
<file path=[Content_Types].xml><?xml version="1.0" encoding="utf-8"?>
<Types xmlns="http://schemas.openxmlformats.org/package/2006/content-types">
  <Default Extension="png" ContentType="image/png"/>
  <Default Extension="jpeg" ContentType="image/jpeg"/>
  <Default Extension="m4a" ContentType="audio/unknown"/>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256" r:id="rId2"/>
    <p:sldId id="258" r:id="rId3"/>
    <p:sldId id="259" r:id="rId4"/>
    <p:sldId id="260" r:id="rId5"/>
    <p:sldId id="266" r:id="rId6"/>
    <p:sldId id="267" r:id="rId7"/>
    <p:sldId id="268" r:id="rId8"/>
    <p:sldId id="269" r:id="rId9"/>
    <p:sldId id="270" r:id="rId10"/>
    <p:sldId id="261" r:id="rId11"/>
    <p:sldId id="271" r:id="rId12"/>
    <p:sldId id="272" r:id="rId13"/>
    <p:sldId id="273" r:id="rId14"/>
    <p:sldId id="274" r:id="rId15"/>
    <p:sldId id="289" r:id="rId16"/>
    <p:sldId id="262" r:id="rId17"/>
    <p:sldId id="290" r:id="rId18"/>
    <p:sldId id="291" r:id="rId19"/>
    <p:sldId id="292" r:id="rId20"/>
    <p:sldId id="275" r:id="rId21"/>
    <p:sldId id="276" r:id="rId22"/>
    <p:sldId id="277" r:id="rId23"/>
    <p:sldId id="263" r:id="rId24"/>
    <p:sldId id="278" r:id="rId25"/>
    <p:sldId id="279" r:id="rId26"/>
    <p:sldId id="280" r:id="rId27"/>
    <p:sldId id="281" r:id="rId28"/>
    <p:sldId id="282" r:id="rId29"/>
    <p:sldId id="283" r:id="rId30"/>
    <p:sldId id="264" r:id="rId31"/>
    <p:sldId id="284" r:id="rId32"/>
    <p:sldId id="285" r:id="rId33"/>
    <p:sldId id="286" r:id="rId34"/>
    <p:sldId id="287" r:id="rId35"/>
    <p:sldId id="288" r:id="rId36"/>
    <p:sldId id="293"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75D"/>
    <a:srgbClr val="840E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p:scale>
          <a:sx n="57" d="100"/>
          <a:sy n="57" d="100"/>
        </p:scale>
        <p:origin x="-1368" y="-786"/>
      </p:cViewPr>
      <p:guideLst>
        <p:guide orient="horz" pos="2160"/>
        <p:guide pos="3840"/>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2"/>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60</c:v>
                </c:pt>
                <c:pt idx="1">
                  <c:v>40</c:v>
                </c:pt>
              </c:numCache>
            </c:numRef>
          </c:val>
        </c:ser>
        <c:dLbls>
          <c:showLegendKey val="0"/>
          <c:showVal val="0"/>
          <c:showCatName val="0"/>
          <c:showSerName val="0"/>
          <c:showPercent val="0"/>
          <c:showBubbleSize val="0"/>
          <c:showLeaderLines val="1"/>
        </c:dLbls>
        <c:firstSliceAng val="187"/>
        <c:holeSize val="74"/>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
          <c:y val="8.8007807086133899E-2"/>
          <c:w val="0.53865932578740205"/>
          <c:h val="0.80798893897705804"/>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chemeClr val="accent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8F4D3-5260-4F9D-B096-E9B94C6D049D}"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EF9C0-E2C2-49CB-9482-F880DE8DFF33}" type="slidenum">
              <a:rPr lang="zh-CN" altLang="en-US" smtClean="0"/>
              <a:t>‹#›</a:t>
            </a:fld>
            <a:endParaRPr lang="zh-CN" altLang="en-US"/>
          </a:p>
        </p:txBody>
      </p:sp>
    </p:spTree>
    <p:extLst>
      <p:ext uri="{BB962C8B-B14F-4D97-AF65-F5344CB8AC3E}">
        <p14:creationId xmlns:p14="http://schemas.microsoft.com/office/powerpoint/2010/main" val="235918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59FEF9C0-E2C2-49CB-9482-F880DE8DFF3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6283C1-E57D-4D45-A766-7B9BB93868CF}"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6283C1-E57D-4D45-A766-7B9BB93868CF}"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8197B-F8C1-44B9-B4D6-4F6A82D8791E}"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3DA5FA-B3F8-45F3-91C7-DF91E35A219C}"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22</a:t>
            </a:fld>
            <a:endParaRPr lang="zh-CN" altLang="en-US"/>
          </a:p>
        </p:txBody>
      </p:sp>
    </p:spTree>
    <p:extLst>
      <p:ext uri="{BB962C8B-B14F-4D97-AF65-F5344CB8AC3E}">
        <p14:creationId xmlns:p14="http://schemas.microsoft.com/office/powerpoint/2010/main" val="3323930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24</a:t>
            </a:fld>
            <a:endParaRPr lang="zh-CN" altLang="en-US"/>
          </a:p>
        </p:txBody>
      </p:sp>
    </p:spTree>
    <p:extLst>
      <p:ext uri="{BB962C8B-B14F-4D97-AF65-F5344CB8AC3E}">
        <p14:creationId xmlns:p14="http://schemas.microsoft.com/office/powerpoint/2010/main" val="33181736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82B5EE-AE52-4E9A-8EC8-6024C7378247}"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82B5EE-AE52-4E9A-8EC8-6024C7378247}"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34</a:t>
            </a:fld>
            <a:endParaRPr lang="zh-CN" altLang="en-US"/>
          </a:p>
        </p:txBody>
      </p:sp>
    </p:spTree>
    <p:extLst>
      <p:ext uri="{BB962C8B-B14F-4D97-AF65-F5344CB8AC3E}">
        <p14:creationId xmlns:p14="http://schemas.microsoft.com/office/powerpoint/2010/main" val="19273158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35</a:t>
            </a:fld>
            <a:endParaRPr lang="zh-CN" altLang="en-US"/>
          </a:p>
        </p:txBody>
      </p:sp>
    </p:spTree>
    <p:extLst>
      <p:ext uri="{BB962C8B-B14F-4D97-AF65-F5344CB8AC3E}">
        <p14:creationId xmlns:p14="http://schemas.microsoft.com/office/powerpoint/2010/main" val="8017442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9FEF9C0-E2C2-49CB-9482-F880DE8DFF33}"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23063" y="331875"/>
            <a:ext cx="10515600" cy="383020"/>
          </a:xfrm>
        </p:spPr>
        <p:txBody>
          <a:bodyPr>
            <a:normAutofit/>
          </a:bodyPr>
          <a:lstStyle>
            <a:lvl1pPr>
              <a:defRPr sz="2800" b="1">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pic>
        <p:nvPicPr>
          <p:cNvPr id="1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1256"/>
            <a:ext cx="12192000" cy="688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圆角矩形 11"/>
          <p:cNvSpPr/>
          <p:nvPr userDrawn="1"/>
        </p:nvSpPr>
        <p:spPr>
          <a:xfrm rot="2603202">
            <a:off x="336606" y="165885"/>
            <a:ext cx="470229" cy="47022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3" name="Line 9"/>
          <p:cNvSpPr>
            <a:spLocks noChangeShapeType="1"/>
          </p:cNvSpPr>
          <p:nvPr userDrawn="1"/>
        </p:nvSpPr>
        <p:spPr bwMode="auto">
          <a:xfrm>
            <a:off x="805839" y="695491"/>
            <a:ext cx="11387572" cy="0"/>
          </a:xfrm>
          <a:prstGeom prst="line">
            <a:avLst/>
          </a:prstGeom>
          <a:ln w="28575">
            <a:gradFill>
              <a:gsLst>
                <a:gs pos="0">
                  <a:schemeClr val="tx1">
                    <a:lumMod val="35000"/>
                    <a:lumOff val="65000"/>
                  </a:schemeClr>
                </a:gs>
                <a:gs pos="100000">
                  <a:schemeClr val="bg1"/>
                </a:gs>
              </a:gsLst>
              <a:lin ang="5400000" scaled="0"/>
            </a:gradFill>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txBody>
          <a:bodyPr vert="horz" wrap="square" lIns="121908" tIns="60955" rIns="121908" bIns="60955" numCol="1" anchor="t" anchorCtr="0" compatLnSpc="1"/>
          <a:lstStyle/>
          <a:p>
            <a:pPr>
              <a:lnSpc>
                <a:spcPct val="120000"/>
              </a:lnSpc>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4" name="圆角矩形 13"/>
          <p:cNvSpPr/>
          <p:nvPr userDrawn="1"/>
        </p:nvSpPr>
        <p:spPr>
          <a:xfrm rot="2634344">
            <a:off x="551426" y="237849"/>
            <a:ext cx="410548" cy="410548"/>
          </a:xfrm>
          <a:prstGeom prst="roundRect">
            <a:avLst/>
          </a:prstGeom>
          <a:solidFill>
            <a:schemeClr val="accent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zh-CN" altLang="en-US" sz="1800"/>
          </a:p>
        </p:txBody>
      </p:sp>
      <p:sp>
        <p:nvSpPr>
          <p:cNvPr id="15" name="标题 4"/>
          <p:cNvSpPr>
            <a:spLocks noGrp="1"/>
          </p:cNvSpPr>
          <p:nvPr>
            <p:ph type="title" hasCustomPrompt="1"/>
          </p:nvPr>
        </p:nvSpPr>
        <p:spPr>
          <a:xfrm>
            <a:off x="1158408" y="152875"/>
            <a:ext cx="5225625" cy="542617"/>
          </a:xfrm>
          <a:prstGeom prst="rect">
            <a:avLst/>
          </a:prstGeom>
        </p:spPr>
        <p:txBody>
          <a:bodyPr vert="horz" lIns="121908" tIns="60955" rIns="121908" bIns="60955" rtlCol="0">
            <a:noAutofit/>
          </a:bodyPr>
          <a:lstStyle>
            <a:lvl1pPr algn="l">
              <a:def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cs typeface="+mn-cs"/>
              </a:defRPr>
            </a:lvl1pPr>
          </a:lstStyle>
          <a:p>
            <a:pPr marL="0" lvl="0" indent="0" algn="l">
              <a:spcBef>
                <a:spcPct val="20000"/>
              </a:spcBef>
              <a:buFont typeface="Arial" panose="020B0604020202020204" pitchFamily="34" charset="0"/>
            </a:pPr>
            <a:r>
              <a:rPr lang="zh-CN" altLang="en-US" sz="2800" b="1" dirty="0" smtClean="0"/>
              <a:t>单击此处添加您的标题</a:t>
            </a:r>
            <a:endParaRPr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850"/>
                                        <p:tgtEl>
                                          <p:spTgt spid="13"/>
                                        </p:tgtEl>
                                      </p:cBhvr>
                                    </p:animEffect>
                                  </p:childTnLst>
                                </p:cTn>
                              </p:par>
                            </p:childTnLst>
                          </p:cTn>
                        </p:par>
                        <p:par>
                          <p:cTn id="8" fill="hold">
                            <p:stCondLst>
                              <p:cond delay="1000"/>
                            </p:stCondLst>
                            <p:childTnLst>
                              <p:par>
                                <p:cTn id="9" presetID="1" presetClass="entr" presetSubtype="0" fill="hold" grpId="0" nodeType="afterEffect">
                                  <p:stCondLst>
                                    <p:cond delay="0"/>
                                  </p:stCondLst>
                                  <p:iterate type="lt">
                                    <p:tmAbs val="80"/>
                                  </p:iterate>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7.xml"/><Relationship Id="rId5" Type="http://schemas.openxmlformats.org/officeDocument/2006/relationships/tags" Target="../tags/tag6.xml"/><Relationship Id="rId10" Type="http://schemas.openxmlformats.org/officeDocument/2006/relationships/audio" Target="../media/media1.m4a"/><Relationship Id="rId4" Type="http://schemas.openxmlformats.org/officeDocument/2006/relationships/tags" Target="../tags/tag5.xml"/><Relationship Id="rId9" Type="http://schemas.microsoft.com/office/2007/relationships/media" Target="../media/media1.m4a"/></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12.xml"/><Relationship Id="rId7" Type="http://schemas.openxmlformats.org/officeDocument/2006/relationships/slideLayout" Target="../slideLayouts/slideLayout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 Id="rId9" Type="http://schemas.openxmlformats.org/officeDocument/2006/relationships/image" Target="../media/image30.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40.png"/><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tags" Target="../tags/tag23.xml"/><Relationship Id="rId3" Type="http://schemas.openxmlformats.org/officeDocument/2006/relationships/tags" Target="../tags/tag18.xml"/><Relationship Id="rId7" Type="http://schemas.openxmlformats.org/officeDocument/2006/relationships/tags" Target="../tags/tag22.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tags" Target="../tags/tag21.xml"/><Relationship Id="rId5" Type="http://schemas.openxmlformats.org/officeDocument/2006/relationships/tags" Target="../tags/tag20.xml"/><Relationship Id="rId10" Type="http://schemas.openxmlformats.org/officeDocument/2006/relationships/notesSlide" Target="../notesSlides/notesSlide36.xml"/><Relationship Id="rId4" Type="http://schemas.openxmlformats.org/officeDocument/2006/relationships/tags" Target="../tags/tag19.xml"/><Relationship Id="rId9"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右箭头 8"/>
          <p:cNvSpPr/>
          <p:nvPr/>
        </p:nvSpPr>
        <p:spPr>
          <a:xfrm>
            <a:off x="-49875" y="2629672"/>
            <a:ext cx="14364393" cy="3815285"/>
          </a:xfrm>
          <a:prstGeom prst="rightArrow">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a:spLocks noChangeArrowheads="1"/>
          </p:cNvSpPr>
          <p:nvPr>
            <p:custDataLst>
              <p:tags r:id="rId1"/>
            </p:custDataLst>
          </p:nvPr>
        </p:nvSpPr>
        <p:spPr bwMode="auto">
          <a:xfrm>
            <a:off x="862601" y="3617924"/>
            <a:ext cx="1048596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a:r>
              <a:rPr lang="zh-CN" altLang="en-US" sz="5400" b="1" dirty="0">
                <a:solidFill>
                  <a:schemeClr val="bg1"/>
                </a:solidFill>
                <a:latin typeface="+mj-ea"/>
                <a:ea typeface="+mj-ea"/>
              </a:rPr>
              <a:t>创意蓝色水墨公司年终工作总结</a:t>
            </a:r>
            <a:r>
              <a:rPr lang="en-US" altLang="zh-CN" sz="5400" b="1" dirty="0" smtClean="0">
                <a:solidFill>
                  <a:schemeClr val="bg1"/>
                </a:solidFill>
                <a:latin typeface="+mj-ea"/>
                <a:ea typeface="+mj-ea"/>
              </a:rPr>
              <a:t>PPT</a:t>
            </a:r>
            <a:endParaRPr lang="zh-CN" altLang="en-US" sz="5400" b="1" dirty="0">
              <a:solidFill>
                <a:schemeClr val="bg1"/>
              </a:solidFill>
              <a:latin typeface="+mj-ea"/>
              <a:ea typeface="+mj-ea"/>
            </a:endParaRPr>
          </a:p>
        </p:txBody>
      </p:sp>
      <p:sp>
        <p:nvSpPr>
          <p:cNvPr id="3" name="PA_文本框 7"/>
          <p:cNvSpPr txBox="1">
            <a:spLocks noChangeArrowheads="1"/>
          </p:cNvSpPr>
          <p:nvPr>
            <p:custDataLst>
              <p:tags r:id="rId2"/>
            </p:custDataLst>
          </p:nvPr>
        </p:nvSpPr>
        <p:spPr bwMode="auto">
          <a:xfrm>
            <a:off x="4639030" y="5169170"/>
            <a:ext cx="2751667" cy="37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865" dirty="0">
                <a:solidFill>
                  <a:schemeClr val="bg1"/>
                </a:solidFill>
                <a:latin typeface="+mj-ea"/>
                <a:ea typeface="+mj-ea"/>
              </a:rPr>
              <a:t>汇报人</a:t>
            </a:r>
            <a:r>
              <a:rPr lang="zh-CN" altLang="en-US" sz="1865" dirty="0" smtClean="0">
                <a:solidFill>
                  <a:schemeClr val="bg1"/>
                </a:solidFill>
                <a:latin typeface="+mj-ea"/>
                <a:ea typeface="+mj-ea"/>
              </a:rPr>
              <a:t>：</a:t>
            </a:r>
            <a:r>
              <a:rPr lang="en-US" altLang="zh-CN" sz="1865" dirty="0" smtClean="0">
                <a:solidFill>
                  <a:schemeClr val="bg1"/>
                </a:solidFill>
                <a:latin typeface="+mj-ea"/>
                <a:ea typeface="+mj-ea"/>
              </a:rPr>
              <a:t>xxx</a:t>
            </a:r>
            <a:endParaRPr lang="zh-CN" altLang="en-US" sz="1865" dirty="0">
              <a:solidFill>
                <a:schemeClr val="bg1"/>
              </a:solidFill>
              <a:latin typeface="+mj-ea"/>
              <a:ea typeface="+mj-ea"/>
            </a:endParaRPr>
          </a:p>
        </p:txBody>
      </p:sp>
      <p:cxnSp>
        <p:nvCxnSpPr>
          <p:cNvPr id="4" name="PA_直接连接符 3"/>
          <p:cNvCxnSpPr/>
          <p:nvPr>
            <p:custDataLst>
              <p:tags r:id="rId3"/>
            </p:custDataLst>
          </p:nvPr>
        </p:nvCxnSpPr>
        <p:spPr>
          <a:xfrm>
            <a:off x="7521936" y="5056906"/>
            <a:ext cx="1439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PA_直接连接符 4"/>
          <p:cNvCxnSpPr/>
          <p:nvPr>
            <p:custDataLst>
              <p:tags r:id="rId4"/>
            </p:custDataLst>
          </p:nvPr>
        </p:nvCxnSpPr>
        <p:spPr>
          <a:xfrm>
            <a:off x="3326703" y="5056906"/>
            <a:ext cx="1439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PA_组合 18"/>
          <p:cNvGrpSpPr/>
          <p:nvPr>
            <p:custDataLst>
              <p:tags r:id="rId5"/>
            </p:custDataLst>
          </p:nvPr>
        </p:nvGrpSpPr>
        <p:grpSpPr>
          <a:xfrm>
            <a:off x="3511551" y="1409122"/>
            <a:ext cx="1481667" cy="1550464"/>
            <a:chOff x="3511551" y="1492251"/>
            <a:chExt cx="1481667" cy="1550464"/>
          </a:xfrm>
        </p:grpSpPr>
        <p:sp>
          <p:nvSpPr>
            <p:cNvPr id="7" name="Oval 2287"/>
            <p:cNvSpPr/>
            <p:nvPr/>
          </p:nvSpPr>
          <p:spPr>
            <a:xfrm>
              <a:off x="3511551" y="1492251"/>
              <a:ext cx="1481667" cy="1443567"/>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8" name="文本框 7"/>
            <p:cNvSpPr txBox="1"/>
            <p:nvPr/>
          </p:nvSpPr>
          <p:spPr>
            <a:xfrm>
              <a:off x="3724983" y="1596165"/>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2</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0" name="PA_组合 19"/>
          <p:cNvGrpSpPr/>
          <p:nvPr>
            <p:custDataLst>
              <p:tags r:id="rId6"/>
            </p:custDataLst>
          </p:nvPr>
        </p:nvGrpSpPr>
        <p:grpSpPr>
          <a:xfrm>
            <a:off x="4732867" y="1415472"/>
            <a:ext cx="1481667" cy="1544119"/>
            <a:chOff x="4732867" y="1498601"/>
            <a:chExt cx="1481667" cy="1544119"/>
          </a:xfrm>
        </p:grpSpPr>
        <p:sp>
          <p:nvSpPr>
            <p:cNvPr id="10" name="Oval 2287"/>
            <p:cNvSpPr/>
            <p:nvPr/>
          </p:nvSpPr>
          <p:spPr>
            <a:xfrm>
              <a:off x="4732867" y="1498601"/>
              <a:ext cx="1481667" cy="14414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1" name="文本框 10"/>
            <p:cNvSpPr txBox="1"/>
            <p:nvPr/>
          </p:nvSpPr>
          <p:spPr>
            <a:xfrm>
              <a:off x="4961110" y="1596170"/>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0</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1" name="PA_组合 20"/>
          <p:cNvGrpSpPr/>
          <p:nvPr>
            <p:custDataLst>
              <p:tags r:id="rId7"/>
            </p:custDataLst>
          </p:nvPr>
        </p:nvGrpSpPr>
        <p:grpSpPr>
          <a:xfrm>
            <a:off x="5954184" y="1409122"/>
            <a:ext cx="1481667" cy="1550467"/>
            <a:chOff x="5954184" y="1492251"/>
            <a:chExt cx="1481667" cy="1550467"/>
          </a:xfrm>
        </p:grpSpPr>
        <p:sp>
          <p:nvSpPr>
            <p:cNvPr id="13" name="Oval 2287"/>
            <p:cNvSpPr/>
            <p:nvPr/>
          </p:nvSpPr>
          <p:spPr>
            <a:xfrm>
              <a:off x="5954184" y="1492251"/>
              <a:ext cx="1481667" cy="144356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4" name="文本框 13"/>
            <p:cNvSpPr txBox="1"/>
            <p:nvPr/>
          </p:nvSpPr>
          <p:spPr>
            <a:xfrm>
              <a:off x="6197236" y="1596168"/>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1</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2" name="PA_组合 21"/>
          <p:cNvGrpSpPr/>
          <p:nvPr>
            <p:custDataLst>
              <p:tags r:id="rId8"/>
            </p:custDataLst>
          </p:nvPr>
        </p:nvGrpSpPr>
        <p:grpSpPr>
          <a:xfrm>
            <a:off x="7173384" y="1409122"/>
            <a:ext cx="1481667" cy="1550466"/>
            <a:chOff x="7173384" y="1492251"/>
            <a:chExt cx="1481667" cy="1550466"/>
          </a:xfrm>
        </p:grpSpPr>
        <p:sp>
          <p:nvSpPr>
            <p:cNvPr id="16" name="Oval 2287"/>
            <p:cNvSpPr/>
            <p:nvPr/>
          </p:nvSpPr>
          <p:spPr>
            <a:xfrm>
              <a:off x="7173384" y="1492251"/>
              <a:ext cx="1481667" cy="1443567"/>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7" name="文本框 16"/>
            <p:cNvSpPr txBox="1"/>
            <p:nvPr/>
          </p:nvSpPr>
          <p:spPr>
            <a:xfrm>
              <a:off x="7435851" y="1596166"/>
              <a:ext cx="1053754" cy="1446551"/>
            </a:xfrm>
            <a:prstGeom prst="rect">
              <a:avLst/>
            </a:prstGeom>
            <a:noFill/>
          </p:spPr>
          <p:txBody>
            <a:bodyPr>
              <a:spAutoFit/>
            </a:bodyPr>
            <a:lstStyle/>
            <a:p>
              <a:pPr algn="ctr">
                <a:defRPr/>
              </a:pPr>
              <a:r>
                <a:rPr lang="en-US" altLang="zh-CN"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8</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pic>
        <p:nvPicPr>
          <p:cNvPr id="18" name="PA_CapoProductions - Inspire">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5655369" y="-1682061"/>
            <a:ext cx="541867" cy="5418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2" presetClass="entr" presetSubtype="8" decel="10000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additive="base">
                                        <p:cTn id="9" dur="900" fill="hold"/>
                                        <p:tgtEl>
                                          <p:spTgt spid="9"/>
                                        </p:tgtEl>
                                        <p:attrNameLst>
                                          <p:attrName>ppt_x</p:attrName>
                                        </p:attrNameLst>
                                      </p:cBhvr>
                                      <p:tavLst>
                                        <p:tav tm="0">
                                          <p:val>
                                            <p:strVal val="0-#ppt_w/2"/>
                                          </p:val>
                                        </p:tav>
                                        <p:tav tm="100000">
                                          <p:val>
                                            <p:strVal val="#ppt_x"/>
                                          </p:val>
                                        </p:tav>
                                      </p:tavLst>
                                    </p:anim>
                                    <p:anim calcmode="lin" valueType="num">
                                      <p:cBhvr additive="base">
                                        <p:cTn id="10" dur="900" fill="hold"/>
                                        <p:tgtEl>
                                          <p:spTgt spid="9"/>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52"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Scale>
                                      <p:cBhvr>
                                        <p:cTn id="1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19"/>
                                        </p:tgtEl>
                                        <p:attrNameLst>
                                          <p:attrName>ppt_x</p:attrName>
                                          <p:attrName>ppt_y</p:attrName>
                                        </p:attrNameLst>
                                      </p:cBhvr>
                                    </p:animMotion>
                                    <p:animEffect transition="in" filter="fade">
                                      <p:cBhvr>
                                        <p:cTn id="16" dur="1000"/>
                                        <p:tgtEl>
                                          <p:spTgt spid="19"/>
                                        </p:tgtEl>
                                      </p:cBhvr>
                                    </p:animEffect>
                                  </p:childTnLst>
                                </p:cTn>
                              </p:par>
                              <p:par>
                                <p:cTn id="17" presetID="52" presetClass="entr" presetSubtype="0" fill="hold" nodeType="withEffect">
                                  <p:stCondLst>
                                    <p:cond delay="300"/>
                                  </p:stCondLst>
                                  <p:childTnLst>
                                    <p:set>
                                      <p:cBhvr>
                                        <p:cTn id="18" dur="1" fill="hold">
                                          <p:stCondLst>
                                            <p:cond delay="0"/>
                                          </p:stCondLst>
                                        </p:cTn>
                                        <p:tgtEl>
                                          <p:spTgt spid="20"/>
                                        </p:tgtEl>
                                        <p:attrNameLst>
                                          <p:attrName>style.visibility</p:attrName>
                                        </p:attrNameLst>
                                      </p:cBhvr>
                                      <p:to>
                                        <p:strVal val="visible"/>
                                      </p:to>
                                    </p:set>
                                    <p:animScale>
                                      <p:cBhvr>
                                        <p:cTn id="1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0"/>
                                        </p:tgtEl>
                                        <p:attrNameLst>
                                          <p:attrName>ppt_x</p:attrName>
                                          <p:attrName>ppt_y</p:attrName>
                                        </p:attrNameLst>
                                      </p:cBhvr>
                                    </p:animMotion>
                                    <p:animEffect transition="in" filter="fade">
                                      <p:cBhvr>
                                        <p:cTn id="21" dur="1000"/>
                                        <p:tgtEl>
                                          <p:spTgt spid="20"/>
                                        </p:tgtEl>
                                      </p:cBhvr>
                                    </p:animEffect>
                                  </p:childTnLst>
                                </p:cTn>
                              </p:par>
                              <p:par>
                                <p:cTn id="22" presetID="52" presetClass="entr" presetSubtype="0" fill="hold" nodeType="withEffect">
                                  <p:stCondLst>
                                    <p:cond delay="600"/>
                                  </p:stCondLst>
                                  <p:childTnLst>
                                    <p:set>
                                      <p:cBhvr>
                                        <p:cTn id="23" dur="1" fill="hold">
                                          <p:stCondLst>
                                            <p:cond delay="0"/>
                                          </p:stCondLst>
                                        </p:cTn>
                                        <p:tgtEl>
                                          <p:spTgt spid="21"/>
                                        </p:tgtEl>
                                        <p:attrNameLst>
                                          <p:attrName>style.visibility</p:attrName>
                                        </p:attrNameLst>
                                      </p:cBhvr>
                                      <p:to>
                                        <p:strVal val="visible"/>
                                      </p:to>
                                    </p:set>
                                    <p:animScale>
                                      <p:cBhvr>
                                        <p:cTn id="2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1"/>
                                        </p:tgtEl>
                                        <p:attrNameLst>
                                          <p:attrName>ppt_x</p:attrName>
                                          <p:attrName>ppt_y</p:attrName>
                                        </p:attrNameLst>
                                      </p:cBhvr>
                                    </p:animMotion>
                                    <p:animEffect transition="in" filter="fade">
                                      <p:cBhvr>
                                        <p:cTn id="26" dur="1000"/>
                                        <p:tgtEl>
                                          <p:spTgt spid="21"/>
                                        </p:tgtEl>
                                      </p:cBhvr>
                                    </p:animEffect>
                                  </p:childTnLst>
                                </p:cTn>
                              </p:par>
                              <p:par>
                                <p:cTn id="27" presetID="52" presetClass="entr" presetSubtype="0" fill="hold" nodeType="withEffect">
                                  <p:stCondLst>
                                    <p:cond delay="1000"/>
                                  </p:stCondLst>
                                  <p:childTnLst>
                                    <p:set>
                                      <p:cBhvr>
                                        <p:cTn id="28" dur="1" fill="hold">
                                          <p:stCondLst>
                                            <p:cond delay="0"/>
                                          </p:stCondLst>
                                        </p:cTn>
                                        <p:tgtEl>
                                          <p:spTgt spid="22"/>
                                        </p:tgtEl>
                                        <p:attrNameLst>
                                          <p:attrName>style.visibility</p:attrName>
                                        </p:attrNameLst>
                                      </p:cBhvr>
                                      <p:to>
                                        <p:strVal val="visible"/>
                                      </p:to>
                                    </p:set>
                                    <p:animScale>
                                      <p:cBhvr>
                                        <p:cTn id="2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2"/>
                                        </p:tgtEl>
                                        <p:attrNameLst>
                                          <p:attrName>ppt_x</p:attrName>
                                          <p:attrName>ppt_y</p:attrName>
                                        </p:attrNameLst>
                                      </p:cBhvr>
                                    </p:animMotion>
                                    <p:animEffect transition="in" filter="fade">
                                      <p:cBhvr>
                                        <p:cTn id="31" dur="1000"/>
                                        <p:tgtEl>
                                          <p:spTgt spid="22"/>
                                        </p:tgtEl>
                                      </p:cBhvr>
                                    </p:animEffect>
                                  </p:childTnLst>
                                </p:cTn>
                              </p:par>
                            </p:childTnLst>
                          </p:cTn>
                        </p:par>
                        <p:par>
                          <p:cTn id="32" fill="hold">
                            <p:stCondLst>
                              <p:cond delay="2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
                                        </p:tgtEl>
                                        <p:attrNameLst>
                                          <p:attrName>ppt_y</p:attrName>
                                        </p:attrNameLst>
                                      </p:cBhvr>
                                      <p:tavLst>
                                        <p:tav tm="0">
                                          <p:val>
                                            <p:strVal val="#ppt_y"/>
                                          </p:val>
                                        </p:tav>
                                        <p:tav tm="100000">
                                          <p:val>
                                            <p:strVal val="#ppt_y"/>
                                          </p:val>
                                        </p:tav>
                                      </p:tavLst>
                                    </p:anim>
                                    <p:anim calcmode="lin" valueType="num">
                                      <p:cBhvr>
                                        <p:cTn id="3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
                                        </p:tgtEl>
                                      </p:cBhvr>
                                    </p:animEffect>
                                  </p:childTnLst>
                                </p:cTn>
                              </p:par>
                            </p:childTnLst>
                          </p:cTn>
                        </p:par>
                        <p:par>
                          <p:cTn id="40" fill="hold">
                            <p:stCondLst>
                              <p:cond delay="3300"/>
                            </p:stCondLst>
                            <p:childTnLst>
                              <p:par>
                                <p:cTn id="41" presetID="2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left)">
                                      <p:cBhvr>
                                        <p:cTn id="43" dur="750"/>
                                        <p:tgtEl>
                                          <p:spTgt spid="5"/>
                                        </p:tgtEl>
                                      </p:cBhvr>
                                    </p:animEffect>
                                  </p:childTnLst>
                                </p:cTn>
                              </p:par>
                              <p:par>
                                <p:cTn id="44" presetID="22" presetClass="entr" presetSubtype="2"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right)">
                                      <p:cBhvr>
                                        <p:cTn id="46" dur="750"/>
                                        <p:tgtEl>
                                          <p:spTgt spid="4"/>
                                        </p:tgtEl>
                                      </p:cBhvr>
                                    </p:animEffect>
                                  </p:childTnLst>
                                </p:cTn>
                              </p:par>
                              <p:par>
                                <p:cTn id="47" presetID="53" presetClass="entr" presetSubtype="16" fill="hold" grpId="0" nodeType="with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8"/>
                </p:tgtEl>
              </p:cMediaNode>
            </p:audio>
          </p:childTnLst>
        </p:cTn>
      </p:par>
    </p:tnLst>
    <p:bldLst>
      <p:bldP spid="9" grpId="0" animBg="1"/>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97279"/>
            <a:ext cx="12192000"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a:spLocks noChangeArrowheads="1"/>
          </p:cNvSpPr>
          <p:nvPr/>
        </p:nvSpPr>
        <p:spPr bwMode="auto">
          <a:xfrm>
            <a:off x="1151121" y="2562367"/>
            <a:ext cx="10071100"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a:lnSpc>
                <a:spcPts val="3335"/>
              </a:lnSpc>
              <a:spcBef>
                <a:spcPct val="0"/>
              </a:spcBef>
              <a:buNone/>
            </a:pPr>
            <a:r>
              <a:rPr lang="zh-CN" altLang="en-US" sz="1865"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者不仅要掌握传统的设计工具，如画笔，绘图笔和相应的度量工具等，更 要掌握电脑和绘图软件等现代化设计工具及相关的印刷技术工艺知识。随着计算机技术的发展及印刷技术的进步，平面设计在视觉感观领域的表现也越来越丰富，这对今天的平面设计都提出了空前的挑战，也为平面设计者提供了更为广阔的发展空间。从技术上讲，平面设计者。</a:t>
            </a:r>
          </a:p>
        </p:txBody>
      </p:sp>
      <p:sp>
        <p:nvSpPr>
          <p:cNvPr id="3" name="矩形 2"/>
          <p:cNvSpPr>
            <a:spLocks noChangeArrowheads="1"/>
          </p:cNvSpPr>
          <p:nvPr/>
        </p:nvSpPr>
        <p:spPr bwMode="auto">
          <a:xfrm>
            <a:off x="1140537" y="1337177"/>
            <a:ext cx="211243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FontTx/>
              <a:buNone/>
            </a:pPr>
            <a:r>
              <a:rPr lang="zh-CN" altLang="en-US" sz="6400" b="1">
                <a:solidFill>
                  <a:schemeClr val="bg1"/>
                </a:solidFill>
                <a:latin typeface="微软雅黑" panose="020B0503020204020204" pitchFamily="34" charset="-122"/>
                <a:ea typeface="微软雅黑" panose="020B0503020204020204" pitchFamily="34" charset="-122"/>
              </a:rPr>
              <a:t>前 言</a:t>
            </a:r>
            <a:endParaRPr lang="en-US" altLang="zh-CN" sz="6400" b="1">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bwMode="auto">
          <a:xfrm>
            <a:off x="3157721" y="1953126"/>
            <a:ext cx="622300" cy="249767"/>
            <a:chOff x="2627784" y="1364163"/>
            <a:chExt cx="898872" cy="360040"/>
          </a:xfrm>
          <a:solidFill>
            <a:schemeClr val="bg1"/>
          </a:solidFill>
        </p:grpSpPr>
        <p:sp>
          <p:nvSpPr>
            <p:cNvPr id="6" name="L 形 5"/>
            <p:cNvSpPr/>
            <p:nvPr/>
          </p:nvSpPr>
          <p:spPr>
            <a:xfrm rot="13660334">
              <a:off x="2628150" y="1363797"/>
              <a:ext cx="360040" cy="360772"/>
            </a:xfrm>
            <a:prstGeom prst="corner">
              <a:avLst>
                <a:gd name="adj1" fmla="val 29714"/>
                <a:gd name="adj2" fmla="val 291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solidFill>
                  <a:schemeClr val="bg1"/>
                </a:solidFill>
              </a:endParaRPr>
            </a:p>
          </p:txBody>
        </p:sp>
        <p:sp>
          <p:nvSpPr>
            <p:cNvPr id="7" name="L 形 6"/>
            <p:cNvSpPr/>
            <p:nvPr/>
          </p:nvSpPr>
          <p:spPr>
            <a:xfrm rot="13660334">
              <a:off x="2897200" y="1363797"/>
              <a:ext cx="360040" cy="360772"/>
            </a:xfrm>
            <a:prstGeom prst="corner">
              <a:avLst>
                <a:gd name="adj1" fmla="val 29714"/>
                <a:gd name="adj2" fmla="val 291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solidFill>
                  <a:schemeClr val="bg1"/>
                </a:solidFill>
              </a:endParaRPr>
            </a:p>
          </p:txBody>
        </p:sp>
        <p:sp>
          <p:nvSpPr>
            <p:cNvPr id="8" name="L 形 7"/>
            <p:cNvSpPr/>
            <p:nvPr/>
          </p:nvSpPr>
          <p:spPr>
            <a:xfrm rot="13660334">
              <a:off x="3166250" y="1363797"/>
              <a:ext cx="360040" cy="360772"/>
            </a:xfrm>
            <a:prstGeom prst="corner">
              <a:avLst>
                <a:gd name="adj1" fmla="val 29714"/>
                <a:gd name="adj2" fmla="val 2912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solidFill>
                  <a:schemeClr val="bg1"/>
                </a:solidFill>
              </a:endParaRPr>
            </a:p>
          </p:txBody>
        </p:sp>
      </p:grpSp>
      <p:cxnSp>
        <p:nvCxnSpPr>
          <p:cNvPr id="9" name="直接连接符 8"/>
          <p:cNvCxnSpPr/>
          <p:nvPr/>
        </p:nvCxnSpPr>
        <p:spPr>
          <a:xfrm>
            <a:off x="3923954" y="2084359"/>
            <a:ext cx="7200900" cy="0"/>
          </a:xfrm>
          <a:prstGeom prst="line">
            <a:avLst/>
          </a:prstGeom>
          <a:ln>
            <a:solidFill>
              <a:schemeClr val="bg1"/>
            </a:solidFill>
            <a:prstDash val="sysDash"/>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200" fill="hold"/>
                                        <p:tgtEl>
                                          <p:spTgt spid="5"/>
                                        </p:tgtEl>
                                        <p:attrNameLst>
                                          <p:attrName>ppt_w</p:attrName>
                                        </p:attrNameLst>
                                      </p:cBhvr>
                                      <p:tavLst>
                                        <p:tav tm="0">
                                          <p:val>
                                            <p:fltVal val="0"/>
                                          </p:val>
                                        </p:tav>
                                        <p:tav tm="100000">
                                          <p:val>
                                            <p:strVal val="#ppt_w"/>
                                          </p:val>
                                        </p:tav>
                                      </p:tavLst>
                                    </p:anim>
                                    <p:anim calcmode="lin" valueType="num">
                                      <p:cBhvr>
                                        <p:cTn id="17" dur="200" fill="hold"/>
                                        <p:tgtEl>
                                          <p:spTgt spid="5"/>
                                        </p:tgtEl>
                                        <p:attrNameLst>
                                          <p:attrName>ppt_h</p:attrName>
                                        </p:attrNameLst>
                                      </p:cBhvr>
                                      <p:tavLst>
                                        <p:tav tm="0">
                                          <p:val>
                                            <p:fltVal val="0"/>
                                          </p:val>
                                        </p:tav>
                                        <p:tav tm="100000">
                                          <p:val>
                                            <p:strVal val="#ppt_h"/>
                                          </p:val>
                                        </p:tav>
                                      </p:tavLst>
                                    </p:anim>
                                    <p:animEffect transition="in" filter="fade">
                                      <p:cBhvr>
                                        <p:cTn id="18" dur="200"/>
                                        <p:tgtEl>
                                          <p:spTgt spid="5"/>
                                        </p:tgtEl>
                                      </p:cBhvr>
                                    </p:animEffect>
                                  </p:childTnLst>
                                </p:cTn>
                              </p:par>
                              <p:par>
                                <p:cTn id="19" presetID="6" presetClass="emph" presetSubtype="0" autoRev="1" fill="hold" nodeType="withEffect">
                                  <p:stCondLst>
                                    <p:cond delay="150"/>
                                  </p:stCondLst>
                                  <p:childTnLst>
                                    <p:animScale>
                                      <p:cBhvr>
                                        <p:cTn id="20" dur="100" fill="hold"/>
                                        <p:tgtEl>
                                          <p:spTgt spid="5"/>
                                        </p:tgtEl>
                                      </p:cBhvr>
                                      <p:by x="130000" y="130000"/>
                                    </p:animScale>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2300" fill="hold"/>
                                        <p:tgtEl>
                                          <p:spTgt spid="2"/>
                                        </p:tgtEl>
                                        <p:attrNameLst>
                                          <p:attrName>ppt_w</p:attrName>
                                        </p:attrNameLst>
                                      </p:cBhvr>
                                      <p:tavLst>
                                        <p:tav tm="0">
                                          <p:val>
                                            <p:fltVal val="0"/>
                                          </p:val>
                                        </p:tav>
                                        <p:tav tm="100000">
                                          <p:val>
                                            <p:strVal val="#ppt_w"/>
                                          </p:val>
                                        </p:tav>
                                      </p:tavLst>
                                    </p:anim>
                                    <p:anim calcmode="lin" valueType="num">
                                      <p:cBhvr>
                                        <p:cTn id="29" dur="2300" fill="hold"/>
                                        <p:tgtEl>
                                          <p:spTgt spid="2"/>
                                        </p:tgtEl>
                                        <p:attrNameLst>
                                          <p:attrName>ppt_h</p:attrName>
                                        </p:attrNameLst>
                                      </p:cBhvr>
                                      <p:tavLst>
                                        <p:tav tm="0">
                                          <p:val>
                                            <p:fltVal val="0"/>
                                          </p:val>
                                        </p:tav>
                                        <p:tav tm="100000">
                                          <p:val>
                                            <p:strVal val="#ppt_h"/>
                                          </p:val>
                                        </p:tav>
                                      </p:tavLst>
                                    </p:anim>
                                    <p:animEffect transition="in" filter="fade">
                                      <p:cBhvr>
                                        <p:cTn id="30" dur="2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0" y="1097279"/>
            <a:ext cx="12192000"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Group 9"/>
          <p:cNvGrpSpPr/>
          <p:nvPr/>
        </p:nvGrpSpPr>
        <p:grpSpPr bwMode="auto">
          <a:xfrm>
            <a:off x="1767862" y="2165979"/>
            <a:ext cx="2259335" cy="2445791"/>
            <a:chOff x="0" y="0"/>
            <a:chExt cx="4387852" cy="4811712"/>
          </a:xfrm>
          <a:solidFill>
            <a:schemeClr val="bg1"/>
          </a:solidFill>
        </p:grpSpPr>
        <p:sp>
          <p:nvSpPr>
            <p:cNvPr id="3" name="Freeform 6"/>
            <p:cNvSpPr>
              <a:spLocks noChangeArrowheads="1"/>
            </p:cNvSpPr>
            <p:nvPr/>
          </p:nvSpPr>
          <p:spPr bwMode="auto">
            <a:xfrm>
              <a:off x="0" y="0"/>
              <a:ext cx="2339975" cy="4616450"/>
            </a:xfrm>
            <a:custGeom>
              <a:avLst/>
              <a:gdLst>
                <a:gd name="T0" fmla="*/ 2147483647 w 624"/>
                <a:gd name="T1" fmla="*/ 2147483647 h 1231"/>
                <a:gd name="T2" fmla="*/ 2147483647 w 624"/>
                <a:gd name="T3" fmla="*/ 2147483647 h 1231"/>
                <a:gd name="T4" fmla="*/ 2147483647 w 624"/>
                <a:gd name="T5" fmla="*/ 2147483647 h 1231"/>
                <a:gd name="T6" fmla="*/ 2147483647 w 624"/>
                <a:gd name="T7" fmla="*/ 2147483647 h 1231"/>
                <a:gd name="T8" fmla="*/ 2147483647 w 624"/>
                <a:gd name="T9" fmla="*/ 2147483647 h 1231"/>
                <a:gd name="T10" fmla="*/ 2147483647 w 624"/>
                <a:gd name="T11" fmla="*/ 2147483647 h 1231"/>
                <a:gd name="T12" fmla="*/ 2147483647 w 624"/>
                <a:gd name="T13" fmla="*/ 2147483647 h 1231"/>
                <a:gd name="T14" fmla="*/ 2147483647 w 624"/>
                <a:gd name="T15" fmla="*/ 2147483647 h 1231"/>
                <a:gd name="T16" fmla="*/ 2147483647 w 624"/>
                <a:gd name="T17" fmla="*/ 2147483647 h 1231"/>
                <a:gd name="T18" fmla="*/ 2147483647 w 624"/>
                <a:gd name="T19" fmla="*/ 0 h 1231"/>
                <a:gd name="T20" fmla="*/ 2147483647 w 624"/>
                <a:gd name="T21" fmla="*/ 2147483647 h 1231"/>
                <a:gd name="T22" fmla="*/ 0 w 624"/>
                <a:gd name="T23" fmla="*/ 2147483647 h 1231"/>
                <a:gd name="T24" fmla="*/ 2147483647 w 624"/>
                <a:gd name="T25" fmla="*/ 2147483647 h 1231"/>
                <a:gd name="T26" fmla="*/ 2147483647 w 624"/>
                <a:gd name="T27" fmla="*/ 2147483647 h 1231"/>
                <a:gd name="T28" fmla="*/ 2147483647 w 624"/>
                <a:gd name="T29" fmla="*/ 2147483647 h 123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24"/>
                <a:gd name="T46" fmla="*/ 0 h 1231"/>
                <a:gd name="T47" fmla="*/ 624 w 624"/>
                <a:gd name="T48" fmla="*/ 1231 h 1231"/>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95413" tIns="49723" rIns="95413" bIns="49723"/>
            <a:lstStyle/>
            <a:p>
              <a:pPr>
                <a:lnSpc>
                  <a:spcPct val="140000"/>
                </a:lnSpc>
              </a:pPr>
              <a:endParaRPr lang="zh-CN" altLang="en-US" sz="2400">
                <a:solidFill>
                  <a:schemeClr val="bg1"/>
                </a:solidFill>
              </a:endParaRPr>
            </a:p>
          </p:txBody>
        </p:sp>
        <p:sp>
          <p:nvSpPr>
            <p:cNvPr id="4" name="Freeform 7"/>
            <p:cNvSpPr>
              <a:spLocks noChangeArrowheads="1"/>
            </p:cNvSpPr>
            <p:nvPr/>
          </p:nvSpPr>
          <p:spPr bwMode="auto">
            <a:xfrm>
              <a:off x="2084389" y="225426"/>
              <a:ext cx="2303463" cy="4586286"/>
            </a:xfrm>
            <a:custGeom>
              <a:avLst/>
              <a:gdLst>
                <a:gd name="T0" fmla="*/ 2147483647 w 614"/>
                <a:gd name="T1" fmla="*/ 0 h 1223"/>
                <a:gd name="T2" fmla="*/ 0 w 614"/>
                <a:gd name="T3" fmla="*/ 2147483647 h 1223"/>
                <a:gd name="T4" fmla="*/ 2147483647 w 614"/>
                <a:gd name="T5" fmla="*/ 2147483647 h 1223"/>
                <a:gd name="T6" fmla="*/ 2147483647 w 614"/>
                <a:gd name="T7" fmla="*/ 2147483647 h 1223"/>
                <a:gd name="T8" fmla="*/ 2147483647 w 614"/>
                <a:gd name="T9" fmla="*/ 2147483647 h 1223"/>
                <a:gd name="T10" fmla="*/ 2147483647 w 614"/>
                <a:gd name="T11" fmla="*/ 2147483647 h 1223"/>
                <a:gd name="T12" fmla="*/ 2147483647 w 614"/>
                <a:gd name="T13" fmla="*/ 2147483647 h 1223"/>
                <a:gd name="T14" fmla="*/ 2147483647 w 614"/>
                <a:gd name="T15" fmla="*/ 2147483647 h 1223"/>
                <a:gd name="T16" fmla="*/ 2147483647 w 614"/>
                <a:gd name="T17" fmla="*/ 2147483647 h 1223"/>
                <a:gd name="T18" fmla="*/ 2147483647 w 614"/>
                <a:gd name="T19" fmla="*/ 2147483647 h 1223"/>
                <a:gd name="T20" fmla="*/ 2147483647 w 614"/>
                <a:gd name="T21" fmla="*/ 2147483647 h 1223"/>
                <a:gd name="T22" fmla="*/ 2147483647 w 614"/>
                <a:gd name="T23" fmla="*/ 2147483647 h 1223"/>
                <a:gd name="T24" fmla="*/ 2147483647 w 614"/>
                <a:gd name="T25" fmla="*/ 2147483647 h 1223"/>
                <a:gd name="T26" fmla="*/ 2147483647 w 614"/>
                <a:gd name="T27" fmla="*/ 2147483647 h 1223"/>
                <a:gd name="T28" fmla="*/ 2147483647 w 614"/>
                <a:gd name="T29" fmla="*/ 0 h 12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4"/>
                <a:gd name="T46" fmla="*/ 0 h 1223"/>
                <a:gd name="T47" fmla="*/ 614 w 614"/>
                <a:gd name="T48" fmla="*/ 1223 h 12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95413" tIns="49723" rIns="95413" bIns="49723"/>
            <a:lstStyle/>
            <a:p>
              <a:pPr>
                <a:lnSpc>
                  <a:spcPct val="140000"/>
                </a:lnSpc>
              </a:pPr>
              <a:endParaRPr lang="zh-CN" altLang="en-US" sz="2400">
                <a:solidFill>
                  <a:schemeClr val="bg1"/>
                </a:solidFill>
              </a:endParaRPr>
            </a:p>
          </p:txBody>
        </p:sp>
      </p:grpSp>
      <p:sp>
        <p:nvSpPr>
          <p:cNvPr id="5" name="矩形 81"/>
          <p:cNvSpPr>
            <a:spLocks noChangeArrowheads="1"/>
          </p:cNvSpPr>
          <p:nvPr/>
        </p:nvSpPr>
        <p:spPr bwMode="auto">
          <a:xfrm>
            <a:off x="2152581" y="2821798"/>
            <a:ext cx="1486391" cy="1004121"/>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40000"/>
              </a:lnSpc>
              <a:buFont typeface="Arial" panose="020B0604020202020204" pitchFamily="34" charset="0"/>
              <a:buNone/>
            </a:pPr>
            <a:r>
              <a:rPr lang="zh-CN" altLang="en-US" sz="423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11578">
            <a:off x="-3238491" y="2176032"/>
            <a:ext cx="5556784" cy="4518667"/>
          </a:xfrm>
          <a:prstGeom prst="rect">
            <a:avLst/>
          </a:prstGeom>
          <a:noFill/>
          <a:ln>
            <a:noFill/>
          </a:ln>
          <a:extLst>
            <a:ext uri="{909E8E84-426E-40DD-AFC4-6F175D3DCCD1}">
              <a14:hiddenFill xmlns:a14="http://schemas.microsoft.com/office/drawing/2010/main">
                <a:solidFill>
                  <a:srgbClr val="A1A1A1"/>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缺角矩形 6"/>
          <p:cNvSpPr/>
          <p:nvPr/>
        </p:nvSpPr>
        <p:spPr>
          <a:xfrm>
            <a:off x="4603680" y="1216417"/>
            <a:ext cx="653136" cy="653136"/>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solidFill>
                <a:latin typeface="Arial" panose="020B0604020202020204" pitchFamily="34" charset="0"/>
                <a:cs typeface="Arial" panose="020B0604020202020204" pitchFamily="34" charset="0"/>
              </a:rPr>
              <a:t>1</a:t>
            </a:r>
            <a:endParaRPr lang="zh-CN" altLang="en-US" sz="3200" dirty="0">
              <a:solidFill>
                <a:schemeClr val="accent1"/>
              </a:solidFill>
              <a:latin typeface="Arial" panose="020B0604020202020204" pitchFamily="34" charset="0"/>
              <a:cs typeface="Arial" panose="020B0604020202020204" pitchFamily="34" charset="0"/>
            </a:endParaRPr>
          </a:p>
        </p:txBody>
      </p:sp>
      <p:sp>
        <p:nvSpPr>
          <p:cNvPr id="8" name="缺角矩形 7"/>
          <p:cNvSpPr/>
          <p:nvPr/>
        </p:nvSpPr>
        <p:spPr>
          <a:xfrm>
            <a:off x="5130996" y="2032289"/>
            <a:ext cx="653136" cy="653136"/>
          </a:xfrm>
          <a:prstGeom prst="plaque">
            <a:avLst/>
          </a:prstGeom>
          <a:gradFill flip="none" rotWithShape="1">
            <a:gsLst>
              <a:gs pos="20000">
                <a:srgbClr val="BFBFBF"/>
              </a:gs>
              <a:gs pos="80000">
                <a:srgbClr val="FFFFFF"/>
              </a:gs>
              <a:gs pos="100000">
                <a:srgbClr val="4F81BD">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solidFill>
                <a:latin typeface="Arial" panose="020B0604020202020204" pitchFamily="34" charset="0"/>
                <a:cs typeface="Arial" panose="020B0604020202020204" pitchFamily="34" charset="0"/>
              </a:rPr>
              <a:t>2</a:t>
            </a:r>
            <a:endParaRPr lang="zh-CN" altLang="en-US" sz="3200" dirty="0">
              <a:solidFill>
                <a:schemeClr val="accent1"/>
              </a:solidFill>
              <a:latin typeface="Arial" panose="020B0604020202020204" pitchFamily="34" charset="0"/>
              <a:cs typeface="Arial" panose="020B0604020202020204" pitchFamily="34" charset="0"/>
            </a:endParaRPr>
          </a:p>
        </p:txBody>
      </p:sp>
      <p:sp>
        <p:nvSpPr>
          <p:cNvPr id="9" name="缺角矩形 8"/>
          <p:cNvSpPr/>
          <p:nvPr/>
        </p:nvSpPr>
        <p:spPr>
          <a:xfrm>
            <a:off x="5255408" y="3103596"/>
            <a:ext cx="653136" cy="653136"/>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solidFill>
                <a:latin typeface="Arial" panose="020B0604020202020204" pitchFamily="34" charset="0"/>
                <a:cs typeface="Arial" panose="020B0604020202020204" pitchFamily="34" charset="0"/>
              </a:rPr>
              <a:t>3</a:t>
            </a:r>
            <a:endParaRPr lang="zh-CN" altLang="en-US" sz="3200" dirty="0">
              <a:solidFill>
                <a:schemeClr val="accent1"/>
              </a:solidFill>
              <a:latin typeface="Arial" panose="020B0604020202020204" pitchFamily="34" charset="0"/>
              <a:cs typeface="Arial" panose="020B0604020202020204" pitchFamily="34" charset="0"/>
            </a:endParaRPr>
          </a:p>
        </p:txBody>
      </p:sp>
      <p:sp>
        <p:nvSpPr>
          <p:cNvPr id="10" name="缺角矩形 9"/>
          <p:cNvSpPr/>
          <p:nvPr/>
        </p:nvSpPr>
        <p:spPr>
          <a:xfrm>
            <a:off x="5078036" y="4123476"/>
            <a:ext cx="653136" cy="653136"/>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solidFill>
                <a:latin typeface="Arial" panose="020B0604020202020204" pitchFamily="34" charset="0"/>
                <a:cs typeface="Arial" panose="020B0604020202020204" pitchFamily="34" charset="0"/>
              </a:rPr>
              <a:t>4</a:t>
            </a:r>
            <a:endParaRPr lang="zh-CN" altLang="en-US" sz="3200" dirty="0">
              <a:solidFill>
                <a:schemeClr val="accent1"/>
              </a:solidFill>
              <a:latin typeface="Arial" panose="020B0604020202020204" pitchFamily="34" charset="0"/>
              <a:cs typeface="Arial" panose="020B0604020202020204" pitchFamily="34" charset="0"/>
            </a:endParaRPr>
          </a:p>
        </p:txBody>
      </p:sp>
      <p:sp>
        <p:nvSpPr>
          <p:cNvPr id="11" name="TextBox 42"/>
          <p:cNvSpPr txBox="1"/>
          <p:nvPr/>
        </p:nvSpPr>
        <p:spPr>
          <a:xfrm>
            <a:off x="5375579" y="1224273"/>
            <a:ext cx="5838784" cy="502766"/>
          </a:xfrm>
          <a:prstGeom prst="rect">
            <a:avLst/>
          </a:prstGeom>
          <a:noFill/>
        </p:spPr>
        <p:txBody>
          <a:bodyPr wrap="square" rtlCol="0">
            <a:spAutoFit/>
          </a:bodyPr>
          <a:lstStyle/>
          <a:p>
            <a:r>
              <a:rPr lang="zh-CN" altLang="en-US" sz="2665" b="1" dirty="0" smtClean="0">
                <a:solidFill>
                  <a:schemeClr val="bg1"/>
                </a:solidFill>
                <a:latin typeface="微软雅黑" panose="020B0503020204020204" pitchFamily="34" charset="-122"/>
                <a:ea typeface="微软雅黑" panose="020B0503020204020204" pitchFamily="34" charset="-122"/>
              </a:rPr>
              <a:t>年终工作</a:t>
            </a:r>
            <a:r>
              <a:rPr lang="zh-CN" altLang="en-US" sz="2665" b="1" dirty="0">
                <a:solidFill>
                  <a:schemeClr val="bg1"/>
                </a:solidFill>
                <a:latin typeface="微软雅黑" panose="020B0503020204020204" pitchFamily="34" charset="-122"/>
                <a:ea typeface="微软雅黑" panose="020B0503020204020204" pitchFamily="34" charset="-122"/>
              </a:rPr>
              <a:t>概述：</a:t>
            </a:r>
            <a:r>
              <a:rPr lang="zh-CN" altLang="en-US" sz="2135" dirty="0">
                <a:solidFill>
                  <a:schemeClr val="bg1"/>
                </a:solidFill>
                <a:latin typeface="微软雅黑" panose="020B0503020204020204" pitchFamily="34" charset="-122"/>
                <a:ea typeface="微软雅黑" panose="020B0503020204020204" pitchFamily="34" charset="-122"/>
              </a:rPr>
              <a:t>此处添加说明文字</a:t>
            </a:r>
          </a:p>
        </p:txBody>
      </p:sp>
      <p:sp>
        <p:nvSpPr>
          <p:cNvPr id="12" name="TextBox 43"/>
          <p:cNvSpPr txBox="1"/>
          <p:nvPr/>
        </p:nvSpPr>
        <p:spPr>
          <a:xfrm>
            <a:off x="5869713" y="2165979"/>
            <a:ext cx="5838784" cy="502766"/>
          </a:xfrm>
          <a:prstGeom prst="rect">
            <a:avLst/>
          </a:prstGeom>
          <a:noFill/>
        </p:spPr>
        <p:txBody>
          <a:bodyPr wrap="squar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工作完成情况：</a:t>
            </a:r>
            <a:r>
              <a:rPr lang="zh-CN" altLang="en-US" sz="2135" dirty="0">
                <a:solidFill>
                  <a:schemeClr val="bg1"/>
                </a:solidFill>
                <a:latin typeface="微软雅黑" panose="020B0503020204020204" pitchFamily="34" charset="-122"/>
                <a:ea typeface="微软雅黑" panose="020B0503020204020204" pitchFamily="34" charset="-122"/>
              </a:rPr>
              <a:t>此处添加说明文字</a:t>
            </a:r>
          </a:p>
        </p:txBody>
      </p:sp>
      <p:sp>
        <p:nvSpPr>
          <p:cNvPr id="13" name="TextBox 44"/>
          <p:cNvSpPr txBox="1"/>
          <p:nvPr/>
        </p:nvSpPr>
        <p:spPr>
          <a:xfrm>
            <a:off x="5933723" y="3191166"/>
            <a:ext cx="5838784" cy="502766"/>
          </a:xfrm>
          <a:prstGeom prst="rect">
            <a:avLst/>
          </a:prstGeom>
          <a:noFill/>
        </p:spPr>
        <p:txBody>
          <a:bodyPr wrap="squar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成功项目展示：</a:t>
            </a:r>
            <a:r>
              <a:rPr lang="zh-CN" altLang="en-US" sz="2135" dirty="0">
                <a:solidFill>
                  <a:schemeClr val="bg1"/>
                </a:solidFill>
                <a:latin typeface="微软雅黑" panose="020B0503020204020204" pitchFamily="34" charset="-122"/>
                <a:ea typeface="微软雅黑" panose="020B0503020204020204" pitchFamily="34" charset="-122"/>
              </a:rPr>
              <a:t>此处添加说明文字</a:t>
            </a:r>
          </a:p>
        </p:txBody>
      </p:sp>
      <p:sp>
        <p:nvSpPr>
          <p:cNvPr id="14" name="TextBox 51"/>
          <p:cNvSpPr txBox="1"/>
          <p:nvPr/>
        </p:nvSpPr>
        <p:spPr>
          <a:xfrm>
            <a:off x="5805651" y="4123477"/>
            <a:ext cx="5838784" cy="502766"/>
          </a:xfrm>
          <a:prstGeom prst="rect">
            <a:avLst/>
          </a:prstGeom>
          <a:noFill/>
        </p:spPr>
        <p:txBody>
          <a:bodyPr wrap="square" rtlCol="0">
            <a:spAutoFit/>
          </a:bodyPr>
          <a:lstStyle/>
          <a:p>
            <a:r>
              <a:rPr lang="zh-CN" altLang="en-US" sz="2665" b="1" dirty="0">
                <a:solidFill>
                  <a:schemeClr val="bg1"/>
                </a:solidFill>
                <a:latin typeface="微软雅黑" panose="020B0503020204020204" pitchFamily="34" charset="-122"/>
                <a:ea typeface="微软雅黑" panose="020B0503020204020204" pitchFamily="34" charset="-122"/>
              </a:rPr>
              <a:t>工作不足之处：</a:t>
            </a:r>
            <a:r>
              <a:rPr lang="zh-CN" altLang="en-US" sz="2135" dirty="0">
                <a:solidFill>
                  <a:schemeClr val="bg1"/>
                </a:solidFill>
                <a:latin typeface="微软雅黑" panose="020B0503020204020204" pitchFamily="34" charset="-122"/>
                <a:ea typeface="微软雅黑" panose="020B0503020204020204" pitchFamily="34" charset="-122"/>
              </a:rPr>
              <a:t>此处添加说明文字</a:t>
            </a:r>
          </a:p>
        </p:txBody>
      </p:sp>
      <p:sp>
        <p:nvSpPr>
          <p:cNvPr id="15" name="缺角矩形 14"/>
          <p:cNvSpPr/>
          <p:nvPr/>
        </p:nvSpPr>
        <p:spPr>
          <a:xfrm>
            <a:off x="4463819" y="4897095"/>
            <a:ext cx="653136" cy="653136"/>
          </a:xfrm>
          <a:prstGeom prst="plaqu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solidFill>
                <a:latin typeface="Arial" panose="020B0604020202020204" pitchFamily="34" charset="0"/>
                <a:cs typeface="Arial" panose="020B0604020202020204" pitchFamily="34" charset="0"/>
              </a:rPr>
              <a:t>5</a:t>
            </a:r>
            <a:endParaRPr lang="zh-CN" altLang="en-US" sz="3200" dirty="0">
              <a:solidFill>
                <a:schemeClr val="accent1"/>
              </a:solidFill>
              <a:latin typeface="Arial" panose="020B0604020202020204" pitchFamily="34" charset="0"/>
              <a:cs typeface="Arial" panose="020B0604020202020204" pitchFamily="34" charset="0"/>
            </a:endParaRPr>
          </a:p>
        </p:txBody>
      </p:sp>
      <p:sp>
        <p:nvSpPr>
          <p:cNvPr id="16" name="TextBox 53"/>
          <p:cNvSpPr txBox="1"/>
          <p:nvPr/>
        </p:nvSpPr>
        <p:spPr>
          <a:xfrm>
            <a:off x="5348825" y="5035578"/>
            <a:ext cx="5838784" cy="502766"/>
          </a:xfrm>
          <a:prstGeom prst="rect">
            <a:avLst/>
          </a:prstGeom>
          <a:noFill/>
        </p:spPr>
        <p:txBody>
          <a:bodyPr wrap="square" rtlCol="0">
            <a:spAutoFit/>
          </a:bodyPr>
          <a:lstStyle/>
          <a:p>
            <a:r>
              <a:rPr lang="zh-CN" altLang="en-US" sz="2665" b="1" dirty="0" smtClean="0">
                <a:solidFill>
                  <a:schemeClr val="bg1"/>
                </a:solidFill>
                <a:latin typeface="微软雅黑" panose="020B0503020204020204" pitchFamily="34" charset="-122"/>
                <a:ea typeface="微软雅黑" panose="020B0503020204020204" pitchFamily="34" charset="-122"/>
              </a:rPr>
              <a:t>上半年工作</a:t>
            </a:r>
            <a:r>
              <a:rPr lang="zh-CN" altLang="en-US" sz="2665" b="1" dirty="0">
                <a:solidFill>
                  <a:schemeClr val="bg1"/>
                </a:solidFill>
                <a:latin typeface="微软雅黑" panose="020B0503020204020204" pitchFamily="34" charset="-122"/>
                <a:ea typeface="微软雅黑" panose="020B0503020204020204" pitchFamily="34" charset="-122"/>
              </a:rPr>
              <a:t>计划：</a:t>
            </a:r>
            <a:r>
              <a:rPr lang="zh-CN" altLang="en-US" sz="2135" dirty="0">
                <a:solidFill>
                  <a:schemeClr val="bg1"/>
                </a:solidFill>
                <a:latin typeface="微软雅黑" panose="020B0503020204020204" pitchFamily="34" charset="-122"/>
                <a:ea typeface="微软雅黑" panose="020B0503020204020204" pitchFamily="34" charset="-122"/>
              </a:rPr>
              <a:t>此处添加说明文字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250" fill="hold"/>
                                        <p:tgtEl>
                                          <p:spTgt spid="6"/>
                                        </p:tgtEl>
                                        <p:attrNameLst>
                                          <p:attrName>ppt_x</p:attrName>
                                        </p:attrNameLst>
                                      </p:cBhvr>
                                      <p:tavLst>
                                        <p:tav tm="0">
                                          <p:val>
                                            <p:strVal val="0-#ppt_w/2"/>
                                          </p:val>
                                        </p:tav>
                                        <p:tav tm="100000">
                                          <p:val>
                                            <p:strVal val="#ppt_x"/>
                                          </p:val>
                                        </p:tav>
                                      </p:tavLst>
                                    </p:anim>
                                    <p:anim calcmode="lin" valueType="num">
                                      <p:cBhvr>
                                        <p:cTn id="15" dur="250" fill="hold"/>
                                        <p:tgtEl>
                                          <p:spTgt spid="6"/>
                                        </p:tgtEl>
                                        <p:attrNameLst>
                                          <p:attrName>ppt_y</p:attrName>
                                        </p:attrNameLst>
                                      </p:cBhvr>
                                      <p:tavLst>
                                        <p:tav tm="0">
                                          <p:val>
                                            <p:strVal val="#ppt_y"/>
                                          </p:val>
                                        </p:tav>
                                        <p:tav tm="100000">
                                          <p:val>
                                            <p:strVal val="#ppt_y"/>
                                          </p:val>
                                        </p:tav>
                                      </p:tavLst>
                                    </p:anim>
                                  </p:childTnLst>
                                </p:cTn>
                              </p:par>
                              <p:par>
                                <p:cTn id="16" presetID="26" presetClass="emph" presetSubtype="0" fill="hold" nodeType="withEffect">
                                  <p:stCondLst>
                                    <p:cond delay="250"/>
                                  </p:stCondLst>
                                  <p:childTnLst>
                                    <p:animEffect transition="out" filter="fade">
                                      <p:cBhvr>
                                        <p:cTn id="17" dur="250" tmFilter="0, 0; .2, .5; .8, .5; 1, 0"/>
                                        <p:tgtEl>
                                          <p:spTgt spid="6"/>
                                        </p:tgtEl>
                                      </p:cBhvr>
                                    </p:animEffect>
                                    <p:animScale>
                                      <p:cBhvr>
                                        <p:cTn id="18" dur="125" autoRev="1" fill="hold"/>
                                        <p:tgtEl>
                                          <p:spTgt spid="6"/>
                                        </p:tgtEl>
                                      </p:cBhvr>
                                      <p:by x="105000" y="105000"/>
                                    </p:animScale>
                                  </p:childTnLst>
                                </p:cTn>
                              </p:par>
                            </p:childTnLst>
                          </p:cTn>
                        </p:par>
                        <p:par>
                          <p:cTn id="19" fill="hold">
                            <p:stCondLst>
                              <p:cond delay="1500"/>
                            </p:stCondLst>
                            <p:childTnLst>
                              <p:par>
                                <p:cTn id="20" presetID="2" presetClass="exit" presetSubtype="8" fill="hold" nodeType="afterEffect">
                                  <p:stCondLst>
                                    <p:cond delay="0"/>
                                  </p:stCondLst>
                                  <p:childTnLst>
                                    <p:anim calcmode="lin" valueType="num">
                                      <p:cBhvr additive="base">
                                        <p:cTn id="21" dur="500"/>
                                        <p:tgtEl>
                                          <p:spTgt spid="6"/>
                                        </p:tgtEl>
                                        <p:attrNameLst>
                                          <p:attrName>ppt_x</p:attrName>
                                        </p:attrNameLst>
                                      </p:cBhvr>
                                      <p:tavLst>
                                        <p:tav tm="0">
                                          <p:val>
                                            <p:strVal val="ppt_x"/>
                                          </p:val>
                                        </p:tav>
                                        <p:tav tm="100000">
                                          <p:val>
                                            <p:strVal val="0-ppt_w/2"/>
                                          </p:val>
                                        </p:tav>
                                      </p:tavLst>
                                    </p:anim>
                                    <p:anim calcmode="lin" valueType="num">
                                      <p:cBhvr additive="base">
                                        <p:cTn id="22" dur="500"/>
                                        <p:tgtEl>
                                          <p:spTgt spid="6"/>
                                        </p:tgtEl>
                                        <p:attrNameLst>
                                          <p:attrName>ppt_y</p:attrName>
                                        </p:attrNameLst>
                                      </p:cBhvr>
                                      <p:tavLst>
                                        <p:tav tm="0">
                                          <p:val>
                                            <p:strVal val="ppt_y"/>
                                          </p:val>
                                        </p:tav>
                                        <p:tav tm="100000">
                                          <p:val>
                                            <p:strVal val="ppt_y"/>
                                          </p:val>
                                        </p:tav>
                                      </p:tavLst>
                                    </p:anim>
                                    <p:set>
                                      <p:cBhvr>
                                        <p:cTn id="23" dur="1" fill="hold">
                                          <p:stCondLst>
                                            <p:cond delay="499"/>
                                          </p:stCondLst>
                                        </p:cTn>
                                        <p:tgtEl>
                                          <p:spTgt spid="6"/>
                                        </p:tgtEl>
                                        <p:attrNameLst>
                                          <p:attrName>style.visibility</p:attrName>
                                        </p:attrNameLst>
                                      </p:cBhvr>
                                      <p:to>
                                        <p:strVal val="hidden"/>
                                      </p:to>
                                    </p:se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p:cTn id="50" dur="500" fill="hold"/>
                                        <p:tgtEl>
                                          <p:spTgt spid="15"/>
                                        </p:tgtEl>
                                        <p:attrNameLst>
                                          <p:attrName>ppt_w</p:attrName>
                                        </p:attrNameLst>
                                      </p:cBhvr>
                                      <p:tavLst>
                                        <p:tav tm="0">
                                          <p:val>
                                            <p:fltVal val="0"/>
                                          </p:val>
                                        </p:tav>
                                        <p:tav tm="100000">
                                          <p:val>
                                            <p:strVal val="#ppt_w"/>
                                          </p:val>
                                        </p:tav>
                                      </p:tavLst>
                                    </p:anim>
                                    <p:anim calcmode="lin" valueType="num">
                                      <p:cBhvr>
                                        <p:cTn id="51" dur="500" fill="hold"/>
                                        <p:tgtEl>
                                          <p:spTgt spid="15"/>
                                        </p:tgtEl>
                                        <p:attrNameLst>
                                          <p:attrName>ppt_h</p:attrName>
                                        </p:attrNameLst>
                                      </p:cBhvr>
                                      <p:tavLst>
                                        <p:tav tm="0">
                                          <p:val>
                                            <p:fltVal val="0"/>
                                          </p:val>
                                        </p:tav>
                                        <p:tav tm="100000">
                                          <p:val>
                                            <p:strVal val="#ppt_h"/>
                                          </p:val>
                                        </p:tav>
                                      </p:tavLst>
                                    </p:anim>
                                    <p:animEffect transition="in" filter="fade">
                                      <p:cBhvr>
                                        <p:cTn id="52" dur="500"/>
                                        <p:tgtEl>
                                          <p:spTgt spid="15"/>
                                        </p:tgtEl>
                                      </p:cBhvr>
                                    </p:animEffect>
                                  </p:childTnLst>
                                </p:cTn>
                              </p:par>
                              <p:par>
                                <p:cTn id="53" presetID="42" presetClass="path" presetSubtype="0" accel="50000" decel="50000" fill="hold" grpId="1" nodeType="withEffect">
                                  <p:stCondLst>
                                    <p:cond delay="0"/>
                                  </p:stCondLst>
                                  <p:childTnLst>
                                    <p:animMotion origin="layout" path="M -0.18438 0.2713 L -0.00222 0.01505 " pathEditMode="relative" rAng="0" ptsTypes="AA">
                                      <p:cBhvr>
                                        <p:cTn id="54" dur="1000" fill="hold"/>
                                        <p:tgtEl>
                                          <p:spTgt spid="7"/>
                                        </p:tgtEl>
                                        <p:attrNameLst>
                                          <p:attrName>ppt_x</p:attrName>
                                          <p:attrName>ppt_y</p:attrName>
                                        </p:attrNameLst>
                                      </p:cBhvr>
                                      <p:rCtr x="9102" y="-12824"/>
                                    </p:animMotion>
                                  </p:childTnLst>
                                </p:cTn>
                              </p:par>
                              <p:par>
                                <p:cTn id="55" presetID="42" presetClass="path" presetSubtype="0" accel="50000" decel="50000" fill="hold" grpId="1" nodeType="withEffect">
                                  <p:stCondLst>
                                    <p:cond delay="0"/>
                                  </p:stCondLst>
                                  <p:childTnLst>
                                    <p:animMotion origin="layout" path="M -0.22761 0.15255 L -0.0155 0.02199 " pathEditMode="relative" rAng="0" ptsTypes="AA">
                                      <p:cBhvr>
                                        <p:cTn id="56" dur="1000" fill="hold"/>
                                        <p:tgtEl>
                                          <p:spTgt spid="8"/>
                                        </p:tgtEl>
                                        <p:attrNameLst>
                                          <p:attrName>ppt_x</p:attrName>
                                          <p:attrName>ppt_y</p:attrName>
                                        </p:attrNameLst>
                                      </p:cBhvr>
                                      <p:rCtr x="10599" y="-6528"/>
                                    </p:animMotion>
                                  </p:childTnLst>
                                </p:cTn>
                              </p:par>
                              <p:par>
                                <p:cTn id="57" presetID="42" presetClass="path" presetSubtype="0" accel="50000" decel="50000" fill="hold" grpId="1" nodeType="withEffect">
                                  <p:stCondLst>
                                    <p:cond delay="0"/>
                                  </p:stCondLst>
                                  <p:childTnLst>
                                    <p:animMotion origin="layout" path="M -0.23789 -0.00394 L -0.0194 0.01829 " pathEditMode="relative" rAng="0" ptsTypes="AA">
                                      <p:cBhvr>
                                        <p:cTn id="58" dur="1000" fill="hold"/>
                                        <p:tgtEl>
                                          <p:spTgt spid="9"/>
                                        </p:tgtEl>
                                        <p:attrNameLst>
                                          <p:attrName>ppt_x</p:attrName>
                                          <p:attrName>ppt_y</p:attrName>
                                        </p:attrNameLst>
                                      </p:cBhvr>
                                      <p:rCtr x="10924" y="1111"/>
                                    </p:animMotion>
                                  </p:childTnLst>
                                </p:cTn>
                              </p:par>
                              <p:par>
                                <p:cTn id="59" presetID="42" presetClass="path" presetSubtype="0" accel="50000" decel="50000" fill="hold" grpId="1" nodeType="withEffect">
                                  <p:stCondLst>
                                    <p:cond delay="0"/>
                                  </p:stCondLst>
                                  <p:childTnLst>
                                    <p:animMotion origin="layout" path="M -0.2181 -0.19259 L -0.01289 -0.0081 " pathEditMode="relative" rAng="0" ptsTypes="AA">
                                      <p:cBhvr>
                                        <p:cTn id="60" dur="1000" fill="hold"/>
                                        <p:tgtEl>
                                          <p:spTgt spid="10"/>
                                        </p:tgtEl>
                                        <p:attrNameLst>
                                          <p:attrName>ppt_x</p:attrName>
                                          <p:attrName>ppt_y</p:attrName>
                                        </p:attrNameLst>
                                      </p:cBhvr>
                                      <p:rCtr x="10260" y="9213"/>
                                    </p:animMotion>
                                  </p:childTnLst>
                                </p:cTn>
                              </p:par>
                              <p:par>
                                <p:cTn id="61" presetID="42" presetClass="path" presetSubtype="0" accel="50000" decel="50000" fill="hold" grpId="1" nodeType="withEffect">
                                  <p:stCondLst>
                                    <p:cond delay="0"/>
                                  </p:stCondLst>
                                  <p:childTnLst>
                                    <p:animMotion origin="layout" path="M -0.15065 -0.28773 L -0.01354 0.00371 " pathEditMode="relative" rAng="0" ptsTypes="AA">
                                      <p:cBhvr>
                                        <p:cTn id="62" dur="1000" fill="hold"/>
                                        <p:tgtEl>
                                          <p:spTgt spid="15"/>
                                        </p:tgtEl>
                                        <p:attrNameLst>
                                          <p:attrName>ppt_x</p:attrName>
                                          <p:attrName>ppt_y</p:attrName>
                                        </p:attrNameLst>
                                      </p:cBhvr>
                                      <p:rCtr x="6849" y="14560"/>
                                    </p:animMotion>
                                  </p:childTnLst>
                                </p:cTn>
                              </p:par>
                            </p:childTnLst>
                          </p:cTn>
                        </p:par>
                        <p:par>
                          <p:cTn id="63" fill="hold">
                            <p:stCondLst>
                              <p:cond delay="2500"/>
                            </p:stCondLst>
                            <p:childTnLst>
                              <p:par>
                                <p:cTn id="64" presetID="10"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1000"/>
                                        <p:tgtEl>
                                          <p:spTgt spid="1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1000"/>
                                        <p:tgtEl>
                                          <p:spTgt spid="1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childTnLst>
                                </p:cTn>
                              </p:par>
                            </p:childTnLst>
                          </p:cTn>
                        </p:par>
                        <p:par>
                          <p:cTn id="79" fill="hold">
                            <p:stCondLst>
                              <p:cond delay="3500"/>
                            </p:stCondLst>
                            <p:childTnLst>
                              <p:par>
                                <p:cTn id="80" presetID="26" presetClass="emph" presetSubtype="0" fill="hold" grpId="2" nodeType="afterEffect">
                                  <p:stCondLst>
                                    <p:cond delay="0"/>
                                  </p:stCondLst>
                                  <p:childTnLst>
                                    <p:animEffect transition="out" filter="fade">
                                      <p:cBhvr>
                                        <p:cTn id="81" dur="500" tmFilter="0, 0; .2, .5; .8, .5; 1, 0"/>
                                        <p:tgtEl>
                                          <p:spTgt spid="7"/>
                                        </p:tgtEl>
                                      </p:cBhvr>
                                    </p:animEffect>
                                    <p:animScale>
                                      <p:cBhvr>
                                        <p:cTn id="82" dur="250" autoRev="1" fill="hold"/>
                                        <p:tgtEl>
                                          <p:spTgt spid="7"/>
                                        </p:tgtEl>
                                      </p:cBhvr>
                                      <p:by x="105000" y="105000"/>
                                    </p:animScale>
                                  </p:childTnLst>
                                </p:cTn>
                              </p:par>
                              <p:par>
                                <p:cTn id="83" presetID="26" presetClass="emph" presetSubtype="0" fill="hold" grpId="1" nodeType="withEffect">
                                  <p:stCondLst>
                                    <p:cond delay="0"/>
                                  </p:stCondLst>
                                  <p:childTnLst>
                                    <p:animEffect transition="out" filter="fade">
                                      <p:cBhvr>
                                        <p:cTn id="84" dur="500" tmFilter="0, 0; .2, .5; .8, .5; 1, 0"/>
                                        <p:tgtEl>
                                          <p:spTgt spid="11"/>
                                        </p:tgtEl>
                                      </p:cBhvr>
                                    </p:animEffect>
                                    <p:animScale>
                                      <p:cBhvr>
                                        <p:cTn id="85" dur="250" autoRev="1" fill="hold"/>
                                        <p:tgtEl>
                                          <p:spTgt spid="11"/>
                                        </p:tgtEl>
                                      </p:cBhvr>
                                      <p:by x="105000" y="105000"/>
                                    </p:animScale>
                                  </p:childTnLst>
                                </p:cTn>
                              </p:par>
                            </p:childTnLst>
                          </p:cTn>
                        </p:par>
                        <p:par>
                          <p:cTn id="86" fill="hold">
                            <p:stCondLst>
                              <p:cond delay="4000"/>
                            </p:stCondLst>
                            <p:childTnLst>
                              <p:par>
                                <p:cTn id="87" presetID="26" presetClass="emph" presetSubtype="0" fill="hold" grpId="2" nodeType="afterEffect">
                                  <p:stCondLst>
                                    <p:cond delay="0"/>
                                  </p:stCondLst>
                                  <p:childTnLst>
                                    <p:animEffect transition="out" filter="fade">
                                      <p:cBhvr>
                                        <p:cTn id="88" dur="500" tmFilter="0, 0; .2, .5; .8, .5; 1, 0"/>
                                        <p:tgtEl>
                                          <p:spTgt spid="8"/>
                                        </p:tgtEl>
                                      </p:cBhvr>
                                    </p:animEffect>
                                    <p:animScale>
                                      <p:cBhvr>
                                        <p:cTn id="89" dur="250" autoRev="1" fill="hold"/>
                                        <p:tgtEl>
                                          <p:spTgt spid="8"/>
                                        </p:tgtEl>
                                      </p:cBhvr>
                                      <p:by x="105000" y="105000"/>
                                    </p:animScale>
                                  </p:childTnLst>
                                </p:cTn>
                              </p:par>
                              <p:par>
                                <p:cTn id="90" presetID="26" presetClass="emph" presetSubtype="0" fill="hold" grpId="1" nodeType="withEffect">
                                  <p:stCondLst>
                                    <p:cond delay="0"/>
                                  </p:stCondLst>
                                  <p:childTnLst>
                                    <p:animEffect transition="out" filter="fade">
                                      <p:cBhvr>
                                        <p:cTn id="91" dur="500" tmFilter="0, 0; .2, .5; .8, .5; 1, 0"/>
                                        <p:tgtEl>
                                          <p:spTgt spid="12"/>
                                        </p:tgtEl>
                                      </p:cBhvr>
                                    </p:animEffect>
                                    <p:animScale>
                                      <p:cBhvr>
                                        <p:cTn id="92" dur="250" autoRev="1" fill="hold"/>
                                        <p:tgtEl>
                                          <p:spTgt spid="12"/>
                                        </p:tgtEl>
                                      </p:cBhvr>
                                      <p:by x="105000" y="105000"/>
                                    </p:animScale>
                                  </p:childTnLst>
                                </p:cTn>
                              </p:par>
                            </p:childTnLst>
                          </p:cTn>
                        </p:par>
                        <p:par>
                          <p:cTn id="93" fill="hold">
                            <p:stCondLst>
                              <p:cond delay="4500"/>
                            </p:stCondLst>
                            <p:childTnLst>
                              <p:par>
                                <p:cTn id="94" presetID="26" presetClass="emph" presetSubtype="0" fill="hold" grpId="2" nodeType="afterEffect">
                                  <p:stCondLst>
                                    <p:cond delay="0"/>
                                  </p:stCondLst>
                                  <p:childTnLst>
                                    <p:animEffect transition="out" filter="fade">
                                      <p:cBhvr>
                                        <p:cTn id="95" dur="500" tmFilter="0, 0; .2, .5; .8, .5; 1, 0"/>
                                        <p:tgtEl>
                                          <p:spTgt spid="9"/>
                                        </p:tgtEl>
                                      </p:cBhvr>
                                    </p:animEffect>
                                    <p:animScale>
                                      <p:cBhvr>
                                        <p:cTn id="96" dur="250" autoRev="1" fill="hold"/>
                                        <p:tgtEl>
                                          <p:spTgt spid="9"/>
                                        </p:tgtEl>
                                      </p:cBhvr>
                                      <p:by x="105000" y="105000"/>
                                    </p:animScale>
                                  </p:childTnLst>
                                </p:cTn>
                              </p:par>
                              <p:par>
                                <p:cTn id="97" presetID="26" presetClass="emph" presetSubtype="0" fill="hold" grpId="1" nodeType="withEffect">
                                  <p:stCondLst>
                                    <p:cond delay="0"/>
                                  </p:stCondLst>
                                  <p:childTnLst>
                                    <p:animEffect transition="out" filter="fade">
                                      <p:cBhvr>
                                        <p:cTn id="98" dur="500" tmFilter="0, 0; .2, .5; .8, .5; 1, 0"/>
                                        <p:tgtEl>
                                          <p:spTgt spid="13"/>
                                        </p:tgtEl>
                                      </p:cBhvr>
                                    </p:animEffect>
                                    <p:animScale>
                                      <p:cBhvr>
                                        <p:cTn id="99" dur="250" autoRev="1" fill="hold"/>
                                        <p:tgtEl>
                                          <p:spTgt spid="13"/>
                                        </p:tgtEl>
                                      </p:cBhvr>
                                      <p:by x="105000" y="105000"/>
                                    </p:animScale>
                                  </p:childTnLst>
                                </p:cTn>
                              </p:par>
                            </p:childTnLst>
                          </p:cTn>
                        </p:par>
                        <p:par>
                          <p:cTn id="100" fill="hold">
                            <p:stCondLst>
                              <p:cond delay="5000"/>
                            </p:stCondLst>
                            <p:childTnLst>
                              <p:par>
                                <p:cTn id="101" presetID="26" presetClass="emph" presetSubtype="0" fill="hold" grpId="2" nodeType="afterEffect">
                                  <p:stCondLst>
                                    <p:cond delay="0"/>
                                  </p:stCondLst>
                                  <p:childTnLst>
                                    <p:animEffect transition="out" filter="fade">
                                      <p:cBhvr>
                                        <p:cTn id="102" dur="500" tmFilter="0, 0; .2, .5; .8, .5; 1, 0"/>
                                        <p:tgtEl>
                                          <p:spTgt spid="10"/>
                                        </p:tgtEl>
                                      </p:cBhvr>
                                    </p:animEffect>
                                    <p:animScale>
                                      <p:cBhvr>
                                        <p:cTn id="103" dur="250" autoRev="1" fill="hold"/>
                                        <p:tgtEl>
                                          <p:spTgt spid="10"/>
                                        </p:tgtEl>
                                      </p:cBhvr>
                                      <p:by x="105000" y="105000"/>
                                    </p:animScale>
                                  </p:childTnLst>
                                </p:cTn>
                              </p:par>
                              <p:par>
                                <p:cTn id="104" presetID="26" presetClass="emph" presetSubtype="0" fill="hold" grpId="1" nodeType="withEffect">
                                  <p:stCondLst>
                                    <p:cond delay="0"/>
                                  </p:stCondLst>
                                  <p:childTnLst>
                                    <p:animEffect transition="out" filter="fade">
                                      <p:cBhvr>
                                        <p:cTn id="105" dur="500" tmFilter="0, 0; .2, .5; .8, .5; 1, 0"/>
                                        <p:tgtEl>
                                          <p:spTgt spid="14"/>
                                        </p:tgtEl>
                                      </p:cBhvr>
                                    </p:animEffect>
                                    <p:animScale>
                                      <p:cBhvr>
                                        <p:cTn id="106" dur="250" autoRev="1" fill="hold"/>
                                        <p:tgtEl>
                                          <p:spTgt spid="14"/>
                                        </p:tgtEl>
                                      </p:cBhvr>
                                      <p:by x="105000" y="105000"/>
                                    </p:animScale>
                                  </p:childTnLst>
                                </p:cTn>
                              </p:par>
                            </p:childTnLst>
                          </p:cTn>
                        </p:par>
                        <p:par>
                          <p:cTn id="107" fill="hold">
                            <p:stCondLst>
                              <p:cond delay="5500"/>
                            </p:stCondLst>
                            <p:childTnLst>
                              <p:par>
                                <p:cTn id="108" presetID="26" presetClass="emph" presetSubtype="0" fill="hold" grpId="2" nodeType="afterEffect">
                                  <p:stCondLst>
                                    <p:cond delay="0"/>
                                  </p:stCondLst>
                                  <p:childTnLst>
                                    <p:animEffect transition="out" filter="fade">
                                      <p:cBhvr>
                                        <p:cTn id="109" dur="500" tmFilter="0, 0; .2, .5; .8, .5; 1, 0"/>
                                        <p:tgtEl>
                                          <p:spTgt spid="15"/>
                                        </p:tgtEl>
                                      </p:cBhvr>
                                    </p:animEffect>
                                    <p:animScale>
                                      <p:cBhvr>
                                        <p:cTn id="110" dur="250" autoRev="1" fill="hold"/>
                                        <p:tgtEl>
                                          <p:spTgt spid="15"/>
                                        </p:tgtEl>
                                      </p:cBhvr>
                                      <p:by x="105000" y="105000"/>
                                    </p:animScale>
                                  </p:childTnLst>
                                </p:cTn>
                              </p:par>
                              <p:par>
                                <p:cTn id="111" presetID="26" presetClass="emph" presetSubtype="0" fill="hold" grpId="1" nodeType="withEffect">
                                  <p:stCondLst>
                                    <p:cond delay="0"/>
                                  </p:stCondLst>
                                  <p:childTnLst>
                                    <p:animEffect transition="out" filter="fade">
                                      <p:cBhvr>
                                        <p:cTn id="112" dur="500" tmFilter="0, 0; .2, .5; .8, .5; 1, 0"/>
                                        <p:tgtEl>
                                          <p:spTgt spid="16"/>
                                        </p:tgtEl>
                                      </p:cBhvr>
                                    </p:animEffect>
                                    <p:animScale>
                                      <p:cBhvr>
                                        <p:cTn id="113" dur="250" autoRev="1" fill="hold"/>
                                        <p:tgtEl>
                                          <p:spTgt spid="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P spid="7" grpId="2" animBg="1"/>
      <p:bldP spid="8" grpId="0" animBg="1"/>
      <p:bldP spid="8" grpId="1" animBg="1"/>
      <p:bldP spid="8" grpId="2" animBg="1"/>
      <p:bldP spid="9" grpId="0" animBg="1"/>
      <p:bldP spid="9" grpId="1" animBg="1"/>
      <p:bldP spid="9" grpId="2" animBg="1"/>
      <p:bldP spid="10" grpId="0" animBg="1"/>
      <p:bldP spid="10" grpId="1" animBg="1"/>
      <p:bldP spid="10" grpId="2" animBg="1"/>
      <p:bldP spid="11" grpId="0"/>
      <p:bldP spid="11" grpId="1"/>
      <p:bldP spid="12" grpId="0"/>
      <p:bldP spid="12" grpId="1"/>
      <p:bldP spid="13" grpId="0"/>
      <p:bldP spid="13" grpId="1"/>
      <p:bldP spid="14" grpId="0"/>
      <p:bldP spid="14" grpId="1"/>
      <p:bldP spid="15" grpId="0" animBg="1"/>
      <p:bldP spid="15" grpId="1" animBg="1"/>
      <p:bldP spid="15" grpId="2" animBg="1"/>
      <p:bldP spid="16" grpId="0"/>
      <p:bldP spid="16"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5400000">
            <a:off x="2666999" y="1126375"/>
            <a:ext cx="6857999"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00570" y="1362421"/>
            <a:ext cx="2881205" cy="2368645"/>
            <a:chOff x="1729502" y="1220490"/>
            <a:chExt cx="1283815" cy="1055428"/>
          </a:xfrm>
        </p:grpSpPr>
        <p:sp>
          <p:nvSpPr>
            <p:cNvPr id="3" name="六边形 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4" name="六边形 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5" name="TextBox 88"/>
            <p:cNvSpPr txBox="1"/>
            <p:nvPr/>
          </p:nvSpPr>
          <p:spPr>
            <a:xfrm>
              <a:off x="2126937" y="1519637"/>
              <a:ext cx="886380" cy="457162"/>
            </a:xfrm>
            <a:prstGeom prst="rect">
              <a:avLst/>
            </a:prstGeom>
            <a:noFill/>
          </p:spPr>
          <p:txBody>
            <a:bodyPr wrap="square" lIns="0" tIns="0" rIns="0" bIns="0" rtlCol="0">
              <a:spAutoFit/>
            </a:bodyPr>
            <a:lstStyle/>
            <a:p>
              <a:r>
                <a:rPr lang="en-US" altLang="zh-CN" sz="6665" b="1" dirty="0">
                  <a:solidFill>
                    <a:schemeClr val="accent1"/>
                  </a:solidFill>
                  <a:latin typeface="微软雅黑" panose="020B0503020204020204" pitchFamily="34" charset="-122"/>
                  <a:ea typeface="微软雅黑" panose="020B0503020204020204" pitchFamily="34" charset="-122"/>
                </a:rPr>
                <a:t>01</a:t>
              </a:r>
            </a:p>
          </p:txBody>
        </p:sp>
      </p:grpSp>
      <p:sp>
        <p:nvSpPr>
          <p:cNvPr id="6" name="TextBox 1"/>
          <p:cNvSpPr txBox="1"/>
          <p:nvPr/>
        </p:nvSpPr>
        <p:spPr>
          <a:xfrm>
            <a:off x="4361459" y="3962637"/>
            <a:ext cx="3570208" cy="707886"/>
          </a:xfrm>
          <a:prstGeom prst="rect">
            <a:avLst/>
          </a:prstGeom>
          <a:noFill/>
        </p:spPr>
        <p:txBody>
          <a:bodyPr wrap="none" rtlCol="0">
            <a:spAutoFit/>
          </a:bodyPr>
          <a:lstStyle/>
          <a:p>
            <a:pPr marL="0" lvl="1"/>
            <a:r>
              <a:rPr lang="zh-CN" altLang="en-US" sz="4000" b="1" spc="400" dirty="0">
                <a:solidFill>
                  <a:schemeClr val="bg1"/>
                </a:solidFill>
                <a:latin typeface="微软雅黑" panose="020B0503020204020204" pitchFamily="34" charset="-122"/>
                <a:ea typeface="微软雅黑" panose="020B0503020204020204" pitchFamily="34" charset="-122"/>
              </a:rPr>
              <a:t>年度工作概述</a:t>
            </a:r>
          </a:p>
        </p:txBody>
      </p:sp>
      <p:sp>
        <p:nvSpPr>
          <p:cNvPr id="7" name="文本框 9"/>
          <p:cNvSpPr txBox="1"/>
          <p:nvPr/>
        </p:nvSpPr>
        <p:spPr>
          <a:xfrm>
            <a:off x="4153471" y="4800587"/>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8" name="文本框 9"/>
          <p:cNvSpPr txBox="1"/>
          <p:nvPr/>
        </p:nvSpPr>
        <p:spPr>
          <a:xfrm>
            <a:off x="4153470" y="5169195"/>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9" name="文本框 9"/>
          <p:cNvSpPr txBox="1"/>
          <p:nvPr/>
        </p:nvSpPr>
        <p:spPr>
          <a:xfrm>
            <a:off x="574951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0" name="文本框 9"/>
          <p:cNvSpPr txBox="1"/>
          <p:nvPr/>
        </p:nvSpPr>
        <p:spPr>
          <a:xfrm>
            <a:off x="574951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1" name="文本框 9"/>
          <p:cNvSpPr txBox="1"/>
          <p:nvPr/>
        </p:nvSpPr>
        <p:spPr>
          <a:xfrm>
            <a:off x="734555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2" name="文本框 9"/>
          <p:cNvSpPr txBox="1"/>
          <p:nvPr/>
        </p:nvSpPr>
        <p:spPr>
          <a:xfrm>
            <a:off x="734555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9" grpId="0"/>
      <p:bldP spid="10"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矩形 97"/>
          <p:cNvSpPr/>
          <p:nvPr/>
        </p:nvSpPr>
        <p:spPr>
          <a:xfrm>
            <a:off x="6497383" y="1120690"/>
            <a:ext cx="1364416" cy="446246"/>
          </a:xfrm>
          <a:prstGeom prst="rect">
            <a:avLst/>
          </a:prstGeom>
        </p:spPr>
        <p:txBody>
          <a:bodyPr wrap="none" lIns="91410" tIns="45705" rIns="91410" bIns="45705">
            <a:spAutoFit/>
          </a:bodyPr>
          <a:lstStyle/>
          <a:p>
            <a:pPr algn="r"/>
            <a:r>
              <a:rPr lang="zh-CN" altLang="en-US" sz="2300" b="1" dirty="0">
                <a:latin typeface="微软雅黑" panose="020B0503020204020204" pitchFamily="34" charset="-122"/>
                <a:ea typeface="微软雅黑" panose="020B0503020204020204" pitchFamily="34" charset="-122"/>
              </a:rPr>
              <a:t>工作概述</a:t>
            </a:r>
            <a:endParaRPr lang="en-US" altLang="zh-CN" sz="2300" b="1" dirty="0">
              <a:latin typeface="微软雅黑" panose="020B0503020204020204" pitchFamily="34" charset="-122"/>
              <a:ea typeface="微软雅黑" panose="020B0503020204020204" pitchFamily="34" charset="-122"/>
            </a:endParaRPr>
          </a:p>
        </p:txBody>
      </p:sp>
      <p:sp>
        <p:nvSpPr>
          <p:cNvPr id="99" name="矩形 47"/>
          <p:cNvSpPr>
            <a:spLocks noChangeArrowheads="1"/>
          </p:cNvSpPr>
          <p:nvPr/>
        </p:nvSpPr>
        <p:spPr bwMode="auto">
          <a:xfrm>
            <a:off x="6550369" y="1573143"/>
            <a:ext cx="4750796" cy="279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500" dirty="0">
                <a:solidFill>
                  <a:schemeClr val="tx1">
                    <a:lumMod val="50000"/>
                    <a:lumOff val="50000"/>
                  </a:schemeClr>
                </a:solidFill>
              </a:rPr>
              <a:t>右击更改图片即可修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点击输入简要文字内容，文字内容需概括精炼，言简意赅的说明该分项内容。</a:t>
            </a:r>
            <a:endParaRPr lang="en-US" altLang="zh-CN" sz="1500" dirty="0">
              <a:solidFill>
                <a:schemeClr val="tx1">
                  <a:lumMod val="50000"/>
                  <a:lumOff val="50000"/>
                </a:schemeClr>
              </a:solidFill>
            </a:endParaRPr>
          </a:p>
          <a:p>
            <a:pPr>
              <a:lnSpc>
                <a:spcPct val="130000"/>
              </a:lnSpc>
              <a:spcBef>
                <a:spcPct val="0"/>
              </a:spcBef>
              <a:buNone/>
            </a:pPr>
            <a:endParaRPr lang="en-US" altLang="zh-CN" sz="1500" dirty="0">
              <a:solidFill>
                <a:schemeClr val="tx1">
                  <a:lumMod val="50000"/>
                  <a:lumOff val="50000"/>
                </a:schemeClr>
              </a:solidFill>
            </a:endParaRPr>
          </a:p>
        </p:txBody>
      </p:sp>
      <p:sp>
        <p:nvSpPr>
          <p:cNvPr id="100" name="Oval 4"/>
          <p:cNvSpPr/>
          <p:nvPr/>
        </p:nvSpPr>
        <p:spPr>
          <a:xfrm>
            <a:off x="7205218" y="4234190"/>
            <a:ext cx="626458" cy="629084"/>
          </a:xfrm>
          <a:prstGeom prst="ellipse">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101" name="Oval 12"/>
          <p:cNvSpPr/>
          <p:nvPr/>
        </p:nvSpPr>
        <p:spPr>
          <a:xfrm>
            <a:off x="9728876" y="4225377"/>
            <a:ext cx="635235" cy="637899"/>
          </a:xfrm>
          <a:prstGeom prst="ellipse">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a:p>
        </p:txBody>
      </p:sp>
      <p:sp>
        <p:nvSpPr>
          <p:cNvPr id="102" name="矩形 101"/>
          <p:cNvSpPr/>
          <p:nvPr/>
        </p:nvSpPr>
        <p:spPr>
          <a:xfrm>
            <a:off x="6469870" y="4922768"/>
            <a:ext cx="2198383" cy="400088"/>
          </a:xfrm>
          <a:prstGeom prst="rect">
            <a:avLst/>
          </a:prstGeom>
        </p:spPr>
        <p:txBody>
          <a:bodyPr wrap="square" lIns="91410" tIns="45705" rIns="91410" bIns="45705">
            <a:spAutoFit/>
          </a:bodyPr>
          <a:lstStyle/>
          <a:p>
            <a:pPr algn="ctr"/>
            <a:r>
              <a:rPr lang="zh-CN" altLang="en-US" sz="2000" b="1" dirty="0">
                <a:latin typeface="微软雅黑" panose="020B0503020204020204" pitchFamily="34" charset="-122"/>
                <a:ea typeface="微软雅黑" panose="020B0503020204020204" pitchFamily="34" charset="-122"/>
              </a:rPr>
              <a:t>年度任务</a:t>
            </a:r>
            <a:endParaRPr lang="en-US" altLang="zh-CN" sz="2000" b="1" dirty="0">
              <a:latin typeface="微软雅黑" panose="020B0503020204020204" pitchFamily="34" charset="-122"/>
              <a:ea typeface="微软雅黑" panose="020B0503020204020204" pitchFamily="34" charset="-122"/>
            </a:endParaRPr>
          </a:p>
        </p:txBody>
      </p:sp>
      <p:sp>
        <p:nvSpPr>
          <p:cNvPr id="103" name="矩形 47"/>
          <p:cNvSpPr>
            <a:spLocks noChangeArrowheads="1"/>
          </p:cNvSpPr>
          <p:nvPr/>
        </p:nvSpPr>
        <p:spPr bwMode="auto">
          <a:xfrm>
            <a:off x="6583367" y="5278160"/>
            <a:ext cx="1971389" cy="75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04" name="矩形 103"/>
          <p:cNvSpPr/>
          <p:nvPr/>
        </p:nvSpPr>
        <p:spPr>
          <a:xfrm>
            <a:off x="9002310" y="4914963"/>
            <a:ext cx="2191792" cy="400088"/>
          </a:xfrm>
          <a:prstGeom prst="rect">
            <a:avLst/>
          </a:prstGeom>
        </p:spPr>
        <p:txBody>
          <a:bodyPr wrap="square" lIns="91410" tIns="45705" rIns="91410" bIns="45705">
            <a:spAutoFit/>
          </a:bodyPr>
          <a:lstStyle/>
          <a:p>
            <a:pPr algn="ctr"/>
            <a:r>
              <a:rPr lang="zh-CN" altLang="en-US" sz="2000" b="1" dirty="0">
                <a:latin typeface="微软雅黑" panose="020B0503020204020204" pitchFamily="34" charset="-122"/>
                <a:ea typeface="微软雅黑" panose="020B0503020204020204" pitchFamily="34" charset="-122"/>
              </a:rPr>
              <a:t>工作成果</a:t>
            </a:r>
            <a:endParaRPr lang="en-US" altLang="zh-CN" sz="2000" b="1" dirty="0">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9105968" y="5278160"/>
            <a:ext cx="1971389" cy="756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106" name="矩形 47"/>
          <p:cNvSpPr>
            <a:spLocks noChangeArrowheads="1"/>
          </p:cNvSpPr>
          <p:nvPr/>
        </p:nvSpPr>
        <p:spPr bwMode="auto">
          <a:xfrm>
            <a:off x="7772772" y="1192681"/>
            <a:ext cx="1745522" cy="39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0" tIns="45705" rIns="91410" bIns="45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en-US" altLang="zh-CN" sz="1500" dirty="0">
                <a:solidFill>
                  <a:schemeClr val="tx1">
                    <a:lumMod val="50000"/>
                    <a:lumOff val="50000"/>
                  </a:schemeClr>
                </a:solidFill>
              </a:rPr>
              <a:t>Work summary</a:t>
            </a:r>
          </a:p>
        </p:txBody>
      </p:sp>
      <p:grpSp>
        <p:nvGrpSpPr>
          <p:cNvPr id="107" name="Group 5"/>
          <p:cNvGrpSpPr>
            <a:grpSpLocks noChangeAspect="1"/>
          </p:cNvGrpSpPr>
          <p:nvPr/>
        </p:nvGrpSpPr>
        <p:grpSpPr bwMode="auto">
          <a:xfrm>
            <a:off x="7322680" y="4352939"/>
            <a:ext cx="391533" cy="391584"/>
            <a:chOff x="3913" y="2008"/>
            <a:chExt cx="185" cy="185"/>
          </a:xfrm>
          <a:solidFill>
            <a:schemeClr val="bg1"/>
          </a:solidFill>
        </p:grpSpPr>
        <p:sp>
          <p:nvSpPr>
            <p:cNvPr id="108" name="Freeform 6"/>
            <p:cNvSpPr/>
            <p:nvPr/>
          </p:nvSpPr>
          <p:spPr bwMode="auto">
            <a:xfrm>
              <a:off x="3913" y="2062"/>
              <a:ext cx="185" cy="131"/>
            </a:xfrm>
            <a:custGeom>
              <a:avLst/>
              <a:gdLst>
                <a:gd name="T0" fmla="*/ 167 w 185"/>
                <a:gd name="T1" fmla="*/ 0 h 131"/>
                <a:gd name="T2" fmla="*/ 122 w 185"/>
                <a:gd name="T3" fmla="*/ 45 h 131"/>
                <a:gd name="T4" fmla="*/ 122 w 185"/>
                <a:gd name="T5" fmla="*/ 114 h 131"/>
                <a:gd name="T6" fmla="*/ 112 w 185"/>
                <a:gd name="T7" fmla="*/ 114 h 131"/>
                <a:gd name="T8" fmla="*/ 112 w 185"/>
                <a:gd name="T9" fmla="*/ 45 h 131"/>
                <a:gd name="T10" fmla="*/ 87 w 185"/>
                <a:gd name="T11" fmla="*/ 20 h 131"/>
                <a:gd name="T12" fmla="*/ 52 w 185"/>
                <a:gd name="T13" fmla="*/ 55 h 131"/>
                <a:gd name="T14" fmla="*/ 52 w 185"/>
                <a:gd name="T15" fmla="*/ 114 h 131"/>
                <a:gd name="T16" fmla="*/ 42 w 185"/>
                <a:gd name="T17" fmla="*/ 114 h 131"/>
                <a:gd name="T18" fmla="*/ 42 w 185"/>
                <a:gd name="T19" fmla="*/ 65 h 131"/>
                <a:gd name="T20" fmla="*/ 14 w 185"/>
                <a:gd name="T21" fmla="*/ 93 h 131"/>
                <a:gd name="T22" fmla="*/ 14 w 185"/>
                <a:gd name="T23" fmla="*/ 114 h 131"/>
                <a:gd name="T24" fmla="*/ 0 w 185"/>
                <a:gd name="T25" fmla="*/ 114 h 131"/>
                <a:gd name="T26" fmla="*/ 0 w 185"/>
                <a:gd name="T27" fmla="*/ 131 h 131"/>
                <a:gd name="T28" fmla="*/ 185 w 185"/>
                <a:gd name="T29" fmla="*/ 131 h 131"/>
                <a:gd name="T30" fmla="*/ 185 w 185"/>
                <a:gd name="T31" fmla="*/ 114 h 131"/>
                <a:gd name="T32" fmla="*/ 171 w 185"/>
                <a:gd name="T33" fmla="*/ 114 h 131"/>
                <a:gd name="T34" fmla="*/ 171 w 185"/>
                <a:gd name="T35" fmla="*/ 4 h 131"/>
                <a:gd name="T36" fmla="*/ 167 w 185"/>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31">
                  <a:moveTo>
                    <a:pt x="167" y="0"/>
                  </a:moveTo>
                  <a:lnTo>
                    <a:pt x="122" y="45"/>
                  </a:lnTo>
                  <a:lnTo>
                    <a:pt x="122" y="114"/>
                  </a:lnTo>
                  <a:lnTo>
                    <a:pt x="112" y="114"/>
                  </a:lnTo>
                  <a:lnTo>
                    <a:pt x="112" y="45"/>
                  </a:lnTo>
                  <a:lnTo>
                    <a:pt x="87" y="20"/>
                  </a:lnTo>
                  <a:lnTo>
                    <a:pt x="52" y="55"/>
                  </a:lnTo>
                  <a:lnTo>
                    <a:pt x="52" y="114"/>
                  </a:lnTo>
                  <a:lnTo>
                    <a:pt x="42" y="114"/>
                  </a:lnTo>
                  <a:lnTo>
                    <a:pt x="42" y="65"/>
                  </a:lnTo>
                  <a:lnTo>
                    <a:pt x="14" y="93"/>
                  </a:lnTo>
                  <a:lnTo>
                    <a:pt x="14" y="114"/>
                  </a:lnTo>
                  <a:lnTo>
                    <a:pt x="0" y="114"/>
                  </a:lnTo>
                  <a:lnTo>
                    <a:pt x="0" y="131"/>
                  </a:lnTo>
                  <a:lnTo>
                    <a:pt x="185" y="131"/>
                  </a:lnTo>
                  <a:lnTo>
                    <a:pt x="185" y="114"/>
                  </a:lnTo>
                  <a:lnTo>
                    <a:pt x="171" y="114"/>
                  </a:lnTo>
                  <a:lnTo>
                    <a:pt x="171" y="4"/>
                  </a:lnTo>
                  <a:lnTo>
                    <a:pt x="16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7"/>
            <p:cNvSpPr/>
            <p:nvPr/>
          </p:nvSpPr>
          <p:spPr bwMode="auto">
            <a:xfrm>
              <a:off x="3913" y="2062"/>
              <a:ext cx="185" cy="131"/>
            </a:xfrm>
            <a:custGeom>
              <a:avLst/>
              <a:gdLst>
                <a:gd name="T0" fmla="*/ 167 w 185"/>
                <a:gd name="T1" fmla="*/ 0 h 131"/>
                <a:gd name="T2" fmla="*/ 122 w 185"/>
                <a:gd name="T3" fmla="*/ 45 h 131"/>
                <a:gd name="T4" fmla="*/ 122 w 185"/>
                <a:gd name="T5" fmla="*/ 114 h 131"/>
                <a:gd name="T6" fmla="*/ 112 w 185"/>
                <a:gd name="T7" fmla="*/ 114 h 131"/>
                <a:gd name="T8" fmla="*/ 112 w 185"/>
                <a:gd name="T9" fmla="*/ 45 h 131"/>
                <a:gd name="T10" fmla="*/ 87 w 185"/>
                <a:gd name="T11" fmla="*/ 20 h 131"/>
                <a:gd name="T12" fmla="*/ 52 w 185"/>
                <a:gd name="T13" fmla="*/ 55 h 131"/>
                <a:gd name="T14" fmla="*/ 52 w 185"/>
                <a:gd name="T15" fmla="*/ 114 h 131"/>
                <a:gd name="T16" fmla="*/ 42 w 185"/>
                <a:gd name="T17" fmla="*/ 114 h 131"/>
                <a:gd name="T18" fmla="*/ 42 w 185"/>
                <a:gd name="T19" fmla="*/ 65 h 131"/>
                <a:gd name="T20" fmla="*/ 14 w 185"/>
                <a:gd name="T21" fmla="*/ 93 h 131"/>
                <a:gd name="T22" fmla="*/ 14 w 185"/>
                <a:gd name="T23" fmla="*/ 114 h 131"/>
                <a:gd name="T24" fmla="*/ 0 w 185"/>
                <a:gd name="T25" fmla="*/ 114 h 131"/>
                <a:gd name="T26" fmla="*/ 0 w 185"/>
                <a:gd name="T27" fmla="*/ 131 h 131"/>
                <a:gd name="T28" fmla="*/ 185 w 185"/>
                <a:gd name="T29" fmla="*/ 131 h 131"/>
                <a:gd name="T30" fmla="*/ 185 w 185"/>
                <a:gd name="T31" fmla="*/ 114 h 131"/>
                <a:gd name="T32" fmla="*/ 171 w 185"/>
                <a:gd name="T33" fmla="*/ 114 h 131"/>
                <a:gd name="T34" fmla="*/ 171 w 185"/>
                <a:gd name="T35" fmla="*/ 4 h 131"/>
                <a:gd name="T36" fmla="*/ 167 w 185"/>
                <a:gd name="T37"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5" h="131">
                  <a:moveTo>
                    <a:pt x="167" y="0"/>
                  </a:moveTo>
                  <a:lnTo>
                    <a:pt x="122" y="45"/>
                  </a:lnTo>
                  <a:lnTo>
                    <a:pt x="122" y="114"/>
                  </a:lnTo>
                  <a:lnTo>
                    <a:pt x="112" y="114"/>
                  </a:lnTo>
                  <a:lnTo>
                    <a:pt x="112" y="45"/>
                  </a:lnTo>
                  <a:lnTo>
                    <a:pt x="87" y="20"/>
                  </a:lnTo>
                  <a:lnTo>
                    <a:pt x="52" y="55"/>
                  </a:lnTo>
                  <a:lnTo>
                    <a:pt x="52" y="114"/>
                  </a:lnTo>
                  <a:lnTo>
                    <a:pt x="42" y="114"/>
                  </a:lnTo>
                  <a:lnTo>
                    <a:pt x="42" y="65"/>
                  </a:lnTo>
                  <a:lnTo>
                    <a:pt x="14" y="93"/>
                  </a:lnTo>
                  <a:lnTo>
                    <a:pt x="14" y="114"/>
                  </a:lnTo>
                  <a:lnTo>
                    <a:pt x="0" y="114"/>
                  </a:lnTo>
                  <a:lnTo>
                    <a:pt x="0" y="131"/>
                  </a:lnTo>
                  <a:lnTo>
                    <a:pt x="185" y="131"/>
                  </a:lnTo>
                  <a:lnTo>
                    <a:pt x="185" y="114"/>
                  </a:lnTo>
                  <a:lnTo>
                    <a:pt x="171" y="114"/>
                  </a:lnTo>
                  <a:lnTo>
                    <a:pt x="171" y="4"/>
                  </a:lnTo>
                  <a:lnTo>
                    <a:pt x="167"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
            <p:cNvSpPr/>
            <p:nvPr/>
          </p:nvSpPr>
          <p:spPr bwMode="auto">
            <a:xfrm>
              <a:off x="3918" y="2008"/>
              <a:ext cx="180" cy="128"/>
            </a:xfrm>
            <a:custGeom>
              <a:avLst/>
              <a:gdLst>
                <a:gd name="T0" fmla="*/ 180 w 180"/>
                <a:gd name="T1" fmla="*/ 0 h 128"/>
                <a:gd name="T2" fmla="*/ 133 w 180"/>
                <a:gd name="T3" fmla="*/ 0 h 128"/>
                <a:gd name="T4" fmla="*/ 152 w 180"/>
                <a:gd name="T5" fmla="*/ 19 h 128"/>
                <a:gd name="T6" fmla="*/ 112 w 180"/>
                <a:gd name="T7" fmla="*/ 60 h 128"/>
                <a:gd name="T8" fmla="*/ 86 w 180"/>
                <a:gd name="T9" fmla="*/ 34 h 128"/>
                <a:gd name="T10" fmla="*/ 82 w 180"/>
                <a:gd name="T11" fmla="*/ 29 h 128"/>
                <a:gd name="T12" fmla="*/ 77 w 180"/>
                <a:gd name="T13" fmla="*/ 34 h 128"/>
                <a:gd name="T14" fmla="*/ 0 w 180"/>
                <a:gd name="T15" fmla="*/ 111 h 128"/>
                <a:gd name="T16" fmla="*/ 0 w 180"/>
                <a:gd name="T17" fmla="*/ 128 h 128"/>
                <a:gd name="T18" fmla="*/ 82 w 180"/>
                <a:gd name="T19" fmla="*/ 47 h 128"/>
                <a:gd name="T20" fmla="*/ 108 w 180"/>
                <a:gd name="T21" fmla="*/ 72 h 128"/>
                <a:gd name="T22" fmla="*/ 112 w 180"/>
                <a:gd name="T23" fmla="*/ 77 h 128"/>
                <a:gd name="T24" fmla="*/ 117 w 180"/>
                <a:gd name="T25" fmla="*/ 72 h 128"/>
                <a:gd name="T26" fmla="*/ 161 w 180"/>
                <a:gd name="T27" fmla="*/ 28 h 128"/>
                <a:gd name="T28" fmla="*/ 180 w 180"/>
                <a:gd name="T29" fmla="*/ 47 h 128"/>
                <a:gd name="T30" fmla="*/ 180 w 180"/>
                <a:gd name="T3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28">
                  <a:moveTo>
                    <a:pt x="180" y="0"/>
                  </a:moveTo>
                  <a:lnTo>
                    <a:pt x="133" y="0"/>
                  </a:lnTo>
                  <a:lnTo>
                    <a:pt x="152" y="19"/>
                  </a:lnTo>
                  <a:lnTo>
                    <a:pt x="112" y="60"/>
                  </a:lnTo>
                  <a:lnTo>
                    <a:pt x="86" y="34"/>
                  </a:lnTo>
                  <a:lnTo>
                    <a:pt x="82" y="29"/>
                  </a:lnTo>
                  <a:lnTo>
                    <a:pt x="77" y="34"/>
                  </a:lnTo>
                  <a:lnTo>
                    <a:pt x="0" y="111"/>
                  </a:lnTo>
                  <a:lnTo>
                    <a:pt x="0" y="128"/>
                  </a:lnTo>
                  <a:lnTo>
                    <a:pt x="82" y="47"/>
                  </a:lnTo>
                  <a:lnTo>
                    <a:pt x="108" y="72"/>
                  </a:lnTo>
                  <a:lnTo>
                    <a:pt x="112" y="77"/>
                  </a:lnTo>
                  <a:lnTo>
                    <a:pt x="117" y="72"/>
                  </a:lnTo>
                  <a:lnTo>
                    <a:pt x="161" y="28"/>
                  </a:lnTo>
                  <a:lnTo>
                    <a:pt x="180" y="47"/>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9"/>
            <p:cNvSpPr/>
            <p:nvPr/>
          </p:nvSpPr>
          <p:spPr bwMode="auto">
            <a:xfrm>
              <a:off x="3918" y="2008"/>
              <a:ext cx="180" cy="128"/>
            </a:xfrm>
            <a:custGeom>
              <a:avLst/>
              <a:gdLst>
                <a:gd name="T0" fmla="*/ 180 w 180"/>
                <a:gd name="T1" fmla="*/ 0 h 128"/>
                <a:gd name="T2" fmla="*/ 133 w 180"/>
                <a:gd name="T3" fmla="*/ 0 h 128"/>
                <a:gd name="T4" fmla="*/ 152 w 180"/>
                <a:gd name="T5" fmla="*/ 19 h 128"/>
                <a:gd name="T6" fmla="*/ 112 w 180"/>
                <a:gd name="T7" fmla="*/ 60 h 128"/>
                <a:gd name="T8" fmla="*/ 86 w 180"/>
                <a:gd name="T9" fmla="*/ 34 h 128"/>
                <a:gd name="T10" fmla="*/ 82 w 180"/>
                <a:gd name="T11" fmla="*/ 29 h 128"/>
                <a:gd name="T12" fmla="*/ 77 w 180"/>
                <a:gd name="T13" fmla="*/ 34 h 128"/>
                <a:gd name="T14" fmla="*/ 0 w 180"/>
                <a:gd name="T15" fmla="*/ 111 h 128"/>
                <a:gd name="T16" fmla="*/ 0 w 180"/>
                <a:gd name="T17" fmla="*/ 128 h 128"/>
                <a:gd name="T18" fmla="*/ 82 w 180"/>
                <a:gd name="T19" fmla="*/ 47 h 128"/>
                <a:gd name="T20" fmla="*/ 108 w 180"/>
                <a:gd name="T21" fmla="*/ 72 h 128"/>
                <a:gd name="T22" fmla="*/ 112 w 180"/>
                <a:gd name="T23" fmla="*/ 77 h 128"/>
                <a:gd name="T24" fmla="*/ 117 w 180"/>
                <a:gd name="T25" fmla="*/ 72 h 128"/>
                <a:gd name="T26" fmla="*/ 161 w 180"/>
                <a:gd name="T27" fmla="*/ 28 h 128"/>
                <a:gd name="T28" fmla="*/ 180 w 180"/>
                <a:gd name="T29" fmla="*/ 47 h 128"/>
                <a:gd name="T30" fmla="*/ 180 w 180"/>
                <a:gd name="T3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28">
                  <a:moveTo>
                    <a:pt x="180" y="0"/>
                  </a:moveTo>
                  <a:lnTo>
                    <a:pt x="133" y="0"/>
                  </a:lnTo>
                  <a:lnTo>
                    <a:pt x="152" y="19"/>
                  </a:lnTo>
                  <a:lnTo>
                    <a:pt x="112" y="60"/>
                  </a:lnTo>
                  <a:lnTo>
                    <a:pt x="86" y="34"/>
                  </a:lnTo>
                  <a:lnTo>
                    <a:pt x="82" y="29"/>
                  </a:lnTo>
                  <a:lnTo>
                    <a:pt x="77" y="34"/>
                  </a:lnTo>
                  <a:lnTo>
                    <a:pt x="0" y="111"/>
                  </a:lnTo>
                  <a:lnTo>
                    <a:pt x="0" y="128"/>
                  </a:lnTo>
                  <a:lnTo>
                    <a:pt x="82" y="47"/>
                  </a:lnTo>
                  <a:lnTo>
                    <a:pt x="108" y="72"/>
                  </a:lnTo>
                  <a:lnTo>
                    <a:pt x="112" y="77"/>
                  </a:lnTo>
                  <a:lnTo>
                    <a:pt x="117" y="72"/>
                  </a:lnTo>
                  <a:lnTo>
                    <a:pt x="161" y="28"/>
                  </a:lnTo>
                  <a:lnTo>
                    <a:pt x="180" y="47"/>
                  </a:lnTo>
                  <a:lnTo>
                    <a:pt x="18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2" name="Group 13"/>
          <p:cNvGrpSpPr>
            <a:grpSpLocks noChangeAspect="1"/>
          </p:cNvGrpSpPr>
          <p:nvPr/>
        </p:nvGrpSpPr>
        <p:grpSpPr bwMode="auto">
          <a:xfrm>
            <a:off x="9857076" y="4350435"/>
            <a:ext cx="378835" cy="381000"/>
            <a:chOff x="5012" y="2165"/>
            <a:chExt cx="179" cy="180"/>
          </a:xfrm>
          <a:solidFill>
            <a:schemeClr val="bg1"/>
          </a:solidFill>
        </p:grpSpPr>
        <p:sp>
          <p:nvSpPr>
            <p:cNvPr id="113" name="Freeform 14"/>
            <p:cNvSpPr/>
            <p:nvPr/>
          </p:nvSpPr>
          <p:spPr bwMode="auto">
            <a:xfrm>
              <a:off x="5012" y="2241"/>
              <a:ext cx="114" cy="104"/>
            </a:xfrm>
            <a:custGeom>
              <a:avLst/>
              <a:gdLst>
                <a:gd name="T0" fmla="*/ 65 w 188"/>
                <a:gd name="T1" fmla="*/ 0 h 169"/>
                <a:gd name="T2" fmla="*/ 25 w 188"/>
                <a:gd name="T3" fmla="*/ 0 h 169"/>
                <a:gd name="T4" fmla="*/ 0 w 188"/>
                <a:gd name="T5" fmla="*/ 24 h 169"/>
                <a:gd name="T6" fmla="*/ 0 w 188"/>
                <a:gd name="T7" fmla="*/ 102 h 169"/>
                <a:gd name="T8" fmla="*/ 25 w 188"/>
                <a:gd name="T9" fmla="*/ 127 h 169"/>
                <a:gd name="T10" fmla="*/ 89 w 188"/>
                <a:gd name="T11" fmla="*/ 127 h 169"/>
                <a:gd name="T12" fmla="*/ 146 w 188"/>
                <a:gd name="T13" fmla="*/ 169 h 169"/>
                <a:gd name="T14" fmla="*/ 129 w 188"/>
                <a:gd name="T15" fmla="*/ 127 h 169"/>
                <a:gd name="T16" fmla="*/ 163 w 188"/>
                <a:gd name="T17" fmla="*/ 127 h 169"/>
                <a:gd name="T18" fmla="*/ 188 w 188"/>
                <a:gd name="T19" fmla="*/ 102 h 169"/>
                <a:gd name="T20" fmla="*/ 188 w 188"/>
                <a:gd name="T21" fmla="*/ 73 h 169"/>
                <a:gd name="T22" fmla="*/ 184 w 188"/>
                <a:gd name="T23" fmla="*/ 73 h 169"/>
                <a:gd name="T24" fmla="*/ 166 w 188"/>
                <a:gd name="T25" fmla="*/ 72 h 169"/>
                <a:gd name="T26" fmla="*/ 83 w 188"/>
                <a:gd name="T27" fmla="*/ 99 h 169"/>
                <a:gd name="T28" fmla="*/ 112 w 188"/>
                <a:gd name="T29" fmla="*/ 54 h 169"/>
                <a:gd name="T30" fmla="*/ 65 w 188"/>
                <a:gd name="T31"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8" h="169">
                  <a:moveTo>
                    <a:pt x="65" y="0"/>
                  </a:moveTo>
                  <a:cubicBezTo>
                    <a:pt x="25" y="0"/>
                    <a:pt x="25" y="0"/>
                    <a:pt x="25" y="0"/>
                  </a:cubicBezTo>
                  <a:cubicBezTo>
                    <a:pt x="12" y="0"/>
                    <a:pt x="0" y="11"/>
                    <a:pt x="0" y="24"/>
                  </a:cubicBezTo>
                  <a:cubicBezTo>
                    <a:pt x="0" y="102"/>
                    <a:pt x="0" y="102"/>
                    <a:pt x="0" y="102"/>
                  </a:cubicBezTo>
                  <a:cubicBezTo>
                    <a:pt x="0" y="116"/>
                    <a:pt x="12" y="127"/>
                    <a:pt x="25" y="127"/>
                  </a:cubicBezTo>
                  <a:cubicBezTo>
                    <a:pt x="89" y="127"/>
                    <a:pt x="89" y="127"/>
                    <a:pt x="89" y="127"/>
                  </a:cubicBezTo>
                  <a:cubicBezTo>
                    <a:pt x="146" y="169"/>
                    <a:pt x="146" y="169"/>
                    <a:pt x="146" y="169"/>
                  </a:cubicBezTo>
                  <a:cubicBezTo>
                    <a:pt x="129" y="127"/>
                    <a:pt x="129" y="127"/>
                    <a:pt x="129" y="127"/>
                  </a:cubicBezTo>
                  <a:cubicBezTo>
                    <a:pt x="163" y="127"/>
                    <a:pt x="163" y="127"/>
                    <a:pt x="163" y="127"/>
                  </a:cubicBezTo>
                  <a:cubicBezTo>
                    <a:pt x="177" y="127"/>
                    <a:pt x="188" y="116"/>
                    <a:pt x="188" y="102"/>
                  </a:cubicBezTo>
                  <a:cubicBezTo>
                    <a:pt x="188" y="73"/>
                    <a:pt x="188" y="73"/>
                    <a:pt x="188" y="73"/>
                  </a:cubicBezTo>
                  <a:cubicBezTo>
                    <a:pt x="186" y="73"/>
                    <a:pt x="185" y="73"/>
                    <a:pt x="184" y="73"/>
                  </a:cubicBezTo>
                  <a:cubicBezTo>
                    <a:pt x="178" y="73"/>
                    <a:pt x="172" y="73"/>
                    <a:pt x="166" y="72"/>
                  </a:cubicBezTo>
                  <a:cubicBezTo>
                    <a:pt x="161" y="74"/>
                    <a:pt x="83" y="99"/>
                    <a:pt x="83" y="99"/>
                  </a:cubicBezTo>
                  <a:cubicBezTo>
                    <a:pt x="83" y="99"/>
                    <a:pt x="108" y="59"/>
                    <a:pt x="112" y="54"/>
                  </a:cubicBezTo>
                  <a:cubicBezTo>
                    <a:pt x="90" y="40"/>
                    <a:pt x="74" y="21"/>
                    <a:pt x="6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15"/>
            <p:cNvSpPr>
              <a:spLocks noEditPoints="1"/>
            </p:cNvSpPr>
            <p:nvPr/>
          </p:nvSpPr>
          <p:spPr bwMode="auto">
            <a:xfrm>
              <a:off x="5057" y="2165"/>
              <a:ext cx="134" cy="121"/>
            </a:xfrm>
            <a:custGeom>
              <a:avLst/>
              <a:gdLst>
                <a:gd name="T0" fmla="*/ 63 w 220"/>
                <a:gd name="T1" fmla="*/ 137 h 198"/>
                <a:gd name="T2" fmla="*/ 55 w 220"/>
                <a:gd name="T3" fmla="*/ 130 h 198"/>
                <a:gd name="T4" fmla="*/ 63 w 220"/>
                <a:gd name="T5" fmla="*/ 122 h 198"/>
                <a:gd name="T6" fmla="*/ 70 w 220"/>
                <a:gd name="T7" fmla="*/ 130 h 198"/>
                <a:gd name="T8" fmla="*/ 63 w 220"/>
                <a:gd name="T9" fmla="*/ 137 h 198"/>
                <a:gd name="T10" fmla="*/ 89 w 220"/>
                <a:gd name="T11" fmla="*/ 137 h 198"/>
                <a:gd name="T12" fmla="*/ 82 w 220"/>
                <a:gd name="T13" fmla="*/ 130 h 198"/>
                <a:gd name="T14" fmla="*/ 89 w 220"/>
                <a:gd name="T15" fmla="*/ 122 h 198"/>
                <a:gd name="T16" fmla="*/ 97 w 220"/>
                <a:gd name="T17" fmla="*/ 130 h 198"/>
                <a:gd name="T18" fmla="*/ 89 w 220"/>
                <a:gd name="T19" fmla="*/ 137 h 198"/>
                <a:gd name="T20" fmla="*/ 116 w 220"/>
                <a:gd name="T21" fmla="*/ 137 h 198"/>
                <a:gd name="T22" fmla="*/ 109 w 220"/>
                <a:gd name="T23" fmla="*/ 130 h 198"/>
                <a:gd name="T24" fmla="*/ 116 w 220"/>
                <a:gd name="T25" fmla="*/ 122 h 198"/>
                <a:gd name="T26" fmla="*/ 124 w 220"/>
                <a:gd name="T27" fmla="*/ 130 h 198"/>
                <a:gd name="T28" fmla="*/ 116 w 220"/>
                <a:gd name="T29" fmla="*/ 137 h 198"/>
                <a:gd name="T30" fmla="*/ 55 w 220"/>
                <a:gd name="T31" fmla="*/ 108 h 198"/>
                <a:gd name="T32" fmla="*/ 55 w 220"/>
                <a:gd name="T33" fmla="*/ 100 h 198"/>
                <a:gd name="T34" fmla="*/ 161 w 220"/>
                <a:gd name="T35" fmla="*/ 100 h 198"/>
                <a:gd name="T36" fmla="*/ 161 w 220"/>
                <a:gd name="T37" fmla="*/ 108 h 198"/>
                <a:gd name="T38" fmla="*/ 55 w 220"/>
                <a:gd name="T39" fmla="*/ 108 h 198"/>
                <a:gd name="T40" fmla="*/ 55 w 220"/>
                <a:gd name="T41" fmla="*/ 83 h 198"/>
                <a:gd name="T42" fmla="*/ 55 w 220"/>
                <a:gd name="T43" fmla="*/ 75 h 198"/>
                <a:gd name="T44" fmla="*/ 161 w 220"/>
                <a:gd name="T45" fmla="*/ 75 h 198"/>
                <a:gd name="T46" fmla="*/ 161 w 220"/>
                <a:gd name="T47" fmla="*/ 83 h 198"/>
                <a:gd name="T48" fmla="*/ 55 w 220"/>
                <a:gd name="T49" fmla="*/ 83 h 198"/>
                <a:gd name="T50" fmla="*/ 55 w 220"/>
                <a:gd name="T51" fmla="*/ 59 h 198"/>
                <a:gd name="T52" fmla="*/ 55 w 220"/>
                <a:gd name="T53" fmla="*/ 51 h 198"/>
                <a:gd name="T54" fmla="*/ 161 w 220"/>
                <a:gd name="T55" fmla="*/ 51 h 198"/>
                <a:gd name="T56" fmla="*/ 161 w 220"/>
                <a:gd name="T57" fmla="*/ 59 h 198"/>
                <a:gd name="T58" fmla="*/ 55 w 220"/>
                <a:gd name="T59" fmla="*/ 59 h 198"/>
                <a:gd name="T60" fmla="*/ 110 w 220"/>
                <a:gd name="T61" fmla="*/ 0 h 198"/>
                <a:gd name="T62" fmla="*/ 0 w 220"/>
                <a:gd name="T63" fmla="*/ 92 h 198"/>
                <a:gd name="T64" fmla="*/ 59 w 220"/>
                <a:gd name="T65" fmla="*/ 173 h 198"/>
                <a:gd name="T66" fmla="*/ 43 w 220"/>
                <a:gd name="T67" fmla="*/ 198 h 198"/>
                <a:gd name="T68" fmla="*/ 91 w 220"/>
                <a:gd name="T69" fmla="*/ 182 h 198"/>
                <a:gd name="T70" fmla="*/ 110 w 220"/>
                <a:gd name="T71" fmla="*/ 183 h 198"/>
                <a:gd name="T72" fmla="*/ 220 w 220"/>
                <a:gd name="T73" fmla="*/ 92 h 198"/>
                <a:gd name="T74" fmla="*/ 110 w 220"/>
                <a:gd name="T75"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0" h="198">
                  <a:moveTo>
                    <a:pt x="63" y="137"/>
                  </a:moveTo>
                  <a:cubicBezTo>
                    <a:pt x="58" y="137"/>
                    <a:pt x="55" y="134"/>
                    <a:pt x="55" y="130"/>
                  </a:cubicBezTo>
                  <a:cubicBezTo>
                    <a:pt x="55" y="126"/>
                    <a:pt x="58" y="122"/>
                    <a:pt x="63" y="122"/>
                  </a:cubicBezTo>
                  <a:cubicBezTo>
                    <a:pt x="67" y="122"/>
                    <a:pt x="70" y="126"/>
                    <a:pt x="70" y="130"/>
                  </a:cubicBezTo>
                  <a:cubicBezTo>
                    <a:pt x="70" y="134"/>
                    <a:pt x="67" y="137"/>
                    <a:pt x="63" y="137"/>
                  </a:cubicBezTo>
                  <a:moveTo>
                    <a:pt x="89" y="137"/>
                  </a:moveTo>
                  <a:cubicBezTo>
                    <a:pt x="85" y="137"/>
                    <a:pt x="82" y="134"/>
                    <a:pt x="82" y="130"/>
                  </a:cubicBezTo>
                  <a:cubicBezTo>
                    <a:pt x="82" y="126"/>
                    <a:pt x="85" y="122"/>
                    <a:pt x="89" y="122"/>
                  </a:cubicBezTo>
                  <a:cubicBezTo>
                    <a:pt x="94" y="122"/>
                    <a:pt x="97" y="126"/>
                    <a:pt x="97" y="130"/>
                  </a:cubicBezTo>
                  <a:cubicBezTo>
                    <a:pt x="97" y="134"/>
                    <a:pt x="94" y="137"/>
                    <a:pt x="89" y="137"/>
                  </a:cubicBezTo>
                  <a:moveTo>
                    <a:pt x="116" y="137"/>
                  </a:moveTo>
                  <a:cubicBezTo>
                    <a:pt x="112" y="137"/>
                    <a:pt x="109" y="134"/>
                    <a:pt x="109" y="130"/>
                  </a:cubicBezTo>
                  <a:cubicBezTo>
                    <a:pt x="109" y="126"/>
                    <a:pt x="112" y="122"/>
                    <a:pt x="116" y="122"/>
                  </a:cubicBezTo>
                  <a:cubicBezTo>
                    <a:pt x="121" y="122"/>
                    <a:pt x="124" y="126"/>
                    <a:pt x="124" y="130"/>
                  </a:cubicBezTo>
                  <a:cubicBezTo>
                    <a:pt x="124" y="134"/>
                    <a:pt x="121" y="137"/>
                    <a:pt x="116" y="137"/>
                  </a:cubicBezTo>
                  <a:moveTo>
                    <a:pt x="55" y="108"/>
                  </a:moveTo>
                  <a:cubicBezTo>
                    <a:pt x="55" y="100"/>
                    <a:pt x="55" y="100"/>
                    <a:pt x="55" y="100"/>
                  </a:cubicBezTo>
                  <a:cubicBezTo>
                    <a:pt x="161" y="100"/>
                    <a:pt x="161" y="100"/>
                    <a:pt x="161" y="100"/>
                  </a:cubicBezTo>
                  <a:cubicBezTo>
                    <a:pt x="161" y="108"/>
                    <a:pt x="161" y="108"/>
                    <a:pt x="161" y="108"/>
                  </a:cubicBezTo>
                  <a:cubicBezTo>
                    <a:pt x="55" y="108"/>
                    <a:pt x="55" y="108"/>
                    <a:pt x="55" y="108"/>
                  </a:cubicBezTo>
                  <a:moveTo>
                    <a:pt x="55" y="83"/>
                  </a:moveTo>
                  <a:cubicBezTo>
                    <a:pt x="55" y="75"/>
                    <a:pt x="55" y="75"/>
                    <a:pt x="55" y="75"/>
                  </a:cubicBezTo>
                  <a:cubicBezTo>
                    <a:pt x="161" y="75"/>
                    <a:pt x="161" y="75"/>
                    <a:pt x="161" y="75"/>
                  </a:cubicBezTo>
                  <a:cubicBezTo>
                    <a:pt x="161" y="83"/>
                    <a:pt x="161" y="83"/>
                    <a:pt x="161" y="83"/>
                  </a:cubicBezTo>
                  <a:cubicBezTo>
                    <a:pt x="55" y="83"/>
                    <a:pt x="55" y="83"/>
                    <a:pt x="55" y="83"/>
                  </a:cubicBezTo>
                  <a:moveTo>
                    <a:pt x="55" y="59"/>
                  </a:moveTo>
                  <a:cubicBezTo>
                    <a:pt x="55" y="51"/>
                    <a:pt x="55" y="51"/>
                    <a:pt x="55" y="51"/>
                  </a:cubicBezTo>
                  <a:cubicBezTo>
                    <a:pt x="161" y="51"/>
                    <a:pt x="161" y="51"/>
                    <a:pt x="161" y="51"/>
                  </a:cubicBezTo>
                  <a:cubicBezTo>
                    <a:pt x="161" y="59"/>
                    <a:pt x="161" y="59"/>
                    <a:pt x="161" y="59"/>
                  </a:cubicBezTo>
                  <a:cubicBezTo>
                    <a:pt x="55" y="59"/>
                    <a:pt x="55" y="59"/>
                    <a:pt x="55" y="59"/>
                  </a:cubicBezTo>
                  <a:moveTo>
                    <a:pt x="110" y="0"/>
                  </a:moveTo>
                  <a:cubicBezTo>
                    <a:pt x="49" y="0"/>
                    <a:pt x="0" y="41"/>
                    <a:pt x="0" y="92"/>
                  </a:cubicBezTo>
                  <a:cubicBezTo>
                    <a:pt x="0" y="127"/>
                    <a:pt x="24" y="158"/>
                    <a:pt x="59" y="173"/>
                  </a:cubicBezTo>
                  <a:cubicBezTo>
                    <a:pt x="43" y="198"/>
                    <a:pt x="43" y="198"/>
                    <a:pt x="43" y="198"/>
                  </a:cubicBezTo>
                  <a:cubicBezTo>
                    <a:pt x="91" y="182"/>
                    <a:pt x="91" y="182"/>
                    <a:pt x="91" y="182"/>
                  </a:cubicBezTo>
                  <a:cubicBezTo>
                    <a:pt x="97" y="183"/>
                    <a:pt x="103" y="183"/>
                    <a:pt x="110" y="183"/>
                  </a:cubicBezTo>
                  <a:cubicBezTo>
                    <a:pt x="171" y="183"/>
                    <a:pt x="220" y="142"/>
                    <a:pt x="220" y="92"/>
                  </a:cubicBezTo>
                  <a:cubicBezTo>
                    <a:pt x="220" y="41"/>
                    <a:pt x="171" y="0"/>
                    <a:pt x="11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5" name="组合 114"/>
          <p:cNvGrpSpPr/>
          <p:nvPr/>
        </p:nvGrpSpPr>
        <p:grpSpPr>
          <a:xfrm>
            <a:off x="755613" y="1542095"/>
            <a:ext cx="4663557" cy="4429041"/>
            <a:chOff x="4332172" y="1706370"/>
            <a:chExt cx="4062413" cy="3857625"/>
          </a:xfrm>
        </p:grpSpPr>
        <p:pic>
          <p:nvPicPr>
            <p:cNvPr id="116" name="图片 6" descr="mac white.png"/>
            <p:cNvPicPr>
              <a:picLocks noChangeAspect="1"/>
            </p:cNvPicPr>
            <p:nvPr/>
          </p:nvPicPr>
          <p:blipFill>
            <a:blip r:embed="rId3"/>
            <a:srcRect/>
            <a:stretch>
              <a:fillRect/>
            </a:stretch>
          </p:blipFill>
          <p:spPr bwMode="auto">
            <a:xfrm>
              <a:off x="4332172" y="1706370"/>
              <a:ext cx="4062413" cy="3857625"/>
            </a:xfrm>
            <a:prstGeom prst="rect">
              <a:avLst/>
            </a:prstGeom>
            <a:noFill/>
            <a:ln w="9525">
              <a:noFill/>
              <a:miter lim="800000"/>
              <a:headEnd/>
              <a:tailEnd/>
            </a:ln>
          </p:spPr>
        </p:pic>
        <p:sp>
          <p:nvSpPr>
            <p:cNvPr id="117" name="矩形 116"/>
            <p:cNvSpPr/>
            <p:nvPr/>
          </p:nvSpPr>
          <p:spPr>
            <a:xfrm>
              <a:off x="4486604" y="1936377"/>
              <a:ext cx="3514395" cy="212463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932898" y="1816481"/>
            <a:ext cx="4034445" cy="2417709"/>
          </a:xfrm>
          <a:prstGeom prst="rect">
            <a:avLst/>
          </a:prstGeom>
          <a:noFill/>
          <a:ln w="9525">
            <a:noFill/>
            <a:miter lim="800000"/>
            <a:headEnd/>
            <a:tailEnd/>
          </a:ln>
        </p:spPr>
      </p:pic>
      <p:sp>
        <p:nvSpPr>
          <p:cNvPr id="2" name="标题 1"/>
          <p:cNvSpPr>
            <a:spLocks noGrp="1"/>
          </p:cNvSpPr>
          <p:nvPr>
            <p:ph type="title"/>
          </p:nvPr>
        </p:nvSpPr>
        <p:spPr>
          <a:prstGeom prst="rect">
            <a:avLst/>
          </a:prstGeom>
        </p:spPr>
        <p:txBody>
          <a:bodyPr>
            <a:normAutofit fontScale="90000"/>
          </a:bodyPr>
          <a:lstStyle/>
          <a:p>
            <a:r>
              <a:rPr lang="zh-CN" altLang="en-US" dirty="0" smtClean="0"/>
              <a:t>单击此处添加标题</a:t>
            </a:r>
            <a:endParaRPr lang="zh-CN" altLang="en-US" dirty="0"/>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p:cTn id="7" dur="1000" fill="hold"/>
                                        <p:tgtEl>
                                          <p:spTgt spid="115"/>
                                        </p:tgtEl>
                                        <p:attrNameLst>
                                          <p:attrName>ppt_w</p:attrName>
                                        </p:attrNameLst>
                                      </p:cBhvr>
                                      <p:tavLst>
                                        <p:tav tm="0">
                                          <p:val>
                                            <p:fltVal val="0"/>
                                          </p:val>
                                        </p:tav>
                                        <p:tav tm="100000">
                                          <p:val>
                                            <p:strVal val="#ppt_w"/>
                                          </p:val>
                                        </p:tav>
                                      </p:tavLst>
                                    </p:anim>
                                    <p:anim calcmode="lin" valueType="num">
                                      <p:cBhvr>
                                        <p:cTn id="8" dur="1000" fill="hold"/>
                                        <p:tgtEl>
                                          <p:spTgt spid="115"/>
                                        </p:tgtEl>
                                        <p:attrNameLst>
                                          <p:attrName>ppt_h</p:attrName>
                                        </p:attrNameLst>
                                      </p:cBhvr>
                                      <p:tavLst>
                                        <p:tav tm="0">
                                          <p:val>
                                            <p:fltVal val="0"/>
                                          </p:val>
                                        </p:tav>
                                        <p:tav tm="100000">
                                          <p:val>
                                            <p:strVal val="#ppt_h"/>
                                          </p:val>
                                        </p:tav>
                                      </p:tavLst>
                                    </p:anim>
                                    <p:animEffect transition="in" filter="fade">
                                      <p:cBhvr>
                                        <p:cTn id="9" dur="1000"/>
                                        <p:tgtEl>
                                          <p:spTgt spid="115"/>
                                        </p:tgtEl>
                                      </p:cBhvr>
                                    </p:animEffect>
                                  </p:childTnLst>
                                </p:cTn>
                              </p:par>
                            </p:childTnLst>
                          </p:cTn>
                        </p:par>
                        <p:par>
                          <p:cTn id="10" fill="hold">
                            <p:stCondLst>
                              <p:cond delay="1000"/>
                            </p:stCondLst>
                            <p:childTnLst>
                              <p:par>
                                <p:cTn id="11" presetID="14" presetClass="entr" presetSubtype="5" fill="hold" nodeType="afterEffect">
                                  <p:stCondLst>
                                    <p:cond delay="0"/>
                                  </p:stCondLst>
                                  <p:childTnLst>
                                    <p:set>
                                      <p:cBhvr>
                                        <p:cTn id="12" dur="1" fill="hold">
                                          <p:stCondLst>
                                            <p:cond delay="0"/>
                                          </p:stCondLst>
                                        </p:cTn>
                                        <p:tgtEl>
                                          <p:spTgt spid="118"/>
                                        </p:tgtEl>
                                        <p:attrNameLst>
                                          <p:attrName>style.visibility</p:attrName>
                                        </p:attrNameLst>
                                      </p:cBhvr>
                                      <p:to>
                                        <p:strVal val="visible"/>
                                      </p:to>
                                    </p:set>
                                    <p:animEffect transition="in" filter="randombar(vertical)">
                                      <p:cBhvr>
                                        <p:cTn id="13" dur="2250"/>
                                        <p:tgtEl>
                                          <p:spTgt spid="118"/>
                                        </p:tgtEl>
                                      </p:cBhvr>
                                    </p:animEffect>
                                  </p:childTnLst>
                                </p:cTn>
                              </p:par>
                            </p:childTnLst>
                          </p:cTn>
                        </p:par>
                        <p:par>
                          <p:cTn id="14" fill="hold">
                            <p:stCondLst>
                              <p:cond delay="3500"/>
                            </p:stCondLst>
                            <p:childTnLst>
                              <p:par>
                                <p:cTn id="15" presetID="22" presetClass="entr" presetSubtype="2" fill="hold" grpId="0" nodeType="after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wipe(right)">
                                      <p:cBhvr>
                                        <p:cTn id="17" dur="500"/>
                                        <p:tgtEl>
                                          <p:spTgt spid="98"/>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106"/>
                                        </p:tgtEl>
                                        <p:attrNameLst>
                                          <p:attrName>style.visibility</p:attrName>
                                        </p:attrNameLst>
                                      </p:cBhvr>
                                      <p:to>
                                        <p:strVal val="visible"/>
                                      </p:to>
                                    </p:set>
                                    <p:animEffect transition="in" filter="wipe(left)">
                                      <p:cBhvr>
                                        <p:cTn id="20" dur="500"/>
                                        <p:tgtEl>
                                          <p:spTgt spid="106"/>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99"/>
                                        </p:tgtEl>
                                        <p:attrNameLst>
                                          <p:attrName>style.visibility</p:attrName>
                                        </p:attrNameLst>
                                      </p:cBhvr>
                                      <p:to>
                                        <p:strVal val="visible"/>
                                      </p:to>
                                    </p:set>
                                    <p:animEffect transition="in" filter="wipe(right)">
                                      <p:cBhvr>
                                        <p:cTn id="23" dur="1000"/>
                                        <p:tgtEl>
                                          <p:spTgt spid="99"/>
                                        </p:tgtEl>
                                      </p:cBhvr>
                                    </p:animEffect>
                                  </p:childTnLst>
                                </p:cTn>
                              </p:par>
                            </p:childTnLst>
                          </p:cTn>
                        </p:par>
                        <p:par>
                          <p:cTn id="24" fill="hold">
                            <p:stCondLst>
                              <p:cond delay="4000"/>
                            </p:stCondLst>
                            <p:childTnLst>
                              <p:par>
                                <p:cTn id="25" presetID="21" presetClass="entr" presetSubtype="1" fill="hold" grpId="0" nodeType="after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wheel(1)">
                                      <p:cBhvr>
                                        <p:cTn id="27" dur="400"/>
                                        <p:tgtEl>
                                          <p:spTgt spid="100"/>
                                        </p:tgtEl>
                                      </p:cBhvr>
                                    </p:animEffect>
                                  </p:childTnLst>
                                </p:cTn>
                              </p:par>
                            </p:childTnLst>
                          </p:cTn>
                        </p:par>
                        <p:par>
                          <p:cTn id="28" fill="hold">
                            <p:stCondLst>
                              <p:cond delay="4500"/>
                            </p:stCondLst>
                            <p:childTnLst>
                              <p:par>
                                <p:cTn id="29" presetID="21" presetClass="entr" presetSubtype="1" fill="hold" grpId="0" nodeType="afterEffect">
                                  <p:stCondLst>
                                    <p:cond delay="0"/>
                                  </p:stCondLst>
                                  <p:childTnLst>
                                    <p:set>
                                      <p:cBhvr>
                                        <p:cTn id="30" dur="1" fill="hold">
                                          <p:stCondLst>
                                            <p:cond delay="0"/>
                                          </p:stCondLst>
                                        </p:cTn>
                                        <p:tgtEl>
                                          <p:spTgt spid="101"/>
                                        </p:tgtEl>
                                        <p:attrNameLst>
                                          <p:attrName>style.visibility</p:attrName>
                                        </p:attrNameLst>
                                      </p:cBhvr>
                                      <p:to>
                                        <p:strVal val="visible"/>
                                      </p:to>
                                    </p:set>
                                    <p:animEffect transition="in" filter="wheel(1)">
                                      <p:cBhvr>
                                        <p:cTn id="31" dur="400"/>
                                        <p:tgtEl>
                                          <p:spTgt spid="101"/>
                                        </p:tgtEl>
                                      </p:cBhvr>
                                    </p:animEffect>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250"/>
                                        <p:tgtEl>
                                          <p:spTgt spid="107"/>
                                        </p:tgtEl>
                                      </p:cBhvr>
                                    </p:animEffect>
                                  </p:childTnLst>
                                </p:cTn>
                              </p:par>
                              <p:par>
                                <p:cTn id="36" presetID="10" presetClass="entr" presetSubtype="0" fill="hold" nodeType="withEffect">
                                  <p:stCondLst>
                                    <p:cond delay="0"/>
                                  </p:stCondLst>
                                  <p:childTnLst>
                                    <p:set>
                                      <p:cBhvr>
                                        <p:cTn id="37" dur="1" fill="hold">
                                          <p:stCondLst>
                                            <p:cond delay="0"/>
                                          </p:stCondLst>
                                        </p:cTn>
                                        <p:tgtEl>
                                          <p:spTgt spid="112"/>
                                        </p:tgtEl>
                                        <p:attrNameLst>
                                          <p:attrName>style.visibility</p:attrName>
                                        </p:attrNameLst>
                                      </p:cBhvr>
                                      <p:to>
                                        <p:strVal val="visible"/>
                                      </p:to>
                                    </p:set>
                                    <p:animEffect transition="in" filter="fade">
                                      <p:cBhvr>
                                        <p:cTn id="38" dur="250"/>
                                        <p:tgtEl>
                                          <p:spTgt spid="112"/>
                                        </p:tgtEl>
                                      </p:cBhvr>
                                    </p:animEffect>
                                  </p:childTnLst>
                                </p:cTn>
                              </p:par>
                              <p:par>
                                <p:cTn id="39" presetID="14" presetClass="entr" presetSubtype="10" fill="hold" grpId="0" nodeType="withEffect">
                                  <p:stCondLst>
                                    <p:cond delay="750"/>
                                  </p:stCondLst>
                                  <p:childTnLst>
                                    <p:set>
                                      <p:cBhvr>
                                        <p:cTn id="40" dur="1" fill="hold">
                                          <p:stCondLst>
                                            <p:cond delay="0"/>
                                          </p:stCondLst>
                                        </p:cTn>
                                        <p:tgtEl>
                                          <p:spTgt spid="102"/>
                                        </p:tgtEl>
                                        <p:attrNameLst>
                                          <p:attrName>style.visibility</p:attrName>
                                        </p:attrNameLst>
                                      </p:cBhvr>
                                      <p:to>
                                        <p:strVal val="visible"/>
                                      </p:to>
                                    </p:set>
                                    <p:animEffect transition="in" filter="randombar(horizontal)">
                                      <p:cBhvr>
                                        <p:cTn id="41" dur="400"/>
                                        <p:tgtEl>
                                          <p:spTgt spid="102"/>
                                        </p:tgtEl>
                                      </p:cBhvr>
                                    </p:animEffect>
                                  </p:childTnLst>
                                </p:cTn>
                              </p:par>
                              <p:par>
                                <p:cTn id="42" presetID="14" presetClass="entr" presetSubtype="10" fill="hold" grpId="0" nodeType="withEffect">
                                  <p:stCondLst>
                                    <p:cond delay="750"/>
                                  </p:stCondLst>
                                  <p:childTnLst>
                                    <p:set>
                                      <p:cBhvr>
                                        <p:cTn id="43" dur="1" fill="hold">
                                          <p:stCondLst>
                                            <p:cond delay="0"/>
                                          </p:stCondLst>
                                        </p:cTn>
                                        <p:tgtEl>
                                          <p:spTgt spid="103"/>
                                        </p:tgtEl>
                                        <p:attrNameLst>
                                          <p:attrName>style.visibility</p:attrName>
                                        </p:attrNameLst>
                                      </p:cBhvr>
                                      <p:to>
                                        <p:strVal val="visible"/>
                                      </p:to>
                                    </p:set>
                                    <p:animEffect transition="in" filter="randombar(horizontal)">
                                      <p:cBhvr>
                                        <p:cTn id="44" dur="400"/>
                                        <p:tgtEl>
                                          <p:spTgt spid="103"/>
                                        </p:tgtEl>
                                      </p:cBhvr>
                                    </p:animEffect>
                                  </p:childTnLst>
                                </p:cTn>
                              </p:par>
                              <p:par>
                                <p:cTn id="45" presetID="14" presetClass="entr" presetSubtype="10" fill="hold" grpId="0" nodeType="withEffect">
                                  <p:stCondLst>
                                    <p:cond delay="750"/>
                                  </p:stCondLst>
                                  <p:childTnLst>
                                    <p:set>
                                      <p:cBhvr>
                                        <p:cTn id="46" dur="1" fill="hold">
                                          <p:stCondLst>
                                            <p:cond delay="0"/>
                                          </p:stCondLst>
                                        </p:cTn>
                                        <p:tgtEl>
                                          <p:spTgt spid="104"/>
                                        </p:tgtEl>
                                        <p:attrNameLst>
                                          <p:attrName>style.visibility</p:attrName>
                                        </p:attrNameLst>
                                      </p:cBhvr>
                                      <p:to>
                                        <p:strVal val="visible"/>
                                      </p:to>
                                    </p:set>
                                    <p:animEffect transition="in" filter="randombar(horizontal)">
                                      <p:cBhvr>
                                        <p:cTn id="47" dur="400"/>
                                        <p:tgtEl>
                                          <p:spTgt spid="104"/>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105"/>
                                        </p:tgtEl>
                                        <p:attrNameLst>
                                          <p:attrName>style.visibility</p:attrName>
                                        </p:attrNameLst>
                                      </p:cBhvr>
                                      <p:to>
                                        <p:strVal val="visible"/>
                                      </p:to>
                                    </p:set>
                                    <p:animEffect transition="in" filter="randombar(horizontal)">
                                      <p:cBhvr>
                                        <p:cTn id="50" dur="400"/>
                                        <p:tgtEl>
                                          <p:spTgt spid="105"/>
                                        </p:tgtEl>
                                      </p:cBhvr>
                                    </p:animEffect>
                                  </p:childTnLst>
                                </p:cTn>
                              </p:par>
                            </p:childTnLst>
                          </p:cTn>
                        </p:par>
                        <p:par>
                          <p:cTn id="51" fill="hold">
                            <p:stCondLst>
                              <p:cond delay="5500"/>
                            </p:stCondLst>
                            <p:childTnLst>
                              <p:par>
                                <p:cTn id="52" presetID="16" presetClass="exit" presetSubtype="21" fill="hold" nodeType="afterEffect">
                                  <p:stCondLst>
                                    <p:cond delay="500"/>
                                  </p:stCondLst>
                                  <p:childTnLst>
                                    <p:animEffect transition="out" filter="barn(inVertical)">
                                      <p:cBhvr>
                                        <p:cTn id="53" dur="1750"/>
                                        <p:tgtEl>
                                          <p:spTgt spid="118"/>
                                        </p:tgtEl>
                                      </p:cBhvr>
                                    </p:animEffect>
                                    <p:set>
                                      <p:cBhvr>
                                        <p:cTn id="54" dur="1" fill="hold">
                                          <p:stCondLst>
                                            <p:cond delay="1749"/>
                                          </p:stCondLst>
                                        </p:cTn>
                                        <p:tgtEl>
                                          <p:spTgt spid="1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animBg="1"/>
      <p:bldP spid="101" grpId="0" animBg="1"/>
      <p:bldP spid="102" grpId="0"/>
      <p:bldP spid="103" grpId="0"/>
      <p:bldP spid="104" grpId="0"/>
      <p:bldP spid="105" grpId="0"/>
      <p:bldP spid="10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图表 39"/>
          <p:cNvGraphicFramePr/>
          <p:nvPr/>
        </p:nvGraphicFramePr>
        <p:xfrm>
          <a:off x="912100" y="2071388"/>
          <a:ext cx="3754718" cy="21419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1" name="图表 40"/>
          <p:cNvGraphicFramePr/>
          <p:nvPr/>
        </p:nvGraphicFramePr>
        <p:xfrm>
          <a:off x="4483280" y="2071388"/>
          <a:ext cx="3754718" cy="214192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2" name="图表 41"/>
          <p:cNvGraphicFramePr/>
          <p:nvPr/>
        </p:nvGraphicFramePr>
        <p:xfrm>
          <a:off x="8005175" y="2085187"/>
          <a:ext cx="3754718" cy="2141927"/>
        </p:xfrm>
        <a:graphic>
          <a:graphicData uri="http://schemas.openxmlformats.org/drawingml/2006/chart">
            <c:chart xmlns:c="http://schemas.openxmlformats.org/drawingml/2006/chart" xmlns:r="http://schemas.openxmlformats.org/officeDocument/2006/relationships" r:id="rId5"/>
          </a:graphicData>
        </a:graphic>
      </p:graphicFrame>
      <p:sp>
        <p:nvSpPr>
          <p:cNvPr id="43" name="文本框 32"/>
          <p:cNvSpPr txBox="1"/>
          <p:nvPr/>
        </p:nvSpPr>
        <p:spPr>
          <a:xfrm>
            <a:off x="2182184" y="4059098"/>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30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grpSp>
        <p:nvGrpSpPr>
          <p:cNvPr id="44" name="Group 8"/>
          <p:cNvGrpSpPr>
            <a:grpSpLocks noChangeAspect="1"/>
          </p:cNvGrpSpPr>
          <p:nvPr/>
        </p:nvGrpSpPr>
        <p:grpSpPr bwMode="auto">
          <a:xfrm>
            <a:off x="2508106" y="2859169"/>
            <a:ext cx="440480" cy="482708"/>
            <a:chOff x="3437" y="2282"/>
            <a:chExt cx="679" cy="744"/>
          </a:xfrm>
          <a:solidFill>
            <a:schemeClr val="accent2"/>
          </a:solidFill>
        </p:grpSpPr>
        <p:sp>
          <p:nvSpPr>
            <p:cNvPr id="45"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46"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nvGrpSpPr>
          <p:cNvPr id="47" name="Group 13"/>
          <p:cNvGrpSpPr>
            <a:grpSpLocks noChangeAspect="1"/>
          </p:cNvGrpSpPr>
          <p:nvPr/>
        </p:nvGrpSpPr>
        <p:grpSpPr bwMode="auto">
          <a:xfrm>
            <a:off x="6036300" y="2870403"/>
            <a:ext cx="483017" cy="488783"/>
            <a:chOff x="2426" y="2781"/>
            <a:chExt cx="593" cy="600"/>
          </a:xfrm>
          <a:solidFill>
            <a:schemeClr val="accent1"/>
          </a:solidFill>
        </p:grpSpPr>
        <p:sp>
          <p:nvSpPr>
            <p:cNvPr id="4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4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nvGrpSpPr>
          <p:cNvPr id="50" name="Group 18"/>
          <p:cNvGrpSpPr>
            <a:grpSpLocks noChangeAspect="1"/>
          </p:cNvGrpSpPr>
          <p:nvPr/>
        </p:nvGrpSpPr>
        <p:grpSpPr bwMode="auto">
          <a:xfrm>
            <a:off x="9532936" y="2870402"/>
            <a:ext cx="501753" cy="467603"/>
            <a:chOff x="3802" y="2858"/>
            <a:chExt cx="616" cy="574"/>
          </a:xfrm>
          <a:solidFill>
            <a:schemeClr val="accent2"/>
          </a:solidFill>
        </p:grpSpPr>
        <p:sp>
          <p:nvSpPr>
            <p:cNvPr id="5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5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sp>
        <p:nvSpPr>
          <p:cNvPr id="56" name="文本框 73"/>
          <p:cNvSpPr txBox="1"/>
          <p:nvPr/>
        </p:nvSpPr>
        <p:spPr>
          <a:xfrm>
            <a:off x="5722785" y="4085474"/>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40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sp>
        <p:nvSpPr>
          <p:cNvPr id="57" name="文本框 74"/>
          <p:cNvSpPr txBox="1"/>
          <p:nvPr/>
        </p:nvSpPr>
        <p:spPr>
          <a:xfrm>
            <a:off x="9316352" y="4099271"/>
            <a:ext cx="1145071" cy="461665"/>
          </a:xfrm>
          <a:prstGeom prst="rect">
            <a:avLst/>
          </a:prstGeom>
          <a:noFill/>
        </p:spPr>
        <p:txBody>
          <a:bodyPr wrap="square" lIns="91431" tIns="45715" rIns="91431" bIns="45715" rtlCol="0">
            <a:spAutoFit/>
          </a:bodyPr>
          <a:lstStyle/>
          <a:p>
            <a:pPr algn="ctr"/>
            <a:r>
              <a:rPr lang="en-US" altLang="zh-CN" sz="2400" dirty="0">
                <a:solidFill>
                  <a:prstClr val="black">
                    <a:lumMod val="50000"/>
                    <a:lumOff val="50000"/>
                  </a:prstClr>
                </a:solidFill>
                <a:latin typeface="+mj-ea"/>
                <a:ea typeface="+mj-ea"/>
              </a:rPr>
              <a:t>80</a:t>
            </a:r>
            <a:r>
              <a:rPr lang="en-US" altLang="zh-CN" sz="1600" dirty="0">
                <a:solidFill>
                  <a:prstClr val="black">
                    <a:lumMod val="50000"/>
                    <a:lumOff val="50000"/>
                  </a:prstClr>
                </a:solidFill>
                <a:latin typeface="+mj-ea"/>
                <a:ea typeface="+mj-ea"/>
              </a:rPr>
              <a:t>%</a:t>
            </a:r>
            <a:endParaRPr lang="zh-CN" altLang="en-US" sz="1500" dirty="0">
              <a:solidFill>
                <a:prstClr val="black">
                  <a:lumMod val="50000"/>
                  <a:lumOff val="50000"/>
                </a:prstClr>
              </a:solidFill>
              <a:latin typeface="+mj-ea"/>
              <a:ea typeface="+mj-ea"/>
            </a:endParaRPr>
          </a:p>
        </p:txBody>
      </p:sp>
      <p:grpSp>
        <p:nvGrpSpPr>
          <p:cNvPr id="58" name="组合 57"/>
          <p:cNvGrpSpPr/>
          <p:nvPr/>
        </p:nvGrpSpPr>
        <p:grpSpPr>
          <a:xfrm>
            <a:off x="1680440" y="4729399"/>
            <a:ext cx="2250511" cy="797912"/>
            <a:chOff x="3218108" y="3881040"/>
            <a:chExt cx="1694486" cy="797912"/>
          </a:xfrm>
        </p:grpSpPr>
        <p:sp>
          <p:nvSpPr>
            <p:cNvPr id="59" name="文本框 77"/>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p>
          </p:txBody>
        </p:sp>
        <p:sp>
          <p:nvSpPr>
            <p:cNvPr id="60" name="文本框 78"/>
            <p:cNvSpPr txBox="1"/>
            <p:nvPr/>
          </p:nvSpPr>
          <p:spPr>
            <a:xfrm>
              <a:off x="3218108" y="4161888"/>
              <a:ext cx="1669910"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p>
          </p:txBody>
        </p:sp>
      </p:grpSp>
      <p:grpSp>
        <p:nvGrpSpPr>
          <p:cNvPr id="61" name="组合 60"/>
          <p:cNvGrpSpPr/>
          <p:nvPr/>
        </p:nvGrpSpPr>
        <p:grpSpPr>
          <a:xfrm>
            <a:off x="5203382" y="4756999"/>
            <a:ext cx="2351197" cy="771536"/>
            <a:chOff x="3142298" y="3881040"/>
            <a:chExt cx="1770296" cy="771536"/>
          </a:xfrm>
        </p:grpSpPr>
        <p:sp>
          <p:nvSpPr>
            <p:cNvPr id="62" name="文本框 80"/>
            <p:cNvSpPr txBox="1"/>
            <p:nvPr/>
          </p:nvSpPr>
          <p:spPr>
            <a:xfrm>
              <a:off x="3457511" y="3881040"/>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p>
          </p:txBody>
        </p:sp>
        <p:sp>
          <p:nvSpPr>
            <p:cNvPr id="63" name="文本框 81"/>
            <p:cNvSpPr txBox="1"/>
            <p:nvPr/>
          </p:nvSpPr>
          <p:spPr>
            <a:xfrm>
              <a:off x="3142298" y="4135512"/>
              <a:ext cx="1713146"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p>
          </p:txBody>
        </p:sp>
      </p:grpSp>
      <p:grpSp>
        <p:nvGrpSpPr>
          <p:cNvPr id="64" name="组合 63"/>
          <p:cNvGrpSpPr/>
          <p:nvPr/>
        </p:nvGrpSpPr>
        <p:grpSpPr>
          <a:xfrm>
            <a:off x="8915183" y="4742096"/>
            <a:ext cx="2196847" cy="798144"/>
            <a:chOff x="3258513" y="3945641"/>
            <a:chExt cx="1654081" cy="798144"/>
          </a:xfrm>
        </p:grpSpPr>
        <p:sp>
          <p:nvSpPr>
            <p:cNvPr id="65" name="文本框 83"/>
            <p:cNvSpPr txBox="1"/>
            <p:nvPr/>
          </p:nvSpPr>
          <p:spPr>
            <a:xfrm>
              <a:off x="3457511" y="3945641"/>
              <a:ext cx="1455083" cy="338554"/>
            </a:xfrm>
            <a:prstGeom prst="rect">
              <a:avLst/>
            </a:prstGeom>
            <a:noFill/>
          </p:spPr>
          <p:txBody>
            <a:bodyPr wrap="square" rtlCol="0">
              <a:spAutoFit/>
            </a:bodyPr>
            <a:lstStyle/>
            <a:p>
              <a:r>
                <a:rPr lang="zh-CN" altLang="en-US" sz="1600" dirty="0">
                  <a:solidFill>
                    <a:schemeClr val="tx1">
                      <a:lumMod val="75000"/>
                      <a:lumOff val="25000"/>
                    </a:schemeClr>
                  </a:solidFill>
                  <a:latin typeface="+mj-ea"/>
                  <a:ea typeface="+mj-ea"/>
                </a:rPr>
                <a:t>在此添加标题</a:t>
              </a:r>
            </a:p>
          </p:txBody>
        </p:sp>
        <p:sp>
          <p:nvSpPr>
            <p:cNvPr id="66" name="文本框 84"/>
            <p:cNvSpPr txBox="1"/>
            <p:nvPr/>
          </p:nvSpPr>
          <p:spPr>
            <a:xfrm>
              <a:off x="3258513" y="4226721"/>
              <a:ext cx="1654081" cy="517064"/>
            </a:xfrm>
            <a:prstGeom prst="rect">
              <a:avLst/>
            </a:prstGeom>
            <a:noFill/>
          </p:spPr>
          <p:txBody>
            <a:bodyPr wrap="square" rtlCol="0">
              <a:spAutoFit/>
            </a:body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p>
          </p:txBody>
        </p:sp>
      </p:grpSp>
      <p:grpSp>
        <p:nvGrpSpPr>
          <p:cNvPr id="67" name="组合 66"/>
          <p:cNvGrpSpPr/>
          <p:nvPr/>
        </p:nvGrpSpPr>
        <p:grpSpPr>
          <a:xfrm>
            <a:off x="1680439" y="1536310"/>
            <a:ext cx="2332595" cy="412969"/>
            <a:chOff x="2080894" y="4828836"/>
            <a:chExt cx="1652904" cy="412968"/>
          </a:xfrm>
        </p:grpSpPr>
        <p:sp>
          <p:nvSpPr>
            <p:cNvPr id="68" name="圆角矩形 67"/>
            <p:cNvSpPr/>
            <p:nvPr/>
          </p:nvSpPr>
          <p:spPr>
            <a:xfrm>
              <a:off x="2080894" y="4880791"/>
              <a:ext cx="265433" cy="36101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69"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1</a:t>
              </a:r>
              <a:endParaRPr lang="zh-CN" altLang="en-US" dirty="0">
                <a:solidFill>
                  <a:prstClr val="black">
                    <a:lumMod val="50000"/>
                    <a:lumOff val="50000"/>
                  </a:prstClr>
                </a:solidFill>
                <a:latin typeface="+mj-ea"/>
                <a:ea typeface="+mj-ea"/>
              </a:endParaRPr>
            </a:p>
          </p:txBody>
        </p:sp>
      </p:grpSp>
      <p:grpSp>
        <p:nvGrpSpPr>
          <p:cNvPr id="77" name="组合 76"/>
          <p:cNvGrpSpPr/>
          <p:nvPr/>
        </p:nvGrpSpPr>
        <p:grpSpPr>
          <a:xfrm>
            <a:off x="5203379" y="1552846"/>
            <a:ext cx="2332595" cy="412969"/>
            <a:chOff x="2080894" y="4828836"/>
            <a:chExt cx="1652904" cy="412968"/>
          </a:xfrm>
        </p:grpSpPr>
        <p:sp>
          <p:nvSpPr>
            <p:cNvPr id="78" name="圆角矩形 77"/>
            <p:cNvSpPr/>
            <p:nvPr/>
          </p:nvSpPr>
          <p:spPr>
            <a:xfrm>
              <a:off x="2080894" y="4880791"/>
              <a:ext cx="265433" cy="361013"/>
            </a:xfrm>
            <a:prstGeom prst="roundRect">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79"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2</a:t>
              </a:r>
              <a:endParaRPr lang="zh-CN" altLang="en-US" dirty="0">
                <a:solidFill>
                  <a:prstClr val="black">
                    <a:lumMod val="50000"/>
                    <a:lumOff val="50000"/>
                  </a:prstClr>
                </a:solidFill>
                <a:latin typeface="+mj-ea"/>
                <a:ea typeface="+mj-ea"/>
              </a:endParaRPr>
            </a:p>
          </p:txBody>
        </p:sp>
      </p:grpSp>
      <p:grpSp>
        <p:nvGrpSpPr>
          <p:cNvPr id="80" name="组合 79"/>
          <p:cNvGrpSpPr/>
          <p:nvPr/>
        </p:nvGrpSpPr>
        <p:grpSpPr>
          <a:xfrm>
            <a:off x="8640666" y="1508790"/>
            <a:ext cx="2332595" cy="412969"/>
            <a:chOff x="2080894" y="4828836"/>
            <a:chExt cx="1652904" cy="412968"/>
          </a:xfrm>
        </p:grpSpPr>
        <p:sp>
          <p:nvSpPr>
            <p:cNvPr id="81" name="圆角矩形 80"/>
            <p:cNvSpPr/>
            <p:nvPr/>
          </p:nvSpPr>
          <p:spPr>
            <a:xfrm>
              <a:off x="2080894" y="4880791"/>
              <a:ext cx="265433" cy="361013"/>
            </a:xfrm>
            <a:prstGeom prst="roundRect">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82" name="文本框 97"/>
            <p:cNvSpPr txBox="1"/>
            <p:nvPr/>
          </p:nvSpPr>
          <p:spPr>
            <a:xfrm>
              <a:off x="2346327" y="4828836"/>
              <a:ext cx="1387471" cy="369331"/>
            </a:xfrm>
            <a:prstGeom prst="rect">
              <a:avLst/>
            </a:prstGeom>
            <a:noFill/>
          </p:spPr>
          <p:txBody>
            <a:bodyPr wrap="square" rtlCol="0">
              <a:spAutoFit/>
            </a:bodyPr>
            <a:lstStyle/>
            <a:p>
              <a:r>
                <a:rPr lang="zh-CN" altLang="en-US" dirty="0">
                  <a:solidFill>
                    <a:prstClr val="black">
                      <a:lumMod val="50000"/>
                      <a:lumOff val="50000"/>
                    </a:prstClr>
                  </a:solidFill>
                  <a:latin typeface="+mj-ea"/>
                  <a:ea typeface="+mj-ea"/>
                </a:rPr>
                <a:t>销售额指标</a:t>
              </a:r>
              <a:r>
                <a:rPr lang="en-US" altLang="zh-CN" dirty="0">
                  <a:solidFill>
                    <a:prstClr val="black">
                      <a:lumMod val="50000"/>
                      <a:lumOff val="50000"/>
                    </a:prstClr>
                  </a:solidFill>
                  <a:latin typeface="+mj-ea"/>
                  <a:ea typeface="+mj-ea"/>
                </a:rPr>
                <a:t>3</a:t>
              </a:r>
              <a:endParaRPr lang="zh-CN" altLang="en-US" dirty="0">
                <a:solidFill>
                  <a:prstClr val="black">
                    <a:lumMod val="50000"/>
                    <a:lumOff val="50000"/>
                  </a:prstClr>
                </a:solidFill>
                <a:latin typeface="+mj-ea"/>
                <a:ea typeface="+mj-ea"/>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p:cTn id="18" dur="500" fill="hold"/>
                                        <p:tgtEl>
                                          <p:spTgt spid="44"/>
                                        </p:tgtEl>
                                        <p:attrNameLst>
                                          <p:attrName>ppt_w</p:attrName>
                                        </p:attrNameLst>
                                      </p:cBhvr>
                                      <p:tavLst>
                                        <p:tav tm="0">
                                          <p:val>
                                            <p:fltVal val="0"/>
                                          </p:val>
                                        </p:tav>
                                        <p:tav tm="100000">
                                          <p:val>
                                            <p:strVal val="#ppt_w"/>
                                          </p:val>
                                        </p:tav>
                                      </p:tavLst>
                                    </p:anim>
                                    <p:anim calcmode="lin" valueType="num">
                                      <p:cBhvr>
                                        <p:cTn id="19" dur="500" fill="hold"/>
                                        <p:tgtEl>
                                          <p:spTgt spid="44"/>
                                        </p:tgtEl>
                                        <p:attrNameLst>
                                          <p:attrName>ppt_h</p:attrName>
                                        </p:attrNameLst>
                                      </p:cBhvr>
                                      <p:tavLst>
                                        <p:tav tm="0">
                                          <p:val>
                                            <p:fltVal val="0"/>
                                          </p:val>
                                        </p:tav>
                                        <p:tav tm="100000">
                                          <p:val>
                                            <p:strVal val="#ppt_h"/>
                                          </p:val>
                                        </p:tav>
                                      </p:tavLst>
                                    </p:anim>
                                    <p:animEffect transition="in" filter="fade">
                                      <p:cBhvr>
                                        <p:cTn id="20" dur="500"/>
                                        <p:tgtEl>
                                          <p:spTgt spid="44"/>
                                        </p:tgtEl>
                                      </p:cBhvr>
                                    </p:animEffect>
                                  </p:childTnLst>
                                </p:cTn>
                              </p:par>
                            </p:childTnLst>
                          </p:cTn>
                        </p:par>
                        <p:par>
                          <p:cTn id="21" fill="hold">
                            <p:stCondLst>
                              <p:cond delay="1500"/>
                            </p:stCondLst>
                            <p:childTnLst>
                              <p:par>
                                <p:cTn id="22" presetID="38" presetClass="entr" presetSubtype="0" accel="50000" fill="hold" grpId="0" nodeType="afterEffect">
                                  <p:stCondLst>
                                    <p:cond delay="0"/>
                                  </p:stCondLst>
                                  <p:iterate type="lt">
                                    <p:tmPct val="50000"/>
                                  </p:iterate>
                                  <p:childTnLst>
                                    <p:set>
                                      <p:cBhvr>
                                        <p:cTn id="23" dur="1" fill="hold">
                                          <p:stCondLst>
                                            <p:cond delay="0"/>
                                          </p:stCondLst>
                                        </p:cTn>
                                        <p:tgtEl>
                                          <p:spTgt spid="43"/>
                                        </p:tgtEl>
                                        <p:attrNameLst>
                                          <p:attrName>style.visibility</p:attrName>
                                        </p:attrNameLst>
                                      </p:cBhvr>
                                      <p:to>
                                        <p:strVal val="visible"/>
                                      </p:to>
                                    </p:set>
                                    <p:set>
                                      <p:cBhvr>
                                        <p:cTn id="24" dur="455" fill="hold">
                                          <p:stCondLst>
                                            <p:cond delay="0"/>
                                          </p:stCondLst>
                                        </p:cTn>
                                        <p:tgtEl>
                                          <p:spTgt spid="43"/>
                                        </p:tgtEl>
                                        <p:attrNameLst>
                                          <p:attrName>style.rotation</p:attrName>
                                        </p:attrNameLst>
                                      </p:cBhvr>
                                      <p:to>
                                        <p:strVal val="-45.0"/>
                                      </p:to>
                                    </p:set>
                                    <p:anim calcmode="lin" valueType="num">
                                      <p:cBhvr>
                                        <p:cTn id="25" dur="455" fill="hold">
                                          <p:stCondLst>
                                            <p:cond delay="455"/>
                                          </p:stCondLst>
                                        </p:cTn>
                                        <p:tgtEl>
                                          <p:spTgt spid="43"/>
                                        </p:tgtEl>
                                        <p:attrNameLst>
                                          <p:attrName>style.rotation</p:attrName>
                                        </p:attrNameLst>
                                      </p:cBhvr>
                                      <p:tavLst>
                                        <p:tav tm="0">
                                          <p:val>
                                            <p:fltVal val="-45"/>
                                          </p:val>
                                        </p:tav>
                                        <p:tav tm="69900">
                                          <p:val>
                                            <p:fltVal val="45"/>
                                          </p:val>
                                        </p:tav>
                                        <p:tav tm="100000">
                                          <p:val>
                                            <p:fltVal val="0"/>
                                          </p:val>
                                        </p:tav>
                                      </p:tavLst>
                                    </p:anim>
                                    <p:anim calcmode="lin" valueType="num">
                                      <p:cBhvr>
                                        <p:cTn id="26" dur="455" fill="hold">
                                          <p:stCondLst>
                                            <p:cond delay="0"/>
                                          </p:stCondLst>
                                        </p:cTn>
                                        <p:tgtEl>
                                          <p:spTgt spid="43"/>
                                        </p:tgtEl>
                                        <p:attrNameLst>
                                          <p:attrName>ppt_y</p:attrName>
                                        </p:attrNameLst>
                                      </p:cBhvr>
                                      <p:tavLst>
                                        <p:tav tm="0">
                                          <p:val>
                                            <p:strVal val="#ppt_y-1"/>
                                          </p:val>
                                        </p:tav>
                                        <p:tav tm="100000">
                                          <p:val>
                                            <p:strVal val="#ppt_y-(0.354*#ppt_w-0.172*#ppt_h)"/>
                                          </p:val>
                                        </p:tav>
                                      </p:tavLst>
                                    </p:anim>
                                    <p:anim calcmode="lin" valueType="num">
                                      <p:cBhvr>
                                        <p:cTn id="27" dur="156" decel="50000" autoRev="1" fill="hold">
                                          <p:stCondLst>
                                            <p:cond delay="455"/>
                                          </p:stCondLst>
                                        </p:cTn>
                                        <p:tgtEl>
                                          <p:spTgt spid="43"/>
                                        </p:tgtEl>
                                        <p:attrNameLst>
                                          <p:attrName>ppt_y</p:attrName>
                                        </p:attrNameLst>
                                      </p:cBhvr>
                                      <p:tavLst>
                                        <p:tav tm="0">
                                          <p:val>
                                            <p:strVal val="#ppt_y-(0.354*#ppt_w-0.172*#ppt_h)"/>
                                          </p:val>
                                        </p:tav>
                                        <p:tav tm="100000">
                                          <p:val>
                                            <p:strVal val="#ppt_y-(0.354*#ppt_w-0.172*#ppt_h)-#ppt_h/2"/>
                                          </p:val>
                                        </p:tav>
                                      </p:tavLst>
                                    </p:anim>
                                    <p:anim calcmode="lin" valueType="num">
                                      <p:cBhvr>
                                        <p:cTn id="28" dur="136" fill="hold">
                                          <p:stCondLst>
                                            <p:cond delay="864"/>
                                          </p:stCondLst>
                                        </p:cTn>
                                        <p:tgtEl>
                                          <p:spTgt spid="43"/>
                                        </p:tgtEl>
                                        <p:attrNameLst>
                                          <p:attrName>ppt_y</p:attrName>
                                        </p:attrNameLst>
                                      </p:cBhvr>
                                      <p:tavLst>
                                        <p:tav tm="0">
                                          <p:val>
                                            <p:strVal val="#ppt_y-(0.354*#ppt_w-0.172*#ppt_h)"/>
                                          </p:val>
                                        </p:tav>
                                        <p:tav tm="100000">
                                          <p:val>
                                            <p:strVal val="#ppt_y"/>
                                          </p:val>
                                        </p:tav>
                                      </p:tavLst>
                                    </p:anim>
                                  </p:childTnLst>
                                </p:cTn>
                              </p:par>
                            </p:childTnLst>
                          </p:cTn>
                        </p:par>
                        <p:par>
                          <p:cTn id="29" fill="hold">
                            <p:stCondLst>
                              <p:cond delay="3500"/>
                            </p:stCondLst>
                            <p:childTnLst>
                              <p:par>
                                <p:cTn id="30" presetID="42" presetClass="entr" presetSubtype="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childTnLst>
                          </p:cTn>
                        </p:par>
                        <p:par>
                          <p:cTn id="35" fill="hold">
                            <p:stCondLst>
                              <p:cond delay="4500"/>
                            </p:stCondLst>
                            <p:childTnLst>
                              <p:par>
                                <p:cTn id="36" presetID="2" presetClass="entr" presetSubtype="8"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0-#ppt_w/2"/>
                                          </p:val>
                                        </p:tav>
                                        <p:tav tm="100000">
                                          <p:val>
                                            <p:strVal val="#ppt_x"/>
                                          </p:val>
                                        </p:tav>
                                      </p:tavLst>
                                    </p:anim>
                                    <p:anim calcmode="lin" valueType="num">
                                      <p:cBhvr additive="base">
                                        <p:cTn id="39" dur="500" fill="hold"/>
                                        <p:tgtEl>
                                          <p:spTgt spid="77"/>
                                        </p:tgtEl>
                                        <p:attrNameLst>
                                          <p:attrName>ppt_y</p:attrName>
                                        </p:attrNameLst>
                                      </p:cBhvr>
                                      <p:tavLst>
                                        <p:tav tm="0">
                                          <p:val>
                                            <p:strVal val="#ppt_y"/>
                                          </p:val>
                                        </p:tav>
                                        <p:tav tm="100000">
                                          <p:val>
                                            <p:strVal val="#ppt_y"/>
                                          </p:val>
                                        </p:tav>
                                      </p:tavLst>
                                    </p:anim>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p:cTn id="49" dur="500" fill="hold"/>
                                        <p:tgtEl>
                                          <p:spTgt spid="47"/>
                                        </p:tgtEl>
                                        <p:attrNameLst>
                                          <p:attrName>ppt_w</p:attrName>
                                        </p:attrNameLst>
                                      </p:cBhvr>
                                      <p:tavLst>
                                        <p:tav tm="0">
                                          <p:val>
                                            <p:fltVal val="0"/>
                                          </p:val>
                                        </p:tav>
                                        <p:tav tm="100000">
                                          <p:val>
                                            <p:strVal val="#ppt_w"/>
                                          </p:val>
                                        </p:tav>
                                      </p:tavLst>
                                    </p:anim>
                                    <p:anim calcmode="lin" valueType="num">
                                      <p:cBhvr>
                                        <p:cTn id="50" dur="500" fill="hold"/>
                                        <p:tgtEl>
                                          <p:spTgt spid="47"/>
                                        </p:tgtEl>
                                        <p:attrNameLst>
                                          <p:attrName>ppt_h</p:attrName>
                                        </p:attrNameLst>
                                      </p:cBhvr>
                                      <p:tavLst>
                                        <p:tav tm="0">
                                          <p:val>
                                            <p:fltVal val="0"/>
                                          </p:val>
                                        </p:tav>
                                        <p:tav tm="100000">
                                          <p:val>
                                            <p:strVal val="#ppt_h"/>
                                          </p:val>
                                        </p:tav>
                                      </p:tavLst>
                                    </p:anim>
                                    <p:animEffect transition="in" filter="fade">
                                      <p:cBhvr>
                                        <p:cTn id="51" dur="500"/>
                                        <p:tgtEl>
                                          <p:spTgt spid="47"/>
                                        </p:tgtEl>
                                      </p:cBhvr>
                                    </p:animEffect>
                                  </p:childTnLst>
                                </p:cTn>
                              </p:par>
                            </p:childTnLst>
                          </p:cTn>
                        </p:par>
                        <p:par>
                          <p:cTn id="52" fill="hold">
                            <p:stCondLst>
                              <p:cond delay="6000"/>
                            </p:stCondLst>
                            <p:childTnLst>
                              <p:par>
                                <p:cTn id="53" presetID="38" presetClass="entr" presetSubtype="0" accel="50000" fill="hold" grpId="0" nodeType="afterEffect">
                                  <p:stCondLst>
                                    <p:cond delay="0"/>
                                  </p:stCondLst>
                                  <p:iterate type="lt">
                                    <p:tmPct val="50000"/>
                                  </p:iterate>
                                  <p:childTnLst>
                                    <p:set>
                                      <p:cBhvr>
                                        <p:cTn id="54" dur="1" fill="hold">
                                          <p:stCondLst>
                                            <p:cond delay="0"/>
                                          </p:stCondLst>
                                        </p:cTn>
                                        <p:tgtEl>
                                          <p:spTgt spid="56"/>
                                        </p:tgtEl>
                                        <p:attrNameLst>
                                          <p:attrName>style.visibility</p:attrName>
                                        </p:attrNameLst>
                                      </p:cBhvr>
                                      <p:to>
                                        <p:strVal val="visible"/>
                                      </p:to>
                                    </p:set>
                                    <p:set>
                                      <p:cBhvr>
                                        <p:cTn id="55" dur="455" fill="hold">
                                          <p:stCondLst>
                                            <p:cond delay="0"/>
                                          </p:stCondLst>
                                        </p:cTn>
                                        <p:tgtEl>
                                          <p:spTgt spid="56"/>
                                        </p:tgtEl>
                                        <p:attrNameLst>
                                          <p:attrName>style.rotation</p:attrName>
                                        </p:attrNameLst>
                                      </p:cBhvr>
                                      <p:to>
                                        <p:strVal val="-45.0"/>
                                      </p:to>
                                    </p:set>
                                    <p:anim calcmode="lin" valueType="num">
                                      <p:cBhvr>
                                        <p:cTn id="56" dur="455" fill="hold">
                                          <p:stCondLst>
                                            <p:cond delay="455"/>
                                          </p:stCondLst>
                                        </p:cTn>
                                        <p:tgtEl>
                                          <p:spTgt spid="56"/>
                                        </p:tgtEl>
                                        <p:attrNameLst>
                                          <p:attrName>style.rotation</p:attrName>
                                        </p:attrNameLst>
                                      </p:cBhvr>
                                      <p:tavLst>
                                        <p:tav tm="0">
                                          <p:val>
                                            <p:fltVal val="-45"/>
                                          </p:val>
                                        </p:tav>
                                        <p:tav tm="69900">
                                          <p:val>
                                            <p:fltVal val="45"/>
                                          </p:val>
                                        </p:tav>
                                        <p:tav tm="100000">
                                          <p:val>
                                            <p:fltVal val="0"/>
                                          </p:val>
                                        </p:tav>
                                      </p:tavLst>
                                    </p:anim>
                                    <p:anim calcmode="lin" valueType="num">
                                      <p:cBhvr>
                                        <p:cTn id="57" dur="455" fill="hold">
                                          <p:stCondLst>
                                            <p:cond delay="0"/>
                                          </p:stCondLst>
                                        </p:cTn>
                                        <p:tgtEl>
                                          <p:spTgt spid="56"/>
                                        </p:tgtEl>
                                        <p:attrNameLst>
                                          <p:attrName>ppt_y</p:attrName>
                                        </p:attrNameLst>
                                      </p:cBhvr>
                                      <p:tavLst>
                                        <p:tav tm="0">
                                          <p:val>
                                            <p:strVal val="#ppt_y-1"/>
                                          </p:val>
                                        </p:tav>
                                        <p:tav tm="100000">
                                          <p:val>
                                            <p:strVal val="#ppt_y-(0.354*#ppt_w-0.172*#ppt_h)"/>
                                          </p:val>
                                        </p:tav>
                                      </p:tavLst>
                                    </p:anim>
                                    <p:anim calcmode="lin" valueType="num">
                                      <p:cBhvr>
                                        <p:cTn id="58" dur="156" decel="50000" autoRev="1" fill="hold">
                                          <p:stCondLst>
                                            <p:cond delay="455"/>
                                          </p:stCondLst>
                                        </p:cTn>
                                        <p:tgtEl>
                                          <p:spTgt spid="56"/>
                                        </p:tgtEl>
                                        <p:attrNameLst>
                                          <p:attrName>ppt_y</p:attrName>
                                        </p:attrNameLst>
                                      </p:cBhvr>
                                      <p:tavLst>
                                        <p:tav tm="0">
                                          <p:val>
                                            <p:strVal val="#ppt_y-(0.354*#ppt_w-0.172*#ppt_h)"/>
                                          </p:val>
                                        </p:tav>
                                        <p:tav tm="100000">
                                          <p:val>
                                            <p:strVal val="#ppt_y-(0.354*#ppt_w-0.172*#ppt_h)-#ppt_h/2"/>
                                          </p:val>
                                        </p:tav>
                                      </p:tavLst>
                                    </p:anim>
                                    <p:anim calcmode="lin" valueType="num">
                                      <p:cBhvr>
                                        <p:cTn id="59" dur="136" fill="hold">
                                          <p:stCondLst>
                                            <p:cond delay="864"/>
                                          </p:stCondLst>
                                        </p:cTn>
                                        <p:tgtEl>
                                          <p:spTgt spid="56"/>
                                        </p:tgtEl>
                                        <p:attrNameLst>
                                          <p:attrName>ppt_y</p:attrName>
                                        </p:attrNameLst>
                                      </p:cBhvr>
                                      <p:tavLst>
                                        <p:tav tm="0">
                                          <p:val>
                                            <p:strVal val="#ppt_y-(0.354*#ppt_w-0.172*#ppt_h)"/>
                                          </p:val>
                                        </p:tav>
                                        <p:tav tm="100000">
                                          <p:val>
                                            <p:strVal val="#ppt_y"/>
                                          </p:val>
                                        </p:tav>
                                      </p:tavLst>
                                    </p:anim>
                                  </p:childTnLst>
                                </p:cTn>
                              </p:par>
                            </p:childTnLst>
                          </p:cTn>
                        </p:par>
                        <p:par>
                          <p:cTn id="60" fill="hold">
                            <p:stCondLst>
                              <p:cond delay="8000"/>
                            </p:stCondLst>
                            <p:childTnLst>
                              <p:par>
                                <p:cTn id="61" presetID="42" presetClass="entr" presetSubtype="0"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1000"/>
                                        <p:tgtEl>
                                          <p:spTgt spid="61"/>
                                        </p:tgtEl>
                                      </p:cBhvr>
                                    </p:animEffect>
                                    <p:anim calcmode="lin" valueType="num">
                                      <p:cBhvr>
                                        <p:cTn id="64" dur="1000" fill="hold"/>
                                        <p:tgtEl>
                                          <p:spTgt spid="61"/>
                                        </p:tgtEl>
                                        <p:attrNameLst>
                                          <p:attrName>ppt_x</p:attrName>
                                        </p:attrNameLst>
                                      </p:cBhvr>
                                      <p:tavLst>
                                        <p:tav tm="0">
                                          <p:val>
                                            <p:strVal val="#ppt_x"/>
                                          </p:val>
                                        </p:tav>
                                        <p:tav tm="100000">
                                          <p:val>
                                            <p:strVal val="#ppt_x"/>
                                          </p:val>
                                        </p:tav>
                                      </p:tavLst>
                                    </p:anim>
                                    <p:anim calcmode="lin" valueType="num">
                                      <p:cBhvr>
                                        <p:cTn id="65" dur="1000" fill="hold"/>
                                        <p:tgtEl>
                                          <p:spTgt spid="61"/>
                                        </p:tgtEl>
                                        <p:attrNameLst>
                                          <p:attrName>ppt_y</p:attrName>
                                        </p:attrNameLst>
                                      </p:cBhvr>
                                      <p:tavLst>
                                        <p:tav tm="0">
                                          <p:val>
                                            <p:strVal val="#ppt_y+.1"/>
                                          </p:val>
                                        </p:tav>
                                        <p:tav tm="100000">
                                          <p:val>
                                            <p:strVal val="#ppt_y"/>
                                          </p:val>
                                        </p:tav>
                                      </p:tavLst>
                                    </p:anim>
                                  </p:childTnLst>
                                </p:cTn>
                              </p:par>
                            </p:childTnLst>
                          </p:cTn>
                        </p:par>
                        <p:par>
                          <p:cTn id="66" fill="hold">
                            <p:stCondLst>
                              <p:cond delay="9000"/>
                            </p:stCondLst>
                            <p:childTnLst>
                              <p:par>
                                <p:cTn id="67" presetID="2" presetClass="entr" presetSubtype="8" fill="hold" nodeType="afterEffect">
                                  <p:stCondLst>
                                    <p:cond delay="0"/>
                                  </p:stCondLst>
                                  <p:childTnLst>
                                    <p:set>
                                      <p:cBhvr>
                                        <p:cTn id="68" dur="1" fill="hold">
                                          <p:stCondLst>
                                            <p:cond delay="0"/>
                                          </p:stCondLst>
                                        </p:cTn>
                                        <p:tgtEl>
                                          <p:spTgt spid="80"/>
                                        </p:tgtEl>
                                        <p:attrNameLst>
                                          <p:attrName>style.visibility</p:attrName>
                                        </p:attrNameLst>
                                      </p:cBhvr>
                                      <p:to>
                                        <p:strVal val="visible"/>
                                      </p:to>
                                    </p:set>
                                    <p:anim calcmode="lin" valueType="num">
                                      <p:cBhvr additive="base">
                                        <p:cTn id="69" dur="500" fill="hold"/>
                                        <p:tgtEl>
                                          <p:spTgt spid="80"/>
                                        </p:tgtEl>
                                        <p:attrNameLst>
                                          <p:attrName>ppt_x</p:attrName>
                                        </p:attrNameLst>
                                      </p:cBhvr>
                                      <p:tavLst>
                                        <p:tav tm="0">
                                          <p:val>
                                            <p:strVal val="0-#ppt_w/2"/>
                                          </p:val>
                                        </p:tav>
                                        <p:tav tm="100000">
                                          <p:val>
                                            <p:strVal val="#ppt_x"/>
                                          </p:val>
                                        </p:tav>
                                      </p:tavLst>
                                    </p:anim>
                                    <p:anim calcmode="lin" valueType="num">
                                      <p:cBhvr additive="base">
                                        <p:cTn id="70" dur="500" fill="hold"/>
                                        <p:tgtEl>
                                          <p:spTgt spid="80"/>
                                        </p:tgtEl>
                                        <p:attrNameLst>
                                          <p:attrName>ppt_y</p:attrName>
                                        </p:attrNameLst>
                                      </p:cBhvr>
                                      <p:tavLst>
                                        <p:tav tm="0">
                                          <p:val>
                                            <p:strVal val="#ppt_y"/>
                                          </p:val>
                                        </p:tav>
                                        <p:tav tm="100000">
                                          <p:val>
                                            <p:strVal val="#ppt_y"/>
                                          </p:val>
                                        </p:tav>
                                      </p:tavLst>
                                    </p:anim>
                                  </p:childTnLst>
                                </p:cTn>
                              </p:par>
                            </p:childTnLst>
                          </p:cTn>
                        </p:par>
                        <p:par>
                          <p:cTn id="71" fill="hold">
                            <p:stCondLst>
                              <p:cond delay="9500"/>
                            </p:stCondLst>
                            <p:childTnLst>
                              <p:par>
                                <p:cTn id="72" presetID="53" presetClass="entr" presetSubtype="16"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childTnLst>
                          </p:cTn>
                        </p:par>
                        <p:par>
                          <p:cTn id="77" fill="hold">
                            <p:stCondLst>
                              <p:cond delay="10000"/>
                            </p:stCondLst>
                            <p:childTnLst>
                              <p:par>
                                <p:cTn id="78" presetID="53" presetClass="entr" presetSubtype="16" fill="hold" nodeType="after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p:cTn id="80" dur="500" fill="hold"/>
                                        <p:tgtEl>
                                          <p:spTgt spid="50"/>
                                        </p:tgtEl>
                                        <p:attrNameLst>
                                          <p:attrName>ppt_w</p:attrName>
                                        </p:attrNameLst>
                                      </p:cBhvr>
                                      <p:tavLst>
                                        <p:tav tm="0">
                                          <p:val>
                                            <p:fltVal val="0"/>
                                          </p:val>
                                        </p:tav>
                                        <p:tav tm="100000">
                                          <p:val>
                                            <p:strVal val="#ppt_w"/>
                                          </p:val>
                                        </p:tav>
                                      </p:tavLst>
                                    </p:anim>
                                    <p:anim calcmode="lin" valueType="num">
                                      <p:cBhvr>
                                        <p:cTn id="81" dur="500" fill="hold"/>
                                        <p:tgtEl>
                                          <p:spTgt spid="50"/>
                                        </p:tgtEl>
                                        <p:attrNameLst>
                                          <p:attrName>ppt_h</p:attrName>
                                        </p:attrNameLst>
                                      </p:cBhvr>
                                      <p:tavLst>
                                        <p:tav tm="0">
                                          <p:val>
                                            <p:fltVal val="0"/>
                                          </p:val>
                                        </p:tav>
                                        <p:tav tm="100000">
                                          <p:val>
                                            <p:strVal val="#ppt_h"/>
                                          </p:val>
                                        </p:tav>
                                      </p:tavLst>
                                    </p:anim>
                                    <p:animEffect transition="in" filter="fade">
                                      <p:cBhvr>
                                        <p:cTn id="82" dur="500"/>
                                        <p:tgtEl>
                                          <p:spTgt spid="50"/>
                                        </p:tgtEl>
                                      </p:cBhvr>
                                    </p:animEffect>
                                  </p:childTnLst>
                                </p:cTn>
                              </p:par>
                            </p:childTnLst>
                          </p:cTn>
                        </p:par>
                        <p:par>
                          <p:cTn id="83" fill="hold">
                            <p:stCondLst>
                              <p:cond delay="10500"/>
                            </p:stCondLst>
                            <p:childTnLst>
                              <p:par>
                                <p:cTn id="84" presetID="38" presetClass="entr" presetSubtype="0" accel="50000" fill="hold" grpId="0" nodeType="afterEffect">
                                  <p:stCondLst>
                                    <p:cond delay="0"/>
                                  </p:stCondLst>
                                  <p:iterate type="lt">
                                    <p:tmPct val="50000"/>
                                  </p:iterate>
                                  <p:childTnLst>
                                    <p:set>
                                      <p:cBhvr>
                                        <p:cTn id="85" dur="1" fill="hold">
                                          <p:stCondLst>
                                            <p:cond delay="0"/>
                                          </p:stCondLst>
                                        </p:cTn>
                                        <p:tgtEl>
                                          <p:spTgt spid="57"/>
                                        </p:tgtEl>
                                        <p:attrNameLst>
                                          <p:attrName>style.visibility</p:attrName>
                                        </p:attrNameLst>
                                      </p:cBhvr>
                                      <p:to>
                                        <p:strVal val="visible"/>
                                      </p:to>
                                    </p:set>
                                    <p:set>
                                      <p:cBhvr>
                                        <p:cTn id="86" dur="455" fill="hold">
                                          <p:stCondLst>
                                            <p:cond delay="0"/>
                                          </p:stCondLst>
                                        </p:cTn>
                                        <p:tgtEl>
                                          <p:spTgt spid="57"/>
                                        </p:tgtEl>
                                        <p:attrNameLst>
                                          <p:attrName>style.rotation</p:attrName>
                                        </p:attrNameLst>
                                      </p:cBhvr>
                                      <p:to>
                                        <p:strVal val="-45.0"/>
                                      </p:to>
                                    </p:set>
                                    <p:anim calcmode="lin" valueType="num">
                                      <p:cBhvr>
                                        <p:cTn id="87" dur="455" fill="hold">
                                          <p:stCondLst>
                                            <p:cond delay="455"/>
                                          </p:stCondLst>
                                        </p:cTn>
                                        <p:tgtEl>
                                          <p:spTgt spid="57"/>
                                        </p:tgtEl>
                                        <p:attrNameLst>
                                          <p:attrName>style.rotation</p:attrName>
                                        </p:attrNameLst>
                                      </p:cBhvr>
                                      <p:tavLst>
                                        <p:tav tm="0">
                                          <p:val>
                                            <p:fltVal val="-45"/>
                                          </p:val>
                                        </p:tav>
                                        <p:tav tm="69900">
                                          <p:val>
                                            <p:fltVal val="45"/>
                                          </p:val>
                                        </p:tav>
                                        <p:tav tm="100000">
                                          <p:val>
                                            <p:fltVal val="0"/>
                                          </p:val>
                                        </p:tav>
                                      </p:tavLst>
                                    </p:anim>
                                    <p:anim calcmode="lin" valueType="num">
                                      <p:cBhvr>
                                        <p:cTn id="88" dur="455" fill="hold">
                                          <p:stCondLst>
                                            <p:cond delay="0"/>
                                          </p:stCondLst>
                                        </p:cTn>
                                        <p:tgtEl>
                                          <p:spTgt spid="57"/>
                                        </p:tgtEl>
                                        <p:attrNameLst>
                                          <p:attrName>ppt_y</p:attrName>
                                        </p:attrNameLst>
                                      </p:cBhvr>
                                      <p:tavLst>
                                        <p:tav tm="0">
                                          <p:val>
                                            <p:strVal val="#ppt_y-1"/>
                                          </p:val>
                                        </p:tav>
                                        <p:tav tm="100000">
                                          <p:val>
                                            <p:strVal val="#ppt_y-(0.354*#ppt_w-0.172*#ppt_h)"/>
                                          </p:val>
                                        </p:tav>
                                      </p:tavLst>
                                    </p:anim>
                                    <p:anim calcmode="lin" valueType="num">
                                      <p:cBhvr>
                                        <p:cTn id="89" dur="156" decel="50000" autoRev="1" fill="hold">
                                          <p:stCondLst>
                                            <p:cond delay="455"/>
                                          </p:stCondLst>
                                        </p:cTn>
                                        <p:tgtEl>
                                          <p:spTgt spid="57"/>
                                        </p:tgtEl>
                                        <p:attrNameLst>
                                          <p:attrName>ppt_y</p:attrName>
                                        </p:attrNameLst>
                                      </p:cBhvr>
                                      <p:tavLst>
                                        <p:tav tm="0">
                                          <p:val>
                                            <p:strVal val="#ppt_y-(0.354*#ppt_w-0.172*#ppt_h)"/>
                                          </p:val>
                                        </p:tav>
                                        <p:tav tm="100000">
                                          <p:val>
                                            <p:strVal val="#ppt_y-(0.354*#ppt_w-0.172*#ppt_h)-#ppt_h/2"/>
                                          </p:val>
                                        </p:tav>
                                      </p:tavLst>
                                    </p:anim>
                                    <p:anim calcmode="lin" valueType="num">
                                      <p:cBhvr>
                                        <p:cTn id="90" dur="136" fill="hold">
                                          <p:stCondLst>
                                            <p:cond delay="864"/>
                                          </p:stCondLst>
                                        </p:cTn>
                                        <p:tgtEl>
                                          <p:spTgt spid="57"/>
                                        </p:tgtEl>
                                        <p:attrNameLst>
                                          <p:attrName>ppt_y</p:attrName>
                                        </p:attrNameLst>
                                      </p:cBhvr>
                                      <p:tavLst>
                                        <p:tav tm="0">
                                          <p:val>
                                            <p:strVal val="#ppt_y-(0.354*#ppt_w-0.172*#ppt_h)"/>
                                          </p:val>
                                        </p:tav>
                                        <p:tav tm="100000">
                                          <p:val>
                                            <p:strVal val="#ppt_y"/>
                                          </p:val>
                                        </p:tav>
                                      </p:tavLst>
                                    </p:anim>
                                  </p:childTnLst>
                                </p:cTn>
                              </p:par>
                            </p:childTnLst>
                          </p:cTn>
                        </p:par>
                        <p:par>
                          <p:cTn id="91" fill="hold">
                            <p:stCondLst>
                              <p:cond delay="12500"/>
                            </p:stCondLst>
                            <p:childTnLst>
                              <p:par>
                                <p:cTn id="92" presetID="42" presetClass="entr" presetSubtype="0" fill="hold" nodeType="afterEffect">
                                  <p:stCondLst>
                                    <p:cond delay="0"/>
                                  </p:stCondLst>
                                  <p:childTnLst>
                                    <p:set>
                                      <p:cBhvr>
                                        <p:cTn id="93" dur="1" fill="hold">
                                          <p:stCondLst>
                                            <p:cond delay="0"/>
                                          </p:stCondLst>
                                        </p:cTn>
                                        <p:tgtEl>
                                          <p:spTgt spid="64"/>
                                        </p:tgtEl>
                                        <p:attrNameLst>
                                          <p:attrName>style.visibility</p:attrName>
                                        </p:attrNameLst>
                                      </p:cBhvr>
                                      <p:to>
                                        <p:strVal val="visible"/>
                                      </p:to>
                                    </p:set>
                                    <p:animEffect transition="in" filter="fade">
                                      <p:cBhvr>
                                        <p:cTn id="94" dur="1000"/>
                                        <p:tgtEl>
                                          <p:spTgt spid="64"/>
                                        </p:tgtEl>
                                      </p:cBhvr>
                                    </p:animEffect>
                                    <p:anim calcmode="lin" valueType="num">
                                      <p:cBhvr>
                                        <p:cTn id="95" dur="1000" fill="hold"/>
                                        <p:tgtEl>
                                          <p:spTgt spid="64"/>
                                        </p:tgtEl>
                                        <p:attrNameLst>
                                          <p:attrName>ppt_x</p:attrName>
                                        </p:attrNameLst>
                                      </p:cBhvr>
                                      <p:tavLst>
                                        <p:tav tm="0">
                                          <p:val>
                                            <p:strVal val="#ppt_x"/>
                                          </p:val>
                                        </p:tav>
                                        <p:tav tm="100000">
                                          <p:val>
                                            <p:strVal val="#ppt_x"/>
                                          </p:val>
                                        </p:tav>
                                      </p:tavLst>
                                    </p:anim>
                                    <p:anim calcmode="lin" valueType="num">
                                      <p:cBhvr>
                                        <p:cTn id="96"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0" grpId="0">
        <p:bldAsOne/>
      </p:bldGraphic>
      <p:bldGraphic spid="41" grpId="0">
        <p:bldAsOne/>
      </p:bldGraphic>
      <p:bldGraphic spid="42" grpId="0">
        <p:bldAsOne/>
      </p:bldGraphic>
      <p:bldP spid="43" grpId="0"/>
      <p:bldP spid="56" grpId="0"/>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 name="Group 5"/>
          <p:cNvGrpSpPr>
            <a:grpSpLocks noChangeAspect="1"/>
          </p:cNvGrpSpPr>
          <p:nvPr/>
        </p:nvGrpSpPr>
        <p:grpSpPr bwMode="auto">
          <a:xfrm>
            <a:off x="635713" y="906539"/>
            <a:ext cx="5331190" cy="5492751"/>
            <a:chOff x="294" y="467"/>
            <a:chExt cx="2519" cy="2595"/>
          </a:xfrm>
        </p:grpSpPr>
        <p:sp>
          <p:nvSpPr>
            <p:cNvPr id="216" name="Freeform 6"/>
            <p:cNvSpPr/>
            <p:nvPr/>
          </p:nvSpPr>
          <p:spPr bwMode="auto">
            <a:xfrm>
              <a:off x="445" y="1318"/>
              <a:ext cx="201" cy="1100"/>
            </a:xfrm>
            <a:custGeom>
              <a:avLst/>
              <a:gdLst>
                <a:gd name="T0" fmla="*/ 192 w 192"/>
                <a:gd name="T1" fmla="*/ 1053 h 1053"/>
                <a:gd name="T2" fmla="*/ 172 w 192"/>
                <a:gd name="T3" fmla="*/ 1053 h 1053"/>
                <a:gd name="T4" fmla="*/ 172 w 192"/>
                <a:gd name="T5" fmla="*/ 81 h 1053"/>
                <a:gd name="T6" fmla="*/ 172 w 192"/>
                <a:gd name="T7" fmla="*/ 81 h 1053"/>
                <a:gd name="T8" fmla="*/ 151 w 192"/>
                <a:gd name="T9" fmla="*/ 36 h 1053"/>
                <a:gd name="T10" fmla="*/ 101 w 192"/>
                <a:gd name="T11" fmla="*/ 23 h 1053"/>
                <a:gd name="T12" fmla="*/ 100 w 192"/>
                <a:gd name="T13" fmla="*/ 23 h 1053"/>
                <a:gd name="T14" fmla="*/ 0 w 192"/>
                <a:gd name="T15" fmla="*/ 23 h 1053"/>
                <a:gd name="T16" fmla="*/ 0 w 192"/>
                <a:gd name="T17" fmla="*/ 3 h 1053"/>
                <a:gd name="T18" fmla="*/ 100 w 192"/>
                <a:gd name="T19" fmla="*/ 3 h 1053"/>
                <a:gd name="T20" fmla="*/ 165 w 192"/>
                <a:gd name="T21" fmla="*/ 21 h 1053"/>
                <a:gd name="T22" fmla="*/ 192 w 192"/>
                <a:gd name="T23" fmla="*/ 81 h 1053"/>
                <a:gd name="T24" fmla="*/ 192 w 192"/>
                <a:gd name="T25" fmla="*/ 1053 h 1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1053">
                  <a:moveTo>
                    <a:pt x="192" y="1053"/>
                  </a:moveTo>
                  <a:cubicBezTo>
                    <a:pt x="172" y="1053"/>
                    <a:pt x="172" y="1053"/>
                    <a:pt x="172" y="1053"/>
                  </a:cubicBezTo>
                  <a:cubicBezTo>
                    <a:pt x="172" y="81"/>
                    <a:pt x="172" y="81"/>
                    <a:pt x="172" y="81"/>
                  </a:cubicBezTo>
                  <a:cubicBezTo>
                    <a:pt x="172" y="81"/>
                    <a:pt x="172" y="81"/>
                    <a:pt x="172" y="81"/>
                  </a:cubicBezTo>
                  <a:cubicBezTo>
                    <a:pt x="172" y="81"/>
                    <a:pt x="171" y="53"/>
                    <a:pt x="151" y="36"/>
                  </a:cubicBezTo>
                  <a:cubicBezTo>
                    <a:pt x="139" y="25"/>
                    <a:pt x="122" y="21"/>
                    <a:pt x="101" y="23"/>
                  </a:cubicBezTo>
                  <a:cubicBezTo>
                    <a:pt x="100" y="23"/>
                    <a:pt x="100" y="23"/>
                    <a:pt x="100" y="23"/>
                  </a:cubicBezTo>
                  <a:cubicBezTo>
                    <a:pt x="0" y="23"/>
                    <a:pt x="0" y="23"/>
                    <a:pt x="0" y="23"/>
                  </a:cubicBezTo>
                  <a:cubicBezTo>
                    <a:pt x="0" y="3"/>
                    <a:pt x="0" y="3"/>
                    <a:pt x="0" y="3"/>
                  </a:cubicBezTo>
                  <a:cubicBezTo>
                    <a:pt x="100" y="3"/>
                    <a:pt x="100" y="3"/>
                    <a:pt x="100" y="3"/>
                  </a:cubicBezTo>
                  <a:cubicBezTo>
                    <a:pt x="127" y="0"/>
                    <a:pt x="148" y="6"/>
                    <a:pt x="165" y="21"/>
                  </a:cubicBezTo>
                  <a:cubicBezTo>
                    <a:pt x="191" y="44"/>
                    <a:pt x="192" y="79"/>
                    <a:pt x="192" y="81"/>
                  </a:cubicBezTo>
                  <a:lnTo>
                    <a:pt x="192" y="105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Freeform 7"/>
            <p:cNvSpPr/>
            <p:nvPr/>
          </p:nvSpPr>
          <p:spPr bwMode="auto">
            <a:xfrm>
              <a:off x="1173" y="925"/>
              <a:ext cx="238" cy="1318"/>
            </a:xfrm>
            <a:custGeom>
              <a:avLst/>
              <a:gdLst>
                <a:gd name="T0" fmla="*/ 228 w 228"/>
                <a:gd name="T1" fmla="*/ 1261 h 1261"/>
                <a:gd name="T2" fmla="*/ 208 w 228"/>
                <a:gd name="T3" fmla="*/ 1261 h 1261"/>
                <a:gd name="T4" fmla="*/ 208 w 228"/>
                <a:gd name="T5" fmla="*/ 94 h 1261"/>
                <a:gd name="T6" fmla="*/ 183 w 228"/>
                <a:gd name="T7" fmla="*/ 38 h 1261"/>
                <a:gd name="T8" fmla="*/ 121 w 228"/>
                <a:gd name="T9" fmla="*/ 23 h 1261"/>
                <a:gd name="T10" fmla="*/ 120 w 228"/>
                <a:gd name="T11" fmla="*/ 23 h 1261"/>
                <a:gd name="T12" fmla="*/ 0 w 228"/>
                <a:gd name="T13" fmla="*/ 22 h 1261"/>
                <a:gd name="T14" fmla="*/ 0 w 228"/>
                <a:gd name="T15" fmla="*/ 2 h 1261"/>
                <a:gd name="T16" fmla="*/ 119 w 228"/>
                <a:gd name="T17" fmla="*/ 3 h 1261"/>
                <a:gd name="T18" fmla="*/ 196 w 228"/>
                <a:gd name="T19" fmla="*/ 24 h 1261"/>
                <a:gd name="T20" fmla="*/ 228 w 228"/>
                <a:gd name="T21" fmla="*/ 94 h 1261"/>
                <a:gd name="T22" fmla="*/ 228 w 228"/>
                <a:gd name="T23" fmla="*/ 1261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8" h="1261">
                  <a:moveTo>
                    <a:pt x="228" y="1261"/>
                  </a:moveTo>
                  <a:cubicBezTo>
                    <a:pt x="208" y="1261"/>
                    <a:pt x="208" y="1261"/>
                    <a:pt x="208" y="1261"/>
                  </a:cubicBezTo>
                  <a:cubicBezTo>
                    <a:pt x="208" y="94"/>
                    <a:pt x="208" y="94"/>
                    <a:pt x="208" y="94"/>
                  </a:cubicBezTo>
                  <a:cubicBezTo>
                    <a:pt x="208" y="94"/>
                    <a:pt x="207" y="59"/>
                    <a:pt x="183" y="38"/>
                  </a:cubicBezTo>
                  <a:cubicBezTo>
                    <a:pt x="168" y="25"/>
                    <a:pt x="147" y="20"/>
                    <a:pt x="121" y="23"/>
                  </a:cubicBezTo>
                  <a:cubicBezTo>
                    <a:pt x="120" y="23"/>
                    <a:pt x="120" y="23"/>
                    <a:pt x="120" y="23"/>
                  </a:cubicBezTo>
                  <a:cubicBezTo>
                    <a:pt x="0" y="22"/>
                    <a:pt x="0" y="22"/>
                    <a:pt x="0" y="22"/>
                  </a:cubicBezTo>
                  <a:cubicBezTo>
                    <a:pt x="0" y="2"/>
                    <a:pt x="0" y="2"/>
                    <a:pt x="0" y="2"/>
                  </a:cubicBezTo>
                  <a:cubicBezTo>
                    <a:pt x="119" y="3"/>
                    <a:pt x="119" y="3"/>
                    <a:pt x="119" y="3"/>
                  </a:cubicBezTo>
                  <a:cubicBezTo>
                    <a:pt x="151" y="0"/>
                    <a:pt x="177" y="7"/>
                    <a:pt x="196" y="24"/>
                  </a:cubicBezTo>
                  <a:cubicBezTo>
                    <a:pt x="227" y="50"/>
                    <a:pt x="228" y="92"/>
                    <a:pt x="228" y="94"/>
                  </a:cubicBezTo>
                  <a:lnTo>
                    <a:pt x="228" y="126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8"/>
            <p:cNvSpPr/>
            <p:nvPr/>
          </p:nvSpPr>
          <p:spPr bwMode="auto">
            <a:xfrm>
              <a:off x="1984" y="838"/>
              <a:ext cx="289" cy="1375"/>
            </a:xfrm>
            <a:custGeom>
              <a:avLst/>
              <a:gdLst>
                <a:gd name="T0" fmla="*/ 20 w 276"/>
                <a:gd name="T1" fmla="*/ 1316 h 1316"/>
                <a:gd name="T2" fmla="*/ 0 w 276"/>
                <a:gd name="T3" fmla="*/ 1316 h 1316"/>
                <a:gd name="T4" fmla="*/ 0 w 276"/>
                <a:gd name="T5" fmla="*/ 344 h 1316"/>
                <a:gd name="T6" fmla="*/ 26 w 276"/>
                <a:gd name="T7" fmla="*/ 284 h 1316"/>
                <a:gd name="T8" fmla="*/ 90 w 276"/>
                <a:gd name="T9" fmla="*/ 266 h 1316"/>
                <a:gd name="T10" fmla="*/ 190 w 276"/>
                <a:gd name="T11" fmla="*/ 266 h 1316"/>
                <a:gd name="T12" fmla="*/ 191 w 276"/>
                <a:gd name="T13" fmla="*/ 266 h 1316"/>
                <a:gd name="T14" fmla="*/ 231 w 276"/>
                <a:gd name="T15" fmla="*/ 250 h 1316"/>
                <a:gd name="T16" fmla="*/ 256 w 276"/>
                <a:gd name="T17" fmla="*/ 172 h 1316"/>
                <a:gd name="T18" fmla="*/ 256 w 276"/>
                <a:gd name="T19" fmla="*/ 0 h 1316"/>
                <a:gd name="T20" fmla="*/ 276 w 276"/>
                <a:gd name="T21" fmla="*/ 0 h 1316"/>
                <a:gd name="T22" fmla="*/ 276 w 276"/>
                <a:gd name="T23" fmla="*/ 172 h 1316"/>
                <a:gd name="T24" fmla="*/ 244 w 276"/>
                <a:gd name="T25" fmla="*/ 265 h 1316"/>
                <a:gd name="T26" fmla="*/ 190 w 276"/>
                <a:gd name="T27" fmla="*/ 286 h 1316"/>
                <a:gd name="T28" fmla="*/ 90 w 276"/>
                <a:gd name="T29" fmla="*/ 286 h 1316"/>
                <a:gd name="T30" fmla="*/ 89 w 276"/>
                <a:gd name="T31" fmla="*/ 286 h 1316"/>
                <a:gd name="T32" fmla="*/ 39 w 276"/>
                <a:gd name="T33" fmla="*/ 299 h 1316"/>
                <a:gd name="T34" fmla="*/ 20 w 276"/>
                <a:gd name="T35" fmla="*/ 344 h 1316"/>
                <a:gd name="T36" fmla="*/ 20 w 276"/>
                <a:gd name="T37" fmla="*/ 1316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6" h="1316">
                  <a:moveTo>
                    <a:pt x="20" y="1316"/>
                  </a:moveTo>
                  <a:cubicBezTo>
                    <a:pt x="0" y="1316"/>
                    <a:pt x="0" y="1316"/>
                    <a:pt x="0" y="1316"/>
                  </a:cubicBezTo>
                  <a:cubicBezTo>
                    <a:pt x="0" y="344"/>
                    <a:pt x="0" y="344"/>
                    <a:pt x="0" y="344"/>
                  </a:cubicBezTo>
                  <a:cubicBezTo>
                    <a:pt x="0" y="342"/>
                    <a:pt x="0" y="307"/>
                    <a:pt x="26" y="284"/>
                  </a:cubicBezTo>
                  <a:cubicBezTo>
                    <a:pt x="42" y="269"/>
                    <a:pt x="63" y="263"/>
                    <a:pt x="90" y="266"/>
                  </a:cubicBezTo>
                  <a:cubicBezTo>
                    <a:pt x="190" y="266"/>
                    <a:pt x="190" y="266"/>
                    <a:pt x="190" y="266"/>
                  </a:cubicBezTo>
                  <a:cubicBezTo>
                    <a:pt x="191" y="266"/>
                    <a:pt x="191" y="266"/>
                    <a:pt x="191" y="266"/>
                  </a:cubicBezTo>
                  <a:cubicBezTo>
                    <a:pt x="192" y="266"/>
                    <a:pt x="213" y="267"/>
                    <a:pt x="231" y="250"/>
                  </a:cubicBezTo>
                  <a:cubicBezTo>
                    <a:pt x="247" y="235"/>
                    <a:pt x="256" y="208"/>
                    <a:pt x="256" y="172"/>
                  </a:cubicBezTo>
                  <a:cubicBezTo>
                    <a:pt x="256" y="0"/>
                    <a:pt x="256" y="0"/>
                    <a:pt x="256" y="0"/>
                  </a:cubicBezTo>
                  <a:cubicBezTo>
                    <a:pt x="276" y="0"/>
                    <a:pt x="276" y="0"/>
                    <a:pt x="276" y="0"/>
                  </a:cubicBezTo>
                  <a:cubicBezTo>
                    <a:pt x="276" y="172"/>
                    <a:pt x="276" y="172"/>
                    <a:pt x="276" y="172"/>
                  </a:cubicBezTo>
                  <a:cubicBezTo>
                    <a:pt x="276" y="214"/>
                    <a:pt x="265" y="246"/>
                    <a:pt x="244" y="265"/>
                  </a:cubicBezTo>
                  <a:cubicBezTo>
                    <a:pt x="221" y="286"/>
                    <a:pt x="194" y="286"/>
                    <a:pt x="190" y="286"/>
                  </a:cubicBezTo>
                  <a:cubicBezTo>
                    <a:pt x="90" y="286"/>
                    <a:pt x="90" y="286"/>
                    <a:pt x="90" y="286"/>
                  </a:cubicBezTo>
                  <a:cubicBezTo>
                    <a:pt x="89" y="286"/>
                    <a:pt x="89" y="286"/>
                    <a:pt x="89" y="286"/>
                  </a:cubicBezTo>
                  <a:cubicBezTo>
                    <a:pt x="68" y="284"/>
                    <a:pt x="51" y="288"/>
                    <a:pt x="39" y="299"/>
                  </a:cubicBezTo>
                  <a:cubicBezTo>
                    <a:pt x="20" y="315"/>
                    <a:pt x="20" y="344"/>
                    <a:pt x="20" y="344"/>
                  </a:cubicBezTo>
                  <a:lnTo>
                    <a:pt x="20" y="131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Oval 9"/>
            <p:cNvSpPr>
              <a:spLocks noChangeArrowheads="1"/>
            </p:cNvSpPr>
            <p:nvPr/>
          </p:nvSpPr>
          <p:spPr bwMode="auto">
            <a:xfrm>
              <a:off x="294" y="1219"/>
              <a:ext cx="222" cy="22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Oval 12"/>
            <p:cNvSpPr>
              <a:spLocks noChangeArrowheads="1"/>
            </p:cNvSpPr>
            <p:nvPr/>
          </p:nvSpPr>
          <p:spPr bwMode="auto">
            <a:xfrm>
              <a:off x="928" y="768"/>
              <a:ext cx="341" cy="34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Oval 13"/>
            <p:cNvSpPr>
              <a:spLocks noChangeArrowheads="1"/>
            </p:cNvSpPr>
            <p:nvPr/>
          </p:nvSpPr>
          <p:spPr bwMode="auto">
            <a:xfrm>
              <a:off x="1300" y="467"/>
              <a:ext cx="366" cy="36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4" name="Oval 14"/>
            <p:cNvSpPr>
              <a:spLocks noChangeArrowheads="1"/>
            </p:cNvSpPr>
            <p:nvPr/>
          </p:nvSpPr>
          <p:spPr bwMode="auto">
            <a:xfrm>
              <a:off x="2093" y="586"/>
              <a:ext cx="336" cy="33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Freeform 16"/>
            <p:cNvSpPr/>
            <p:nvPr/>
          </p:nvSpPr>
          <p:spPr bwMode="auto">
            <a:xfrm>
              <a:off x="1108" y="1611"/>
              <a:ext cx="370" cy="590"/>
            </a:xfrm>
            <a:custGeom>
              <a:avLst/>
              <a:gdLst>
                <a:gd name="T0" fmla="*/ 354 w 354"/>
                <a:gd name="T1" fmla="*/ 564 h 564"/>
                <a:gd name="T2" fmla="*/ 334 w 354"/>
                <a:gd name="T3" fmla="*/ 564 h 564"/>
                <a:gd name="T4" fmla="*/ 334 w 354"/>
                <a:gd name="T5" fmla="*/ 48 h 564"/>
                <a:gd name="T6" fmla="*/ 334 w 354"/>
                <a:gd name="T7" fmla="*/ 48 h 564"/>
                <a:gd name="T8" fmla="*/ 325 w 354"/>
                <a:gd name="T9" fmla="*/ 27 h 564"/>
                <a:gd name="T10" fmla="*/ 302 w 354"/>
                <a:gd name="T11" fmla="*/ 22 h 564"/>
                <a:gd name="T12" fmla="*/ 302 w 354"/>
                <a:gd name="T13" fmla="*/ 22 h 564"/>
                <a:gd name="T14" fmla="*/ 248 w 354"/>
                <a:gd name="T15" fmla="*/ 22 h 564"/>
                <a:gd name="T16" fmla="*/ 0 w 354"/>
                <a:gd name="T17" fmla="*/ 21 h 564"/>
                <a:gd name="T18" fmla="*/ 0 w 354"/>
                <a:gd name="T19" fmla="*/ 1 h 564"/>
                <a:gd name="T20" fmla="*/ 248 w 354"/>
                <a:gd name="T21" fmla="*/ 2 h 564"/>
                <a:gd name="T22" fmla="*/ 301 w 354"/>
                <a:gd name="T23" fmla="*/ 2 h 564"/>
                <a:gd name="T24" fmla="*/ 338 w 354"/>
                <a:gd name="T25" fmla="*/ 12 h 564"/>
                <a:gd name="T26" fmla="*/ 354 w 354"/>
                <a:gd name="T27" fmla="*/ 48 h 564"/>
                <a:gd name="T28" fmla="*/ 354 w 354"/>
                <a:gd name="T29" fmla="*/ 56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4" h="564">
                  <a:moveTo>
                    <a:pt x="354" y="564"/>
                  </a:moveTo>
                  <a:cubicBezTo>
                    <a:pt x="334" y="564"/>
                    <a:pt x="334" y="564"/>
                    <a:pt x="334" y="564"/>
                  </a:cubicBezTo>
                  <a:cubicBezTo>
                    <a:pt x="334" y="48"/>
                    <a:pt x="334" y="48"/>
                    <a:pt x="334" y="48"/>
                  </a:cubicBezTo>
                  <a:cubicBezTo>
                    <a:pt x="334" y="48"/>
                    <a:pt x="334" y="48"/>
                    <a:pt x="334" y="48"/>
                  </a:cubicBezTo>
                  <a:cubicBezTo>
                    <a:pt x="334" y="48"/>
                    <a:pt x="334" y="35"/>
                    <a:pt x="325" y="27"/>
                  </a:cubicBezTo>
                  <a:cubicBezTo>
                    <a:pt x="320" y="23"/>
                    <a:pt x="312" y="21"/>
                    <a:pt x="302" y="22"/>
                  </a:cubicBezTo>
                  <a:cubicBezTo>
                    <a:pt x="302" y="22"/>
                    <a:pt x="302" y="22"/>
                    <a:pt x="302" y="22"/>
                  </a:cubicBezTo>
                  <a:cubicBezTo>
                    <a:pt x="248" y="22"/>
                    <a:pt x="248" y="22"/>
                    <a:pt x="248" y="22"/>
                  </a:cubicBezTo>
                  <a:cubicBezTo>
                    <a:pt x="0" y="21"/>
                    <a:pt x="0" y="21"/>
                    <a:pt x="0" y="21"/>
                  </a:cubicBezTo>
                  <a:cubicBezTo>
                    <a:pt x="0" y="1"/>
                    <a:pt x="0" y="1"/>
                    <a:pt x="0" y="1"/>
                  </a:cubicBezTo>
                  <a:cubicBezTo>
                    <a:pt x="248" y="2"/>
                    <a:pt x="248" y="2"/>
                    <a:pt x="248" y="2"/>
                  </a:cubicBezTo>
                  <a:cubicBezTo>
                    <a:pt x="301" y="2"/>
                    <a:pt x="301" y="2"/>
                    <a:pt x="301" y="2"/>
                  </a:cubicBezTo>
                  <a:cubicBezTo>
                    <a:pt x="316" y="0"/>
                    <a:pt x="329" y="4"/>
                    <a:pt x="338" y="12"/>
                  </a:cubicBezTo>
                  <a:cubicBezTo>
                    <a:pt x="354" y="26"/>
                    <a:pt x="354" y="47"/>
                    <a:pt x="354" y="48"/>
                  </a:cubicBezTo>
                  <a:lnTo>
                    <a:pt x="354" y="56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Freeform 17"/>
            <p:cNvSpPr/>
            <p:nvPr/>
          </p:nvSpPr>
          <p:spPr bwMode="auto">
            <a:xfrm>
              <a:off x="993" y="932"/>
              <a:ext cx="153" cy="103"/>
            </a:xfrm>
            <a:custGeom>
              <a:avLst/>
              <a:gdLst>
                <a:gd name="T0" fmla="*/ 90 w 146"/>
                <a:gd name="T1" fmla="*/ 27 h 99"/>
                <a:gd name="T2" fmla="*/ 80 w 146"/>
                <a:gd name="T3" fmla="*/ 0 h 99"/>
                <a:gd name="T4" fmla="*/ 0 w 146"/>
                <a:gd name="T5" fmla="*/ 16 h 99"/>
                <a:gd name="T6" fmla="*/ 6 w 146"/>
                <a:gd name="T7" fmla="*/ 23 h 99"/>
                <a:gd name="T8" fmla="*/ 137 w 146"/>
                <a:gd name="T9" fmla="*/ 97 h 99"/>
                <a:gd name="T10" fmla="*/ 146 w 146"/>
                <a:gd name="T11" fmla="*/ 98 h 99"/>
                <a:gd name="T12" fmla="*/ 118 w 146"/>
                <a:gd name="T13" fmla="*/ 21 h 99"/>
                <a:gd name="T14" fmla="*/ 90 w 146"/>
                <a:gd name="T15" fmla="*/ 27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 h="99">
                  <a:moveTo>
                    <a:pt x="90" y="27"/>
                  </a:moveTo>
                  <a:cubicBezTo>
                    <a:pt x="80" y="0"/>
                    <a:pt x="80" y="0"/>
                    <a:pt x="80" y="0"/>
                  </a:cubicBezTo>
                  <a:cubicBezTo>
                    <a:pt x="0" y="16"/>
                    <a:pt x="0" y="16"/>
                    <a:pt x="0" y="16"/>
                  </a:cubicBezTo>
                  <a:cubicBezTo>
                    <a:pt x="1" y="19"/>
                    <a:pt x="3" y="21"/>
                    <a:pt x="6" y="23"/>
                  </a:cubicBezTo>
                  <a:cubicBezTo>
                    <a:pt x="137" y="97"/>
                    <a:pt x="137" y="97"/>
                    <a:pt x="137" y="97"/>
                  </a:cubicBezTo>
                  <a:cubicBezTo>
                    <a:pt x="140" y="98"/>
                    <a:pt x="143" y="99"/>
                    <a:pt x="146" y="98"/>
                  </a:cubicBezTo>
                  <a:cubicBezTo>
                    <a:pt x="118" y="21"/>
                    <a:pt x="118" y="21"/>
                    <a:pt x="118" y="21"/>
                  </a:cubicBezTo>
                  <a:lnTo>
                    <a:pt x="90"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Freeform 18"/>
            <p:cNvSpPr/>
            <p:nvPr/>
          </p:nvSpPr>
          <p:spPr bwMode="auto">
            <a:xfrm>
              <a:off x="1054" y="839"/>
              <a:ext cx="153" cy="110"/>
            </a:xfrm>
            <a:custGeom>
              <a:avLst/>
              <a:gdLst>
                <a:gd name="T0" fmla="*/ 147 w 147"/>
                <a:gd name="T1" fmla="*/ 83 h 105"/>
                <a:gd name="T2" fmla="*/ 141 w 147"/>
                <a:gd name="T3" fmla="*/ 76 h 105"/>
                <a:gd name="T4" fmla="*/ 9 w 147"/>
                <a:gd name="T5" fmla="*/ 2 h 105"/>
                <a:gd name="T6" fmla="*/ 0 w 147"/>
                <a:gd name="T7" fmla="*/ 1 h 105"/>
                <a:gd name="T8" fmla="*/ 38 w 147"/>
                <a:gd name="T9" fmla="*/ 105 h 105"/>
                <a:gd name="T10" fmla="*/ 147 w 147"/>
                <a:gd name="T11" fmla="*/ 83 h 105"/>
              </a:gdLst>
              <a:ahLst/>
              <a:cxnLst>
                <a:cxn ang="0">
                  <a:pos x="T0" y="T1"/>
                </a:cxn>
                <a:cxn ang="0">
                  <a:pos x="T2" y="T3"/>
                </a:cxn>
                <a:cxn ang="0">
                  <a:pos x="T4" y="T5"/>
                </a:cxn>
                <a:cxn ang="0">
                  <a:pos x="T6" y="T7"/>
                </a:cxn>
                <a:cxn ang="0">
                  <a:pos x="T8" y="T9"/>
                </a:cxn>
                <a:cxn ang="0">
                  <a:pos x="T10" y="T11"/>
                </a:cxn>
              </a:cxnLst>
              <a:rect l="0" t="0" r="r" b="b"/>
              <a:pathLst>
                <a:path w="147" h="105">
                  <a:moveTo>
                    <a:pt x="147" y="83"/>
                  </a:moveTo>
                  <a:cubicBezTo>
                    <a:pt x="146" y="80"/>
                    <a:pt x="144" y="78"/>
                    <a:pt x="141" y="76"/>
                  </a:cubicBezTo>
                  <a:cubicBezTo>
                    <a:pt x="9" y="2"/>
                    <a:pt x="9" y="2"/>
                    <a:pt x="9" y="2"/>
                  </a:cubicBezTo>
                  <a:cubicBezTo>
                    <a:pt x="6" y="1"/>
                    <a:pt x="3" y="0"/>
                    <a:pt x="0" y="1"/>
                  </a:cubicBezTo>
                  <a:cubicBezTo>
                    <a:pt x="38" y="105"/>
                    <a:pt x="38" y="105"/>
                    <a:pt x="38" y="105"/>
                  </a:cubicBezTo>
                  <a:lnTo>
                    <a:pt x="147"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Freeform 19"/>
            <p:cNvSpPr/>
            <p:nvPr/>
          </p:nvSpPr>
          <p:spPr bwMode="auto">
            <a:xfrm>
              <a:off x="993" y="845"/>
              <a:ext cx="82" cy="95"/>
            </a:xfrm>
            <a:custGeom>
              <a:avLst/>
              <a:gdLst>
                <a:gd name="T0" fmla="*/ 54 w 82"/>
                <a:gd name="T1" fmla="*/ 0 h 95"/>
                <a:gd name="T2" fmla="*/ 0 w 82"/>
                <a:gd name="T3" fmla="*/ 95 h 95"/>
                <a:gd name="T4" fmla="*/ 82 w 82"/>
                <a:gd name="T5" fmla="*/ 80 h 95"/>
                <a:gd name="T6" fmla="*/ 54 w 82"/>
                <a:gd name="T7" fmla="*/ 0 h 95"/>
              </a:gdLst>
              <a:ahLst/>
              <a:cxnLst>
                <a:cxn ang="0">
                  <a:pos x="T0" y="T1"/>
                </a:cxn>
                <a:cxn ang="0">
                  <a:pos x="T2" y="T3"/>
                </a:cxn>
                <a:cxn ang="0">
                  <a:pos x="T4" y="T5"/>
                </a:cxn>
                <a:cxn ang="0">
                  <a:pos x="T6" y="T7"/>
                </a:cxn>
              </a:cxnLst>
              <a:rect l="0" t="0" r="r" b="b"/>
              <a:pathLst>
                <a:path w="82" h="95">
                  <a:moveTo>
                    <a:pt x="54" y="0"/>
                  </a:moveTo>
                  <a:lnTo>
                    <a:pt x="0" y="95"/>
                  </a:lnTo>
                  <a:lnTo>
                    <a:pt x="82" y="80"/>
                  </a:lnTo>
                  <a:lnTo>
                    <a:pt x="5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Freeform 20"/>
            <p:cNvSpPr/>
            <p:nvPr/>
          </p:nvSpPr>
          <p:spPr bwMode="auto">
            <a:xfrm>
              <a:off x="1125" y="935"/>
              <a:ext cx="81" cy="95"/>
            </a:xfrm>
            <a:custGeom>
              <a:avLst/>
              <a:gdLst>
                <a:gd name="T0" fmla="*/ 0 w 81"/>
                <a:gd name="T1" fmla="*/ 17 h 95"/>
                <a:gd name="T2" fmla="*/ 28 w 81"/>
                <a:gd name="T3" fmla="*/ 95 h 95"/>
                <a:gd name="T4" fmla="*/ 81 w 81"/>
                <a:gd name="T5" fmla="*/ 0 h 95"/>
                <a:gd name="T6" fmla="*/ 0 w 81"/>
                <a:gd name="T7" fmla="*/ 17 h 95"/>
              </a:gdLst>
              <a:ahLst/>
              <a:cxnLst>
                <a:cxn ang="0">
                  <a:pos x="T0" y="T1"/>
                </a:cxn>
                <a:cxn ang="0">
                  <a:pos x="T2" y="T3"/>
                </a:cxn>
                <a:cxn ang="0">
                  <a:pos x="T4" y="T5"/>
                </a:cxn>
                <a:cxn ang="0">
                  <a:pos x="T6" y="T7"/>
                </a:cxn>
              </a:cxnLst>
              <a:rect l="0" t="0" r="r" b="b"/>
              <a:pathLst>
                <a:path w="81" h="95">
                  <a:moveTo>
                    <a:pt x="0" y="17"/>
                  </a:moveTo>
                  <a:lnTo>
                    <a:pt x="28" y="95"/>
                  </a:lnTo>
                  <a:lnTo>
                    <a:pt x="81"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Freeform 24"/>
            <p:cNvSpPr/>
            <p:nvPr/>
          </p:nvSpPr>
          <p:spPr bwMode="auto">
            <a:xfrm>
              <a:off x="2084" y="1566"/>
              <a:ext cx="262" cy="656"/>
            </a:xfrm>
            <a:custGeom>
              <a:avLst/>
              <a:gdLst>
                <a:gd name="T0" fmla="*/ 20 w 250"/>
                <a:gd name="T1" fmla="*/ 627 h 627"/>
                <a:gd name="T2" fmla="*/ 0 w 250"/>
                <a:gd name="T3" fmla="*/ 627 h 627"/>
                <a:gd name="T4" fmla="*/ 0 w 250"/>
                <a:gd name="T5" fmla="*/ 52 h 627"/>
                <a:gd name="T6" fmla="*/ 16 w 250"/>
                <a:gd name="T7" fmla="*/ 16 h 627"/>
                <a:gd name="T8" fmla="*/ 59 w 250"/>
                <a:gd name="T9" fmla="*/ 2 h 627"/>
                <a:gd name="T10" fmla="*/ 250 w 250"/>
                <a:gd name="T11" fmla="*/ 0 h 627"/>
                <a:gd name="T12" fmla="*/ 250 w 250"/>
                <a:gd name="T13" fmla="*/ 20 h 627"/>
                <a:gd name="T14" fmla="*/ 59 w 250"/>
                <a:gd name="T15" fmla="*/ 22 h 627"/>
                <a:gd name="T16" fmla="*/ 59 w 250"/>
                <a:gd name="T17" fmla="*/ 22 h 627"/>
                <a:gd name="T18" fmla="*/ 20 w 250"/>
                <a:gd name="T19" fmla="*/ 52 h 627"/>
                <a:gd name="T20" fmla="*/ 20 w 250"/>
                <a:gd name="T21" fmla="*/ 62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627">
                  <a:moveTo>
                    <a:pt x="20" y="627"/>
                  </a:moveTo>
                  <a:cubicBezTo>
                    <a:pt x="0" y="627"/>
                    <a:pt x="0" y="627"/>
                    <a:pt x="0" y="627"/>
                  </a:cubicBezTo>
                  <a:cubicBezTo>
                    <a:pt x="0" y="52"/>
                    <a:pt x="0" y="52"/>
                    <a:pt x="0" y="52"/>
                  </a:cubicBezTo>
                  <a:cubicBezTo>
                    <a:pt x="0" y="51"/>
                    <a:pt x="1" y="31"/>
                    <a:pt x="16" y="16"/>
                  </a:cubicBezTo>
                  <a:cubicBezTo>
                    <a:pt x="27" y="6"/>
                    <a:pt x="41" y="1"/>
                    <a:pt x="59" y="2"/>
                  </a:cubicBezTo>
                  <a:cubicBezTo>
                    <a:pt x="250" y="0"/>
                    <a:pt x="250" y="0"/>
                    <a:pt x="250" y="0"/>
                  </a:cubicBezTo>
                  <a:cubicBezTo>
                    <a:pt x="250" y="20"/>
                    <a:pt x="250" y="20"/>
                    <a:pt x="250" y="20"/>
                  </a:cubicBezTo>
                  <a:cubicBezTo>
                    <a:pt x="59" y="22"/>
                    <a:pt x="59" y="22"/>
                    <a:pt x="59" y="22"/>
                  </a:cubicBezTo>
                  <a:cubicBezTo>
                    <a:pt x="59" y="22"/>
                    <a:pt x="59" y="22"/>
                    <a:pt x="59" y="22"/>
                  </a:cubicBezTo>
                  <a:cubicBezTo>
                    <a:pt x="23" y="21"/>
                    <a:pt x="20" y="47"/>
                    <a:pt x="20" y="52"/>
                  </a:cubicBezTo>
                  <a:lnTo>
                    <a:pt x="20" y="62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Freeform 27"/>
            <p:cNvSpPr>
              <a:spLocks noEditPoints="1"/>
            </p:cNvSpPr>
            <p:nvPr/>
          </p:nvSpPr>
          <p:spPr bwMode="auto">
            <a:xfrm>
              <a:off x="2143" y="669"/>
              <a:ext cx="233" cy="170"/>
            </a:xfrm>
            <a:custGeom>
              <a:avLst/>
              <a:gdLst>
                <a:gd name="T0" fmla="*/ 167 w 223"/>
                <a:gd name="T1" fmla="*/ 45 h 163"/>
                <a:gd name="T2" fmla="*/ 209 w 223"/>
                <a:gd name="T3" fmla="*/ 39 h 163"/>
                <a:gd name="T4" fmla="*/ 209 w 223"/>
                <a:gd name="T5" fmla="*/ 49 h 163"/>
                <a:gd name="T6" fmla="*/ 167 w 223"/>
                <a:gd name="T7" fmla="*/ 56 h 163"/>
                <a:gd name="T8" fmla="*/ 209 w 223"/>
                <a:gd name="T9" fmla="*/ 49 h 163"/>
                <a:gd name="T10" fmla="*/ 167 w 223"/>
                <a:gd name="T11" fmla="*/ 20 h 163"/>
                <a:gd name="T12" fmla="*/ 209 w 223"/>
                <a:gd name="T13" fmla="*/ 34 h 163"/>
                <a:gd name="T14" fmla="*/ 223 w 223"/>
                <a:gd name="T15" fmla="*/ 4 h 163"/>
                <a:gd name="T16" fmla="*/ 218 w 223"/>
                <a:gd name="T17" fmla="*/ 163 h 163"/>
                <a:gd name="T18" fmla="*/ 154 w 223"/>
                <a:gd name="T19" fmla="*/ 158 h 163"/>
                <a:gd name="T20" fmla="*/ 158 w 223"/>
                <a:gd name="T21" fmla="*/ 0 h 163"/>
                <a:gd name="T22" fmla="*/ 223 w 223"/>
                <a:gd name="T23" fmla="*/ 4 h 163"/>
                <a:gd name="T24" fmla="*/ 162 w 223"/>
                <a:gd name="T25" fmla="*/ 9 h 163"/>
                <a:gd name="T26" fmla="*/ 214 w 223"/>
                <a:gd name="T27" fmla="*/ 154 h 163"/>
                <a:gd name="T28" fmla="*/ 209 w 223"/>
                <a:gd name="T29" fmla="*/ 60 h 163"/>
                <a:gd name="T30" fmla="*/ 167 w 223"/>
                <a:gd name="T31" fmla="*/ 67 h 163"/>
                <a:gd name="T32" fmla="*/ 209 w 223"/>
                <a:gd name="T33" fmla="*/ 60 h 163"/>
                <a:gd name="T34" fmla="*/ 189 w 223"/>
                <a:gd name="T35" fmla="*/ 122 h 163"/>
                <a:gd name="T36" fmla="*/ 189 w 223"/>
                <a:gd name="T37" fmla="*/ 95 h 163"/>
                <a:gd name="T38" fmla="*/ 197 w 223"/>
                <a:gd name="T39" fmla="*/ 109 h 163"/>
                <a:gd name="T40" fmla="*/ 180 w 223"/>
                <a:gd name="T41" fmla="*/ 109 h 163"/>
                <a:gd name="T42" fmla="*/ 197 w 223"/>
                <a:gd name="T43" fmla="*/ 109 h 163"/>
                <a:gd name="T44" fmla="*/ 142 w 223"/>
                <a:gd name="T45" fmla="*/ 117 h 163"/>
                <a:gd name="T46" fmla="*/ 85 w 223"/>
                <a:gd name="T47" fmla="*/ 127 h 163"/>
                <a:gd name="T48" fmla="*/ 100 w 223"/>
                <a:gd name="T49" fmla="*/ 155 h 163"/>
                <a:gd name="T50" fmla="*/ 57 w 223"/>
                <a:gd name="T51" fmla="*/ 155 h 163"/>
                <a:gd name="T52" fmla="*/ 43 w 223"/>
                <a:gd name="T53" fmla="*/ 146 h 163"/>
                <a:gd name="T54" fmla="*/ 10 w 223"/>
                <a:gd name="T55" fmla="*/ 127 h 163"/>
                <a:gd name="T56" fmla="*/ 0 w 223"/>
                <a:gd name="T57" fmla="*/ 30 h 163"/>
                <a:gd name="T58" fmla="*/ 133 w 223"/>
                <a:gd name="T59" fmla="*/ 20 h 163"/>
                <a:gd name="T60" fmla="*/ 80 w 223"/>
                <a:gd name="T61" fmla="*/ 115 h 163"/>
                <a:gd name="T62" fmla="*/ 64 w 223"/>
                <a:gd name="T63" fmla="*/ 115 h 163"/>
                <a:gd name="T64" fmla="*/ 80 w 223"/>
                <a:gd name="T65" fmla="*/ 115 h 163"/>
                <a:gd name="T66" fmla="*/ 10 w 223"/>
                <a:gd name="T67" fmla="*/ 30 h 163"/>
                <a:gd name="T68" fmla="*/ 132 w 223"/>
                <a:gd name="T69" fmla="*/ 104 h 163"/>
                <a:gd name="T70" fmla="*/ 132 w 223"/>
                <a:gd name="T71" fmla="*/ 30 h 163"/>
                <a:gd name="T72" fmla="*/ 67 w 223"/>
                <a:gd name="T73" fmla="*/ 115 h 163"/>
                <a:gd name="T74" fmla="*/ 77 w 223"/>
                <a:gd name="T75" fmla="*/ 11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3" h="163">
                  <a:moveTo>
                    <a:pt x="209" y="45"/>
                  </a:moveTo>
                  <a:cubicBezTo>
                    <a:pt x="167" y="45"/>
                    <a:pt x="167" y="45"/>
                    <a:pt x="167" y="45"/>
                  </a:cubicBezTo>
                  <a:cubicBezTo>
                    <a:pt x="167" y="39"/>
                    <a:pt x="167" y="39"/>
                    <a:pt x="167" y="39"/>
                  </a:cubicBezTo>
                  <a:cubicBezTo>
                    <a:pt x="209" y="39"/>
                    <a:pt x="209" y="39"/>
                    <a:pt x="209" y="39"/>
                  </a:cubicBezTo>
                  <a:lnTo>
                    <a:pt x="209" y="45"/>
                  </a:lnTo>
                  <a:close/>
                  <a:moveTo>
                    <a:pt x="209" y="49"/>
                  </a:moveTo>
                  <a:cubicBezTo>
                    <a:pt x="167" y="49"/>
                    <a:pt x="167" y="49"/>
                    <a:pt x="167" y="49"/>
                  </a:cubicBezTo>
                  <a:cubicBezTo>
                    <a:pt x="167" y="56"/>
                    <a:pt x="167" y="56"/>
                    <a:pt x="167" y="56"/>
                  </a:cubicBezTo>
                  <a:cubicBezTo>
                    <a:pt x="209" y="56"/>
                    <a:pt x="209" y="56"/>
                    <a:pt x="209" y="56"/>
                  </a:cubicBezTo>
                  <a:lnTo>
                    <a:pt x="209" y="49"/>
                  </a:lnTo>
                  <a:close/>
                  <a:moveTo>
                    <a:pt x="209" y="20"/>
                  </a:moveTo>
                  <a:cubicBezTo>
                    <a:pt x="167" y="20"/>
                    <a:pt x="167" y="20"/>
                    <a:pt x="167" y="20"/>
                  </a:cubicBezTo>
                  <a:cubicBezTo>
                    <a:pt x="167" y="34"/>
                    <a:pt x="167" y="34"/>
                    <a:pt x="167" y="34"/>
                  </a:cubicBezTo>
                  <a:cubicBezTo>
                    <a:pt x="209" y="34"/>
                    <a:pt x="209" y="34"/>
                    <a:pt x="209" y="34"/>
                  </a:cubicBezTo>
                  <a:lnTo>
                    <a:pt x="209" y="20"/>
                  </a:lnTo>
                  <a:close/>
                  <a:moveTo>
                    <a:pt x="223" y="4"/>
                  </a:moveTo>
                  <a:cubicBezTo>
                    <a:pt x="223" y="158"/>
                    <a:pt x="223" y="158"/>
                    <a:pt x="223" y="158"/>
                  </a:cubicBezTo>
                  <a:cubicBezTo>
                    <a:pt x="223" y="161"/>
                    <a:pt x="221" y="163"/>
                    <a:pt x="218" y="163"/>
                  </a:cubicBezTo>
                  <a:cubicBezTo>
                    <a:pt x="158" y="163"/>
                    <a:pt x="158" y="163"/>
                    <a:pt x="158" y="163"/>
                  </a:cubicBezTo>
                  <a:cubicBezTo>
                    <a:pt x="155" y="163"/>
                    <a:pt x="154" y="161"/>
                    <a:pt x="154" y="158"/>
                  </a:cubicBezTo>
                  <a:cubicBezTo>
                    <a:pt x="154" y="4"/>
                    <a:pt x="154" y="4"/>
                    <a:pt x="154" y="4"/>
                  </a:cubicBezTo>
                  <a:cubicBezTo>
                    <a:pt x="154" y="2"/>
                    <a:pt x="155" y="0"/>
                    <a:pt x="158" y="0"/>
                  </a:cubicBezTo>
                  <a:cubicBezTo>
                    <a:pt x="218" y="0"/>
                    <a:pt x="218" y="0"/>
                    <a:pt x="218" y="0"/>
                  </a:cubicBezTo>
                  <a:cubicBezTo>
                    <a:pt x="221" y="0"/>
                    <a:pt x="223" y="2"/>
                    <a:pt x="223" y="4"/>
                  </a:cubicBezTo>
                  <a:close/>
                  <a:moveTo>
                    <a:pt x="214" y="9"/>
                  </a:moveTo>
                  <a:cubicBezTo>
                    <a:pt x="162" y="9"/>
                    <a:pt x="162" y="9"/>
                    <a:pt x="162" y="9"/>
                  </a:cubicBezTo>
                  <a:cubicBezTo>
                    <a:pt x="162" y="154"/>
                    <a:pt x="162" y="154"/>
                    <a:pt x="162" y="154"/>
                  </a:cubicBezTo>
                  <a:cubicBezTo>
                    <a:pt x="214" y="154"/>
                    <a:pt x="214" y="154"/>
                    <a:pt x="214" y="154"/>
                  </a:cubicBezTo>
                  <a:lnTo>
                    <a:pt x="214" y="9"/>
                  </a:lnTo>
                  <a:close/>
                  <a:moveTo>
                    <a:pt x="209" y="60"/>
                  </a:moveTo>
                  <a:cubicBezTo>
                    <a:pt x="167" y="60"/>
                    <a:pt x="167" y="60"/>
                    <a:pt x="167" y="60"/>
                  </a:cubicBezTo>
                  <a:cubicBezTo>
                    <a:pt x="167" y="67"/>
                    <a:pt x="167" y="67"/>
                    <a:pt x="167" y="67"/>
                  </a:cubicBezTo>
                  <a:cubicBezTo>
                    <a:pt x="209" y="67"/>
                    <a:pt x="209" y="67"/>
                    <a:pt x="209" y="67"/>
                  </a:cubicBezTo>
                  <a:lnTo>
                    <a:pt x="209" y="60"/>
                  </a:lnTo>
                  <a:close/>
                  <a:moveTo>
                    <a:pt x="202" y="109"/>
                  </a:moveTo>
                  <a:cubicBezTo>
                    <a:pt x="202" y="116"/>
                    <a:pt x="196" y="122"/>
                    <a:pt x="189" y="122"/>
                  </a:cubicBezTo>
                  <a:cubicBezTo>
                    <a:pt x="181" y="122"/>
                    <a:pt x="175" y="116"/>
                    <a:pt x="175" y="109"/>
                  </a:cubicBezTo>
                  <a:cubicBezTo>
                    <a:pt x="175" y="101"/>
                    <a:pt x="181" y="95"/>
                    <a:pt x="189" y="95"/>
                  </a:cubicBezTo>
                  <a:cubicBezTo>
                    <a:pt x="196" y="95"/>
                    <a:pt x="202" y="101"/>
                    <a:pt x="202" y="109"/>
                  </a:cubicBezTo>
                  <a:close/>
                  <a:moveTo>
                    <a:pt x="197" y="109"/>
                  </a:moveTo>
                  <a:cubicBezTo>
                    <a:pt x="197" y="104"/>
                    <a:pt x="194" y="100"/>
                    <a:pt x="189" y="100"/>
                  </a:cubicBezTo>
                  <a:cubicBezTo>
                    <a:pt x="184" y="100"/>
                    <a:pt x="180" y="104"/>
                    <a:pt x="180" y="109"/>
                  </a:cubicBezTo>
                  <a:cubicBezTo>
                    <a:pt x="180" y="114"/>
                    <a:pt x="184" y="117"/>
                    <a:pt x="189" y="117"/>
                  </a:cubicBezTo>
                  <a:cubicBezTo>
                    <a:pt x="194" y="117"/>
                    <a:pt x="197" y="114"/>
                    <a:pt x="197" y="109"/>
                  </a:cubicBezTo>
                  <a:close/>
                  <a:moveTo>
                    <a:pt x="142" y="30"/>
                  </a:moveTo>
                  <a:cubicBezTo>
                    <a:pt x="142" y="117"/>
                    <a:pt x="142" y="117"/>
                    <a:pt x="142" y="117"/>
                  </a:cubicBezTo>
                  <a:cubicBezTo>
                    <a:pt x="142" y="122"/>
                    <a:pt x="138" y="127"/>
                    <a:pt x="133" y="127"/>
                  </a:cubicBezTo>
                  <a:cubicBezTo>
                    <a:pt x="85" y="127"/>
                    <a:pt x="85" y="127"/>
                    <a:pt x="85" y="127"/>
                  </a:cubicBezTo>
                  <a:cubicBezTo>
                    <a:pt x="85" y="127"/>
                    <a:pt x="83" y="146"/>
                    <a:pt x="100" y="146"/>
                  </a:cubicBezTo>
                  <a:cubicBezTo>
                    <a:pt x="100" y="155"/>
                    <a:pt x="100" y="155"/>
                    <a:pt x="100" y="155"/>
                  </a:cubicBezTo>
                  <a:cubicBezTo>
                    <a:pt x="85" y="155"/>
                    <a:pt x="85" y="155"/>
                    <a:pt x="85" y="155"/>
                  </a:cubicBezTo>
                  <a:cubicBezTo>
                    <a:pt x="57" y="155"/>
                    <a:pt x="57" y="155"/>
                    <a:pt x="57" y="155"/>
                  </a:cubicBezTo>
                  <a:cubicBezTo>
                    <a:pt x="43" y="155"/>
                    <a:pt x="43" y="155"/>
                    <a:pt x="43" y="155"/>
                  </a:cubicBezTo>
                  <a:cubicBezTo>
                    <a:pt x="43" y="146"/>
                    <a:pt x="43" y="146"/>
                    <a:pt x="43" y="146"/>
                  </a:cubicBezTo>
                  <a:cubicBezTo>
                    <a:pt x="59" y="146"/>
                    <a:pt x="57" y="127"/>
                    <a:pt x="57" y="127"/>
                  </a:cubicBezTo>
                  <a:cubicBezTo>
                    <a:pt x="10" y="127"/>
                    <a:pt x="10" y="127"/>
                    <a:pt x="10" y="127"/>
                  </a:cubicBezTo>
                  <a:cubicBezTo>
                    <a:pt x="5" y="127"/>
                    <a:pt x="0" y="122"/>
                    <a:pt x="0" y="117"/>
                  </a:cubicBezTo>
                  <a:cubicBezTo>
                    <a:pt x="0" y="30"/>
                    <a:pt x="0" y="30"/>
                    <a:pt x="0" y="30"/>
                  </a:cubicBezTo>
                  <a:cubicBezTo>
                    <a:pt x="0" y="25"/>
                    <a:pt x="5" y="20"/>
                    <a:pt x="10" y="20"/>
                  </a:cubicBezTo>
                  <a:cubicBezTo>
                    <a:pt x="133" y="20"/>
                    <a:pt x="133" y="20"/>
                    <a:pt x="133" y="20"/>
                  </a:cubicBezTo>
                  <a:cubicBezTo>
                    <a:pt x="138" y="20"/>
                    <a:pt x="142" y="25"/>
                    <a:pt x="142" y="30"/>
                  </a:cubicBezTo>
                  <a:close/>
                  <a:moveTo>
                    <a:pt x="80" y="115"/>
                  </a:moveTo>
                  <a:cubicBezTo>
                    <a:pt x="80" y="110"/>
                    <a:pt x="76" y="107"/>
                    <a:pt x="72" y="107"/>
                  </a:cubicBezTo>
                  <a:cubicBezTo>
                    <a:pt x="67" y="107"/>
                    <a:pt x="64" y="110"/>
                    <a:pt x="64" y="115"/>
                  </a:cubicBezTo>
                  <a:cubicBezTo>
                    <a:pt x="64" y="119"/>
                    <a:pt x="67" y="123"/>
                    <a:pt x="72" y="123"/>
                  </a:cubicBezTo>
                  <a:cubicBezTo>
                    <a:pt x="76" y="123"/>
                    <a:pt x="80" y="119"/>
                    <a:pt x="80" y="115"/>
                  </a:cubicBezTo>
                  <a:close/>
                  <a:moveTo>
                    <a:pt x="132" y="30"/>
                  </a:moveTo>
                  <a:cubicBezTo>
                    <a:pt x="10" y="30"/>
                    <a:pt x="10" y="30"/>
                    <a:pt x="10" y="30"/>
                  </a:cubicBezTo>
                  <a:cubicBezTo>
                    <a:pt x="10" y="104"/>
                    <a:pt x="10" y="104"/>
                    <a:pt x="10" y="104"/>
                  </a:cubicBezTo>
                  <a:cubicBezTo>
                    <a:pt x="132" y="104"/>
                    <a:pt x="132" y="104"/>
                    <a:pt x="132" y="104"/>
                  </a:cubicBezTo>
                  <a:cubicBezTo>
                    <a:pt x="132" y="104"/>
                    <a:pt x="132" y="104"/>
                    <a:pt x="132" y="104"/>
                  </a:cubicBezTo>
                  <a:lnTo>
                    <a:pt x="132" y="30"/>
                  </a:lnTo>
                  <a:close/>
                  <a:moveTo>
                    <a:pt x="72" y="110"/>
                  </a:moveTo>
                  <a:cubicBezTo>
                    <a:pt x="69" y="110"/>
                    <a:pt x="67" y="112"/>
                    <a:pt x="67" y="115"/>
                  </a:cubicBezTo>
                  <a:cubicBezTo>
                    <a:pt x="67" y="118"/>
                    <a:pt x="69" y="120"/>
                    <a:pt x="72" y="120"/>
                  </a:cubicBezTo>
                  <a:cubicBezTo>
                    <a:pt x="75" y="120"/>
                    <a:pt x="77" y="118"/>
                    <a:pt x="77" y="115"/>
                  </a:cubicBezTo>
                  <a:cubicBezTo>
                    <a:pt x="77" y="112"/>
                    <a:pt x="75" y="110"/>
                    <a:pt x="72"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Rectangle 28"/>
            <p:cNvSpPr>
              <a:spLocks noChangeArrowheads="1"/>
            </p:cNvSpPr>
            <p:nvPr/>
          </p:nvSpPr>
          <p:spPr bwMode="auto">
            <a:xfrm>
              <a:off x="1867" y="1101"/>
              <a:ext cx="21" cy="112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3" name="Rectangle 29"/>
            <p:cNvSpPr>
              <a:spLocks noChangeArrowheads="1"/>
            </p:cNvSpPr>
            <p:nvPr/>
          </p:nvSpPr>
          <p:spPr bwMode="auto">
            <a:xfrm>
              <a:off x="1549" y="1532"/>
              <a:ext cx="21" cy="70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4" name="Rectangle 30"/>
            <p:cNvSpPr>
              <a:spLocks noChangeArrowheads="1"/>
            </p:cNvSpPr>
            <p:nvPr/>
          </p:nvSpPr>
          <p:spPr bwMode="auto">
            <a:xfrm>
              <a:off x="776" y="1172"/>
              <a:ext cx="21" cy="123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5" name="Rectangle 32"/>
            <p:cNvSpPr>
              <a:spLocks noChangeArrowheads="1"/>
            </p:cNvSpPr>
            <p:nvPr/>
          </p:nvSpPr>
          <p:spPr bwMode="auto">
            <a:xfrm>
              <a:off x="939" y="1946"/>
              <a:ext cx="21" cy="4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6" name="Rectangle 34"/>
            <p:cNvSpPr>
              <a:spLocks noChangeArrowheads="1"/>
            </p:cNvSpPr>
            <p:nvPr/>
          </p:nvSpPr>
          <p:spPr bwMode="auto">
            <a:xfrm>
              <a:off x="1098" y="2163"/>
              <a:ext cx="21" cy="25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7" name="Freeform 36"/>
            <p:cNvSpPr/>
            <p:nvPr/>
          </p:nvSpPr>
          <p:spPr bwMode="auto">
            <a:xfrm>
              <a:off x="1474" y="817"/>
              <a:ext cx="205" cy="1396"/>
            </a:xfrm>
            <a:custGeom>
              <a:avLst/>
              <a:gdLst>
                <a:gd name="T0" fmla="*/ 196 w 196"/>
                <a:gd name="T1" fmla="*/ 1336 h 1336"/>
                <a:gd name="T2" fmla="*/ 176 w 196"/>
                <a:gd name="T3" fmla="*/ 1336 h 1336"/>
                <a:gd name="T4" fmla="*/ 176 w 196"/>
                <a:gd name="T5" fmla="*/ 364 h 1336"/>
                <a:gd name="T6" fmla="*/ 162 w 196"/>
                <a:gd name="T7" fmla="*/ 335 h 1336"/>
                <a:gd name="T8" fmla="*/ 109 w 196"/>
                <a:gd name="T9" fmla="*/ 320 h 1336"/>
                <a:gd name="T10" fmla="*/ 108 w 196"/>
                <a:gd name="T11" fmla="*/ 320 h 1336"/>
                <a:gd name="T12" fmla="*/ 59 w 196"/>
                <a:gd name="T13" fmla="*/ 320 h 1336"/>
                <a:gd name="T14" fmla="*/ 17 w 196"/>
                <a:gd name="T15" fmla="*/ 305 h 1336"/>
                <a:gd name="T16" fmla="*/ 0 w 196"/>
                <a:gd name="T17" fmla="*/ 261 h 1336"/>
                <a:gd name="T18" fmla="*/ 0 w 196"/>
                <a:gd name="T19" fmla="*/ 0 h 1336"/>
                <a:gd name="T20" fmla="*/ 20 w 196"/>
                <a:gd name="T21" fmla="*/ 0 h 1336"/>
                <a:gd name="T22" fmla="*/ 20 w 196"/>
                <a:gd name="T23" fmla="*/ 261 h 1336"/>
                <a:gd name="T24" fmla="*/ 30 w 196"/>
                <a:gd name="T25" fmla="*/ 290 h 1336"/>
                <a:gd name="T26" fmla="*/ 59 w 196"/>
                <a:gd name="T27" fmla="*/ 300 h 1336"/>
                <a:gd name="T28" fmla="*/ 59 w 196"/>
                <a:gd name="T29" fmla="*/ 300 h 1336"/>
                <a:gd name="T30" fmla="*/ 108 w 196"/>
                <a:gd name="T31" fmla="*/ 300 h 1336"/>
                <a:gd name="T32" fmla="*/ 176 w 196"/>
                <a:gd name="T33" fmla="*/ 320 h 1336"/>
                <a:gd name="T34" fmla="*/ 196 w 196"/>
                <a:gd name="T35" fmla="*/ 364 h 1336"/>
                <a:gd name="T36" fmla="*/ 196 w 196"/>
                <a:gd name="T37"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336">
                  <a:moveTo>
                    <a:pt x="196" y="1336"/>
                  </a:moveTo>
                  <a:cubicBezTo>
                    <a:pt x="176" y="1336"/>
                    <a:pt x="176" y="1336"/>
                    <a:pt x="176" y="1336"/>
                  </a:cubicBezTo>
                  <a:cubicBezTo>
                    <a:pt x="176" y="364"/>
                    <a:pt x="176" y="364"/>
                    <a:pt x="176" y="364"/>
                  </a:cubicBezTo>
                  <a:cubicBezTo>
                    <a:pt x="176" y="364"/>
                    <a:pt x="176" y="347"/>
                    <a:pt x="162" y="335"/>
                  </a:cubicBezTo>
                  <a:cubicBezTo>
                    <a:pt x="151" y="324"/>
                    <a:pt x="133" y="319"/>
                    <a:pt x="109" y="320"/>
                  </a:cubicBezTo>
                  <a:cubicBezTo>
                    <a:pt x="108" y="320"/>
                    <a:pt x="108" y="320"/>
                    <a:pt x="108" y="320"/>
                  </a:cubicBezTo>
                  <a:cubicBezTo>
                    <a:pt x="59" y="320"/>
                    <a:pt x="59" y="320"/>
                    <a:pt x="59" y="320"/>
                  </a:cubicBezTo>
                  <a:cubicBezTo>
                    <a:pt x="56" y="320"/>
                    <a:pt x="33" y="320"/>
                    <a:pt x="17" y="305"/>
                  </a:cubicBezTo>
                  <a:cubicBezTo>
                    <a:pt x="6" y="294"/>
                    <a:pt x="0" y="280"/>
                    <a:pt x="0" y="261"/>
                  </a:cubicBezTo>
                  <a:cubicBezTo>
                    <a:pt x="0" y="0"/>
                    <a:pt x="0" y="0"/>
                    <a:pt x="0" y="0"/>
                  </a:cubicBezTo>
                  <a:cubicBezTo>
                    <a:pt x="20" y="0"/>
                    <a:pt x="20" y="0"/>
                    <a:pt x="20" y="0"/>
                  </a:cubicBezTo>
                  <a:cubicBezTo>
                    <a:pt x="20" y="261"/>
                    <a:pt x="20" y="261"/>
                    <a:pt x="20" y="261"/>
                  </a:cubicBezTo>
                  <a:cubicBezTo>
                    <a:pt x="20" y="274"/>
                    <a:pt x="23" y="284"/>
                    <a:pt x="30" y="290"/>
                  </a:cubicBezTo>
                  <a:cubicBezTo>
                    <a:pt x="41" y="301"/>
                    <a:pt x="59" y="300"/>
                    <a:pt x="59" y="300"/>
                  </a:cubicBezTo>
                  <a:cubicBezTo>
                    <a:pt x="59" y="300"/>
                    <a:pt x="59" y="300"/>
                    <a:pt x="59" y="300"/>
                  </a:cubicBezTo>
                  <a:cubicBezTo>
                    <a:pt x="108" y="300"/>
                    <a:pt x="108" y="300"/>
                    <a:pt x="108" y="300"/>
                  </a:cubicBezTo>
                  <a:cubicBezTo>
                    <a:pt x="138" y="299"/>
                    <a:pt x="161" y="305"/>
                    <a:pt x="176" y="320"/>
                  </a:cubicBezTo>
                  <a:cubicBezTo>
                    <a:pt x="196" y="339"/>
                    <a:pt x="196" y="363"/>
                    <a:pt x="196" y="364"/>
                  </a:cubicBezTo>
                  <a:lnTo>
                    <a:pt x="196" y="1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Freeform 37"/>
            <p:cNvSpPr/>
            <p:nvPr/>
          </p:nvSpPr>
          <p:spPr bwMode="auto">
            <a:xfrm>
              <a:off x="2034" y="1845"/>
              <a:ext cx="458" cy="364"/>
            </a:xfrm>
            <a:custGeom>
              <a:avLst/>
              <a:gdLst>
                <a:gd name="T0" fmla="*/ 20 w 438"/>
                <a:gd name="T1" fmla="*/ 348 h 348"/>
                <a:gd name="T2" fmla="*/ 0 w 438"/>
                <a:gd name="T3" fmla="*/ 348 h 348"/>
                <a:gd name="T4" fmla="*/ 0 w 438"/>
                <a:gd name="T5" fmla="*/ 33 h 348"/>
                <a:gd name="T6" fmla="*/ 10 w 438"/>
                <a:gd name="T7" fmla="*/ 9 h 348"/>
                <a:gd name="T8" fmla="*/ 36 w 438"/>
                <a:gd name="T9" fmla="*/ 1 h 348"/>
                <a:gd name="T10" fmla="*/ 67 w 438"/>
                <a:gd name="T11" fmla="*/ 1 h 348"/>
                <a:gd name="T12" fmla="*/ 438 w 438"/>
                <a:gd name="T13" fmla="*/ 1 h 348"/>
                <a:gd name="T14" fmla="*/ 438 w 438"/>
                <a:gd name="T15" fmla="*/ 21 h 348"/>
                <a:gd name="T16" fmla="*/ 67 w 438"/>
                <a:gd name="T17" fmla="*/ 21 h 348"/>
                <a:gd name="T18" fmla="*/ 35 w 438"/>
                <a:gd name="T19" fmla="*/ 21 h 348"/>
                <a:gd name="T20" fmla="*/ 35 w 438"/>
                <a:gd name="T21" fmla="*/ 21 h 348"/>
                <a:gd name="T22" fmla="*/ 24 w 438"/>
                <a:gd name="T23" fmla="*/ 23 h 348"/>
                <a:gd name="T24" fmla="*/ 20 w 438"/>
                <a:gd name="T25" fmla="*/ 33 h 348"/>
                <a:gd name="T26" fmla="*/ 20 w 438"/>
                <a:gd name="T2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8" h="348">
                  <a:moveTo>
                    <a:pt x="20" y="348"/>
                  </a:moveTo>
                  <a:cubicBezTo>
                    <a:pt x="0" y="348"/>
                    <a:pt x="0" y="348"/>
                    <a:pt x="0" y="348"/>
                  </a:cubicBezTo>
                  <a:cubicBezTo>
                    <a:pt x="0" y="33"/>
                    <a:pt x="0" y="33"/>
                    <a:pt x="0" y="33"/>
                  </a:cubicBezTo>
                  <a:cubicBezTo>
                    <a:pt x="0" y="32"/>
                    <a:pt x="0" y="18"/>
                    <a:pt x="10" y="9"/>
                  </a:cubicBezTo>
                  <a:cubicBezTo>
                    <a:pt x="15" y="5"/>
                    <a:pt x="23" y="0"/>
                    <a:pt x="36" y="1"/>
                  </a:cubicBezTo>
                  <a:cubicBezTo>
                    <a:pt x="67" y="1"/>
                    <a:pt x="67" y="1"/>
                    <a:pt x="67" y="1"/>
                  </a:cubicBezTo>
                  <a:cubicBezTo>
                    <a:pt x="438" y="1"/>
                    <a:pt x="438" y="1"/>
                    <a:pt x="438" y="1"/>
                  </a:cubicBezTo>
                  <a:cubicBezTo>
                    <a:pt x="438" y="21"/>
                    <a:pt x="438" y="21"/>
                    <a:pt x="438" y="21"/>
                  </a:cubicBezTo>
                  <a:cubicBezTo>
                    <a:pt x="67" y="21"/>
                    <a:pt x="67" y="21"/>
                    <a:pt x="67" y="21"/>
                  </a:cubicBezTo>
                  <a:cubicBezTo>
                    <a:pt x="35" y="21"/>
                    <a:pt x="35" y="21"/>
                    <a:pt x="35" y="21"/>
                  </a:cubicBezTo>
                  <a:cubicBezTo>
                    <a:pt x="35" y="21"/>
                    <a:pt x="35" y="21"/>
                    <a:pt x="35" y="21"/>
                  </a:cubicBezTo>
                  <a:cubicBezTo>
                    <a:pt x="30" y="21"/>
                    <a:pt x="26" y="21"/>
                    <a:pt x="24" y="23"/>
                  </a:cubicBezTo>
                  <a:cubicBezTo>
                    <a:pt x="21" y="26"/>
                    <a:pt x="20" y="31"/>
                    <a:pt x="20" y="33"/>
                  </a:cubicBezTo>
                  <a:lnTo>
                    <a:pt x="20" y="34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Freeform 38"/>
            <p:cNvSpPr>
              <a:spLocks noEditPoints="1"/>
            </p:cNvSpPr>
            <p:nvPr/>
          </p:nvSpPr>
          <p:spPr bwMode="auto">
            <a:xfrm>
              <a:off x="1394" y="572"/>
              <a:ext cx="185" cy="153"/>
            </a:xfrm>
            <a:custGeom>
              <a:avLst/>
              <a:gdLst>
                <a:gd name="T0" fmla="*/ 20 w 177"/>
                <a:gd name="T1" fmla="*/ 29 h 146"/>
                <a:gd name="T2" fmla="*/ 49 w 177"/>
                <a:gd name="T3" fmla="*/ 0 h 146"/>
                <a:gd name="T4" fmla="*/ 77 w 177"/>
                <a:gd name="T5" fmla="*/ 29 h 146"/>
                <a:gd name="T6" fmla="*/ 49 w 177"/>
                <a:gd name="T7" fmla="*/ 58 h 146"/>
                <a:gd name="T8" fmla="*/ 20 w 177"/>
                <a:gd name="T9" fmla="*/ 29 h 146"/>
                <a:gd name="T10" fmla="*/ 63 w 177"/>
                <a:gd name="T11" fmla="*/ 94 h 146"/>
                <a:gd name="T12" fmla="*/ 59 w 177"/>
                <a:gd name="T13" fmla="*/ 80 h 146"/>
                <a:gd name="T14" fmla="*/ 67 w 177"/>
                <a:gd name="T15" fmla="*/ 60 h 146"/>
                <a:gd name="T16" fmla="*/ 61 w 177"/>
                <a:gd name="T17" fmla="*/ 60 h 146"/>
                <a:gd name="T18" fmla="*/ 37 w 177"/>
                <a:gd name="T19" fmla="*/ 60 h 146"/>
                <a:gd name="T20" fmla="*/ 0 w 177"/>
                <a:gd name="T21" fmla="*/ 96 h 146"/>
                <a:gd name="T22" fmla="*/ 0 w 177"/>
                <a:gd name="T23" fmla="*/ 126 h 146"/>
                <a:gd name="T24" fmla="*/ 0 w 177"/>
                <a:gd name="T25" fmla="*/ 126 h 146"/>
                <a:gd name="T26" fmla="*/ 2 w 177"/>
                <a:gd name="T27" fmla="*/ 127 h 146"/>
                <a:gd name="T28" fmla="*/ 46 w 177"/>
                <a:gd name="T29" fmla="*/ 135 h 146"/>
                <a:gd name="T30" fmla="*/ 46 w 177"/>
                <a:gd name="T31" fmla="*/ 121 h 146"/>
                <a:gd name="T32" fmla="*/ 63 w 177"/>
                <a:gd name="T33" fmla="*/ 94 h 146"/>
                <a:gd name="T34" fmla="*/ 128 w 177"/>
                <a:gd name="T35" fmla="*/ 58 h 146"/>
                <a:gd name="T36" fmla="*/ 156 w 177"/>
                <a:gd name="T37" fmla="*/ 29 h 146"/>
                <a:gd name="T38" fmla="*/ 128 w 177"/>
                <a:gd name="T39" fmla="*/ 0 h 146"/>
                <a:gd name="T40" fmla="*/ 99 w 177"/>
                <a:gd name="T41" fmla="*/ 29 h 146"/>
                <a:gd name="T42" fmla="*/ 128 w 177"/>
                <a:gd name="T43" fmla="*/ 58 h 146"/>
                <a:gd name="T44" fmla="*/ 140 w 177"/>
                <a:gd name="T45" fmla="*/ 60 h 146"/>
                <a:gd name="T46" fmla="*/ 116 w 177"/>
                <a:gd name="T47" fmla="*/ 60 h 146"/>
                <a:gd name="T48" fmla="*/ 104 w 177"/>
                <a:gd name="T49" fmla="*/ 61 h 146"/>
                <a:gd name="T50" fmla="*/ 112 w 177"/>
                <a:gd name="T51" fmla="*/ 80 h 146"/>
                <a:gd name="T52" fmla="*/ 108 w 177"/>
                <a:gd name="T53" fmla="*/ 94 h 146"/>
                <a:gd name="T54" fmla="*/ 124 w 177"/>
                <a:gd name="T55" fmla="*/ 121 h 146"/>
                <a:gd name="T56" fmla="*/ 124 w 177"/>
                <a:gd name="T57" fmla="*/ 135 h 146"/>
                <a:gd name="T58" fmla="*/ 131 w 177"/>
                <a:gd name="T59" fmla="*/ 135 h 146"/>
                <a:gd name="T60" fmla="*/ 174 w 177"/>
                <a:gd name="T61" fmla="*/ 127 h 146"/>
                <a:gd name="T62" fmla="*/ 176 w 177"/>
                <a:gd name="T63" fmla="*/ 126 h 146"/>
                <a:gd name="T64" fmla="*/ 177 w 177"/>
                <a:gd name="T65" fmla="*/ 126 h 146"/>
                <a:gd name="T66" fmla="*/ 177 w 177"/>
                <a:gd name="T67" fmla="*/ 96 h 146"/>
                <a:gd name="T68" fmla="*/ 140 w 177"/>
                <a:gd name="T69" fmla="*/ 60 h 146"/>
                <a:gd name="T70" fmla="*/ 67 w 177"/>
                <a:gd name="T71" fmla="*/ 81 h 146"/>
                <a:gd name="T72" fmla="*/ 85 w 177"/>
                <a:gd name="T73" fmla="*/ 98 h 146"/>
                <a:gd name="T74" fmla="*/ 103 w 177"/>
                <a:gd name="T75" fmla="*/ 81 h 146"/>
                <a:gd name="T76" fmla="*/ 85 w 177"/>
                <a:gd name="T77" fmla="*/ 63 h 146"/>
                <a:gd name="T78" fmla="*/ 67 w 177"/>
                <a:gd name="T79" fmla="*/ 81 h 146"/>
                <a:gd name="T80" fmla="*/ 93 w 177"/>
                <a:gd name="T81" fmla="*/ 100 h 146"/>
                <a:gd name="T82" fmla="*/ 78 w 177"/>
                <a:gd name="T83" fmla="*/ 100 h 146"/>
                <a:gd name="T84" fmla="*/ 55 w 177"/>
                <a:gd name="T85" fmla="*/ 122 h 146"/>
                <a:gd name="T86" fmla="*/ 55 w 177"/>
                <a:gd name="T87" fmla="*/ 141 h 146"/>
                <a:gd name="T88" fmla="*/ 55 w 177"/>
                <a:gd name="T89" fmla="*/ 141 h 146"/>
                <a:gd name="T90" fmla="*/ 56 w 177"/>
                <a:gd name="T91" fmla="*/ 141 h 146"/>
                <a:gd name="T92" fmla="*/ 87 w 177"/>
                <a:gd name="T93" fmla="*/ 146 h 146"/>
                <a:gd name="T94" fmla="*/ 114 w 177"/>
                <a:gd name="T95" fmla="*/ 141 h 146"/>
                <a:gd name="T96" fmla="*/ 115 w 177"/>
                <a:gd name="T97" fmla="*/ 141 h 146"/>
                <a:gd name="T98" fmla="*/ 115 w 177"/>
                <a:gd name="T99" fmla="*/ 141 h 146"/>
                <a:gd name="T100" fmla="*/ 115 w 177"/>
                <a:gd name="T101" fmla="*/ 122 h 146"/>
                <a:gd name="T102" fmla="*/ 93 w 177"/>
                <a:gd name="T103" fmla="*/ 10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146">
                  <a:moveTo>
                    <a:pt x="20" y="29"/>
                  </a:moveTo>
                  <a:cubicBezTo>
                    <a:pt x="20" y="13"/>
                    <a:pt x="33" y="0"/>
                    <a:pt x="49" y="0"/>
                  </a:cubicBezTo>
                  <a:cubicBezTo>
                    <a:pt x="65" y="0"/>
                    <a:pt x="77" y="13"/>
                    <a:pt x="77" y="29"/>
                  </a:cubicBezTo>
                  <a:cubicBezTo>
                    <a:pt x="77" y="45"/>
                    <a:pt x="65" y="58"/>
                    <a:pt x="49" y="58"/>
                  </a:cubicBezTo>
                  <a:cubicBezTo>
                    <a:pt x="33" y="58"/>
                    <a:pt x="20" y="45"/>
                    <a:pt x="20" y="29"/>
                  </a:cubicBezTo>
                  <a:close/>
                  <a:moveTo>
                    <a:pt x="63" y="94"/>
                  </a:moveTo>
                  <a:cubicBezTo>
                    <a:pt x="60" y="90"/>
                    <a:pt x="59" y="85"/>
                    <a:pt x="59" y="80"/>
                  </a:cubicBezTo>
                  <a:cubicBezTo>
                    <a:pt x="59" y="72"/>
                    <a:pt x="62" y="65"/>
                    <a:pt x="67" y="60"/>
                  </a:cubicBezTo>
                  <a:cubicBezTo>
                    <a:pt x="65" y="60"/>
                    <a:pt x="63" y="60"/>
                    <a:pt x="61" y="60"/>
                  </a:cubicBezTo>
                  <a:cubicBezTo>
                    <a:pt x="37" y="60"/>
                    <a:pt x="37" y="60"/>
                    <a:pt x="37" y="60"/>
                  </a:cubicBezTo>
                  <a:cubicBezTo>
                    <a:pt x="17" y="60"/>
                    <a:pt x="0" y="76"/>
                    <a:pt x="0" y="96"/>
                  </a:cubicBezTo>
                  <a:cubicBezTo>
                    <a:pt x="0" y="126"/>
                    <a:pt x="0" y="126"/>
                    <a:pt x="0" y="126"/>
                  </a:cubicBezTo>
                  <a:cubicBezTo>
                    <a:pt x="0" y="126"/>
                    <a:pt x="0" y="126"/>
                    <a:pt x="0" y="126"/>
                  </a:cubicBezTo>
                  <a:cubicBezTo>
                    <a:pt x="2" y="127"/>
                    <a:pt x="2" y="127"/>
                    <a:pt x="2" y="127"/>
                  </a:cubicBezTo>
                  <a:cubicBezTo>
                    <a:pt x="19" y="132"/>
                    <a:pt x="34" y="134"/>
                    <a:pt x="46" y="135"/>
                  </a:cubicBezTo>
                  <a:cubicBezTo>
                    <a:pt x="46" y="121"/>
                    <a:pt x="46" y="121"/>
                    <a:pt x="46" y="121"/>
                  </a:cubicBezTo>
                  <a:cubicBezTo>
                    <a:pt x="46" y="109"/>
                    <a:pt x="53" y="99"/>
                    <a:pt x="63" y="94"/>
                  </a:cubicBezTo>
                  <a:close/>
                  <a:moveTo>
                    <a:pt x="128" y="58"/>
                  </a:moveTo>
                  <a:cubicBezTo>
                    <a:pt x="144" y="58"/>
                    <a:pt x="156" y="45"/>
                    <a:pt x="156" y="29"/>
                  </a:cubicBezTo>
                  <a:cubicBezTo>
                    <a:pt x="156" y="13"/>
                    <a:pt x="144" y="0"/>
                    <a:pt x="128" y="0"/>
                  </a:cubicBezTo>
                  <a:cubicBezTo>
                    <a:pt x="112" y="0"/>
                    <a:pt x="99" y="13"/>
                    <a:pt x="99" y="29"/>
                  </a:cubicBezTo>
                  <a:cubicBezTo>
                    <a:pt x="99" y="45"/>
                    <a:pt x="112" y="58"/>
                    <a:pt x="128" y="58"/>
                  </a:cubicBezTo>
                  <a:close/>
                  <a:moveTo>
                    <a:pt x="140" y="60"/>
                  </a:moveTo>
                  <a:cubicBezTo>
                    <a:pt x="116" y="60"/>
                    <a:pt x="116" y="60"/>
                    <a:pt x="116" y="60"/>
                  </a:cubicBezTo>
                  <a:cubicBezTo>
                    <a:pt x="112" y="60"/>
                    <a:pt x="108" y="60"/>
                    <a:pt x="104" y="61"/>
                  </a:cubicBezTo>
                  <a:cubicBezTo>
                    <a:pt x="109" y="66"/>
                    <a:pt x="112" y="73"/>
                    <a:pt x="112" y="80"/>
                  </a:cubicBezTo>
                  <a:cubicBezTo>
                    <a:pt x="112" y="85"/>
                    <a:pt x="110" y="90"/>
                    <a:pt x="108" y="94"/>
                  </a:cubicBezTo>
                  <a:cubicBezTo>
                    <a:pt x="117" y="99"/>
                    <a:pt x="124" y="109"/>
                    <a:pt x="124" y="121"/>
                  </a:cubicBezTo>
                  <a:cubicBezTo>
                    <a:pt x="124" y="135"/>
                    <a:pt x="124" y="135"/>
                    <a:pt x="124" y="135"/>
                  </a:cubicBezTo>
                  <a:cubicBezTo>
                    <a:pt x="126" y="135"/>
                    <a:pt x="129" y="135"/>
                    <a:pt x="131" y="135"/>
                  </a:cubicBezTo>
                  <a:cubicBezTo>
                    <a:pt x="158" y="135"/>
                    <a:pt x="173" y="127"/>
                    <a:pt x="174" y="127"/>
                  </a:cubicBezTo>
                  <a:cubicBezTo>
                    <a:pt x="176" y="126"/>
                    <a:pt x="176" y="126"/>
                    <a:pt x="176" y="126"/>
                  </a:cubicBezTo>
                  <a:cubicBezTo>
                    <a:pt x="177" y="126"/>
                    <a:pt x="177" y="126"/>
                    <a:pt x="177" y="126"/>
                  </a:cubicBezTo>
                  <a:cubicBezTo>
                    <a:pt x="177" y="96"/>
                    <a:pt x="177" y="96"/>
                    <a:pt x="177" y="96"/>
                  </a:cubicBezTo>
                  <a:cubicBezTo>
                    <a:pt x="177" y="76"/>
                    <a:pt x="160" y="60"/>
                    <a:pt x="140" y="60"/>
                  </a:cubicBezTo>
                  <a:close/>
                  <a:moveTo>
                    <a:pt x="67" y="81"/>
                  </a:moveTo>
                  <a:cubicBezTo>
                    <a:pt x="67" y="90"/>
                    <a:pt x="75" y="98"/>
                    <a:pt x="85" y="98"/>
                  </a:cubicBezTo>
                  <a:cubicBezTo>
                    <a:pt x="95" y="98"/>
                    <a:pt x="103" y="90"/>
                    <a:pt x="103" y="81"/>
                  </a:cubicBezTo>
                  <a:cubicBezTo>
                    <a:pt x="103" y="71"/>
                    <a:pt x="95" y="63"/>
                    <a:pt x="85" y="63"/>
                  </a:cubicBezTo>
                  <a:cubicBezTo>
                    <a:pt x="75" y="63"/>
                    <a:pt x="67" y="71"/>
                    <a:pt x="67" y="81"/>
                  </a:cubicBezTo>
                  <a:close/>
                  <a:moveTo>
                    <a:pt x="93" y="100"/>
                  </a:moveTo>
                  <a:cubicBezTo>
                    <a:pt x="78" y="100"/>
                    <a:pt x="78" y="100"/>
                    <a:pt x="78" y="100"/>
                  </a:cubicBezTo>
                  <a:cubicBezTo>
                    <a:pt x="65" y="100"/>
                    <a:pt x="55" y="110"/>
                    <a:pt x="55" y="122"/>
                  </a:cubicBezTo>
                  <a:cubicBezTo>
                    <a:pt x="55" y="141"/>
                    <a:pt x="55" y="141"/>
                    <a:pt x="55" y="141"/>
                  </a:cubicBezTo>
                  <a:cubicBezTo>
                    <a:pt x="55" y="141"/>
                    <a:pt x="55" y="141"/>
                    <a:pt x="55" y="141"/>
                  </a:cubicBezTo>
                  <a:cubicBezTo>
                    <a:pt x="56" y="141"/>
                    <a:pt x="56" y="141"/>
                    <a:pt x="56" y="141"/>
                  </a:cubicBezTo>
                  <a:cubicBezTo>
                    <a:pt x="68" y="145"/>
                    <a:pt x="79" y="146"/>
                    <a:pt x="87" y="146"/>
                  </a:cubicBezTo>
                  <a:cubicBezTo>
                    <a:pt x="104" y="146"/>
                    <a:pt x="113" y="142"/>
                    <a:pt x="114" y="141"/>
                  </a:cubicBezTo>
                  <a:cubicBezTo>
                    <a:pt x="115" y="141"/>
                    <a:pt x="115" y="141"/>
                    <a:pt x="115" y="141"/>
                  </a:cubicBezTo>
                  <a:cubicBezTo>
                    <a:pt x="115" y="141"/>
                    <a:pt x="115" y="141"/>
                    <a:pt x="115" y="141"/>
                  </a:cubicBezTo>
                  <a:cubicBezTo>
                    <a:pt x="115" y="122"/>
                    <a:pt x="115" y="122"/>
                    <a:pt x="115" y="122"/>
                  </a:cubicBezTo>
                  <a:cubicBezTo>
                    <a:pt x="115" y="110"/>
                    <a:pt x="105" y="100"/>
                    <a:pt x="93" y="10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Oval 41"/>
            <p:cNvSpPr>
              <a:spLocks noChangeArrowheads="1"/>
            </p:cNvSpPr>
            <p:nvPr/>
          </p:nvSpPr>
          <p:spPr bwMode="auto">
            <a:xfrm>
              <a:off x="1513" y="1452"/>
              <a:ext cx="91" cy="9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Oval 42"/>
            <p:cNvSpPr>
              <a:spLocks noChangeArrowheads="1"/>
            </p:cNvSpPr>
            <p:nvPr/>
          </p:nvSpPr>
          <p:spPr bwMode="auto">
            <a:xfrm>
              <a:off x="743" y="1093"/>
              <a:ext cx="91" cy="9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Rectangle 43"/>
            <p:cNvSpPr>
              <a:spLocks noChangeArrowheads="1"/>
            </p:cNvSpPr>
            <p:nvPr/>
          </p:nvSpPr>
          <p:spPr bwMode="auto">
            <a:xfrm>
              <a:off x="2147" y="1402"/>
              <a:ext cx="21" cy="80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3" name="Oval 44"/>
            <p:cNvSpPr>
              <a:spLocks noChangeArrowheads="1"/>
            </p:cNvSpPr>
            <p:nvPr/>
          </p:nvSpPr>
          <p:spPr bwMode="auto">
            <a:xfrm>
              <a:off x="2092" y="1328"/>
              <a:ext cx="138" cy="13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Freeform 45"/>
            <p:cNvSpPr/>
            <p:nvPr/>
          </p:nvSpPr>
          <p:spPr bwMode="auto">
            <a:xfrm>
              <a:off x="383" y="2086"/>
              <a:ext cx="334" cy="332"/>
            </a:xfrm>
            <a:custGeom>
              <a:avLst/>
              <a:gdLst>
                <a:gd name="T0" fmla="*/ 320 w 320"/>
                <a:gd name="T1" fmla="*/ 318 h 318"/>
                <a:gd name="T2" fmla="*/ 300 w 320"/>
                <a:gd name="T3" fmla="*/ 318 h 318"/>
                <a:gd name="T4" fmla="*/ 300 w 320"/>
                <a:gd name="T5" fmla="*/ 29 h 318"/>
                <a:gd name="T6" fmla="*/ 297 w 320"/>
                <a:gd name="T7" fmla="*/ 23 h 318"/>
                <a:gd name="T8" fmla="*/ 290 w 320"/>
                <a:gd name="T9" fmla="*/ 21 h 318"/>
                <a:gd name="T10" fmla="*/ 289 w 320"/>
                <a:gd name="T11" fmla="*/ 21 h 318"/>
                <a:gd name="T12" fmla="*/ 264 w 320"/>
                <a:gd name="T13" fmla="*/ 21 h 318"/>
                <a:gd name="T14" fmla="*/ 0 w 320"/>
                <a:gd name="T15" fmla="*/ 21 h 318"/>
                <a:gd name="T16" fmla="*/ 0 w 320"/>
                <a:gd name="T17" fmla="*/ 1 h 318"/>
                <a:gd name="T18" fmla="*/ 264 w 320"/>
                <a:gd name="T19" fmla="*/ 1 h 318"/>
                <a:gd name="T20" fmla="*/ 289 w 320"/>
                <a:gd name="T21" fmla="*/ 1 h 318"/>
                <a:gd name="T22" fmla="*/ 311 w 320"/>
                <a:gd name="T23" fmla="*/ 8 h 318"/>
                <a:gd name="T24" fmla="*/ 320 w 320"/>
                <a:gd name="T25" fmla="*/ 29 h 318"/>
                <a:gd name="T26" fmla="*/ 320 w 320"/>
                <a:gd name="T27" fmla="*/ 318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318">
                  <a:moveTo>
                    <a:pt x="320" y="318"/>
                  </a:moveTo>
                  <a:cubicBezTo>
                    <a:pt x="300" y="318"/>
                    <a:pt x="300" y="318"/>
                    <a:pt x="300" y="318"/>
                  </a:cubicBezTo>
                  <a:cubicBezTo>
                    <a:pt x="300" y="29"/>
                    <a:pt x="300" y="29"/>
                    <a:pt x="300" y="29"/>
                  </a:cubicBezTo>
                  <a:cubicBezTo>
                    <a:pt x="300" y="28"/>
                    <a:pt x="299" y="24"/>
                    <a:pt x="297" y="23"/>
                  </a:cubicBezTo>
                  <a:cubicBezTo>
                    <a:pt x="296" y="21"/>
                    <a:pt x="293" y="21"/>
                    <a:pt x="290" y="21"/>
                  </a:cubicBezTo>
                  <a:cubicBezTo>
                    <a:pt x="289" y="21"/>
                    <a:pt x="289" y="21"/>
                    <a:pt x="289" y="21"/>
                  </a:cubicBezTo>
                  <a:cubicBezTo>
                    <a:pt x="264" y="21"/>
                    <a:pt x="264" y="21"/>
                    <a:pt x="264" y="21"/>
                  </a:cubicBezTo>
                  <a:cubicBezTo>
                    <a:pt x="0" y="21"/>
                    <a:pt x="0" y="21"/>
                    <a:pt x="0" y="21"/>
                  </a:cubicBezTo>
                  <a:cubicBezTo>
                    <a:pt x="0" y="1"/>
                    <a:pt x="0" y="1"/>
                    <a:pt x="0" y="1"/>
                  </a:cubicBezTo>
                  <a:cubicBezTo>
                    <a:pt x="264" y="1"/>
                    <a:pt x="264" y="1"/>
                    <a:pt x="264" y="1"/>
                  </a:cubicBezTo>
                  <a:cubicBezTo>
                    <a:pt x="289" y="1"/>
                    <a:pt x="289" y="1"/>
                    <a:pt x="289" y="1"/>
                  </a:cubicBezTo>
                  <a:cubicBezTo>
                    <a:pt x="300" y="0"/>
                    <a:pt x="307" y="4"/>
                    <a:pt x="311" y="8"/>
                  </a:cubicBezTo>
                  <a:cubicBezTo>
                    <a:pt x="320" y="15"/>
                    <a:pt x="320" y="27"/>
                    <a:pt x="320" y="29"/>
                  </a:cubicBezTo>
                  <a:lnTo>
                    <a:pt x="320" y="31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Freeform 46"/>
            <p:cNvSpPr/>
            <p:nvPr/>
          </p:nvSpPr>
          <p:spPr bwMode="auto">
            <a:xfrm>
              <a:off x="1762" y="1241"/>
              <a:ext cx="640" cy="1002"/>
            </a:xfrm>
            <a:custGeom>
              <a:avLst/>
              <a:gdLst>
                <a:gd name="T0" fmla="*/ 20 w 612"/>
                <a:gd name="T1" fmla="*/ 958 h 958"/>
                <a:gd name="T2" fmla="*/ 0 w 612"/>
                <a:gd name="T3" fmla="*/ 958 h 958"/>
                <a:gd name="T4" fmla="*/ 0 w 612"/>
                <a:gd name="T5" fmla="*/ 74 h 958"/>
                <a:gd name="T6" fmla="*/ 26 w 612"/>
                <a:gd name="T7" fmla="*/ 19 h 958"/>
                <a:gd name="T8" fmla="*/ 86 w 612"/>
                <a:gd name="T9" fmla="*/ 2 h 958"/>
                <a:gd name="T10" fmla="*/ 176 w 612"/>
                <a:gd name="T11" fmla="*/ 2 h 958"/>
                <a:gd name="T12" fmla="*/ 612 w 612"/>
                <a:gd name="T13" fmla="*/ 2 h 958"/>
                <a:gd name="T14" fmla="*/ 612 w 612"/>
                <a:gd name="T15" fmla="*/ 22 h 958"/>
                <a:gd name="T16" fmla="*/ 177 w 612"/>
                <a:gd name="T17" fmla="*/ 22 h 958"/>
                <a:gd name="T18" fmla="*/ 85 w 612"/>
                <a:gd name="T19" fmla="*/ 22 h 958"/>
                <a:gd name="T20" fmla="*/ 84 w 612"/>
                <a:gd name="T21" fmla="*/ 22 h 958"/>
                <a:gd name="T22" fmla="*/ 39 w 612"/>
                <a:gd name="T23" fmla="*/ 34 h 958"/>
                <a:gd name="T24" fmla="*/ 20 w 612"/>
                <a:gd name="T25" fmla="*/ 75 h 958"/>
                <a:gd name="T26" fmla="*/ 20 w 612"/>
                <a:gd name="T2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2" h="958">
                  <a:moveTo>
                    <a:pt x="20" y="958"/>
                  </a:moveTo>
                  <a:cubicBezTo>
                    <a:pt x="0" y="958"/>
                    <a:pt x="0" y="958"/>
                    <a:pt x="0" y="958"/>
                  </a:cubicBezTo>
                  <a:cubicBezTo>
                    <a:pt x="0" y="74"/>
                    <a:pt x="0" y="74"/>
                    <a:pt x="0" y="74"/>
                  </a:cubicBezTo>
                  <a:cubicBezTo>
                    <a:pt x="0" y="73"/>
                    <a:pt x="2" y="40"/>
                    <a:pt x="26" y="19"/>
                  </a:cubicBezTo>
                  <a:cubicBezTo>
                    <a:pt x="41" y="6"/>
                    <a:pt x="61" y="0"/>
                    <a:pt x="86" y="2"/>
                  </a:cubicBezTo>
                  <a:cubicBezTo>
                    <a:pt x="176" y="2"/>
                    <a:pt x="176" y="2"/>
                    <a:pt x="176" y="2"/>
                  </a:cubicBezTo>
                  <a:cubicBezTo>
                    <a:pt x="612" y="2"/>
                    <a:pt x="612" y="2"/>
                    <a:pt x="612" y="2"/>
                  </a:cubicBezTo>
                  <a:cubicBezTo>
                    <a:pt x="612" y="22"/>
                    <a:pt x="612" y="22"/>
                    <a:pt x="612" y="22"/>
                  </a:cubicBezTo>
                  <a:cubicBezTo>
                    <a:pt x="177" y="22"/>
                    <a:pt x="177" y="22"/>
                    <a:pt x="177" y="22"/>
                  </a:cubicBezTo>
                  <a:cubicBezTo>
                    <a:pt x="85" y="22"/>
                    <a:pt x="85" y="22"/>
                    <a:pt x="85" y="22"/>
                  </a:cubicBezTo>
                  <a:cubicBezTo>
                    <a:pt x="84" y="22"/>
                    <a:pt x="84" y="22"/>
                    <a:pt x="84" y="22"/>
                  </a:cubicBezTo>
                  <a:cubicBezTo>
                    <a:pt x="65" y="20"/>
                    <a:pt x="50" y="24"/>
                    <a:pt x="39" y="34"/>
                  </a:cubicBezTo>
                  <a:cubicBezTo>
                    <a:pt x="21" y="49"/>
                    <a:pt x="20" y="74"/>
                    <a:pt x="20" y="75"/>
                  </a:cubicBezTo>
                  <a:lnTo>
                    <a:pt x="20" y="95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Oval 47"/>
            <p:cNvSpPr>
              <a:spLocks noChangeArrowheads="1"/>
            </p:cNvSpPr>
            <p:nvPr/>
          </p:nvSpPr>
          <p:spPr bwMode="auto">
            <a:xfrm>
              <a:off x="2333" y="1116"/>
              <a:ext cx="278" cy="27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Freeform 48"/>
            <p:cNvSpPr/>
            <p:nvPr/>
          </p:nvSpPr>
          <p:spPr bwMode="auto">
            <a:xfrm>
              <a:off x="2448" y="1286"/>
              <a:ext cx="45" cy="46"/>
            </a:xfrm>
            <a:custGeom>
              <a:avLst/>
              <a:gdLst>
                <a:gd name="T0" fmla="*/ 22 w 43"/>
                <a:gd name="T1" fmla="*/ 1 h 44"/>
                <a:gd name="T2" fmla="*/ 0 w 43"/>
                <a:gd name="T3" fmla="*/ 21 h 44"/>
                <a:gd name="T4" fmla="*/ 21 w 43"/>
                <a:gd name="T5" fmla="*/ 43 h 44"/>
                <a:gd name="T6" fmla="*/ 43 w 43"/>
                <a:gd name="T7" fmla="*/ 23 h 44"/>
                <a:gd name="T8" fmla="*/ 22 w 43"/>
                <a:gd name="T9" fmla="*/ 1 h 44"/>
              </a:gdLst>
              <a:ahLst/>
              <a:cxnLst>
                <a:cxn ang="0">
                  <a:pos x="T0" y="T1"/>
                </a:cxn>
                <a:cxn ang="0">
                  <a:pos x="T2" y="T3"/>
                </a:cxn>
                <a:cxn ang="0">
                  <a:pos x="T4" y="T5"/>
                </a:cxn>
                <a:cxn ang="0">
                  <a:pos x="T6" y="T7"/>
                </a:cxn>
                <a:cxn ang="0">
                  <a:pos x="T8" y="T9"/>
                </a:cxn>
              </a:cxnLst>
              <a:rect l="0" t="0" r="r" b="b"/>
              <a:pathLst>
                <a:path w="43" h="44">
                  <a:moveTo>
                    <a:pt x="22" y="1"/>
                  </a:moveTo>
                  <a:cubicBezTo>
                    <a:pt x="10" y="0"/>
                    <a:pt x="0" y="9"/>
                    <a:pt x="0" y="21"/>
                  </a:cubicBezTo>
                  <a:cubicBezTo>
                    <a:pt x="0" y="33"/>
                    <a:pt x="9" y="43"/>
                    <a:pt x="21" y="43"/>
                  </a:cubicBezTo>
                  <a:cubicBezTo>
                    <a:pt x="32" y="44"/>
                    <a:pt x="42" y="35"/>
                    <a:pt x="43" y="23"/>
                  </a:cubicBezTo>
                  <a:cubicBezTo>
                    <a:pt x="43" y="11"/>
                    <a:pt x="34" y="1"/>
                    <a:pt x="22"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Freeform 49"/>
            <p:cNvSpPr/>
            <p:nvPr/>
          </p:nvSpPr>
          <p:spPr bwMode="auto">
            <a:xfrm>
              <a:off x="2408" y="1226"/>
              <a:ext cx="127" cy="64"/>
            </a:xfrm>
            <a:custGeom>
              <a:avLst/>
              <a:gdLst>
                <a:gd name="T0" fmla="*/ 10 w 121"/>
                <a:gd name="T1" fmla="*/ 27 h 62"/>
                <a:gd name="T2" fmla="*/ 11 w 121"/>
                <a:gd name="T3" fmla="*/ 26 h 62"/>
                <a:gd name="T4" fmla="*/ 12 w 121"/>
                <a:gd name="T5" fmla="*/ 25 h 62"/>
                <a:gd name="T6" fmla="*/ 13 w 121"/>
                <a:gd name="T7" fmla="*/ 24 h 62"/>
                <a:gd name="T8" fmla="*/ 109 w 121"/>
                <a:gd name="T9" fmla="*/ 30 h 62"/>
                <a:gd name="T10" fmla="*/ 112 w 121"/>
                <a:gd name="T11" fmla="*/ 33 h 62"/>
                <a:gd name="T12" fmla="*/ 116 w 121"/>
                <a:gd name="T13" fmla="*/ 38 h 62"/>
                <a:gd name="T14" fmla="*/ 115 w 121"/>
                <a:gd name="T15" fmla="*/ 57 h 62"/>
                <a:gd name="T16" fmla="*/ 96 w 121"/>
                <a:gd name="T17" fmla="*/ 56 h 62"/>
                <a:gd name="T18" fmla="*/ 89 w 121"/>
                <a:gd name="T19" fmla="*/ 48 h 62"/>
                <a:gd name="T20" fmla="*/ 28 w 121"/>
                <a:gd name="T21" fmla="*/ 46 h 62"/>
                <a:gd name="T22" fmla="*/ 23 w 121"/>
                <a:gd name="T23" fmla="*/ 51 h 62"/>
                <a:gd name="T24" fmla="*/ 4 w 121"/>
                <a:gd name="T25" fmla="*/ 50 h 62"/>
                <a:gd name="T26" fmla="*/ 1 w 121"/>
                <a:gd name="T27" fmla="*/ 41 h 62"/>
                <a:gd name="T28" fmla="*/ 5 w 121"/>
                <a:gd name="T29" fmla="*/ 32 h 62"/>
                <a:gd name="T30" fmla="*/ 10 w 121"/>
                <a:gd name="T31"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1" h="62">
                  <a:moveTo>
                    <a:pt x="10" y="27"/>
                  </a:moveTo>
                  <a:cubicBezTo>
                    <a:pt x="10" y="26"/>
                    <a:pt x="11" y="26"/>
                    <a:pt x="11" y="26"/>
                  </a:cubicBezTo>
                  <a:cubicBezTo>
                    <a:pt x="12" y="25"/>
                    <a:pt x="12" y="25"/>
                    <a:pt x="12" y="25"/>
                  </a:cubicBezTo>
                  <a:cubicBezTo>
                    <a:pt x="12" y="25"/>
                    <a:pt x="12" y="25"/>
                    <a:pt x="13" y="24"/>
                  </a:cubicBezTo>
                  <a:cubicBezTo>
                    <a:pt x="41" y="0"/>
                    <a:pt x="83" y="3"/>
                    <a:pt x="109" y="30"/>
                  </a:cubicBezTo>
                  <a:cubicBezTo>
                    <a:pt x="112" y="33"/>
                    <a:pt x="112" y="33"/>
                    <a:pt x="112" y="33"/>
                  </a:cubicBezTo>
                  <a:cubicBezTo>
                    <a:pt x="116" y="38"/>
                    <a:pt x="116" y="38"/>
                    <a:pt x="116" y="38"/>
                  </a:cubicBezTo>
                  <a:cubicBezTo>
                    <a:pt x="121" y="43"/>
                    <a:pt x="121" y="52"/>
                    <a:pt x="115" y="57"/>
                  </a:cubicBezTo>
                  <a:cubicBezTo>
                    <a:pt x="110" y="62"/>
                    <a:pt x="101" y="62"/>
                    <a:pt x="96" y="56"/>
                  </a:cubicBezTo>
                  <a:cubicBezTo>
                    <a:pt x="89" y="48"/>
                    <a:pt x="89" y="48"/>
                    <a:pt x="89" y="48"/>
                  </a:cubicBezTo>
                  <a:cubicBezTo>
                    <a:pt x="73" y="31"/>
                    <a:pt x="46" y="30"/>
                    <a:pt x="28" y="46"/>
                  </a:cubicBezTo>
                  <a:cubicBezTo>
                    <a:pt x="23" y="51"/>
                    <a:pt x="23" y="51"/>
                    <a:pt x="23" y="51"/>
                  </a:cubicBezTo>
                  <a:cubicBezTo>
                    <a:pt x="18" y="56"/>
                    <a:pt x="9" y="56"/>
                    <a:pt x="4" y="50"/>
                  </a:cubicBezTo>
                  <a:cubicBezTo>
                    <a:pt x="2" y="48"/>
                    <a:pt x="0" y="45"/>
                    <a:pt x="1" y="41"/>
                  </a:cubicBezTo>
                  <a:cubicBezTo>
                    <a:pt x="1" y="37"/>
                    <a:pt x="2" y="34"/>
                    <a:pt x="5" y="32"/>
                  </a:cubicBezTo>
                  <a:lnTo>
                    <a:pt x="10" y="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Freeform 50"/>
            <p:cNvSpPr/>
            <p:nvPr/>
          </p:nvSpPr>
          <p:spPr bwMode="auto">
            <a:xfrm>
              <a:off x="2376" y="1176"/>
              <a:ext cx="194" cy="81"/>
            </a:xfrm>
            <a:custGeom>
              <a:avLst/>
              <a:gdLst>
                <a:gd name="T0" fmla="*/ 6 w 186"/>
                <a:gd name="T1" fmla="*/ 47 h 78"/>
                <a:gd name="T2" fmla="*/ 10 w 186"/>
                <a:gd name="T3" fmla="*/ 43 h 78"/>
                <a:gd name="T4" fmla="*/ 10 w 186"/>
                <a:gd name="T5" fmla="*/ 42 h 78"/>
                <a:gd name="T6" fmla="*/ 14 w 186"/>
                <a:gd name="T7" fmla="*/ 39 h 78"/>
                <a:gd name="T8" fmla="*/ 16 w 186"/>
                <a:gd name="T9" fmla="*/ 38 h 78"/>
                <a:gd name="T10" fmla="*/ 173 w 186"/>
                <a:gd name="T11" fmla="*/ 47 h 78"/>
                <a:gd name="T12" fmla="*/ 174 w 186"/>
                <a:gd name="T13" fmla="*/ 47 h 78"/>
                <a:gd name="T14" fmla="*/ 181 w 186"/>
                <a:gd name="T15" fmla="*/ 56 h 78"/>
                <a:gd name="T16" fmla="*/ 181 w 186"/>
                <a:gd name="T17" fmla="*/ 73 h 78"/>
                <a:gd name="T18" fmla="*/ 164 w 186"/>
                <a:gd name="T19" fmla="*/ 72 h 78"/>
                <a:gd name="T20" fmla="*/ 156 w 186"/>
                <a:gd name="T21" fmla="*/ 64 h 78"/>
                <a:gd name="T22" fmla="*/ 156 w 186"/>
                <a:gd name="T23" fmla="*/ 64 h 78"/>
                <a:gd name="T24" fmla="*/ 29 w 186"/>
                <a:gd name="T25" fmla="*/ 59 h 78"/>
                <a:gd name="T26" fmla="*/ 22 w 186"/>
                <a:gd name="T27" fmla="*/ 65 h 78"/>
                <a:gd name="T28" fmla="*/ 5 w 186"/>
                <a:gd name="T29" fmla="*/ 64 h 78"/>
                <a:gd name="T30" fmla="*/ 6 w 186"/>
                <a:gd name="T31"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78">
                  <a:moveTo>
                    <a:pt x="6" y="47"/>
                  </a:moveTo>
                  <a:cubicBezTo>
                    <a:pt x="10" y="43"/>
                    <a:pt x="10" y="43"/>
                    <a:pt x="10" y="43"/>
                  </a:cubicBezTo>
                  <a:cubicBezTo>
                    <a:pt x="10" y="43"/>
                    <a:pt x="10" y="42"/>
                    <a:pt x="10" y="42"/>
                  </a:cubicBezTo>
                  <a:cubicBezTo>
                    <a:pt x="14" y="39"/>
                    <a:pt x="14" y="39"/>
                    <a:pt x="14" y="39"/>
                  </a:cubicBezTo>
                  <a:cubicBezTo>
                    <a:pt x="15" y="39"/>
                    <a:pt x="15" y="38"/>
                    <a:pt x="16" y="38"/>
                  </a:cubicBezTo>
                  <a:cubicBezTo>
                    <a:pt x="62" y="0"/>
                    <a:pt x="131" y="3"/>
                    <a:pt x="173" y="47"/>
                  </a:cubicBezTo>
                  <a:cubicBezTo>
                    <a:pt x="173" y="47"/>
                    <a:pt x="174" y="47"/>
                    <a:pt x="174" y="47"/>
                  </a:cubicBezTo>
                  <a:cubicBezTo>
                    <a:pt x="181" y="56"/>
                    <a:pt x="181" y="56"/>
                    <a:pt x="181" y="56"/>
                  </a:cubicBezTo>
                  <a:cubicBezTo>
                    <a:pt x="186" y="61"/>
                    <a:pt x="186" y="68"/>
                    <a:pt x="181" y="73"/>
                  </a:cubicBezTo>
                  <a:cubicBezTo>
                    <a:pt x="176" y="78"/>
                    <a:pt x="168" y="77"/>
                    <a:pt x="164" y="72"/>
                  </a:cubicBezTo>
                  <a:cubicBezTo>
                    <a:pt x="156" y="64"/>
                    <a:pt x="156" y="64"/>
                    <a:pt x="156" y="64"/>
                  </a:cubicBezTo>
                  <a:cubicBezTo>
                    <a:pt x="156" y="64"/>
                    <a:pt x="156" y="64"/>
                    <a:pt x="156" y="64"/>
                  </a:cubicBezTo>
                  <a:cubicBezTo>
                    <a:pt x="122" y="29"/>
                    <a:pt x="66" y="26"/>
                    <a:pt x="29" y="59"/>
                  </a:cubicBezTo>
                  <a:cubicBezTo>
                    <a:pt x="22" y="65"/>
                    <a:pt x="22" y="65"/>
                    <a:pt x="22" y="65"/>
                  </a:cubicBezTo>
                  <a:cubicBezTo>
                    <a:pt x="17" y="69"/>
                    <a:pt x="10" y="69"/>
                    <a:pt x="5" y="64"/>
                  </a:cubicBezTo>
                  <a:cubicBezTo>
                    <a:pt x="0" y="59"/>
                    <a:pt x="1" y="51"/>
                    <a:pt x="6" y="4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Freeform 52"/>
            <p:cNvSpPr/>
            <p:nvPr/>
          </p:nvSpPr>
          <p:spPr bwMode="auto">
            <a:xfrm>
              <a:off x="1163" y="1234"/>
              <a:ext cx="177" cy="971"/>
            </a:xfrm>
            <a:custGeom>
              <a:avLst/>
              <a:gdLst>
                <a:gd name="T0" fmla="*/ 170 w 170"/>
                <a:gd name="T1" fmla="*/ 929 h 929"/>
                <a:gd name="T2" fmla="*/ 150 w 170"/>
                <a:gd name="T3" fmla="*/ 929 h 929"/>
                <a:gd name="T4" fmla="*/ 150 w 170"/>
                <a:gd name="T5" fmla="*/ 72 h 929"/>
                <a:gd name="T6" fmla="*/ 133 w 170"/>
                <a:gd name="T7" fmla="*/ 33 h 929"/>
                <a:gd name="T8" fmla="*/ 90 w 170"/>
                <a:gd name="T9" fmla="*/ 22 h 929"/>
                <a:gd name="T10" fmla="*/ 89 w 170"/>
                <a:gd name="T11" fmla="*/ 23 h 929"/>
                <a:gd name="T12" fmla="*/ 0 w 170"/>
                <a:gd name="T13" fmla="*/ 22 h 929"/>
                <a:gd name="T14" fmla="*/ 0 w 170"/>
                <a:gd name="T15" fmla="*/ 2 h 929"/>
                <a:gd name="T16" fmla="*/ 88 w 170"/>
                <a:gd name="T17" fmla="*/ 3 h 929"/>
                <a:gd name="T18" fmla="*/ 146 w 170"/>
                <a:gd name="T19" fmla="*/ 18 h 929"/>
                <a:gd name="T20" fmla="*/ 170 w 170"/>
                <a:gd name="T21" fmla="*/ 72 h 929"/>
                <a:gd name="T22" fmla="*/ 170 w 170"/>
                <a:gd name="T23" fmla="*/ 929 h 9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929">
                  <a:moveTo>
                    <a:pt x="170" y="929"/>
                  </a:moveTo>
                  <a:cubicBezTo>
                    <a:pt x="150" y="929"/>
                    <a:pt x="150" y="929"/>
                    <a:pt x="150" y="929"/>
                  </a:cubicBezTo>
                  <a:cubicBezTo>
                    <a:pt x="150" y="72"/>
                    <a:pt x="150" y="72"/>
                    <a:pt x="150" y="72"/>
                  </a:cubicBezTo>
                  <a:cubicBezTo>
                    <a:pt x="150" y="72"/>
                    <a:pt x="149" y="48"/>
                    <a:pt x="133" y="33"/>
                  </a:cubicBezTo>
                  <a:cubicBezTo>
                    <a:pt x="123" y="24"/>
                    <a:pt x="108" y="21"/>
                    <a:pt x="90" y="22"/>
                  </a:cubicBezTo>
                  <a:cubicBezTo>
                    <a:pt x="89" y="23"/>
                    <a:pt x="89" y="23"/>
                    <a:pt x="89" y="23"/>
                  </a:cubicBezTo>
                  <a:cubicBezTo>
                    <a:pt x="0" y="22"/>
                    <a:pt x="0" y="22"/>
                    <a:pt x="0" y="22"/>
                  </a:cubicBezTo>
                  <a:cubicBezTo>
                    <a:pt x="0" y="2"/>
                    <a:pt x="0" y="2"/>
                    <a:pt x="0" y="2"/>
                  </a:cubicBezTo>
                  <a:cubicBezTo>
                    <a:pt x="88" y="3"/>
                    <a:pt x="88" y="3"/>
                    <a:pt x="88" y="3"/>
                  </a:cubicBezTo>
                  <a:cubicBezTo>
                    <a:pt x="112" y="0"/>
                    <a:pt x="132" y="6"/>
                    <a:pt x="146" y="18"/>
                  </a:cubicBezTo>
                  <a:cubicBezTo>
                    <a:pt x="169" y="39"/>
                    <a:pt x="170" y="71"/>
                    <a:pt x="170" y="72"/>
                  </a:cubicBezTo>
                  <a:lnTo>
                    <a:pt x="170" y="92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Oval 54"/>
            <p:cNvSpPr>
              <a:spLocks noChangeArrowheads="1"/>
            </p:cNvSpPr>
            <p:nvPr/>
          </p:nvSpPr>
          <p:spPr bwMode="auto">
            <a:xfrm>
              <a:off x="402" y="1315"/>
              <a:ext cx="38" cy="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Freeform 55"/>
            <p:cNvSpPr>
              <a:spLocks noEditPoints="1"/>
            </p:cNvSpPr>
            <p:nvPr/>
          </p:nvSpPr>
          <p:spPr bwMode="auto">
            <a:xfrm>
              <a:off x="342" y="1282"/>
              <a:ext cx="126" cy="93"/>
            </a:xfrm>
            <a:custGeom>
              <a:avLst/>
              <a:gdLst>
                <a:gd name="T0" fmla="*/ 105 w 121"/>
                <a:gd name="T1" fmla="*/ 9 h 89"/>
                <a:gd name="T2" fmla="*/ 97 w 121"/>
                <a:gd name="T3" fmla="*/ 9 h 89"/>
                <a:gd name="T4" fmla="*/ 88 w 121"/>
                <a:gd name="T5" fmla="*/ 0 h 89"/>
                <a:gd name="T6" fmla="*/ 60 w 121"/>
                <a:gd name="T7" fmla="*/ 0 h 89"/>
                <a:gd name="T8" fmla="*/ 52 w 121"/>
                <a:gd name="T9" fmla="*/ 9 h 89"/>
                <a:gd name="T10" fmla="*/ 36 w 121"/>
                <a:gd name="T11" fmla="*/ 9 h 89"/>
                <a:gd name="T12" fmla="*/ 31 w 121"/>
                <a:gd name="T13" fmla="*/ 4 h 89"/>
                <a:gd name="T14" fmla="*/ 19 w 121"/>
                <a:gd name="T15" fmla="*/ 4 h 89"/>
                <a:gd name="T16" fmla="*/ 14 w 121"/>
                <a:gd name="T17" fmla="*/ 9 h 89"/>
                <a:gd name="T18" fmla="*/ 0 w 121"/>
                <a:gd name="T19" fmla="*/ 25 h 89"/>
                <a:gd name="T20" fmla="*/ 0 w 121"/>
                <a:gd name="T21" fmla="*/ 72 h 89"/>
                <a:gd name="T22" fmla="*/ 16 w 121"/>
                <a:gd name="T23" fmla="*/ 89 h 89"/>
                <a:gd name="T24" fmla="*/ 105 w 121"/>
                <a:gd name="T25" fmla="*/ 89 h 89"/>
                <a:gd name="T26" fmla="*/ 121 w 121"/>
                <a:gd name="T27" fmla="*/ 72 h 89"/>
                <a:gd name="T28" fmla="*/ 121 w 121"/>
                <a:gd name="T29" fmla="*/ 25 h 89"/>
                <a:gd name="T30" fmla="*/ 105 w 121"/>
                <a:gd name="T31" fmla="*/ 9 h 89"/>
                <a:gd name="T32" fmla="*/ 14 w 121"/>
                <a:gd name="T33" fmla="*/ 68 h 89"/>
                <a:gd name="T34" fmla="*/ 11 w 121"/>
                <a:gd name="T35" fmla="*/ 71 h 89"/>
                <a:gd name="T36" fmla="*/ 8 w 121"/>
                <a:gd name="T37" fmla="*/ 68 h 89"/>
                <a:gd name="T38" fmla="*/ 8 w 121"/>
                <a:gd name="T39" fmla="*/ 36 h 89"/>
                <a:gd name="T40" fmla="*/ 11 w 121"/>
                <a:gd name="T41" fmla="*/ 33 h 89"/>
                <a:gd name="T42" fmla="*/ 14 w 121"/>
                <a:gd name="T43" fmla="*/ 36 h 89"/>
                <a:gd name="T44" fmla="*/ 14 w 121"/>
                <a:gd name="T45" fmla="*/ 68 h 89"/>
                <a:gd name="T46" fmla="*/ 32 w 121"/>
                <a:gd name="T47" fmla="*/ 21 h 89"/>
                <a:gd name="T48" fmla="*/ 29 w 121"/>
                <a:gd name="T49" fmla="*/ 24 h 89"/>
                <a:gd name="T50" fmla="*/ 21 w 121"/>
                <a:gd name="T51" fmla="*/ 24 h 89"/>
                <a:gd name="T52" fmla="*/ 18 w 121"/>
                <a:gd name="T53" fmla="*/ 21 h 89"/>
                <a:gd name="T54" fmla="*/ 18 w 121"/>
                <a:gd name="T55" fmla="*/ 19 h 89"/>
                <a:gd name="T56" fmla="*/ 21 w 121"/>
                <a:gd name="T57" fmla="*/ 16 h 89"/>
                <a:gd name="T58" fmla="*/ 29 w 121"/>
                <a:gd name="T59" fmla="*/ 16 h 89"/>
                <a:gd name="T60" fmla="*/ 32 w 121"/>
                <a:gd name="T61" fmla="*/ 19 h 89"/>
                <a:gd name="T62" fmla="*/ 32 w 121"/>
                <a:gd name="T63" fmla="*/ 21 h 89"/>
                <a:gd name="T64" fmla="*/ 76 w 121"/>
                <a:gd name="T65" fmla="*/ 75 h 89"/>
                <a:gd name="T66" fmla="*/ 50 w 121"/>
                <a:gd name="T67" fmla="*/ 49 h 89"/>
                <a:gd name="T68" fmla="*/ 76 w 121"/>
                <a:gd name="T69" fmla="*/ 24 h 89"/>
                <a:gd name="T70" fmla="*/ 101 w 121"/>
                <a:gd name="T71" fmla="*/ 49 h 89"/>
                <a:gd name="T72" fmla="*/ 76 w 121"/>
                <a:gd name="T73"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1" h="89">
                  <a:moveTo>
                    <a:pt x="105" y="9"/>
                  </a:moveTo>
                  <a:cubicBezTo>
                    <a:pt x="97" y="9"/>
                    <a:pt x="97" y="9"/>
                    <a:pt x="97" y="9"/>
                  </a:cubicBezTo>
                  <a:cubicBezTo>
                    <a:pt x="88" y="0"/>
                    <a:pt x="88" y="0"/>
                    <a:pt x="88" y="0"/>
                  </a:cubicBezTo>
                  <a:cubicBezTo>
                    <a:pt x="60" y="0"/>
                    <a:pt x="60" y="0"/>
                    <a:pt x="60" y="0"/>
                  </a:cubicBezTo>
                  <a:cubicBezTo>
                    <a:pt x="52" y="9"/>
                    <a:pt x="52" y="9"/>
                    <a:pt x="52" y="9"/>
                  </a:cubicBezTo>
                  <a:cubicBezTo>
                    <a:pt x="36" y="9"/>
                    <a:pt x="36" y="9"/>
                    <a:pt x="36" y="9"/>
                  </a:cubicBezTo>
                  <a:cubicBezTo>
                    <a:pt x="35" y="6"/>
                    <a:pt x="33" y="4"/>
                    <a:pt x="31" y="4"/>
                  </a:cubicBezTo>
                  <a:cubicBezTo>
                    <a:pt x="19" y="4"/>
                    <a:pt x="19" y="4"/>
                    <a:pt x="19" y="4"/>
                  </a:cubicBezTo>
                  <a:cubicBezTo>
                    <a:pt x="17" y="4"/>
                    <a:pt x="15" y="6"/>
                    <a:pt x="14" y="9"/>
                  </a:cubicBezTo>
                  <a:cubicBezTo>
                    <a:pt x="6" y="10"/>
                    <a:pt x="0" y="17"/>
                    <a:pt x="0" y="25"/>
                  </a:cubicBezTo>
                  <a:cubicBezTo>
                    <a:pt x="0" y="72"/>
                    <a:pt x="0" y="72"/>
                    <a:pt x="0" y="72"/>
                  </a:cubicBezTo>
                  <a:cubicBezTo>
                    <a:pt x="0" y="81"/>
                    <a:pt x="7" y="89"/>
                    <a:pt x="16" y="89"/>
                  </a:cubicBezTo>
                  <a:cubicBezTo>
                    <a:pt x="105" y="89"/>
                    <a:pt x="105" y="89"/>
                    <a:pt x="105" y="89"/>
                  </a:cubicBezTo>
                  <a:cubicBezTo>
                    <a:pt x="114" y="89"/>
                    <a:pt x="121" y="81"/>
                    <a:pt x="121" y="72"/>
                  </a:cubicBezTo>
                  <a:cubicBezTo>
                    <a:pt x="121" y="25"/>
                    <a:pt x="121" y="25"/>
                    <a:pt x="121" y="25"/>
                  </a:cubicBezTo>
                  <a:cubicBezTo>
                    <a:pt x="121" y="17"/>
                    <a:pt x="114" y="9"/>
                    <a:pt x="105" y="9"/>
                  </a:cubicBezTo>
                  <a:close/>
                  <a:moveTo>
                    <a:pt x="14" y="68"/>
                  </a:moveTo>
                  <a:cubicBezTo>
                    <a:pt x="14" y="70"/>
                    <a:pt x="13" y="71"/>
                    <a:pt x="11" y="71"/>
                  </a:cubicBezTo>
                  <a:cubicBezTo>
                    <a:pt x="9" y="71"/>
                    <a:pt x="8" y="70"/>
                    <a:pt x="8" y="68"/>
                  </a:cubicBezTo>
                  <a:cubicBezTo>
                    <a:pt x="8" y="36"/>
                    <a:pt x="8" y="36"/>
                    <a:pt x="8" y="36"/>
                  </a:cubicBezTo>
                  <a:cubicBezTo>
                    <a:pt x="8" y="34"/>
                    <a:pt x="9" y="33"/>
                    <a:pt x="11" y="33"/>
                  </a:cubicBezTo>
                  <a:cubicBezTo>
                    <a:pt x="13" y="33"/>
                    <a:pt x="14" y="34"/>
                    <a:pt x="14" y="36"/>
                  </a:cubicBezTo>
                  <a:lnTo>
                    <a:pt x="14" y="68"/>
                  </a:lnTo>
                  <a:close/>
                  <a:moveTo>
                    <a:pt x="32" y="21"/>
                  </a:moveTo>
                  <a:cubicBezTo>
                    <a:pt x="32" y="23"/>
                    <a:pt x="31" y="24"/>
                    <a:pt x="29" y="24"/>
                  </a:cubicBezTo>
                  <a:cubicBezTo>
                    <a:pt x="21" y="24"/>
                    <a:pt x="21" y="24"/>
                    <a:pt x="21" y="24"/>
                  </a:cubicBezTo>
                  <a:cubicBezTo>
                    <a:pt x="19" y="24"/>
                    <a:pt x="18" y="23"/>
                    <a:pt x="18" y="21"/>
                  </a:cubicBezTo>
                  <a:cubicBezTo>
                    <a:pt x="18" y="19"/>
                    <a:pt x="18" y="19"/>
                    <a:pt x="18" y="19"/>
                  </a:cubicBezTo>
                  <a:cubicBezTo>
                    <a:pt x="18" y="18"/>
                    <a:pt x="19" y="16"/>
                    <a:pt x="21" y="16"/>
                  </a:cubicBezTo>
                  <a:cubicBezTo>
                    <a:pt x="29" y="16"/>
                    <a:pt x="29" y="16"/>
                    <a:pt x="29" y="16"/>
                  </a:cubicBezTo>
                  <a:cubicBezTo>
                    <a:pt x="31" y="16"/>
                    <a:pt x="32" y="18"/>
                    <a:pt x="32" y="19"/>
                  </a:cubicBezTo>
                  <a:lnTo>
                    <a:pt x="32" y="21"/>
                  </a:lnTo>
                  <a:close/>
                  <a:moveTo>
                    <a:pt x="76" y="75"/>
                  </a:moveTo>
                  <a:cubicBezTo>
                    <a:pt x="61" y="75"/>
                    <a:pt x="50" y="64"/>
                    <a:pt x="50" y="49"/>
                  </a:cubicBezTo>
                  <a:cubicBezTo>
                    <a:pt x="50" y="35"/>
                    <a:pt x="61" y="24"/>
                    <a:pt x="76" y="24"/>
                  </a:cubicBezTo>
                  <a:cubicBezTo>
                    <a:pt x="90" y="24"/>
                    <a:pt x="101" y="35"/>
                    <a:pt x="101" y="49"/>
                  </a:cubicBezTo>
                  <a:cubicBezTo>
                    <a:pt x="101" y="64"/>
                    <a:pt x="90" y="75"/>
                    <a:pt x="76"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59"/>
            <p:cNvSpPr/>
            <p:nvPr/>
          </p:nvSpPr>
          <p:spPr bwMode="auto">
            <a:xfrm>
              <a:off x="2381" y="2034"/>
              <a:ext cx="302" cy="363"/>
            </a:xfrm>
            <a:custGeom>
              <a:avLst/>
              <a:gdLst>
                <a:gd name="T0" fmla="*/ 20 w 289"/>
                <a:gd name="T1" fmla="*/ 348 h 348"/>
                <a:gd name="T2" fmla="*/ 0 w 289"/>
                <a:gd name="T3" fmla="*/ 348 h 348"/>
                <a:gd name="T4" fmla="*/ 0 w 289"/>
                <a:gd name="T5" fmla="*/ 33 h 348"/>
                <a:gd name="T6" fmla="*/ 11 w 289"/>
                <a:gd name="T7" fmla="*/ 9 h 348"/>
                <a:gd name="T8" fmla="*/ 37 w 289"/>
                <a:gd name="T9" fmla="*/ 1 h 348"/>
                <a:gd name="T10" fmla="*/ 68 w 289"/>
                <a:gd name="T11" fmla="*/ 1 h 348"/>
                <a:gd name="T12" fmla="*/ 289 w 289"/>
                <a:gd name="T13" fmla="*/ 2 h 348"/>
                <a:gd name="T14" fmla="*/ 289 w 289"/>
                <a:gd name="T15" fmla="*/ 22 h 348"/>
                <a:gd name="T16" fmla="*/ 68 w 289"/>
                <a:gd name="T17" fmla="*/ 21 h 348"/>
                <a:gd name="T18" fmla="*/ 36 w 289"/>
                <a:gd name="T19" fmla="*/ 21 h 348"/>
                <a:gd name="T20" fmla="*/ 35 w 289"/>
                <a:gd name="T21" fmla="*/ 21 h 348"/>
                <a:gd name="T22" fmla="*/ 24 w 289"/>
                <a:gd name="T23" fmla="*/ 23 h 348"/>
                <a:gd name="T24" fmla="*/ 20 w 289"/>
                <a:gd name="T25" fmla="*/ 33 h 348"/>
                <a:gd name="T26" fmla="*/ 20 w 289"/>
                <a:gd name="T2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9" h="348">
                  <a:moveTo>
                    <a:pt x="20" y="348"/>
                  </a:moveTo>
                  <a:cubicBezTo>
                    <a:pt x="0" y="348"/>
                    <a:pt x="0" y="348"/>
                    <a:pt x="0" y="348"/>
                  </a:cubicBezTo>
                  <a:cubicBezTo>
                    <a:pt x="0" y="33"/>
                    <a:pt x="0" y="33"/>
                    <a:pt x="0" y="33"/>
                  </a:cubicBezTo>
                  <a:cubicBezTo>
                    <a:pt x="0" y="31"/>
                    <a:pt x="0" y="18"/>
                    <a:pt x="11" y="9"/>
                  </a:cubicBezTo>
                  <a:cubicBezTo>
                    <a:pt x="15" y="5"/>
                    <a:pt x="24" y="0"/>
                    <a:pt x="37" y="1"/>
                  </a:cubicBezTo>
                  <a:cubicBezTo>
                    <a:pt x="68" y="1"/>
                    <a:pt x="68" y="1"/>
                    <a:pt x="68" y="1"/>
                  </a:cubicBezTo>
                  <a:cubicBezTo>
                    <a:pt x="289" y="2"/>
                    <a:pt x="289" y="2"/>
                    <a:pt x="289" y="2"/>
                  </a:cubicBezTo>
                  <a:cubicBezTo>
                    <a:pt x="289" y="22"/>
                    <a:pt x="289" y="22"/>
                    <a:pt x="289" y="22"/>
                  </a:cubicBezTo>
                  <a:cubicBezTo>
                    <a:pt x="68" y="21"/>
                    <a:pt x="68" y="21"/>
                    <a:pt x="68" y="21"/>
                  </a:cubicBezTo>
                  <a:cubicBezTo>
                    <a:pt x="36" y="21"/>
                    <a:pt x="36" y="21"/>
                    <a:pt x="36" y="21"/>
                  </a:cubicBezTo>
                  <a:cubicBezTo>
                    <a:pt x="35" y="21"/>
                    <a:pt x="35" y="21"/>
                    <a:pt x="35" y="21"/>
                  </a:cubicBezTo>
                  <a:cubicBezTo>
                    <a:pt x="30" y="21"/>
                    <a:pt x="27" y="21"/>
                    <a:pt x="24" y="23"/>
                  </a:cubicBezTo>
                  <a:cubicBezTo>
                    <a:pt x="21" y="26"/>
                    <a:pt x="20" y="32"/>
                    <a:pt x="20" y="33"/>
                  </a:cubicBezTo>
                  <a:lnTo>
                    <a:pt x="20" y="34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Freeform 60"/>
            <p:cNvSpPr/>
            <p:nvPr/>
          </p:nvSpPr>
          <p:spPr bwMode="auto">
            <a:xfrm>
              <a:off x="2310" y="1739"/>
              <a:ext cx="424" cy="654"/>
            </a:xfrm>
            <a:custGeom>
              <a:avLst/>
              <a:gdLst>
                <a:gd name="T0" fmla="*/ 20 w 405"/>
                <a:gd name="T1" fmla="*/ 626 h 626"/>
                <a:gd name="T2" fmla="*/ 0 w 405"/>
                <a:gd name="T3" fmla="*/ 626 h 626"/>
                <a:gd name="T4" fmla="*/ 0 w 405"/>
                <a:gd name="T5" fmla="*/ 51 h 626"/>
                <a:gd name="T6" fmla="*/ 18 w 405"/>
                <a:gd name="T7" fmla="*/ 13 h 626"/>
                <a:gd name="T8" fmla="*/ 60 w 405"/>
                <a:gd name="T9" fmla="*/ 1 h 626"/>
                <a:gd name="T10" fmla="*/ 119 w 405"/>
                <a:gd name="T11" fmla="*/ 1 h 626"/>
                <a:gd name="T12" fmla="*/ 405 w 405"/>
                <a:gd name="T13" fmla="*/ 1 h 626"/>
                <a:gd name="T14" fmla="*/ 405 w 405"/>
                <a:gd name="T15" fmla="*/ 21 h 626"/>
                <a:gd name="T16" fmla="*/ 119 w 405"/>
                <a:gd name="T17" fmla="*/ 21 h 626"/>
                <a:gd name="T18" fmla="*/ 59 w 405"/>
                <a:gd name="T19" fmla="*/ 21 h 626"/>
                <a:gd name="T20" fmla="*/ 58 w 405"/>
                <a:gd name="T21" fmla="*/ 21 h 626"/>
                <a:gd name="T22" fmla="*/ 31 w 405"/>
                <a:gd name="T23" fmla="*/ 28 h 626"/>
                <a:gd name="T24" fmla="*/ 20 w 405"/>
                <a:gd name="T25" fmla="*/ 52 h 626"/>
                <a:gd name="T26" fmla="*/ 20 w 405"/>
                <a:gd name="T27" fmla="*/ 626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5" h="626">
                  <a:moveTo>
                    <a:pt x="20" y="626"/>
                  </a:moveTo>
                  <a:cubicBezTo>
                    <a:pt x="0" y="626"/>
                    <a:pt x="0" y="626"/>
                    <a:pt x="0" y="626"/>
                  </a:cubicBezTo>
                  <a:cubicBezTo>
                    <a:pt x="0" y="51"/>
                    <a:pt x="0" y="51"/>
                    <a:pt x="0" y="51"/>
                  </a:cubicBezTo>
                  <a:cubicBezTo>
                    <a:pt x="0" y="50"/>
                    <a:pt x="1" y="27"/>
                    <a:pt x="18" y="13"/>
                  </a:cubicBezTo>
                  <a:cubicBezTo>
                    <a:pt x="29" y="3"/>
                    <a:pt x="43" y="0"/>
                    <a:pt x="60" y="1"/>
                  </a:cubicBezTo>
                  <a:cubicBezTo>
                    <a:pt x="119" y="1"/>
                    <a:pt x="119" y="1"/>
                    <a:pt x="119" y="1"/>
                  </a:cubicBezTo>
                  <a:cubicBezTo>
                    <a:pt x="405" y="1"/>
                    <a:pt x="405" y="1"/>
                    <a:pt x="405" y="1"/>
                  </a:cubicBezTo>
                  <a:cubicBezTo>
                    <a:pt x="405" y="21"/>
                    <a:pt x="405" y="21"/>
                    <a:pt x="405" y="21"/>
                  </a:cubicBezTo>
                  <a:cubicBezTo>
                    <a:pt x="119" y="21"/>
                    <a:pt x="119" y="21"/>
                    <a:pt x="119" y="21"/>
                  </a:cubicBezTo>
                  <a:cubicBezTo>
                    <a:pt x="59" y="21"/>
                    <a:pt x="59" y="21"/>
                    <a:pt x="59" y="21"/>
                  </a:cubicBezTo>
                  <a:cubicBezTo>
                    <a:pt x="58" y="21"/>
                    <a:pt x="58" y="21"/>
                    <a:pt x="58" y="21"/>
                  </a:cubicBezTo>
                  <a:cubicBezTo>
                    <a:pt x="47" y="20"/>
                    <a:pt x="38" y="22"/>
                    <a:pt x="31" y="28"/>
                  </a:cubicBezTo>
                  <a:cubicBezTo>
                    <a:pt x="21" y="36"/>
                    <a:pt x="20" y="50"/>
                    <a:pt x="20" y="52"/>
                  </a:cubicBezTo>
                  <a:lnTo>
                    <a:pt x="20" y="62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Freeform 62"/>
            <p:cNvSpPr/>
            <p:nvPr/>
          </p:nvSpPr>
          <p:spPr bwMode="auto">
            <a:xfrm>
              <a:off x="1211" y="2201"/>
              <a:ext cx="1066" cy="861"/>
            </a:xfrm>
            <a:custGeom>
              <a:avLst/>
              <a:gdLst>
                <a:gd name="T0" fmla="*/ 998 w 1020"/>
                <a:gd name="T1" fmla="*/ 0 h 824"/>
                <a:gd name="T2" fmla="*/ 24 w 1020"/>
                <a:gd name="T3" fmla="*/ 0 h 824"/>
                <a:gd name="T4" fmla="*/ 0 w 1020"/>
                <a:gd name="T5" fmla="*/ 22 h 824"/>
                <a:gd name="T6" fmla="*/ 0 w 1020"/>
                <a:gd name="T7" fmla="*/ 694 h 824"/>
                <a:gd name="T8" fmla="*/ 24 w 1020"/>
                <a:gd name="T9" fmla="*/ 720 h 824"/>
                <a:gd name="T10" fmla="*/ 388 w 1020"/>
                <a:gd name="T11" fmla="*/ 720 h 824"/>
                <a:gd name="T12" fmla="*/ 388 w 1020"/>
                <a:gd name="T13" fmla="*/ 780 h 824"/>
                <a:gd name="T14" fmla="*/ 338 w 1020"/>
                <a:gd name="T15" fmla="*/ 780 h 824"/>
                <a:gd name="T16" fmla="*/ 316 w 1020"/>
                <a:gd name="T17" fmla="*/ 802 h 824"/>
                <a:gd name="T18" fmla="*/ 338 w 1020"/>
                <a:gd name="T19" fmla="*/ 824 h 824"/>
                <a:gd name="T20" fmla="*/ 696 w 1020"/>
                <a:gd name="T21" fmla="*/ 824 h 824"/>
                <a:gd name="T22" fmla="*/ 718 w 1020"/>
                <a:gd name="T23" fmla="*/ 802 h 824"/>
                <a:gd name="T24" fmla="*/ 696 w 1020"/>
                <a:gd name="T25" fmla="*/ 780 h 824"/>
                <a:gd name="T26" fmla="*/ 645 w 1020"/>
                <a:gd name="T27" fmla="*/ 780 h 824"/>
                <a:gd name="T28" fmla="*/ 644 w 1020"/>
                <a:gd name="T29" fmla="*/ 720 h 824"/>
                <a:gd name="T30" fmla="*/ 998 w 1020"/>
                <a:gd name="T31" fmla="*/ 720 h 824"/>
                <a:gd name="T32" fmla="*/ 1020 w 1020"/>
                <a:gd name="T33" fmla="*/ 694 h 824"/>
                <a:gd name="T34" fmla="*/ 1020 w 1020"/>
                <a:gd name="T35" fmla="*/ 22 h 824"/>
                <a:gd name="T36" fmla="*/ 998 w 1020"/>
                <a:gd name="T37" fmla="*/ 0 h 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0" h="824">
                  <a:moveTo>
                    <a:pt x="998" y="0"/>
                  </a:moveTo>
                  <a:cubicBezTo>
                    <a:pt x="24" y="0"/>
                    <a:pt x="24" y="0"/>
                    <a:pt x="24" y="0"/>
                  </a:cubicBezTo>
                  <a:cubicBezTo>
                    <a:pt x="11" y="0"/>
                    <a:pt x="0" y="9"/>
                    <a:pt x="0" y="22"/>
                  </a:cubicBezTo>
                  <a:cubicBezTo>
                    <a:pt x="0" y="694"/>
                    <a:pt x="0" y="694"/>
                    <a:pt x="0" y="694"/>
                  </a:cubicBezTo>
                  <a:cubicBezTo>
                    <a:pt x="0" y="708"/>
                    <a:pt x="11" y="720"/>
                    <a:pt x="24" y="720"/>
                  </a:cubicBezTo>
                  <a:cubicBezTo>
                    <a:pt x="388" y="720"/>
                    <a:pt x="388" y="720"/>
                    <a:pt x="388" y="720"/>
                  </a:cubicBezTo>
                  <a:cubicBezTo>
                    <a:pt x="388" y="720"/>
                    <a:pt x="388" y="780"/>
                    <a:pt x="388" y="780"/>
                  </a:cubicBezTo>
                  <a:cubicBezTo>
                    <a:pt x="338" y="780"/>
                    <a:pt x="338" y="780"/>
                    <a:pt x="338" y="780"/>
                  </a:cubicBezTo>
                  <a:cubicBezTo>
                    <a:pt x="326" y="780"/>
                    <a:pt x="316" y="790"/>
                    <a:pt x="316" y="802"/>
                  </a:cubicBezTo>
                  <a:cubicBezTo>
                    <a:pt x="316" y="814"/>
                    <a:pt x="326" y="824"/>
                    <a:pt x="338" y="824"/>
                  </a:cubicBezTo>
                  <a:cubicBezTo>
                    <a:pt x="696" y="824"/>
                    <a:pt x="696" y="824"/>
                    <a:pt x="696" y="824"/>
                  </a:cubicBezTo>
                  <a:cubicBezTo>
                    <a:pt x="709" y="824"/>
                    <a:pt x="718" y="814"/>
                    <a:pt x="718" y="802"/>
                  </a:cubicBezTo>
                  <a:cubicBezTo>
                    <a:pt x="718" y="790"/>
                    <a:pt x="709" y="780"/>
                    <a:pt x="696" y="780"/>
                  </a:cubicBezTo>
                  <a:cubicBezTo>
                    <a:pt x="645" y="780"/>
                    <a:pt x="645" y="780"/>
                    <a:pt x="645" y="780"/>
                  </a:cubicBezTo>
                  <a:cubicBezTo>
                    <a:pt x="645" y="780"/>
                    <a:pt x="644" y="720"/>
                    <a:pt x="644" y="720"/>
                  </a:cubicBezTo>
                  <a:cubicBezTo>
                    <a:pt x="998" y="720"/>
                    <a:pt x="998" y="720"/>
                    <a:pt x="998" y="720"/>
                  </a:cubicBezTo>
                  <a:cubicBezTo>
                    <a:pt x="1011" y="720"/>
                    <a:pt x="1020" y="708"/>
                    <a:pt x="1020" y="694"/>
                  </a:cubicBezTo>
                  <a:cubicBezTo>
                    <a:pt x="1020" y="22"/>
                    <a:pt x="1020" y="22"/>
                    <a:pt x="1020" y="22"/>
                  </a:cubicBezTo>
                  <a:cubicBezTo>
                    <a:pt x="1020" y="9"/>
                    <a:pt x="1011" y="0"/>
                    <a:pt x="99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6" name="Freeform 63"/>
            <p:cNvSpPr/>
            <p:nvPr/>
          </p:nvSpPr>
          <p:spPr bwMode="auto">
            <a:xfrm>
              <a:off x="1261" y="2243"/>
              <a:ext cx="970" cy="610"/>
            </a:xfrm>
            <a:custGeom>
              <a:avLst/>
              <a:gdLst>
                <a:gd name="T0" fmla="*/ 928 w 928"/>
                <a:gd name="T1" fmla="*/ 559 h 584"/>
                <a:gd name="T2" fmla="*/ 903 w 928"/>
                <a:gd name="T3" fmla="*/ 584 h 584"/>
                <a:gd name="T4" fmla="*/ 25 w 928"/>
                <a:gd name="T5" fmla="*/ 584 h 584"/>
                <a:gd name="T6" fmla="*/ 0 w 928"/>
                <a:gd name="T7" fmla="*/ 559 h 584"/>
                <a:gd name="T8" fmla="*/ 0 w 928"/>
                <a:gd name="T9" fmla="*/ 25 h 584"/>
                <a:gd name="T10" fmla="*/ 25 w 928"/>
                <a:gd name="T11" fmla="*/ 0 h 584"/>
                <a:gd name="T12" fmla="*/ 903 w 928"/>
                <a:gd name="T13" fmla="*/ 0 h 584"/>
                <a:gd name="T14" fmla="*/ 928 w 928"/>
                <a:gd name="T15" fmla="*/ 25 h 584"/>
                <a:gd name="T16" fmla="*/ 928 w 928"/>
                <a:gd name="T17" fmla="*/ 559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8" h="584">
                  <a:moveTo>
                    <a:pt x="928" y="559"/>
                  </a:moveTo>
                  <a:cubicBezTo>
                    <a:pt x="928" y="573"/>
                    <a:pt x="917" y="584"/>
                    <a:pt x="903" y="584"/>
                  </a:cubicBezTo>
                  <a:cubicBezTo>
                    <a:pt x="25" y="584"/>
                    <a:pt x="25" y="584"/>
                    <a:pt x="25" y="584"/>
                  </a:cubicBezTo>
                  <a:cubicBezTo>
                    <a:pt x="11" y="584"/>
                    <a:pt x="0" y="573"/>
                    <a:pt x="0" y="559"/>
                  </a:cubicBezTo>
                  <a:cubicBezTo>
                    <a:pt x="0" y="25"/>
                    <a:pt x="0" y="25"/>
                    <a:pt x="0" y="25"/>
                  </a:cubicBezTo>
                  <a:cubicBezTo>
                    <a:pt x="0" y="11"/>
                    <a:pt x="11" y="0"/>
                    <a:pt x="25" y="0"/>
                  </a:cubicBezTo>
                  <a:cubicBezTo>
                    <a:pt x="903" y="0"/>
                    <a:pt x="903" y="0"/>
                    <a:pt x="903" y="0"/>
                  </a:cubicBezTo>
                  <a:cubicBezTo>
                    <a:pt x="917" y="0"/>
                    <a:pt x="928" y="11"/>
                    <a:pt x="928" y="25"/>
                  </a:cubicBezTo>
                  <a:lnTo>
                    <a:pt x="928" y="559"/>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Freeform 64"/>
            <p:cNvSpPr/>
            <p:nvPr/>
          </p:nvSpPr>
          <p:spPr bwMode="auto">
            <a:xfrm>
              <a:off x="529" y="2397"/>
              <a:ext cx="840" cy="594"/>
            </a:xfrm>
            <a:custGeom>
              <a:avLst/>
              <a:gdLst>
                <a:gd name="T0" fmla="*/ 787 w 804"/>
                <a:gd name="T1" fmla="*/ 0 h 568"/>
                <a:gd name="T2" fmla="*/ 19 w 804"/>
                <a:gd name="T3" fmla="*/ 0 h 568"/>
                <a:gd name="T4" fmla="*/ 0 w 804"/>
                <a:gd name="T5" fmla="*/ 18 h 568"/>
                <a:gd name="T6" fmla="*/ 0 w 804"/>
                <a:gd name="T7" fmla="*/ 547 h 568"/>
                <a:gd name="T8" fmla="*/ 19 w 804"/>
                <a:gd name="T9" fmla="*/ 568 h 568"/>
                <a:gd name="T10" fmla="*/ 787 w 804"/>
                <a:gd name="T11" fmla="*/ 568 h 568"/>
                <a:gd name="T12" fmla="*/ 804 w 804"/>
                <a:gd name="T13" fmla="*/ 547 h 568"/>
                <a:gd name="T14" fmla="*/ 804 w 804"/>
                <a:gd name="T15" fmla="*/ 18 h 568"/>
                <a:gd name="T16" fmla="*/ 787 w 804"/>
                <a:gd name="T17"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4" h="568">
                  <a:moveTo>
                    <a:pt x="787" y="0"/>
                  </a:moveTo>
                  <a:cubicBezTo>
                    <a:pt x="19" y="0"/>
                    <a:pt x="19" y="0"/>
                    <a:pt x="19" y="0"/>
                  </a:cubicBezTo>
                  <a:cubicBezTo>
                    <a:pt x="9" y="0"/>
                    <a:pt x="0" y="7"/>
                    <a:pt x="0" y="18"/>
                  </a:cubicBezTo>
                  <a:cubicBezTo>
                    <a:pt x="0" y="547"/>
                    <a:pt x="0" y="547"/>
                    <a:pt x="0" y="547"/>
                  </a:cubicBezTo>
                  <a:cubicBezTo>
                    <a:pt x="0" y="558"/>
                    <a:pt x="9" y="568"/>
                    <a:pt x="19" y="568"/>
                  </a:cubicBezTo>
                  <a:cubicBezTo>
                    <a:pt x="787" y="568"/>
                    <a:pt x="787" y="568"/>
                    <a:pt x="787" y="568"/>
                  </a:cubicBezTo>
                  <a:cubicBezTo>
                    <a:pt x="797" y="568"/>
                    <a:pt x="804" y="558"/>
                    <a:pt x="804" y="547"/>
                  </a:cubicBezTo>
                  <a:cubicBezTo>
                    <a:pt x="804" y="18"/>
                    <a:pt x="804" y="18"/>
                    <a:pt x="804" y="18"/>
                  </a:cubicBezTo>
                  <a:cubicBezTo>
                    <a:pt x="804" y="7"/>
                    <a:pt x="797" y="0"/>
                    <a:pt x="78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Freeform 65"/>
            <p:cNvSpPr/>
            <p:nvPr/>
          </p:nvSpPr>
          <p:spPr bwMode="auto">
            <a:xfrm>
              <a:off x="567" y="2439"/>
              <a:ext cx="752" cy="506"/>
            </a:xfrm>
            <a:custGeom>
              <a:avLst/>
              <a:gdLst>
                <a:gd name="T0" fmla="*/ 720 w 720"/>
                <a:gd name="T1" fmla="*/ 462 h 484"/>
                <a:gd name="T2" fmla="*/ 702 w 720"/>
                <a:gd name="T3" fmla="*/ 484 h 484"/>
                <a:gd name="T4" fmla="*/ 20 w 720"/>
                <a:gd name="T5" fmla="*/ 484 h 484"/>
                <a:gd name="T6" fmla="*/ 0 w 720"/>
                <a:gd name="T7" fmla="*/ 462 h 484"/>
                <a:gd name="T8" fmla="*/ 0 w 720"/>
                <a:gd name="T9" fmla="*/ 22 h 484"/>
                <a:gd name="T10" fmla="*/ 20 w 720"/>
                <a:gd name="T11" fmla="*/ 0 h 484"/>
                <a:gd name="T12" fmla="*/ 702 w 720"/>
                <a:gd name="T13" fmla="*/ 0 h 484"/>
                <a:gd name="T14" fmla="*/ 720 w 720"/>
                <a:gd name="T15" fmla="*/ 22 h 484"/>
                <a:gd name="T16" fmla="*/ 720 w 720"/>
                <a:gd name="T17" fmla="*/ 46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484">
                  <a:moveTo>
                    <a:pt x="720" y="462"/>
                  </a:moveTo>
                  <a:cubicBezTo>
                    <a:pt x="720" y="474"/>
                    <a:pt x="713" y="484"/>
                    <a:pt x="702" y="484"/>
                  </a:cubicBezTo>
                  <a:cubicBezTo>
                    <a:pt x="20" y="484"/>
                    <a:pt x="20" y="484"/>
                    <a:pt x="20" y="484"/>
                  </a:cubicBezTo>
                  <a:cubicBezTo>
                    <a:pt x="10" y="484"/>
                    <a:pt x="0" y="474"/>
                    <a:pt x="0" y="462"/>
                  </a:cubicBezTo>
                  <a:cubicBezTo>
                    <a:pt x="0" y="22"/>
                    <a:pt x="0" y="22"/>
                    <a:pt x="0" y="22"/>
                  </a:cubicBezTo>
                  <a:cubicBezTo>
                    <a:pt x="0" y="11"/>
                    <a:pt x="10" y="0"/>
                    <a:pt x="20" y="0"/>
                  </a:cubicBezTo>
                  <a:cubicBezTo>
                    <a:pt x="702" y="0"/>
                    <a:pt x="702" y="0"/>
                    <a:pt x="702" y="0"/>
                  </a:cubicBezTo>
                  <a:cubicBezTo>
                    <a:pt x="713" y="0"/>
                    <a:pt x="720" y="11"/>
                    <a:pt x="720" y="22"/>
                  </a:cubicBezTo>
                  <a:lnTo>
                    <a:pt x="720" y="462"/>
                  </a:lnTo>
                  <a:close/>
                </a:path>
              </a:pathLst>
            </a:custGeom>
            <a:blipFill>
              <a:blip r:embed="rId4"/>
              <a:stretch>
                <a:fillRect/>
              </a:stretch>
            </a:bli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Freeform 66"/>
            <p:cNvSpPr/>
            <p:nvPr/>
          </p:nvSpPr>
          <p:spPr bwMode="auto">
            <a:xfrm>
              <a:off x="454" y="3008"/>
              <a:ext cx="987" cy="50"/>
            </a:xfrm>
            <a:custGeom>
              <a:avLst/>
              <a:gdLst>
                <a:gd name="T0" fmla="*/ 944 w 944"/>
                <a:gd name="T1" fmla="*/ 40 h 48"/>
                <a:gd name="T2" fmla="*/ 936 w 944"/>
                <a:gd name="T3" fmla="*/ 48 h 48"/>
                <a:gd name="T4" fmla="*/ 8 w 944"/>
                <a:gd name="T5" fmla="*/ 48 h 48"/>
                <a:gd name="T6" fmla="*/ 0 w 944"/>
                <a:gd name="T7" fmla="*/ 40 h 48"/>
                <a:gd name="T8" fmla="*/ 0 w 944"/>
                <a:gd name="T9" fmla="*/ 8 h 48"/>
                <a:gd name="T10" fmla="*/ 8 w 944"/>
                <a:gd name="T11" fmla="*/ 0 h 48"/>
                <a:gd name="T12" fmla="*/ 936 w 944"/>
                <a:gd name="T13" fmla="*/ 0 h 48"/>
                <a:gd name="T14" fmla="*/ 944 w 944"/>
                <a:gd name="T15" fmla="*/ 8 h 48"/>
                <a:gd name="T16" fmla="*/ 944 w 944"/>
                <a:gd name="T17"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48">
                  <a:moveTo>
                    <a:pt x="944" y="40"/>
                  </a:moveTo>
                  <a:cubicBezTo>
                    <a:pt x="944" y="44"/>
                    <a:pt x="940" y="48"/>
                    <a:pt x="936" y="48"/>
                  </a:cubicBezTo>
                  <a:cubicBezTo>
                    <a:pt x="8" y="48"/>
                    <a:pt x="8" y="48"/>
                    <a:pt x="8" y="48"/>
                  </a:cubicBezTo>
                  <a:cubicBezTo>
                    <a:pt x="4" y="48"/>
                    <a:pt x="0" y="44"/>
                    <a:pt x="0" y="40"/>
                  </a:cubicBezTo>
                  <a:cubicBezTo>
                    <a:pt x="0" y="8"/>
                    <a:pt x="0" y="8"/>
                    <a:pt x="0" y="8"/>
                  </a:cubicBezTo>
                  <a:cubicBezTo>
                    <a:pt x="0" y="4"/>
                    <a:pt x="4" y="0"/>
                    <a:pt x="8" y="0"/>
                  </a:cubicBezTo>
                  <a:cubicBezTo>
                    <a:pt x="936" y="0"/>
                    <a:pt x="936" y="0"/>
                    <a:pt x="936" y="0"/>
                  </a:cubicBezTo>
                  <a:cubicBezTo>
                    <a:pt x="940" y="0"/>
                    <a:pt x="944" y="4"/>
                    <a:pt x="944" y="8"/>
                  </a:cubicBezTo>
                  <a:lnTo>
                    <a:pt x="944" y="4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Freeform 67"/>
            <p:cNvSpPr/>
            <p:nvPr/>
          </p:nvSpPr>
          <p:spPr bwMode="auto">
            <a:xfrm>
              <a:off x="2104" y="2393"/>
              <a:ext cx="486" cy="665"/>
            </a:xfrm>
            <a:custGeom>
              <a:avLst/>
              <a:gdLst>
                <a:gd name="T0" fmla="*/ 422 w 465"/>
                <a:gd name="T1" fmla="*/ 0 h 636"/>
                <a:gd name="T2" fmla="*/ 43 w 465"/>
                <a:gd name="T3" fmla="*/ 0 h 636"/>
                <a:gd name="T4" fmla="*/ 0 w 465"/>
                <a:gd name="T5" fmla="*/ 44 h 636"/>
                <a:gd name="T6" fmla="*/ 0 w 465"/>
                <a:gd name="T7" fmla="*/ 592 h 636"/>
                <a:gd name="T8" fmla="*/ 43 w 465"/>
                <a:gd name="T9" fmla="*/ 636 h 636"/>
                <a:gd name="T10" fmla="*/ 422 w 465"/>
                <a:gd name="T11" fmla="*/ 636 h 636"/>
                <a:gd name="T12" fmla="*/ 465 w 465"/>
                <a:gd name="T13" fmla="*/ 592 h 636"/>
                <a:gd name="T14" fmla="*/ 465 w 465"/>
                <a:gd name="T15" fmla="*/ 44 h 636"/>
                <a:gd name="T16" fmla="*/ 422 w 465"/>
                <a:gd name="T1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5" h="636">
                  <a:moveTo>
                    <a:pt x="422" y="0"/>
                  </a:moveTo>
                  <a:cubicBezTo>
                    <a:pt x="43" y="0"/>
                    <a:pt x="43" y="0"/>
                    <a:pt x="43" y="0"/>
                  </a:cubicBezTo>
                  <a:cubicBezTo>
                    <a:pt x="19" y="0"/>
                    <a:pt x="0" y="20"/>
                    <a:pt x="0" y="44"/>
                  </a:cubicBezTo>
                  <a:cubicBezTo>
                    <a:pt x="0" y="592"/>
                    <a:pt x="0" y="592"/>
                    <a:pt x="0" y="592"/>
                  </a:cubicBezTo>
                  <a:cubicBezTo>
                    <a:pt x="0" y="616"/>
                    <a:pt x="19" y="636"/>
                    <a:pt x="43" y="636"/>
                  </a:cubicBezTo>
                  <a:cubicBezTo>
                    <a:pt x="422" y="636"/>
                    <a:pt x="422" y="636"/>
                    <a:pt x="422" y="636"/>
                  </a:cubicBezTo>
                  <a:cubicBezTo>
                    <a:pt x="445" y="636"/>
                    <a:pt x="465" y="616"/>
                    <a:pt x="465" y="592"/>
                  </a:cubicBezTo>
                  <a:cubicBezTo>
                    <a:pt x="465" y="44"/>
                    <a:pt x="465" y="44"/>
                    <a:pt x="465" y="44"/>
                  </a:cubicBezTo>
                  <a:cubicBezTo>
                    <a:pt x="465" y="20"/>
                    <a:pt x="445" y="0"/>
                    <a:pt x="4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Oval 68"/>
            <p:cNvSpPr>
              <a:spLocks noChangeArrowheads="1"/>
            </p:cNvSpPr>
            <p:nvPr/>
          </p:nvSpPr>
          <p:spPr bwMode="auto">
            <a:xfrm>
              <a:off x="2321" y="2987"/>
              <a:ext cx="53" cy="5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Rectangle 69"/>
            <p:cNvSpPr>
              <a:spLocks noChangeArrowheads="1"/>
            </p:cNvSpPr>
            <p:nvPr/>
          </p:nvSpPr>
          <p:spPr bwMode="auto">
            <a:xfrm>
              <a:off x="2150" y="2447"/>
              <a:ext cx="394" cy="517"/>
            </a:xfrm>
            <a:prstGeom prst="rect">
              <a:avLst/>
            </a:prstGeom>
            <a:blipFill>
              <a:blip r:embed="rId5"/>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3" name="Freeform 70"/>
            <p:cNvSpPr/>
            <p:nvPr/>
          </p:nvSpPr>
          <p:spPr bwMode="auto">
            <a:xfrm>
              <a:off x="2454" y="2596"/>
              <a:ext cx="263" cy="463"/>
            </a:xfrm>
            <a:custGeom>
              <a:avLst/>
              <a:gdLst>
                <a:gd name="T0" fmla="*/ 218 w 251"/>
                <a:gd name="T1" fmla="*/ 0 h 443"/>
                <a:gd name="T2" fmla="*/ 32 w 251"/>
                <a:gd name="T3" fmla="*/ 0 h 443"/>
                <a:gd name="T4" fmla="*/ 0 w 251"/>
                <a:gd name="T5" fmla="*/ 32 h 443"/>
                <a:gd name="T6" fmla="*/ 0 w 251"/>
                <a:gd name="T7" fmla="*/ 411 h 443"/>
                <a:gd name="T8" fmla="*/ 32 w 251"/>
                <a:gd name="T9" fmla="*/ 443 h 443"/>
                <a:gd name="T10" fmla="*/ 218 w 251"/>
                <a:gd name="T11" fmla="*/ 443 h 443"/>
                <a:gd name="T12" fmla="*/ 251 w 251"/>
                <a:gd name="T13" fmla="*/ 411 h 443"/>
                <a:gd name="T14" fmla="*/ 251 w 251"/>
                <a:gd name="T15" fmla="*/ 32 h 443"/>
                <a:gd name="T16" fmla="*/ 218 w 251"/>
                <a:gd name="T1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443">
                  <a:moveTo>
                    <a:pt x="218" y="0"/>
                  </a:moveTo>
                  <a:cubicBezTo>
                    <a:pt x="32" y="0"/>
                    <a:pt x="32" y="0"/>
                    <a:pt x="32" y="0"/>
                  </a:cubicBezTo>
                  <a:cubicBezTo>
                    <a:pt x="14" y="0"/>
                    <a:pt x="0" y="14"/>
                    <a:pt x="0" y="32"/>
                  </a:cubicBezTo>
                  <a:cubicBezTo>
                    <a:pt x="0" y="411"/>
                    <a:pt x="0" y="411"/>
                    <a:pt x="0" y="411"/>
                  </a:cubicBezTo>
                  <a:cubicBezTo>
                    <a:pt x="0" y="428"/>
                    <a:pt x="14" y="443"/>
                    <a:pt x="32" y="443"/>
                  </a:cubicBezTo>
                  <a:cubicBezTo>
                    <a:pt x="218" y="443"/>
                    <a:pt x="218" y="443"/>
                    <a:pt x="218" y="443"/>
                  </a:cubicBezTo>
                  <a:cubicBezTo>
                    <a:pt x="236" y="443"/>
                    <a:pt x="251" y="428"/>
                    <a:pt x="251" y="411"/>
                  </a:cubicBezTo>
                  <a:cubicBezTo>
                    <a:pt x="251" y="32"/>
                    <a:pt x="251" y="32"/>
                    <a:pt x="251" y="32"/>
                  </a:cubicBezTo>
                  <a:cubicBezTo>
                    <a:pt x="251" y="14"/>
                    <a:pt x="236" y="0"/>
                    <a:pt x="2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Rectangle 71"/>
            <p:cNvSpPr>
              <a:spLocks noChangeArrowheads="1"/>
            </p:cNvSpPr>
            <p:nvPr/>
          </p:nvSpPr>
          <p:spPr bwMode="auto">
            <a:xfrm>
              <a:off x="2480" y="2652"/>
              <a:ext cx="212" cy="319"/>
            </a:xfrm>
            <a:prstGeom prst="rect">
              <a:avLst/>
            </a:prstGeom>
            <a:blipFill>
              <a:blip r:embed="rId6"/>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5" name="Freeform 72"/>
            <p:cNvSpPr/>
            <p:nvPr/>
          </p:nvSpPr>
          <p:spPr bwMode="auto">
            <a:xfrm>
              <a:off x="2540" y="2620"/>
              <a:ext cx="90" cy="9"/>
            </a:xfrm>
            <a:custGeom>
              <a:avLst/>
              <a:gdLst>
                <a:gd name="T0" fmla="*/ 90 w 90"/>
                <a:gd name="T1" fmla="*/ 9 h 9"/>
                <a:gd name="T2" fmla="*/ 0 w 90"/>
                <a:gd name="T3" fmla="*/ 9 h 9"/>
                <a:gd name="T4" fmla="*/ 0 w 90"/>
                <a:gd name="T5" fmla="*/ 0 h 9"/>
                <a:gd name="T6" fmla="*/ 90 w 90"/>
                <a:gd name="T7" fmla="*/ 0 h 9"/>
                <a:gd name="T8" fmla="*/ 90 w 90"/>
                <a:gd name="T9" fmla="*/ 9 h 9"/>
                <a:gd name="T10" fmla="*/ 90 w 90"/>
                <a:gd name="T11" fmla="*/ 9 h 9"/>
              </a:gdLst>
              <a:ahLst/>
              <a:cxnLst>
                <a:cxn ang="0">
                  <a:pos x="T0" y="T1"/>
                </a:cxn>
                <a:cxn ang="0">
                  <a:pos x="T2" y="T3"/>
                </a:cxn>
                <a:cxn ang="0">
                  <a:pos x="T4" y="T5"/>
                </a:cxn>
                <a:cxn ang="0">
                  <a:pos x="T6" y="T7"/>
                </a:cxn>
                <a:cxn ang="0">
                  <a:pos x="T8" y="T9"/>
                </a:cxn>
                <a:cxn ang="0">
                  <a:pos x="T10" y="T11"/>
                </a:cxn>
              </a:cxnLst>
              <a:rect l="0" t="0" r="r" b="b"/>
              <a:pathLst>
                <a:path w="90" h="9">
                  <a:moveTo>
                    <a:pt x="90" y="9"/>
                  </a:moveTo>
                  <a:lnTo>
                    <a:pt x="0" y="9"/>
                  </a:lnTo>
                  <a:lnTo>
                    <a:pt x="0" y="0"/>
                  </a:lnTo>
                  <a:lnTo>
                    <a:pt x="90" y="0"/>
                  </a:lnTo>
                  <a:lnTo>
                    <a:pt x="90" y="9"/>
                  </a:ln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Oval 73"/>
            <p:cNvSpPr>
              <a:spLocks noChangeArrowheads="1"/>
            </p:cNvSpPr>
            <p:nvPr/>
          </p:nvSpPr>
          <p:spPr bwMode="auto">
            <a:xfrm>
              <a:off x="2652" y="2617"/>
              <a:ext cx="17" cy="1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Rectangle 74"/>
            <p:cNvSpPr>
              <a:spLocks noChangeArrowheads="1"/>
            </p:cNvSpPr>
            <p:nvPr/>
          </p:nvSpPr>
          <p:spPr bwMode="auto">
            <a:xfrm>
              <a:off x="2544" y="2997"/>
              <a:ext cx="83" cy="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8" name="Oval 23"/>
            <p:cNvSpPr>
              <a:spLocks noChangeArrowheads="1"/>
            </p:cNvSpPr>
            <p:nvPr/>
          </p:nvSpPr>
          <p:spPr bwMode="auto">
            <a:xfrm>
              <a:off x="1729" y="836"/>
              <a:ext cx="304" cy="30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Freeform 35"/>
            <p:cNvSpPr>
              <a:spLocks noEditPoints="1"/>
            </p:cNvSpPr>
            <p:nvPr/>
          </p:nvSpPr>
          <p:spPr bwMode="auto">
            <a:xfrm>
              <a:off x="1824" y="896"/>
              <a:ext cx="111" cy="179"/>
            </a:xfrm>
            <a:custGeom>
              <a:avLst/>
              <a:gdLst>
                <a:gd name="T0" fmla="*/ 53 w 106"/>
                <a:gd name="T1" fmla="*/ 0 h 171"/>
                <a:gd name="T2" fmla="*/ 0 w 106"/>
                <a:gd name="T3" fmla="*/ 54 h 171"/>
                <a:gd name="T4" fmla="*/ 4 w 106"/>
                <a:gd name="T5" fmla="*/ 76 h 171"/>
                <a:gd name="T6" fmla="*/ 45 w 106"/>
                <a:gd name="T7" fmla="*/ 164 h 171"/>
                <a:gd name="T8" fmla="*/ 53 w 106"/>
                <a:gd name="T9" fmla="*/ 171 h 171"/>
                <a:gd name="T10" fmla="*/ 61 w 106"/>
                <a:gd name="T11" fmla="*/ 164 h 171"/>
                <a:gd name="T12" fmla="*/ 102 w 106"/>
                <a:gd name="T13" fmla="*/ 76 h 171"/>
                <a:gd name="T14" fmla="*/ 106 w 106"/>
                <a:gd name="T15" fmla="*/ 54 h 171"/>
                <a:gd name="T16" fmla="*/ 53 w 106"/>
                <a:gd name="T17" fmla="*/ 0 h 171"/>
                <a:gd name="T18" fmla="*/ 53 w 106"/>
                <a:gd name="T19" fmla="*/ 86 h 171"/>
                <a:gd name="T20" fmla="*/ 21 w 106"/>
                <a:gd name="T21" fmla="*/ 54 h 171"/>
                <a:gd name="T22" fmla="*/ 53 w 106"/>
                <a:gd name="T23" fmla="*/ 22 h 171"/>
                <a:gd name="T24" fmla="*/ 85 w 106"/>
                <a:gd name="T25" fmla="*/ 54 h 171"/>
                <a:gd name="T26" fmla="*/ 53 w 106"/>
                <a:gd name="T27" fmla="*/ 8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6" h="171">
                  <a:moveTo>
                    <a:pt x="53" y="0"/>
                  </a:moveTo>
                  <a:cubicBezTo>
                    <a:pt x="23" y="0"/>
                    <a:pt x="0" y="24"/>
                    <a:pt x="0" y="54"/>
                  </a:cubicBezTo>
                  <a:cubicBezTo>
                    <a:pt x="0" y="62"/>
                    <a:pt x="1" y="69"/>
                    <a:pt x="4" y="76"/>
                  </a:cubicBezTo>
                  <a:cubicBezTo>
                    <a:pt x="45" y="164"/>
                    <a:pt x="45" y="164"/>
                    <a:pt x="45" y="164"/>
                  </a:cubicBezTo>
                  <a:cubicBezTo>
                    <a:pt x="47" y="169"/>
                    <a:pt x="50" y="171"/>
                    <a:pt x="53" y="171"/>
                  </a:cubicBezTo>
                  <a:cubicBezTo>
                    <a:pt x="56" y="171"/>
                    <a:pt x="59" y="169"/>
                    <a:pt x="61" y="164"/>
                  </a:cubicBezTo>
                  <a:cubicBezTo>
                    <a:pt x="102" y="76"/>
                    <a:pt x="102" y="76"/>
                    <a:pt x="102" y="76"/>
                  </a:cubicBezTo>
                  <a:cubicBezTo>
                    <a:pt x="105" y="69"/>
                    <a:pt x="106" y="62"/>
                    <a:pt x="106" y="54"/>
                  </a:cubicBezTo>
                  <a:cubicBezTo>
                    <a:pt x="106" y="24"/>
                    <a:pt x="83" y="0"/>
                    <a:pt x="53" y="0"/>
                  </a:cubicBezTo>
                  <a:close/>
                  <a:moveTo>
                    <a:pt x="53" y="86"/>
                  </a:moveTo>
                  <a:cubicBezTo>
                    <a:pt x="35" y="86"/>
                    <a:pt x="21" y="71"/>
                    <a:pt x="21" y="54"/>
                  </a:cubicBezTo>
                  <a:cubicBezTo>
                    <a:pt x="21" y="36"/>
                    <a:pt x="35" y="22"/>
                    <a:pt x="53" y="22"/>
                  </a:cubicBezTo>
                  <a:cubicBezTo>
                    <a:pt x="71" y="22"/>
                    <a:pt x="85" y="36"/>
                    <a:pt x="85" y="54"/>
                  </a:cubicBezTo>
                  <a:cubicBezTo>
                    <a:pt x="85" y="71"/>
                    <a:pt x="71" y="86"/>
                    <a:pt x="53"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Oval 31"/>
            <p:cNvSpPr>
              <a:spLocks noChangeArrowheads="1"/>
            </p:cNvSpPr>
            <p:nvPr/>
          </p:nvSpPr>
          <p:spPr bwMode="auto">
            <a:xfrm>
              <a:off x="836" y="1794"/>
              <a:ext cx="226" cy="22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Freeform 39"/>
            <p:cNvSpPr>
              <a:spLocks noEditPoints="1"/>
            </p:cNvSpPr>
            <p:nvPr/>
          </p:nvSpPr>
          <p:spPr bwMode="auto">
            <a:xfrm>
              <a:off x="888" y="1844"/>
              <a:ext cx="123" cy="125"/>
            </a:xfrm>
            <a:custGeom>
              <a:avLst/>
              <a:gdLst>
                <a:gd name="T0" fmla="*/ 113 w 118"/>
                <a:gd name="T1" fmla="*/ 37 h 119"/>
                <a:gd name="T2" fmla="*/ 108 w 118"/>
                <a:gd name="T3" fmla="*/ 42 h 119"/>
                <a:gd name="T4" fmla="*/ 77 w 118"/>
                <a:gd name="T5" fmla="*/ 11 h 119"/>
                <a:gd name="T6" fmla="*/ 82 w 118"/>
                <a:gd name="T7" fmla="*/ 6 h 119"/>
                <a:gd name="T8" fmla="*/ 102 w 118"/>
                <a:gd name="T9" fmla="*/ 6 h 119"/>
                <a:gd name="T10" fmla="*/ 113 w 118"/>
                <a:gd name="T11" fmla="*/ 17 h 119"/>
                <a:gd name="T12" fmla="*/ 113 w 118"/>
                <a:gd name="T13" fmla="*/ 37 h 119"/>
                <a:gd name="T14" fmla="*/ 40 w 118"/>
                <a:gd name="T15" fmla="*/ 99 h 119"/>
                <a:gd name="T16" fmla="*/ 40 w 118"/>
                <a:gd name="T17" fmla="*/ 104 h 119"/>
                <a:gd name="T18" fmla="*/ 46 w 118"/>
                <a:gd name="T19" fmla="*/ 104 h 119"/>
                <a:gd name="T20" fmla="*/ 102 w 118"/>
                <a:gd name="T21" fmla="*/ 48 h 119"/>
                <a:gd name="T22" fmla="*/ 97 w 118"/>
                <a:gd name="T23" fmla="*/ 42 h 119"/>
                <a:gd name="T24" fmla="*/ 40 w 118"/>
                <a:gd name="T25" fmla="*/ 99 h 119"/>
                <a:gd name="T26" fmla="*/ 14 w 118"/>
                <a:gd name="T27" fmla="*/ 73 h 119"/>
                <a:gd name="T28" fmla="*/ 14 w 118"/>
                <a:gd name="T29" fmla="*/ 79 h 119"/>
                <a:gd name="T30" fmla="*/ 20 w 118"/>
                <a:gd name="T31" fmla="*/ 79 h 119"/>
                <a:gd name="T32" fmla="*/ 77 w 118"/>
                <a:gd name="T33" fmla="*/ 22 h 119"/>
                <a:gd name="T34" fmla="*/ 71 w 118"/>
                <a:gd name="T35" fmla="*/ 17 h 119"/>
                <a:gd name="T36" fmla="*/ 14 w 118"/>
                <a:gd name="T37" fmla="*/ 73 h 119"/>
                <a:gd name="T38" fmla="*/ 82 w 118"/>
                <a:gd name="T39" fmla="*/ 27 h 119"/>
                <a:gd name="T40" fmla="*/ 25 w 118"/>
                <a:gd name="T41" fmla="*/ 84 h 119"/>
                <a:gd name="T42" fmla="*/ 25 w 118"/>
                <a:gd name="T43" fmla="*/ 94 h 119"/>
                <a:gd name="T44" fmla="*/ 35 w 118"/>
                <a:gd name="T45" fmla="*/ 94 h 119"/>
                <a:gd name="T46" fmla="*/ 92 w 118"/>
                <a:gd name="T47" fmla="*/ 37 h 119"/>
                <a:gd name="T48" fmla="*/ 82 w 118"/>
                <a:gd name="T49" fmla="*/ 27 h 119"/>
                <a:gd name="T50" fmla="*/ 35 w 118"/>
                <a:gd name="T51" fmla="*/ 110 h 119"/>
                <a:gd name="T52" fmla="*/ 32 w 118"/>
                <a:gd name="T53" fmla="*/ 103 h 119"/>
                <a:gd name="T54" fmla="*/ 30 w 118"/>
                <a:gd name="T55" fmla="*/ 104 h 119"/>
                <a:gd name="T56" fmla="*/ 20 w 118"/>
                <a:gd name="T57" fmla="*/ 99 h 119"/>
                <a:gd name="T58" fmla="*/ 15 w 118"/>
                <a:gd name="T59" fmla="*/ 89 h 119"/>
                <a:gd name="T60" fmla="*/ 16 w 118"/>
                <a:gd name="T61" fmla="*/ 87 h 119"/>
                <a:gd name="T62" fmla="*/ 9 w 118"/>
                <a:gd name="T63" fmla="*/ 84 h 119"/>
                <a:gd name="T64" fmla="*/ 9 w 118"/>
                <a:gd name="T65" fmla="*/ 83 h 119"/>
                <a:gd name="T66" fmla="*/ 0 w 118"/>
                <a:gd name="T67" fmla="*/ 119 h 119"/>
                <a:gd name="T68" fmla="*/ 36 w 118"/>
                <a:gd name="T69" fmla="*/ 110 h 119"/>
                <a:gd name="T70" fmla="*/ 35 w 118"/>
                <a:gd name="T71" fmla="*/ 11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8" h="119">
                  <a:moveTo>
                    <a:pt x="113" y="37"/>
                  </a:moveTo>
                  <a:cubicBezTo>
                    <a:pt x="108" y="42"/>
                    <a:pt x="108" y="42"/>
                    <a:pt x="108" y="42"/>
                  </a:cubicBezTo>
                  <a:cubicBezTo>
                    <a:pt x="77" y="11"/>
                    <a:pt x="77" y="11"/>
                    <a:pt x="77" y="11"/>
                  </a:cubicBezTo>
                  <a:cubicBezTo>
                    <a:pt x="82" y="6"/>
                    <a:pt x="82" y="6"/>
                    <a:pt x="82" y="6"/>
                  </a:cubicBezTo>
                  <a:cubicBezTo>
                    <a:pt x="87" y="0"/>
                    <a:pt x="97" y="0"/>
                    <a:pt x="102" y="6"/>
                  </a:cubicBezTo>
                  <a:cubicBezTo>
                    <a:pt x="113" y="17"/>
                    <a:pt x="113" y="17"/>
                    <a:pt x="113" y="17"/>
                  </a:cubicBezTo>
                  <a:cubicBezTo>
                    <a:pt x="118" y="22"/>
                    <a:pt x="118" y="32"/>
                    <a:pt x="113" y="37"/>
                  </a:cubicBezTo>
                  <a:close/>
                  <a:moveTo>
                    <a:pt x="40" y="99"/>
                  </a:moveTo>
                  <a:cubicBezTo>
                    <a:pt x="39" y="101"/>
                    <a:pt x="39" y="103"/>
                    <a:pt x="40" y="104"/>
                  </a:cubicBezTo>
                  <a:cubicBezTo>
                    <a:pt x="42" y="106"/>
                    <a:pt x="44" y="106"/>
                    <a:pt x="46" y="104"/>
                  </a:cubicBezTo>
                  <a:cubicBezTo>
                    <a:pt x="102" y="48"/>
                    <a:pt x="102" y="48"/>
                    <a:pt x="102" y="48"/>
                  </a:cubicBezTo>
                  <a:cubicBezTo>
                    <a:pt x="97" y="42"/>
                    <a:pt x="97" y="42"/>
                    <a:pt x="97" y="42"/>
                  </a:cubicBezTo>
                  <a:lnTo>
                    <a:pt x="40" y="99"/>
                  </a:lnTo>
                  <a:close/>
                  <a:moveTo>
                    <a:pt x="14" y="73"/>
                  </a:moveTo>
                  <a:cubicBezTo>
                    <a:pt x="13" y="75"/>
                    <a:pt x="13" y="77"/>
                    <a:pt x="14" y="79"/>
                  </a:cubicBezTo>
                  <a:cubicBezTo>
                    <a:pt x="16" y="80"/>
                    <a:pt x="18" y="80"/>
                    <a:pt x="20" y="79"/>
                  </a:cubicBezTo>
                  <a:cubicBezTo>
                    <a:pt x="77" y="22"/>
                    <a:pt x="77" y="22"/>
                    <a:pt x="77" y="22"/>
                  </a:cubicBezTo>
                  <a:cubicBezTo>
                    <a:pt x="71" y="17"/>
                    <a:pt x="71" y="17"/>
                    <a:pt x="71" y="17"/>
                  </a:cubicBezTo>
                  <a:lnTo>
                    <a:pt x="14" y="73"/>
                  </a:lnTo>
                  <a:close/>
                  <a:moveTo>
                    <a:pt x="82" y="27"/>
                  </a:moveTo>
                  <a:cubicBezTo>
                    <a:pt x="25" y="84"/>
                    <a:pt x="25" y="84"/>
                    <a:pt x="25" y="84"/>
                  </a:cubicBezTo>
                  <a:cubicBezTo>
                    <a:pt x="22" y="87"/>
                    <a:pt x="22" y="91"/>
                    <a:pt x="25" y="94"/>
                  </a:cubicBezTo>
                  <a:cubicBezTo>
                    <a:pt x="28" y="97"/>
                    <a:pt x="32" y="97"/>
                    <a:pt x="35" y="94"/>
                  </a:cubicBezTo>
                  <a:cubicBezTo>
                    <a:pt x="92" y="37"/>
                    <a:pt x="92" y="37"/>
                    <a:pt x="92" y="37"/>
                  </a:cubicBezTo>
                  <a:lnTo>
                    <a:pt x="82" y="27"/>
                  </a:lnTo>
                  <a:close/>
                  <a:moveTo>
                    <a:pt x="35" y="110"/>
                  </a:moveTo>
                  <a:cubicBezTo>
                    <a:pt x="33" y="108"/>
                    <a:pt x="33" y="106"/>
                    <a:pt x="32" y="103"/>
                  </a:cubicBezTo>
                  <a:cubicBezTo>
                    <a:pt x="32" y="103"/>
                    <a:pt x="31" y="104"/>
                    <a:pt x="30" y="104"/>
                  </a:cubicBezTo>
                  <a:cubicBezTo>
                    <a:pt x="26" y="104"/>
                    <a:pt x="22" y="102"/>
                    <a:pt x="20" y="99"/>
                  </a:cubicBezTo>
                  <a:cubicBezTo>
                    <a:pt x="17" y="96"/>
                    <a:pt x="15" y="93"/>
                    <a:pt x="15" y="89"/>
                  </a:cubicBezTo>
                  <a:cubicBezTo>
                    <a:pt x="15" y="88"/>
                    <a:pt x="15" y="88"/>
                    <a:pt x="16" y="87"/>
                  </a:cubicBezTo>
                  <a:cubicBezTo>
                    <a:pt x="13" y="86"/>
                    <a:pt x="11" y="85"/>
                    <a:pt x="9" y="84"/>
                  </a:cubicBezTo>
                  <a:cubicBezTo>
                    <a:pt x="9" y="84"/>
                    <a:pt x="9" y="83"/>
                    <a:pt x="9" y="83"/>
                  </a:cubicBezTo>
                  <a:cubicBezTo>
                    <a:pt x="0" y="119"/>
                    <a:pt x="0" y="119"/>
                    <a:pt x="0" y="119"/>
                  </a:cubicBezTo>
                  <a:cubicBezTo>
                    <a:pt x="36" y="110"/>
                    <a:pt x="36" y="110"/>
                    <a:pt x="36" y="110"/>
                  </a:cubicBezTo>
                  <a:cubicBezTo>
                    <a:pt x="35" y="110"/>
                    <a:pt x="35" y="110"/>
                    <a:pt x="35" y="1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Oval 33"/>
            <p:cNvSpPr>
              <a:spLocks noChangeArrowheads="1"/>
            </p:cNvSpPr>
            <p:nvPr/>
          </p:nvSpPr>
          <p:spPr bwMode="auto">
            <a:xfrm>
              <a:off x="1032" y="2033"/>
              <a:ext cx="151" cy="15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Freeform 53"/>
            <p:cNvSpPr>
              <a:spLocks noEditPoints="1"/>
            </p:cNvSpPr>
            <p:nvPr/>
          </p:nvSpPr>
          <p:spPr bwMode="auto">
            <a:xfrm>
              <a:off x="1079" y="2067"/>
              <a:ext cx="53" cy="76"/>
            </a:xfrm>
            <a:custGeom>
              <a:avLst/>
              <a:gdLst>
                <a:gd name="T0" fmla="*/ 49 w 51"/>
                <a:gd name="T1" fmla="*/ 30 h 73"/>
                <a:gd name="T2" fmla="*/ 46 w 51"/>
                <a:gd name="T3" fmla="*/ 30 h 73"/>
                <a:gd name="T4" fmla="*/ 46 w 51"/>
                <a:gd name="T5" fmla="*/ 20 h 73"/>
                <a:gd name="T6" fmla="*/ 27 w 51"/>
                <a:gd name="T7" fmla="*/ 0 h 73"/>
                <a:gd name="T8" fmla="*/ 8 w 51"/>
                <a:gd name="T9" fmla="*/ 20 h 73"/>
                <a:gd name="T10" fmla="*/ 8 w 51"/>
                <a:gd name="T11" fmla="*/ 30 h 73"/>
                <a:gd name="T12" fmla="*/ 4 w 51"/>
                <a:gd name="T13" fmla="*/ 30 h 73"/>
                <a:gd name="T14" fmla="*/ 0 w 51"/>
                <a:gd name="T15" fmla="*/ 33 h 73"/>
                <a:gd name="T16" fmla="*/ 1 w 51"/>
                <a:gd name="T17" fmla="*/ 71 h 73"/>
                <a:gd name="T18" fmla="*/ 5 w 51"/>
                <a:gd name="T19" fmla="*/ 73 h 73"/>
                <a:gd name="T20" fmla="*/ 49 w 51"/>
                <a:gd name="T21" fmla="*/ 73 h 73"/>
                <a:gd name="T22" fmla="*/ 51 w 51"/>
                <a:gd name="T23" fmla="*/ 71 h 73"/>
                <a:gd name="T24" fmla="*/ 51 w 51"/>
                <a:gd name="T25" fmla="*/ 33 h 73"/>
                <a:gd name="T26" fmla="*/ 49 w 51"/>
                <a:gd name="T27" fmla="*/ 30 h 73"/>
                <a:gd name="T28" fmla="*/ 38 w 51"/>
                <a:gd name="T29" fmla="*/ 30 h 73"/>
                <a:gd name="T30" fmla="*/ 15 w 51"/>
                <a:gd name="T31" fmla="*/ 30 h 73"/>
                <a:gd name="T32" fmla="*/ 15 w 51"/>
                <a:gd name="T33" fmla="*/ 20 h 73"/>
                <a:gd name="T34" fmla="*/ 27 w 51"/>
                <a:gd name="T35" fmla="*/ 8 h 73"/>
                <a:gd name="T36" fmla="*/ 38 w 51"/>
                <a:gd name="T37" fmla="*/ 20 h 73"/>
                <a:gd name="T38" fmla="*/ 38 w 51"/>
                <a:gd name="T39"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73">
                  <a:moveTo>
                    <a:pt x="49" y="30"/>
                  </a:moveTo>
                  <a:cubicBezTo>
                    <a:pt x="46" y="30"/>
                    <a:pt x="46" y="30"/>
                    <a:pt x="46" y="30"/>
                  </a:cubicBezTo>
                  <a:cubicBezTo>
                    <a:pt x="46" y="20"/>
                    <a:pt x="46" y="20"/>
                    <a:pt x="46" y="20"/>
                  </a:cubicBezTo>
                  <a:cubicBezTo>
                    <a:pt x="46" y="9"/>
                    <a:pt x="37" y="0"/>
                    <a:pt x="27" y="0"/>
                  </a:cubicBezTo>
                  <a:cubicBezTo>
                    <a:pt x="16" y="0"/>
                    <a:pt x="8" y="9"/>
                    <a:pt x="8" y="20"/>
                  </a:cubicBezTo>
                  <a:cubicBezTo>
                    <a:pt x="8" y="30"/>
                    <a:pt x="8" y="30"/>
                    <a:pt x="8" y="30"/>
                  </a:cubicBezTo>
                  <a:cubicBezTo>
                    <a:pt x="4" y="30"/>
                    <a:pt x="4" y="30"/>
                    <a:pt x="4" y="30"/>
                  </a:cubicBezTo>
                  <a:cubicBezTo>
                    <a:pt x="3" y="30"/>
                    <a:pt x="0" y="32"/>
                    <a:pt x="0" y="33"/>
                  </a:cubicBezTo>
                  <a:cubicBezTo>
                    <a:pt x="1" y="71"/>
                    <a:pt x="1" y="71"/>
                    <a:pt x="1" y="71"/>
                  </a:cubicBezTo>
                  <a:cubicBezTo>
                    <a:pt x="1" y="73"/>
                    <a:pt x="3" y="73"/>
                    <a:pt x="5" y="73"/>
                  </a:cubicBezTo>
                  <a:cubicBezTo>
                    <a:pt x="49" y="73"/>
                    <a:pt x="49" y="73"/>
                    <a:pt x="49" y="73"/>
                  </a:cubicBezTo>
                  <a:cubicBezTo>
                    <a:pt x="51" y="73"/>
                    <a:pt x="51" y="72"/>
                    <a:pt x="51" y="71"/>
                  </a:cubicBezTo>
                  <a:cubicBezTo>
                    <a:pt x="51" y="33"/>
                    <a:pt x="51" y="33"/>
                    <a:pt x="51" y="33"/>
                  </a:cubicBezTo>
                  <a:cubicBezTo>
                    <a:pt x="51" y="31"/>
                    <a:pt x="51" y="30"/>
                    <a:pt x="49" y="30"/>
                  </a:cubicBezTo>
                  <a:close/>
                  <a:moveTo>
                    <a:pt x="38" y="30"/>
                  </a:moveTo>
                  <a:cubicBezTo>
                    <a:pt x="15" y="30"/>
                    <a:pt x="15" y="30"/>
                    <a:pt x="15" y="30"/>
                  </a:cubicBezTo>
                  <a:cubicBezTo>
                    <a:pt x="15" y="20"/>
                    <a:pt x="15" y="20"/>
                    <a:pt x="15" y="20"/>
                  </a:cubicBezTo>
                  <a:cubicBezTo>
                    <a:pt x="15" y="13"/>
                    <a:pt x="20" y="8"/>
                    <a:pt x="27" y="8"/>
                  </a:cubicBezTo>
                  <a:cubicBezTo>
                    <a:pt x="33" y="8"/>
                    <a:pt x="38" y="13"/>
                    <a:pt x="38" y="20"/>
                  </a:cubicBezTo>
                  <a:lnTo>
                    <a:pt x="38" y="3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Oval 11"/>
            <p:cNvSpPr>
              <a:spLocks noChangeArrowheads="1"/>
            </p:cNvSpPr>
            <p:nvPr/>
          </p:nvSpPr>
          <p:spPr bwMode="auto">
            <a:xfrm>
              <a:off x="2453" y="1803"/>
              <a:ext cx="110" cy="109"/>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Oval 58"/>
            <p:cNvSpPr>
              <a:spLocks noChangeArrowheads="1"/>
            </p:cNvSpPr>
            <p:nvPr/>
          </p:nvSpPr>
          <p:spPr bwMode="auto">
            <a:xfrm>
              <a:off x="2650" y="2005"/>
              <a:ext cx="79" cy="8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Oval 15"/>
            <p:cNvSpPr>
              <a:spLocks noChangeArrowheads="1"/>
            </p:cNvSpPr>
            <p:nvPr/>
          </p:nvSpPr>
          <p:spPr bwMode="auto">
            <a:xfrm>
              <a:off x="943" y="1492"/>
              <a:ext cx="245" cy="24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Freeform 21"/>
            <p:cNvSpPr>
              <a:spLocks noEditPoints="1"/>
            </p:cNvSpPr>
            <p:nvPr/>
          </p:nvSpPr>
          <p:spPr bwMode="auto">
            <a:xfrm>
              <a:off x="1008" y="1533"/>
              <a:ext cx="118" cy="165"/>
            </a:xfrm>
            <a:custGeom>
              <a:avLst/>
              <a:gdLst>
                <a:gd name="T0" fmla="*/ 79 w 113"/>
                <a:gd name="T1" fmla="*/ 152 h 158"/>
                <a:gd name="T2" fmla="*/ 70 w 113"/>
                <a:gd name="T3" fmla="*/ 1 h 158"/>
                <a:gd name="T4" fmla="*/ 10 w 113"/>
                <a:gd name="T5" fmla="*/ 16 h 158"/>
                <a:gd name="T6" fmla="*/ 34 w 113"/>
                <a:gd name="T7" fmla="*/ 119 h 158"/>
                <a:gd name="T8" fmla="*/ 38 w 113"/>
                <a:gd name="T9" fmla="*/ 127 h 158"/>
                <a:gd name="T10" fmla="*/ 34 w 113"/>
                <a:gd name="T11" fmla="*/ 119 h 158"/>
                <a:gd name="T12" fmla="*/ 33 w 113"/>
                <a:gd name="T13" fmla="*/ 110 h 158"/>
                <a:gd name="T14" fmla="*/ 33 w 113"/>
                <a:gd name="T15" fmla="*/ 117 h 158"/>
                <a:gd name="T16" fmla="*/ 38 w 113"/>
                <a:gd name="T17" fmla="*/ 138 h 158"/>
                <a:gd name="T18" fmla="*/ 38 w 113"/>
                <a:gd name="T19" fmla="*/ 130 h 158"/>
                <a:gd name="T20" fmla="*/ 44 w 113"/>
                <a:gd name="T21" fmla="*/ 119 h 158"/>
                <a:gd name="T22" fmla="*/ 44 w 113"/>
                <a:gd name="T23" fmla="*/ 127 h 158"/>
                <a:gd name="T24" fmla="*/ 40 w 113"/>
                <a:gd name="T25" fmla="*/ 115 h 158"/>
                <a:gd name="T26" fmla="*/ 45 w 113"/>
                <a:gd name="T27" fmla="*/ 112 h 158"/>
                <a:gd name="T28" fmla="*/ 40 w 113"/>
                <a:gd name="T29" fmla="*/ 115 h 158"/>
                <a:gd name="T30" fmla="*/ 45 w 113"/>
                <a:gd name="T31" fmla="*/ 135 h 158"/>
                <a:gd name="T32" fmla="*/ 50 w 113"/>
                <a:gd name="T33" fmla="*/ 133 h 158"/>
                <a:gd name="T34" fmla="*/ 56 w 113"/>
                <a:gd name="T35" fmla="*/ 121 h 158"/>
                <a:gd name="T36" fmla="*/ 51 w 113"/>
                <a:gd name="T37" fmla="*/ 124 h 158"/>
                <a:gd name="T38" fmla="*/ 47 w 113"/>
                <a:gd name="T39" fmla="*/ 109 h 158"/>
                <a:gd name="T40" fmla="*/ 54 w 113"/>
                <a:gd name="T41" fmla="*/ 114 h 158"/>
                <a:gd name="T42" fmla="*/ 59 w 113"/>
                <a:gd name="T43" fmla="*/ 134 h 158"/>
                <a:gd name="T44" fmla="*/ 52 w 113"/>
                <a:gd name="T45" fmla="*/ 129 h 158"/>
                <a:gd name="T46" fmla="*/ 59 w 113"/>
                <a:gd name="T47" fmla="*/ 134 h 158"/>
                <a:gd name="T48" fmla="*/ 65 w 113"/>
                <a:gd name="T49" fmla="*/ 123 h 158"/>
                <a:gd name="T50" fmla="*/ 58 w 113"/>
                <a:gd name="T51" fmla="*/ 117 h 158"/>
                <a:gd name="T52" fmla="*/ 57 w 113"/>
                <a:gd name="T53" fmla="*/ 106 h 158"/>
                <a:gd name="T54" fmla="*/ 61 w 113"/>
                <a:gd name="T55" fmla="*/ 114 h 158"/>
                <a:gd name="T56" fmla="*/ 66 w 113"/>
                <a:gd name="T57" fmla="*/ 134 h 158"/>
                <a:gd name="T58" fmla="*/ 62 w 113"/>
                <a:gd name="T59" fmla="*/ 127 h 158"/>
                <a:gd name="T60" fmla="*/ 57 w 113"/>
                <a:gd name="T61" fmla="*/ 99 h 158"/>
                <a:gd name="T62" fmla="*/ 57 w 113"/>
                <a:gd name="T63" fmla="*/ 99 h 158"/>
                <a:gd name="T64" fmla="*/ 71 w 113"/>
                <a:gd name="T65" fmla="*/ 132 h 158"/>
                <a:gd name="T66" fmla="*/ 75 w 113"/>
                <a:gd name="T67" fmla="*/ 124 h 158"/>
                <a:gd name="T68" fmla="*/ 71 w 113"/>
                <a:gd name="T69" fmla="*/ 123 h 158"/>
                <a:gd name="T70" fmla="*/ 71 w 113"/>
                <a:gd name="T71" fmla="*/ 114 h 158"/>
                <a:gd name="T72" fmla="*/ 70 w 113"/>
                <a:gd name="T73" fmla="*/ 111 h 158"/>
                <a:gd name="T74" fmla="*/ 67 w 113"/>
                <a:gd name="T75" fmla="*/ 105 h 158"/>
                <a:gd name="T76" fmla="*/ 84 w 113"/>
                <a:gd name="T77" fmla="*/ 127 h 158"/>
                <a:gd name="T78" fmla="*/ 79 w 113"/>
                <a:gd name="T79" fmla="*/ 127 h 158"/>
                <a:gd name="T80" fmla="*/ 84 w 113"/>
                <a:gd name="T81" fmla="*/ 127 h 158"/>
                <a:gd name="T82" fmla="*/ 77 w 113"/>
                <a:gd name="T83" fmla="*/ 119 h 158"/>
                <a:gd name="T84" fmla="*/ 81 w 113"/>
                <a:gd name="T85" fmla="*/ 111 h 158"/>
                <a:gd name="T86" fmla="*/ 76 w 113"/>
                <a:gd name="T87" fmla="*/ 110 h 158"/>
                <a:gd name="T88" fmla="*/ 77 w 113"/>
                <a:gd name="T89" fmla="*/ 101 h 158"/>
                <a:gd name="T90" fmla="*/ 91 w 113"/>
                <a:gd name="T91" fmla="*/ 126 h 158"/>
                <a:gd name="T92" fmla="*/ 88 w 113"/>
                <a:gd name="T93" fmla="*/ 120 h 158"/>
                <a:gd name="T94" fmla="*/ 90 w 113"/>
                <a:gd name="T95" fmla="*/ 114 h 158"/>
                <a:gd name="T96" fmla="*/ 85 w 113"/>
                <a:gd name="T97" fmla="*/ 113 h 158"/>
                <a:gd name="T98" fmla="*/ 90 w 113"/>
                <a:gd name="T99" fmla="*/ 114 h 158"/>
                <a:gd name="T100" fmla="*/ 83 w 113"/>
                <a:gd name="T101" fmla="*/ 106 h 158"/>
                <a:gd name="T102" fmla="*/ 86 w 113"/>
                <a:gd name="T103" fmla="*/ 98 h 158"/>
                <a:gd name="T104" fmla="*/ 97 w 113"/>
                <a:gd name="T105" fmla="*/ 124 h 158"/>
                <a:gd name="T106" fmla="*/ 98 w 113"/>
                <a:gd name="T107" fmla="*/ 115 h 158"/>
                <a:gd name="T108" fmla="*/ 97 w 113"/>
                <a:gd name="T109" fmla="*/ 113 h 158"/>
                <a:gd name="T110" fmla="*/ 94 w 113"/>
                <a:gd name="T111" fmla="*/ 106 h 158"/>
                <a:gd name="T112" fmla="*/ 96 w 113"/>
                <a:gd name="T113" fmla="*/ 100 h 158"/>
                <a:gd name="T114" fmla="*/ 90 w 113"/>
                <a:gd name="T115" fmla="*/ 100 h 158"/>
                <a:gd name="T116" fmla="*/ 96 w 113"/>
                <a:gd name="T117" fmla="*/ 100 h 158"/>
                <a:gd name="T118" fmla="*/ 52 w 113"/>
                <a:gd name="T119" fmla="*/ 19 h 158"/>
                <a:gd name="T120" fmla="*/ 13 w 113"/>
                <a:gd name="T121" fmla="*/ 43 h 158"/>
                <a:gd name="T122" fmla="*/ 13 w 113"/>
                <a:gd name="T123" fmla="*/ 4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 h="158">
                  <a:moveTo>
                    <a:pt x="43" y="158"/>
                  </a:moveTo>
                  <a:cubicBezTo>
                    <a:pt x="43" y="158"/>
                    <a:pt x="54" y="158"/>
                    <a:pt x="70" y="154"/>
                  </a:cubicBezTo>
                  <a:cubicBezTo>
                    <a:pt x="71" y="154"/>
                    <a:pt x="73" y="154"/>
                    <a:pt x="74" y="153"/>
                  </a:cubicBezTo>
                  <a:cubicBezTo>
                    <a:pt x="76" y="153"/>
                    <a:pt x="77" y="153"/>
                    <a:pt x="79" y="152"/>
                  </a:cubicBezTo>
                  <a:cubicBezTo>
                    <a:pt x="94" y="149"/>
                    <a:pt x="104" y="143"/>
                    <a:pt x="104" y="143"/>
                  </a:cubicBezTo>
                  <a:cubicBezTo>
                    <a:pt x="110" y="139"/>
                    <a:pt x="113" y="134"/>
                    <a:pt x="112" y="128"/>
                  </a:cubicBezTo>
                  <a:cubicBezTo>
                    <a:pt x="84" y="10"/>
                    <a:pt x="84" y="10"/>
                    <a:pt x="84" y="10"/>
                  </a:cubicBezTo>
                  <a:cubicBezTo>
                    <a:pt x="82" y="4"/>
                    <a:pt x="76" y="0"/>
                    <a:pt x="70" y="1"/>
                  </a:cubicBezTo>
                  <a:cubicBezTo>
                    <a:pt x="70" y="1"/>
                    <a:pt x="70" y="1"/>
                    <a:pt x="70" y="1"/>
                  </a:cubicBezTo>
                  <a:cubicBezTo>
                    <a:pt x="69" y="2"/>
                    <a:pt x="58" y="3"/>
                    <a:pt x="40" y="7"/>
                  </a:cubicBezTo>
                  <a:cubicBezTo>
                    <a:pt x="38" y="7"/>
                    <a:pt x="38" y="7"/>
                    <a:pt x="38" y="7"/>
                  </a:cubicBezTo>
                  <a:cubicBezTo>
                    <a:pt x="18" y="12"/>
                    <a:pt x="10" y="16"/>
                    <a:pt x="10" y="16"/>
                  </a:cubicBezTo>
                  <a:cubicBezTo>
                    <a:pt x="4" y="17"/>
                    <a:pt x="0" y="23"/>
                    <a:pt x="1" y="29"/>
                  </a:cubicBezTo>
                  <a:cubicBezTo>
                    <a:pt x="29" y="148"/>
                    <a:pt x="29" y="148"/>
                    <a:pt x="29" y="148"/>
                  </a:cubicBezTo>
                  <a:cubicBezTo>
                    <a:pt x="31" y="154"/>
                    <a:pt x="36" y="158"/>
                    <a:pt x="43" y="158"/>
                  </a:cubicBezTo>
                  <a:close/>
                  <a:moveTo>
                    <a:pt x="34" y="119"/>
                  </a:moveTo>
                  <a:cubicBezTo>
                    <a:pt x="36" y="120"/>
                    <a:pt x="36" y="120"/>
                    <a:pt x="36" y="120"/>
                  </a:cubicBezTo>
                  <a:cubicBezTo>
                    <a:pt x="37" y="120"/>
                    <a:pt x="38" y="122"/>
                    <a:pt x="38" y="123"/>
                  </a:cubicBezTo>
                  <a:cubicBezTo>
                    <a:pt x="39" y="125"/>
                    <a:pt x="39" y="126"/>
                    <a:pt x="39" y="126"/>
                  </a:cubicBezTo>
                  <a:cubicBezTo>
                    <a:pt x="39" y="127"/>
                    <a:pt x="39" y="127"/>
                    <a:pt x="38" y="127"/>
                  </a:cubicBezTo>
                  <a:cubicBezTo>
                    <a:pt x="36" y="127"/>
                    <a:pt x="36" y="127"/>
                    <a:pt x="36" y="127"/>
                  </a:cubicBezTo>
                  <a:cubicBezTo>
                    <a:pt x="35" y="127"/>
                    <a:pt x="34" y="127"/>
                    <a:pt x="34" y="126"/>
                  </a:cubicBezTo>
                  <a:cubicBezTo>
                    <a:pt x="32" y="121"/>
                    <a:pt x="32" y="121"/>
                    <a:pt x="32" y="121"/>
                  </a:cubicBezTo>
                  <a:cubicBezTo>
                    <a:pt x="32" y="120"/>
                    <a:pt x="33" y="119"/>
                    <a:pt x="34" y="119"/>
                  </a:cubicBezTo>
                  <a:close/>
                  <a:moveTo>
                    <a:pt x="31" y="116"/>
                  </a:moveTo>
                  <a:cubicBezTo>
                    <a:pt x="30" y="110"/>
                    <a:pt x="30" y="110"/>
                    <a:pt x="30" y="110"/>
                  </a:cubicBezTo>
                  <a:cubicBezTo>
                    <a:pt x="30" y="110"/>
                    <a:pt x="30" y="109"/>
                    <a:pt x="31" y="109"/>
                  </a:cubicBezTo>
                  <a:cubicBezTo>
                    <a:pt x="33" y="110"/>
                    <a:pt x="33" y="110"/>
                    <a:pt x="33" y="110"/>
                  </a:cubicBezTo>
                  <a:cubicBezTo>
                    <a:pt x="34" y="110"/>
                    <a:pt x="36" y="111"/>
                    <a:pt x="36" y="113"/>
                  </a:cubicBezTo>
                  <a:cubicBezTo>
                    <a:pt x="36" y="114"/>
                    <a:pt x="37" y="116"/>
                    <a:pt x="37" y="116"/>
                  </a:cubicBezTo>
                  <a:cubicBezTo>
                    <a:pt x="37" y="116"/>
                    <a:pt x="36" y="117"/>
                    <a:pt x="35" y="117"/>
                  </a:cubicBezTo>
                  <a:cubicBezTo>
                    <a:pt x="33" y="117"/>
                    <a:pt x="33" y="117"/>
                    <a:pt x="33" y="117"/>
                  </a:cubicBezTo>
                  <a:cubicBezTo>
                    <a:pt x="32" y="117"/>
                    <a:pt x="31" y="117"/>
                    <a:pt x="31" y="116"/>
                  </a:cubicBezTo>
                  <a:close/>
                  <a:moveTo>
                    <a:pt x="42" y="136"/>
                  </a:moveTo>
                  <a:cubicBezTo>
                    <a:pt x="42" y="137"/>
                    <a:pt x="41" y="138"/>
                    <a:pt x="41" y="138"/>
                  </a:cubicBezTo>
                  <a:cubicBezTo>
                    <a:pt x="38" y="138"/>
                    <a:pt x="38" y="138"/>
                    <a:pt x="38" y="138"/>
                  </a:cubicBezTo>
                  <a:cubicBezTo>
                    <a:pt x="37" y="138"/>
                    <a:pt x="37" y="137"/>
                    <a:pt x="36" y="136"/>
                  </a:cubicBezTo>
                  <a:cubicBezTo>
                    <a:pt x="35" y="131"/>
                    <a:pt x="35" y="131"/>
                    <a:pt x="35" y="131"/>
                  </a:cubicBezTo>
                  <a:cubicBezTo>
                    <a:pt x="35" y="130"/>
                    <a:pt x="35" y="129"/>
                    <a:pt x="36" y="130"/>
                  </a:cubicBezTo>
                  <a:cubicBezTo>
                    <a:pt x="38" y="130"/>
                    <a:pt x="38" y="130"/>
                    <a:pt x="38" y="130"/>
                  </a:cubicBezTo>
                  <a:cubicBezTo>
                    <a:pt x="40" y="130"/>
                    <a:pt x="41" y="132"/>
                    <a:pt x="41" y="133"/>
                  </a:cubicBezTo>
                  <a:cubicBezTo>
                    <a:pt x="41" y="135"/>
                    <a:pt x="42" y="136"/>
                    <a:pt x="42" y="136"/>
                  </a:cubicBezTo>
                  <a:close/>
                  <a:moveTo>
                    <a:pt x="42" y="119"/>
                  </a:moveTo>
                  <a:cubicBezTo>
                    <a:pt x="44" y="119"/>
                    <a:pt x="44" y="119"/>
                    <a:pt x="44" y="119"/>
                  </a:cubicBezTo>
                  <a:cubicBezTo>
                    <a:pt x="45" y="119"/>
                    <a:pt x="47" y="121"/>
                    <a:pt x="47" y="122"/>
                  </a:cubicBezTo>
                  <a:cubicBezTo>
                    <a:pt x="47" y="124"/>
                    <a:pt x="48" y="125"/>
                    <a:pt x="48" y="125"/>
                  </a:cubicBezTo>
                  <a:cubicBezTo>
                    <a:pt x="48" y="126"/>
                    <a:pt x="47" y="127"/>
                    <a:pt x="46" y="127"/>
                  </a:cubicBezTo>
                  <a:cubicBezTo>
                    <a:pt x="44" y="127"/>
                    <a:pt x="44" y="127"/>
                    <a:pt x="44" y="127"/>
                  </a:cubicBezTo>
                  <a:cubicBezTo>
                    <a:pt x="43" y="127"/>
                    <a:pt x="42" y="126"/>
                    <a:pt x="42" y="125"/>
                  </a:cubicBezTo>
                  <a:cubicBezTo>
                    <a:pt x="41" y="120"/>
                    <a:pt x="41" y="120"/>
                    <a:pt x="41" y="120"/>
                  </a:cubicBezTo>
                  <a:cubicBezTo>
                    <a:pt x="41" y="119"/>
                    <a:pt x="41" y="118"/>
                    <a:pt x="42" y="119"/>
                  </a:cubicBezTo>
                  <a:close/>
                  <a:moveTo>
                    <a:pt x="40" y="115"/>
                  </a:moveTo>
                  <a:cubicBezTo>
                    <a:pt x="39" y="110"/>
                    <a:pt x="39" y="110"/>
                    <a:pt x="39" y="110"/>
                  </a:cubicBezTo>
                  <a:cubicBezTo>
                    <a:pt x="38" y="109"/>
                    <a:pt x="39" y="108"/>
                    <a:pt x="40" y="108"/>
                  </a:cubicBezTo>
                  <a:cubicBezTo>
                    <a:pt x="42" y="109"/>
                    <a:pt x="42" y="109"/>
                    <a:pt x="42" y="109"/>
                  </a:cubicBezTo>
                  <a:cubicBezTo>
                    <a:pt x="43" y="109"/>
                    <a:pt x="44" y="111"/>
                    <a:pt x="45" y="112"/>
                  </a:cubicBezTo>
                  <a:cubicBezTo>
                    <a:pt x="45" y="114"/>
                    <a:pt x="45" y="115"/>
                    <a:pt x="45" y="115"/>
                  </a:cubicBezTo>
                  <a:cubicBezTo>
                    <a:pt x="45" y="116"/>
                    <a:pt x="45" y="116"/>
                    <a:pt x="44" y="116"/>
                  </a:cubicBezTo>
                  <a:cubicBezTo>
                    <a:pt x="42" y="116"/>
                    <a:pt x="42" y="116"/>
                    <a:pt x="42" y="116"/>
                  </a:cubicBezTo>
                  <a:cubicBezTo>
                    <a:pt x="41" y="116"/>
                    <a:pt x="40" y="116"/>
                    <a:pt x="40" y="115"/>
                  </a:cubicBezTo>
                  <a:close/>
                  <a:moveTo>
                    <a:pt x="50" y="135"/>
                  </a:moveTo>
                  <a:cubicBezTo>
                    <a:pt x="51" y="136"/>
                    <a:pt x="50" y="137"/>
                    <a:pt x="49" y="137"/>
                  </a:cubicBezTo>
                  <a:cubicBezTo>
                    <a:pt x="47" y="137"/>
                    <a:pt x="47" y="137"/>
                    <a:pt x="47" y="137"/>
                  </a:cubicBezTo>
                  <a:cubicBezTo>
                    <a:pt x="46" y="137"/>
                    <a:pt x="45" y="136"/>
                    <a:pt x="45" y="135"/>
                  </a:cubicBezTo>
                  <a:cubicBezTo>
                    <a:pt x="44" y="130"/>
                    <a:pt x="44" y="130"/>
                    <a:pt x="44" y="130"/>
                  </a:cubicBezTo>
                  <a:cubicBezTo>
                    <a:pt x="43" y="129"/>
                    <a:pt x="44" y="129"/>
                    <a:pt x="45" y="129"/>
                  </a:cubicBezTo>
                  <a:cubicBezTo>
                    <a:pt x="47" y="129"/>
                    <a:pt x="47" y="129"/>
                    <a:pt x="47" y="129"/>
                  </a:cubicBezTo>
                  <a:cubicBezTo>
                    <a:pt x="48" y="130"/>
                    <a:pt x="49" y="131"/>
                    <a:pt x="50" y="133"/>
                  </a:cubicBezTo>
                  <a:cubicBezTo>
                    <a:pt x="50" y="134"/>
                    <a:pt x="50" y="135"/>
                    <a:pt x="50" y="135"/>
                  </a:cubicBezTo>
                  <a:close/>
                  <a:moveTo>
                    <a:pt x="51" y="118"/>
                  </a:moveTo>
                  <a:cubicBezTo>
                    <a:pt x="53" y="118"/>
                    <a:pt x="53" y="118"/>
                    <a:pt x="53" y="118"/>
                  </a:cubicBezTo>
                  <a:cubicBezTo>
                    <a:pt x="54" y="118"/>
                    <a:pt x="55" y="120"/>
                    <a:pt x="56" y="121"/>
                  </a:cubicBezTo>
                  <a:cubicBezTo>
                    <a:pt x="56" y="123"/>
                    <a:pt x="56" y="124"/>
                    <a:pt x="56" y="124"/>
                  </a:cubicBezTo>
                  <a:cubicBezTo>
                    <a:pt x="56" y="125"/>
                    <a:pt x="56" y="126"/>
                    <a:pt x="55" y="126"/>
                  </a:cubicBezTo>
                  <a:cubicBezTo>
                    <a:pt x="53" y="126"/>
                    <a:pt x="53" y="126"/>
                    <a:pt x="53" y="126"/>
                  </a:cubicBezTo>
                  <a:cubicBezTo>
                    <a:pt x="52" y="126"/>
                    <a:pt x="51" y="125"/>
                    <a:pt x="51" y="124"/>
                  </a:cubicBezTo>
                  <a:cubicBezTo>
                    <a:pt x="50" y="119"/>
                    <a:pt x="50" y="119"/>
                    <a:pt x="50" y="119"/>
                  </a:cubicBezTo>
                  <a:cubicBezTo>
                    <a:pt x="49" y="118"/>
                    <a:pt x="50" y="117"/>
                    <a:pt x="51" y="118"/>
                  </a:cubicBezTo>
                  <a:close/>
                  <a:moveTo>
                    <a:pt x="48" y="114"/>
                  </a:moveTo>
                  <a:cubicBezTo>
                    <a:pt x="47" y="109"/>
                    <a:pt x="47" y="109"/>
                    <a:pt x="47" y="109"/>
                  </a:cubicBezTo>
                  <a:cubicBezTo>
                    <a:pt x="47" y="108"/>
                    <a:pt x="48" y="107"/>
                    <a:pt x="48" y="107"/>
                  </a:cubicBezTo>
                  <a:cubicBezTo>
                    <a:pt x="50" y="108"/>
                    <a:pt x="50" y="108"/>
                    <a:pt x="50" y="108"/>
                  </a:cubicBezTo>
                  <a:cubicBezTo>
                    <a:pt x="52" y="108"/>
                    <a:pt x="53" y="110"/>
                    <a:pt x="53" y="111"/>
                  </a:cubicBezTo>
                  <a:cubicBezTo>
                    <a:pt x="54" y="113"/>
                    <a:pt x="54" y="114"/>
                    <a:pt x="54" y="114"/>
                  </a:cubicBezTo>
                  <a:cubicBezTo>
                    <a:pt x="54" y="115"/>
                    <a:pt x="54" y="115"/>
                    <a:pt x="53" y="115"/>
                  </a:cubicBezTo>
                  <a:cubicBezTo>
                    <a:pt x="50" y="115"/>
                    <a:pt x="50" y="115"/>
                    <a:pt x="50" y="115"/>
                  </a:cubicBezTo>
                  <a:cubicBezTo>
                    <a:pt x="49" y="115"/>
                    <a:pt x="49" y="115"/>
                    <a:pt x="48" y="114"/>
                  </a:cubicBezTo>
                  <a:close/>
                  <a:moveTo>
                    <a:pt x="59" y="134"/>
                  </a:moveTo>
                  <a:cubicBezTo>
                    <a:pt x="59" y="135"/>
                    <a:pt x="59" y="136"/>
                    <a:pt x="58" y="136"/>
                  </a:cubicBezTo>
                  <a:cubicBezTo>
                    <a:pt x="55" y="136"/>
                    <a:pt x="55" y="136"/>
                    <a:pt x="55" y="136"/>
                  </a:cubicBezTo>
                  <a:cubicBezTo>
                    <a:pt x="55" y="136"/>
                    <a:pt x="54" y="135"/>
                    <a:pt x="54" y="134"/>
                  </a:cubicBezTo>
                  <a:cubicBezTo>
                    <a:pt x="52" y="129"/>
                    <a:pt x="52" y="129"/>
                    <a:pt x="52" y="129"/>
                  </a:cubicBezTo>
                  <a:cubicBezTo>
                    <a:pt x="52" y="128"/>
                    <a:pt x="53" y="128"/>
                    <a:pt x="53" y="128"/>
                  </a:cubicBezTo>
                  <a:cubicBezTo>
                    <a:pt x="56" y="128"/>
                    <a:pt x="56" y="128"/>
                    <a:pt x="56" y="128"/>
                  </a:cubicBezTo>
                  <a:cubicBezTo>
                    <a:pt x="57" y="129"/>
                    <a:pt x="58" y="130"/>
                    <a:pt x="58" y="132"/>
                  </a:cubicBezTo>
                  <a:cubicBezTo>
                    <a:pt x="59" y="133"/>
                    <a:pt x="59" y="134"/>
                    <a:pt x="59" y="134"/>
                  </a:cubicBezTo>
                  <a:close/>
                  <a:moveTo>
                    <a:pt x="59" y="116"/>
                  </a:moveTo>
                  <a:cubicBezTo>
                    <a:pt x="61" y="117"/>
                    <a:pt x="61" y="117"/>
                    <a:pt x="61" y="117"/>
                  </a:cubicBezTo>
                  <a:cubicBezTo>
                    <a:pt x="63" y="117"/>
                    <a:pt x="64" y="118"/>
                    <a:pt x="64" y="120"/>
                  </a:cubicBezTo>
                  <a:cubicBezTo>
                    <a:pt x="65" y="121"/>
                    <a:pt x="65" y="123"/>
                    <a:pt x="65" y="123"/>
                  </a:cubicBezTo>
                  <a:cubicBezTo>
                    <a:pt x="65" y="124"/>
                    <a:pt x="65" y="124"/>
                    <a:pt x="64" y="124"/>
                  </a:cubicBezTo>
                  <a:cubicBezTo>
                    <a:pt x="61" y="124"/>
                    <a:pt x="61" y="124"/>
                    <a:pt x="61" y="124"/>
                  </a:cubicBezTo>
                  <a:cubicBezTo>
                    <a:pt x="60" y="124"/>
                    <a:pt x="60" y="124"/>
                    <a:pt x="59" y="123"/>
                  </a:cubicBezTo>
                  <a:cubicBezTo>
                    <a:pt x="58" y="117"/>
                    <a:pt x="58" y="117"/>
                    <a:pt x="58" y="117"/>
                  </a:cubicBezTo>
                  <a:cubicBezTo>
                    <a:pt x="58" y="117"/>
                    <a:pt x="58" y="116"/>
                    <a:pt x="59" y="116"/>
                  </a:cubicBezTo>
                  <a:close/>
                  <a:moveTo>
                    <a:pt x="57" y="113"/>
                  </a:moveTo>
                  <a:cubicBezTo>
                    <a:pt x="56" y="107"/>
                    <a:pt x="56" y="107"/>
                    <a:pt x="56" y="107"/>
                  </a:cubicBezTo>
                  <a:cubicBezTo>
                    <a:pt x="56" y="106"/>
                    <a:pt x="56" y="106"/>
                    <a:pt x="57" y="106"/>
                  </a:cubicBezTo>
                  <a:cubicBezTo>
                    <a:pt x="59" y="107"/>
                    <a:pt x="59" y="107"/>
                    <a:pt x="59" y="107"/>
                  </a:cubicBezTo>
                  <a:cubicBezTo>
                    <a:pt x="60" y="107"/>
                    <a:pt x="61" y="108"/>
                    <a:pt x="62" y="110"/>
                  </a:cubicBezTo>
                  <a:cubicBezTo>
                    <a:pt x="62" y="111"/>
                    <a:pt x="62" y="112"/>
                    <a:pt x="62" y="112"/>
                  </a:cubicBezTo>
                  <a:cubicBezTo>
                    <a:pt x="63" y="113"/>
                    <a:pt x="62" y="114"/>
                    <a:pt x="61" y="114"/>
                  </a:cubicBezTo>
                  <a:cubicBezTo>
                    <a:pt x="59" y="114"/>
                    <a:pt x="59" y="114"/>
                    <a:pt x="59" y="114"/>
                  </a:cubicBezTo>
                  <a:cubicBezTo>
                    <a:pt x="58" y="114"/>
                    <a:pt x="57" y="113"/>
                    <a:pt x="57" y="113"/>
                  </a:cubicBezTo>
                  <a:close/>
                  <a:moveTo>
                    <a:pt x="68" y="133"/>
                  </a:moveTo>
                  <a:cubicBezTo>
                    <a:pt x="68" y="134"/>
                    <a:pt x="67" y="134"/>
                    <a:pt x="66" y="134"/>
                  </a:cubicBezTo>
                  <a:cubicBezTo>
                    <a:pt x="64" y="135"/>
                    <a:pt x="64" y="135"/>
                    <a:pt x="64" y="135"/>
                  </a:cubicBezTo>
                  <a:cubicBezTo>
                    <a:pt x="63" y="135"/>
                    <a:pt x="62" y="134"/>
                    <a:pt x="62" y="133"/>
                  </a:cubicBezTo>
                  <a:cubicBezTo>
                    <a:pt x="61" y="128"/>
                    <a:pt x="61" y="128"/>
                    <a:pt x="61" y="128"/>
                  </a:cubicBezTo>
                  <a:cubicBezTo>
                    <a:pt x="61" y="127"/>
                    <a:pt x="61" y="126"/>
                    <a:pt x="62" y="127"/>
                  </a:cubicBezTo>
                  <a:cubicBezTo>
                    <a:pt x="64" y="127"/>
                    <a:pt x="64" y="127"/>
                    <a:pt x="64" y="127"/>
                  </a:cubicBezTo>
                  <a:cubicBezTo>
                    <a:pt x="65" y="127"/>
                    <a:pt x="67" y="129"/>
                    <a:pt x="67" y="130"/>
                  </a:cubicBezTo>
                  <a:cubicBezTo>
                    <a:pt x="67" y="132"/>
                    <a:pt x="68" y="133"/>
                    <a:pt x="68" y="133"/>
                  </a:cubicBezTo>
                  <a:close/>
                  <a:moveTo>
                    <a:pt x="57" y="99"/>
                  </a:moveTo>
                  <a:cubicBezTo>
                    <a:pt x="56" y="97"/>
                    <a:pt x="58" y="94"/>
                    <a:pt x="60" y="94"/>
                  </a:cubicBezTo>
                  <a:cubicBezTo>
                    <a:pt x="62" y="93"/>
                    <a:pt x="65" y="95"/>
                    <a:pt x="65" y="97"/>
                  </a:cubicBezTo>
                  <a:cubicBezTo>
                    <a:pt x="66" y="99"/>
                    <a:pt x="64" y="101"/>
                    <a:pt x="62" y="102"/>
                  </a:cubicBezTo>
                  <a:cubicBezTo>
                    <a:pt x="60" y="103"/>
                    <a:pt x="57" y="101"/>
                    <a:pt x="57" y="99"/>
                  </a:cubicBezTo>
                  <a:close/>
                  <a:moveTo>
                    <a:pt x="76" y="130"/>
                  </a:moveTo>
                  <a:cubicBezTo>
                    <a:pt x="76" y="131"/>
                    <a:pt x="76" y="132"/>
                    <a:pt x="75" y="132"/>
                  </a:cubicBezTo>
                  <a:cubicBezTo>
                    <a:pt x="73" y="133"/>
                    <a:pt x="73" y="133"/>
                    <a:pt x="73" y="133"/>
                  </a:cubicBezTo>
                  <a:cubicBezTo>
                    <a:pt x="72" y="133"/>
                    <a:pt x="71" y="133"/>
                    <a:pt x="71" y="132"/>
                  </a:cubicBezTo>
                  <a:cubicBezTo>
                    <a:pt x="71" y="132"/>
                    <a:pt x="71" y="131"/>
                    <a:pt x="70" y="129"/>
                  </a:cubicBezTo>
                  <a:cubicBezTo>
                    <a:pt x="70" y="128"/>
                    <a:pt x="70" y="126"/>
                    <a:pt x="71" y="125"/>
                  </a:cubicBezTo>
                  <a:cubicBezTo>
                    <a:pt x="73" y="124"/>
                    <a:pt x="73" y="124"/>
                    <a:pt x="73" y="124"/>
                  </a:cubicBezTo>
                  <a:cubicBezTo>
                    <a:pt x="74" y="123"/>
                    <a:pt x="74" y="124"/>
                    <a:pt x="75" y="124"/>
                  </a:cubicBezTo>
                  <a:lnTo>
                    <a:pt x="76" y="130"/>
                  </a:lnTo>
                  <a:close/>
                  <a:moveTo>
                    <a:pt x="74" y="119"/>
                  </a:moveTo>
                  <a:cubicBezTo>
                    <a:pt x="74" y="120"/>
                    <a:pt x="73" y="121"/>
                    <a:pt x="73" y="122"/>
                  </a:cubicBezTo>
                  <a:cubicBezTo>
                    <a:pt x="71" y="123"/>
                    <a:pt x="71" y="123"/>
                    <a:pt x="71" y="123"/>
                  </a:cubicBezTo>
                  <a:cubicBezTo>
                    <a:pt x="70" y="123"/>
                    <a:pt x="69" y="123"/>
                    <a:pt x="69" y="122"/>
                  </a:cubicBezTo>
                  <a:cubicBezTo>
                    <a:pt x="69" y="122"/>
                    <a:pt x="68" y="121"/>
                    <a:pt x="68" y="119"/>
                  </a:cubicBezTo>
                  <a:cubicBezTo>
                    <a:pt x="68" y="118"/>
                    <a:pt x="68" y="116"/>
                    <a:pt x="69" y="115"/>
                  </a:cubicBezTo>
                  <a:cubicBezTo>
                    <a:pt x="71" y="114"/>
                    <a:pt x="71" y="114"/>
                    <a:pt x="71" y="114"/>
                  </a:cubicBezTo>
                  <a:cubicBezTo>
                    <a:pt x="72" y="113"/>
                    <a:pt x="72" y="113"/>
                    <a:pt x="72" y="114"/>
                  </a:cubicBezTo>
                  <a:cubicBezTo>
                    <a:pt x="74" y="119"/>
                    <a:pt x="74" y="119"/>
                    <a:pt x="74" y="119"/>
                  </a:cubicBezTo>
                  <a:close/>
                  <a:moveTo>
                    <a:pt x="71" y="109"/>
                  </a:moveTo>
                  <a:cubicBezTo>
                    <a:pt x="71" y="110"/>
                    <a:pt x="71" y="111"/>
                    <a:pt x="70" y="111"/>
                  </a:cubicBezTo>
                  <a:cubicBezTo>
                    <a:pt x="68" y="112"/>
                    <a:pt x="68" y="112"/>
                    <a:pt x="68" y="112"/>
                  </a:cubicBezTo>
                  <a:cubicBezTo>
                    <a:pt x="67" y="113"/>
                    <a:pt x="67" y="112"/>
                    <a:pt x="66" y="112"/>
                  </a:cubicBezTo>
                  <a:cubicBezTo>
                    <a:pt x="66" y="112"/>
                    <a:pt x="66" y="110"/>
                    <a:pt x="66" y="109"/>
                  </a:cubicBezTo>
                  <a:cubicBezTo>
                    <a:pt x="65" y="107"/>
                    <a:pt x="66" y="106"/>
                    <a:pt x="67" y="105"/>
                  </a:cubicBezTo>
                  <a:cubicBezTo>
                    <a:pt x="68" y="103"/>
                    <a:pt x="68" y="103"/>
                    <a:pt x="68" y="103"/>
                  </a:cubicBezTo>
                  <a:cubicBezTo>
                    <a:pt x="69" y="103"/>
                    <a:pt x="70" y="103"/>
                    <a:pt x="70" y="104"/>
                  </a:cubicBezTo>
                  <a:cubicBezTo>
                    <a:pt x="71" y="109"/>
                    <a:pt x="71" y="109"/>
                    <a:pt x="71" y="109"/>
                  </a:cubicBezTo>
                  <a:close/>
                  <a:moveTo>
                    <a:pt x="84" y="127"/>
                  </a:moveTo>
                  <a:cubicBezTo>
                    <a:pt x="84" y="128"/>
                    <a:pt x="84" y="129"/>
                    <a:pt x="83" y="129"/>
                  </a:cubicBezTo>
                  <a:cubicBezTo>
                    <a:pt x="81" y="130"/>
                    <a:pt x="81" y="130"/>
                    <a:pt x="81" y="130"/>
                  </a:cubicBezTo>
                  <a:cubicBezTo>
                    <a:pt x="80" y="131"/>
                    <a:pt x="79" y="130"/>
                    <a:pt x="79" y="129"/>
                  </a:cubicBezTo>
                  <a:cubicBezTo>
                    <a:pt x="79" y="129"/>
                    <a:pt x="79" y="128"/>
                    <a:pt x="79" y="127"/>
                  </a:cubicBezTo>
                  <a:cubicBezTo>
                    <a:pt x="78" y="125"/>
                    <a:pt x="79" y="123"/>
                    <a:pt x="80" y="123"/>
                  </a:cubicBezTo>
                  <a:cubicBezTo>
                    <a:pt x="81" y="121"/>
                    <a:pt x="81" y="121"/>
                    <a:pt x="81" y="121"/>
                  </a:cubicBezTo>
                  <a:cubicBezTo>
                    <a:pt x="82" y="121"/>
                    <a:pt x="83" y="121"/>
                    <a:pt x="83" y="122"/>
                  </a:cubicBezTo>
                  <a:cubicBezTo>
                    <a:pt x="84" y="127"/>
                    <a:pt x="84" y="127"/>
                    <a:pt x="84" y="127"/>
                  </a:cubicBezTo>
                  <a:close/>
                  <a:moveTo>
                    <a:pt x="82" y="117"/>
                  </a:moveTo>
                  <a:cubicBezTo>
                    <a:pt x="82" y="118"/>
                    <a:pt x="82" y="119"/>
                    <a:pt x="81" y="119"/>
                  </a:cubicBezTo>
                  <a:cubicBezTo>
                    <a:pt x="79" y="120"/>
                    <a:pt x="79" y="120"/>
                    <a:pt x="79" y="120"/>
                  </a:cubicBezTo>
                  <a:cubicBezTo>
                    <a:pt x="78" y="120"/>
                    <a:pt x="77" y="120"/>
                    <a:pt x="77" y="119"/>
                  </a:cubicBezTo>
                  <a:cubicBezTo>
                    <a:pt x="77" y="119"/>
                    <a:pt x="77" y="118"/>
                    <a:pt x="76" y="116"/>
                  </a:cubicBezTo>
                  <a:cubicBezTo>
                    <a:pt x="76" y="115"/>
                    <a:pt x="77" y="113"/>
                    <a:pt x="77" y="112"/>
                  </a:cubicBezTo>
                  <a:cubicBezTo>
                    <a:pt x="79" y="111"/>
                    <a:pt x="79" y="111"/>
                    <a:pt x="79" y="111"/>
                  </a:cubicBezTo>
                  <a:cubicBezTo>
                    <a:pt x="80" y="110"/>
                    <a:pt x="80" y="111"/>
                    <a:pt x="81" y="111"/>
                  </a:cubicBezTo>
                  <a:cubicBezTo>
                    <a:pt x="82" y="117"/>
                    <a:pt x="82" y="117"/>
                    <a:pt x="82" y="117"/>
                  </a:cubicBezTo>
                  <a:close/>
                  <a:moveTo>
                    <a:pt x="80" y="107"/>
                  </a:moveTo>
                  <a:cubicBezTo>
                    <a:pt x="80" y="107"/>
                    <a:pt x="79" y="108"/>
                    <a:pt x="78" y="109"/>
                  </a:cubicBezTo>
                  <a:cubicBezTo>
                    <a:pt x="76" y="110"/>
                    <a:pt x="76" y="110"/>
                    <a:pt x="76" y="110"/>
                  </a:cubicBezTo>
                  <a:cubicBezTo>
                    <a:pt x="76" y="110"/>
                    <a:pt x="75" y="110"/>
                    <a:pt x="75" y="109"/>
                  </a:cubicBezTo>
                  <a:cubicBezTo>
                    <a:pt x="75" y="109"/>
                    <a:pt x="74" y="108"/>
                    <a:pt x="74" y="106"/>
                  </a:cubicBezTo>
                  <a:cubicBezTo>
                    <a:pt x="74" y="105"/>
                    <a:pt x="74" y="103"/>
                    <a:pt x="75" y="102"/>
                  </a:cubicBezTo>
                  <a:cubicBezTo>
                    <a:pt x="77" y="101"/>
                    <a:pt x="77" y="101"/>
                    <a:pt x="77" y="101"/>
                  </a:cubicBezTo>
                  <a:cubicBezTo>
                    <a:pt x="77" y="100"/>
                    <a:pt x="78" y="100"/>
                    <a:pt x="78" y="101"/>
                  </a:cubicBezTo>
                  <a:cubicBezTo>
                    <a:pt x="80" y="107"/>
                    <a:pt x="80" y="107"/>
                    <a:pt x="80" y="107"/>
                  </a:cubicBezTo>
                  <a:close/>
                  <a:moveTo>
                    <a:pt x="92" y="124"/>
                  </a:moveTo>
                  <a:cubicBezTo>
                    <a:pt x="92" y="125"/>
                    <a:pt x="92" y="126"/>
                    <a:pt x="91" y="126"/>
                  </a:cubicBezTo>
                  <a:cubicBezTo>
                    <a:pt x="89" y="127"/>
                    <a:pt x="89" y="127"/>
                    <a:pt x="89" y="127"/>
                  </a:cubicBezTo>
                  <a:cubicBezTo>
                    <a:pt x="88" y="128"/>
                    <a:pt x="88" y="127"/>
                    <a:pt x="87" y="127"/>
                  </a:cubicBezTo>
                  <a:cubicBezTo>
                    <a:pt x="87" y="127"/>
                    <a:pt x="87" y="125"/>
                    <a:pt x="87" y="124"/>
                  </a:cubicBezTo>
                  <a:cubicBezTo>
                    <a:pt x="86" y="122"/>
                    <a:pt x="87" y="121"/>
                    <a:pt x="88" y="120"/>
                  </a:cubicBezTo>
                  <a:cubicBezTo>
                    <a:pt x="89" y="118"/>
                    <a:pt x="89" y="118"/>
                    <a:pt x="89" y="118"/>
                  </a:cubicBezTo>
                  <a:cubicBezTo>
                    <a:pt x="90" y="118"/>
                    <a:pt x="91" y="118"/>
                    <a:pt x="91" y="119"/>
                  </a:cubicBezTo>
                  <a:lnTo>
                    <a:pt x="92" y="124"/>
                  </a:lnTo>
                  <a:close/>
                  <a:moveTo>
                    <a:pt x="90" y="114"/>
                  </a:moveTo>
                  <a:cubicBezTo>
                    <a:pt x="90" y="115"/>
                    <a:pt x="90" y="116"/>
                    <a:pt x="89" y="116"/>
                  </a:cubicBezTo>
                  <a:cubicBezTo>
                    <a:pt x="87" y="117"/>
                    <a:pt x="87" y="117"/>
                    <a:pt x="87" y="117"/>
                  </a:cubicBezTo>
                  <a:cubicBezTo>
                    <a:pt x="86" y="117"/>
                    <a:pt x="85" y="117"/>
                    <a:pt x="85" y="116"/>
                  </a:cubicBezTo>
                  <a:cubicBezTo>
                    <a:pt x="85" y="116"/>
                    <a:pt x="85" y="115"/>
                    <a:pt x="85" y="113"/>
                  </a:cubicBezTo>
                  <a:cubicBezTo>
                    <a:pt x="84" y="112"/>
                    <a:pt x="85" y="110"/>
                    <a:pt x="86" y="109"/>
                  </a:cubicBezTo>
                  <a:cubicBezTo>
                    <a:pt x="87" y="108"/>
                    <a:pt x="87" y="108"/>
                    <a:pt x="87" y="108"/>
                  </a:cubicBezTo>
                  <a:cubicBezTo>
                    <a:pt x="88" y="107"/>
                    <a:pt x="89" y="108"/>
                    <a:pt x="89" y="109"/>
                  </a:cubicBezTo>
                  <a:cubicBezTo>
                    <a:pt x="90" y="114"/>
                    <a:pt x="90" y="114"/>
                    <a:pt x="90" y="114"/>
                  </a:cubicBezTo>
                  <a:close/>
                  <a:moveTo>
                    <a:pt x="88" y="104"/>
                  </a:moveTo>
                  <a:cubicBezTo>
                    <a:pt x="88" y="104"/>
                    <a:pt x="87" y="105"/>
                    <a:pt x="87" y="106"/>
                  </a:cubicBezTo>
                  <a:cubicBezTo>
                    <a:pt x="85" y="107"/>
                    <a:pt x="85" y="107"/>
                    <a:pt x="85" y="107"/>
                  </a:cubicBezTo>
                  <a:cubicBezTo>
                    <a:pt x="84" y="107"/>
                    <a:pt x="83" y="107"/>
                    <a:pt x="83" y="106"/>
                  </a:cubicBezTo>
                  <a:cubicBezTo>
                    <a:pt x="83" y="106"/>
                    <a:pt x="82" y="105"/>
                    <a:pt x="82" y="103"/>
                  </a:cubicBezTo>
                  <a:cubicBezTo>
                    <a:pt x="82" y="102"/>
                    <a:pt x="82" y="100"/>
                    <a:pt x="83" y="99"/>
                  </a:cubicBezTo>
                  <a:cubicBezTo>
                    <a:pt x="85" y="98"/>
                    <a:pt x="85" y="98"/>
                    <a:pt x="85" y="98"/>
                  </a:cubicBezTo>
                  <a:cubicBezTo>
                    <a:pt x="86" y="97"/>
                    <a:pt x="86" y="98"/>
                    <a:pt x="86" y="98"/>
                  </a:cubicBezTo>
                  <a:cubicBezTo>
                    <a:pt x="88" y="104"/>
                    <a:pt x="88" y="104"/>
                    <a:pt x="88" y="104"/>
                  </a:cubicBezTo>
                  <a:close/>
                  <a:moveTo>
                    <a:pt x="100" y="121"/>
                  </a:moveTo>
                  <a:cubicBezTo>
                    <a:pt x="101" y="122"/>
                    <a:pt x="100" y="123"/>
                    <a:pt x="99" y="123"/>
                  </a:cubicBezTo>
                  <a:cubicBezTo>
                    <a:pt x="97" y="124"/>
                    <a:pt x="97" y="124"/>
                    <a:pt x="97" y="124"/>
                  </a:cubicBezTo>
                  <a:cubicBezTo>
                    <a:pt x="96" y="125"/>
                    <a:pt x="96" y="124"/>
                    <a:pt x="95" y="123"/>
                  </a:cubicBezTo>
                  <a:cubicBezTo>
                    <a:pt x="95" y="123"/>
                    <a:pt x="95" y="122"/>
                    <a:pt x="95" y="121"/>
                  </a:cubicBezTo>
                  <a:cubicBezTo>
                    <a:pt x="94" y="119"/>
                    <a:pt x="95" y="117"/>
                    <a:pt x="96" y="117"/>
                  </a:cubicBezTo>
                  <a:cubicBezTo>
                    <a:pt x="98" y="115"/>
                    <a:pt x="98" y="115"/>
                    <a:pt x="98" y="115"/>
                  </a:cubicBezTo>
                  <a:cubicBezTo>
                    <a:pt x="98" y="115"/>
                    <a:pt x="99" y="115"/>
                    <a:pt x="99" y="116"/>
                  </a:cubicBezTo>
                  <a:cubicBezTo>
                    <a:pt x="100" y="121"/>
                    <a:pt x="100" y="121"/>
                    <a:pt x="100" y="121"/>
                  </a:cubicBezTo>
                  <a:close/>
                  <a:moveTo>
                    <a:pt x="98" y="111"/>
                  </a:moveTo>
                  <a:cubicBezTo>
                    <a:pt x="98" y="112"/>
                    <a:pt x="98" y="112"/>
                    <a:pt x="97" y="113"/>
                  </a:cubicBezTo>
                  <a:cubicBezTo>
                    <a:pt x="95" y="114"/>
                    <a:pt x="95" y="114"/>
                    <a:pt x="95" y="114"/>
                  </a:cubicBezTo>
                  <a:cubicBezTo>
                    <a:pt x="94" y="114"/>
                    <a:pt x="93" y="114"/>
                    <a:pt x="93" y="113"/>
                  </a:cubicBezTo>
                  <a:cubicBezTo>
                    <a:pt x="93" y="113"/>
                    <a:pt x="93" y="112"/>
                    <a:pt x="93" y="110"/>
                  </a:cubicBezTo>
                  <a:cubicBezTo>
                    <a:pt x="92" y="109"/>
                    <a:pt x="93" y="107"/>
                    <a:pt x="94" y="106"/>
                  </a:cubicBezTo>
                  <a:cubicBezTo>
                    <a:pt x="95" y="105"/>
                    <a:pt x="95" y="105"/>
                    <a:pt x="95" y="105"/>
                  </a:cubicBezTo>
                  <a:cubicBezTo>
                    <a:pt x="96" y="104"/>
                    <a:pt x="97" y="105"/>
                    <a:pt x="97" y="105"/>
                  </a:cubicBezTo>
                  <a:cubicBezTo>
                    <a:pt x="98" y="111"/>
                    <a:pt x="98" y="111"/>
                    <a:pt x="98" y="111"/>
                  </a:cubicBezTo>
                  <a:close/>
                  <a:moveTo>
                    <a:pt x="96" y="100"/>
                  </a:moveTo>
                  <a:cubicBezTo>
                    <a:pt x="96" y="101"/>
                    <a:pt x="95" y="102"/>
                    <a:pt x="95" y="103"/>
                  </a:cubicBezTo>
                  <a:cubicBezTo>
                    <a:pt x="93" y="104"/>
                    <a:pt x="93" y="104"/>
                    <a:pt x="93" y="104"/>
                  </a:cubicBezTo>
                  <a:cubicBezTo>
                    <a:pt x="92" y="104"/>
                    <a:pt x="91" y="104"/>
                    <a:pt x="91" y="103"/>
                  </a:cubicBezTo>
                  <a:cubicBezTo>
                    <a:pt x="91" y="103"/>
                    <a:pt x="91" y="102"/>
                    <a:pt x="90" y="100"/>
                  </a:cubicBezTo>
                  <a:cubicBezTo>
                    <a:pt x="90" y="99"/>
                    <a:pt x="90" y="97"/>
                    <a:pt x="91" y="96"/>
                  </a:cubicBezTo>
                  <a:cubicBezTo>
                    <a:pt x="93" y="95"/>
                    <a:pt x="93" y="95"/>
                    <a:pt x="93" y="95"/>
                  </a:cubicBezTo>
                  <a:cubicBezTo>
                    <a:pt x="94" y="94"/>
                    <a:pt x="94" y="94"/>
                    <a:pt x="94" y="95"/>
                  </a:cubicBezTo>
                  <a:cubicBezTo>
                    <a:pt x="96" y="100"/>
                    <a:pt x="96" y="100"/>
                    <a:pt x="96" y="100"/>
                  </a:cubicBezTo>
                  <a:close/>
                  <a:moveTo>
                    <a:pt x="34" y="21"/>
                  </a:moveTo>
                  <a:cubicBezTo>
                    <a:pt x="51" y="17"/>
                    <a:pt x="51" y="17"/>
                    <a:pt x="51" y="17"/>
                  </a:cubicBezTo>
                  <a:cubicBezTo>
                    <a:pt x="52" y="17"/>
                    <a:pt x="53" y="17"/>
                    <a:pt x="53" y="18"/>
                  </a:cubicBezTo>
                  <a:cubicBezTo>
                    <a:pt x="53" y="19"/>
                    <a:pt x="53" y="19"/>
                    <a:pt x="52" y="19"/>
                  </a:cubicBezTo>
                  <a:cubicBezTo>
                    <a:pt x="34" y="24"/>
                    <a:pt x="34" y="24"/>
                    <a:pt x="34" y="24"/>
                  </a:cubicBezTo>
                  <a:cubicBezTo>
                    <a:pt x="33" y="24"/>
                    <a:pt x="33" y="23"/>
                    <a:pt x="33" y="23"/>
                  </a:cubicBezTo>
                  <a:cubicBezTo>
                    <a:pt x="32" y="22"/>
                    <a:pt x="33" y="21"/>
                    <a:pt x="34" y="21"/>
                  </a:cubicBezTo>
                  <a:close/>
                  <a:moveTo>
                    <a:pt x="13" y="43"/>
                  </a:moveTo>
                  <a:cubicBezTo>
                    <a:pt x="80" y="27"/>
                    <a:pt x="80" y="27"/>
                    <a:pt x="80" y="27"/>
                  </a:cubicBezTo>
                  <a:cubicBezTo>
                    <a:pt x="92" y="78"/>
                    <a:pt x="92" y="78"/>
                    <a:pt x="92" y="78"/>
                  </a:cubicBezTo>
                  <a:cubicBezTo>
                    <a:pt x="25" y="94"/>
                    <a:pt x="25" y="94"/>
                    <a:pt x="25" y="94"/>
                  </a:cubicBezTo>
                  <a:lnTo>
                    <a:pt x="13" y="4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Oval 22"/>
            <p:cNvSpPr>
              <a:spLocks noChangeArrowheads="1"/>
            </p:cNvSpPr>
            <p:nvPr/>
          </p:nvSpPr>
          <p:spPr bwMode="auto">
            <a:xfrm>
              <a:off x="2242" y="1454"/>
              <a:ext cx="248" cy="24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9" name="Freeform 25"/>
            <p:cNvSpPr/>
            <p:nvPr/>
          </p:nvSpPr>
          <p:spPr bwMode="auto">
            <a:xfrm>
              <a:off x="2303" y="1572"/>
              <a:ext cx="129" cy="85"/>
            </a:xfrm>
            <a:custGeom>
              <a:avLst/>
              <a:gdLst>
                <a:gd name="T0" fmla="*/ 113 w 124"/>
                <a:gd name="T1" fmla="*/ 21 h 82"/>
                <a:gd name="T2" fmla="*/ 89 w 124"/>
                <a:gd name="T3" fmla="*/ 7 h 82"/>
                <a:gd name="T4" fmla="*/ 79 w 124"/>
                <a:gd name="T5" fmla="*/ 0 h 82"/>
                <a:gd name="T6" fmla="*/ 42 w 124"/>
                <a:gd name="T7" fmla="*/ 0 h 82"/>
                <a:gd name="T8" fmla="*/ 19 w 124"/>
                <a:gd name="T9" fmla="*/ 12 h 82"/>
                <a:gd name="T10" fmla="*/ 10 w 124"/>
                <a:gd name="T11" fmla="*/ 18 h 82"/>
                <a:gd name="T12" fmla="*/ 0 w 124"/>
                <a:gd name="T13" fmla="*/ 62 h 82"/>
                <a:gd name="T14" fmla="*/ 3 w 124"/>
                <a:gd name="T15" fmla="*/ 70 h 82"/>
                <a:gd name="T16" fmla="*/ 58 w 124"/>
                <a:gd name="T17" fmla="*/ 81 h 82"/>
                <a:gd name="T18" fmla="*/ 117 w 124"/>
                <a:gd name="T19" fmla="*/ 71 h 82"/>
                <a:gd name="T20" fmla="*/ 121 w 124"/>
                <a:gd name="T21" fmla="*/ 67 h 82"/>
                <a:gd name="T22" fmla="*/ 113 w 124"/>
                <a:gd name="T23" fmla="*/ 2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82">
                  <a:moveTo>
                    <a:pt x="113" y="21"/>
                  </a:moveTo>
                  <a:cubicBezTo>
                    <a:pt x="109" y="13"/>
                    <a:pt x="89" y="7"/>
                    <a:pt x="89" y="7"/>
                  </a:cubicBezTo>
                  <a:cubicBezTo>
                    <a:pt x="79" y="3"/>
                    <a:pt x="79" y="0"/>
                    <a:pt x="79" y="0"/>
                  </a:cubicBezTo>
                  <a:cubicBezTo>
                    <a:pt x="58" y="41"/>
                    <a:pt x="42" y="0"/>
                    <a:pt x="42" y="0"/>
                  </a:cubicBezTo>
                  <a:cubicBezTo>
                    <a:pt x="40" y="5"/>
                    <a:pt x="19" y="12"/>
                    <a:pt x="19" y="12"/>
                  </a:cubicBezTo>
                  <a:cubicBezTo>
                    <a:pt x="13" y="14"/>
                    <a:pt x="10" y="18"/>
                    <a:pt x="10" y="18"/>
                  </a:cubicBezTo>
                  <a:cubicBezTo>
                    <a:pt x="1" y="32"/>
                    <a:pt x="0" y="62"/>
                    <a:pt x="0" y="62"/>
                  </a:cubicBezTo>
                  <a:cubicBezTo>
                    <a:pt x="0" y="69"/>
                    <a:pt x="3" y="70"/>
                    <a:pt x="3" y="70"/>
                  </a:cubicBezTo>
                  <a:cubicBezTo>
                    <a:pt x="24" y="80"/>
                    <a:pt x="58" y="81"/>
                    <a:pt x="58" y="81"/>
                  </a:cubicBezTo>
                  <a:cubicBezTo>
                    <a:pt x="92" y="82"/>
                    <a:pt x="117" y="71"/>
                    <a:pt x="117" y="71"/>
                  </a:cubicBezTo>
                  <a:cubicBezTo>
                    <a:pt x="121" y="69"/>
                    <a:pt x="121" y="67"/>
                    <a:pt x="121" y="67"/>
                  </a:cubicBezTo>
                  <a:cubicBezTo>
                    <a:pt x="124" y="45"/>
                    <a:pt x="113" y="21"/>
                    <a:pt x="113"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Freeform 26"/>
            <p:cNvSpPr>
              <a:spLocks noEditPoints="1"/>
            </p:cNvSpPr>
            <p:nvPr/>
          </p:nvSpPr>
          <p:spPr bwMode="auto">
            <a:xfrm>
              <a:off x="2336" y="1491"/>
              <a:ext cx="62" cy="86"/>
            </a:xfrm>
            <a:custGeom>
              <a:avLst/>
              <a:gdLst>
                <a:gd name="T0" fmla="*/ 5 w 59"/>
                <a:gd name="T1" fmla="*/ 55 h 82"/>
                <a:gd name="T2" fmla="*/ 28 w 59"/>
                <a:gd name="T3" fmla="*/ 82 h 82"/>
                <a:gd name="T4" fmla="*/ 53 w 59"/>
                <a:gd name="T5" fmla="*/ 55 h 82"/>
                <a:gd name="T6" fmla="*/ 55 w 59"/>
                <a:gd name="T7" fmla="*/ 50 h 82"/>
                <a:gd name="T8" fmla="*/ 54 w 59"/>
                <a:gd name="T9" fmla="*/ 42 h 82"/>
                <a:gd name="T10" fmla="*/ 52 w 59"/>
                <a:gd name="T11" fmla="*/ 17 h 82"/>
                <a:gd name="T12" fmla="*/ 40 w 59"/>
                <a:gd name="T13" fmla="*/ 9 h 82"/>
                <a:gd name="T14" fmla="*/ 39 w 59"/>
                <a:gd name="T15" fmla="*/ 9 h 82"/>
                <a:gd name="T16" fmla="*/ 39 w 59"/>
                <a:gd name="T17" fmla="*/ 9 h 82"/>
                <a:gd name="T18" fmla="*/ 38 w 59"/>
                <a:gd name="T19" fmla="*/ 9 h 82"/>
                <a:gd name="T20" fmla="*/ 36 w 59"/>
                <a:gd name="T21" fmla="*/ 7 h 82"/>
                <a:gd name="T22" fmla="*/ 37 w 59"/>
                <a:gd name="T23" fmla="*/ 9 h 82"/>
                <a:gd name="T24" fmla="*/ 37 w 59"/>
                <a:gd name="T25" fmla="*/ 9 h 82"/>
                <a:gd name="T26" fmla="*/ 35 w 59"/>
                <a:gd name="T27" fmla="*/ 7 h 82"/>
                <a:gd name="T28" fmla="*/ 36 w 59"/>
                <a:gd name="T29" fmla="*/ 8 h 82"/>
                <a:gd name="T30" fmla="*/ 31 w 59"/>
                <a:gd name="T31" fmla="*/ 1 h 82"/>
                <a:gd name="T32" fmla="*/ 28 w 59"/>
                <a:gd name="T33" fmla="*/ 4 h 82"/>
                <a:gd name="T34" fmla="*/ 30 w 59"/>
                <a:gd name="T35" fmla="*/ 0 h 82"/>
                <a:gd name="T36" fmla="*/ 28 w 59"/>
                <a:gd name="T37" fmla="*/ 2 h 82"/>
                <a:gd name="T38" fmla="*/ 24 w 59"/>
                <a:gd name="T39" fmla="*/ 7 h 82"/>
                <a:gd name="T40" fmla="*/ 23 w 59"/>
                <a:gd name="T41" fmla="*/ 6 h 82"/>
                <a:gd name="T42" fmla="*/ 25 w 59"/>
                <a:gd name="T43" fmla="*/ 4 h 82"/>
                <a:gd name="T44" fmla="*/ 23 w 59"/>
                <a:gd name="T45" fmla="*/ 6 h 82"/>
                <a:gd name="T46" fmla="*/ 22 w 59"/>
                <a:gd name="T47" fmla="*/ 6 h 82"/>
                <a:gd name="T48" fmla="*/ 23 w 59"/>
                <a:gd name="T49" fmla="*/ 3 h 82"/>
                <a:gd name="T50" fmla="*/ 22 w 59"/>
                <a:gd name="T51" fmla="*/ 5 h 82"/>
                <a:gd name="T52" fmla="*/ 19 w 59"/>
                <a:gd name="T53" fmla="*/ 6 h 82"/>
                <a:gd name="T54" fmla="*/ 3 w 59"/>
                <a:gd name="T55" fmla="*/ 23 h 82"/>
                <a:gd name="T56" fmla="*/ 4 w 59"/>
                <a:gd name="T57" fmla="*/ 43 h 82"/>
                <a:gd name="T58" fmla="*/ 2 w 59"/>
                <a:gd name="T59" fmla="*/ 50 h 82"/>
                <a:gd name="T60" fmla="*/ 5 w 59"/>
                <a:gd name="T61" fmla="*/ 55 h 82"/>
                <a:gd name="T62" fmla="*/ 4 w 59"/>
                <a:gd name="T63" fmla="*/ 49 h 82"/>
                <a:gd name="T64" fmla="*/ 4 w 59"/>
                <a:gd name="T65" fmla="*/ 49 h 82"/>
                <a:gd name="T66" fmla="*/ 27 w 59"/>
                <a:gd name="T67" fmla="*/ 3 h 82"/>
                <a:gd name="T68" fmla="*/ 26 w 59"/>
                <a:gd name="T69" fmla="*/ 6 h 82"/>
                <a:gd name="T70" fmla="*/ 26 w 59"/>
                <a:gd name="T71" fmla="*/ 6 h 82"/>
                <a:gd name="T72" fmla="*/ 27 w 59"/>
                <a:gd name="T73" fmla="*/ 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82">
                  <a:moveTo>
                    <a:pt x="5" y="55"/>
                  </a:moveTo>
                  <a:cubicBezTo>
                    <a:pt x="6" y="68"/>
                    <a:pt x="18" y="82"/>
                    <a:pt x="28" y="82"/>
                  </a:cubicBezTo>
                  <a:cubicBezTo>
                    <a:pt x="40" y="82"/>
                    <a:pt x="51" y="67"/>
                    <a:pt x="53" y="55"/>
                  </a:cubicBezTo>
                  <a:cubicBezTo>
                    <a:pt x="54" y="54"/>
                    <a:pt x="55" y="53"/>
                    <a:pt x="55" y="50"/>
                  </a:cubicBezTo>
                  <a:cubicBezTo>
                    <a:pt x="55" y="50"/>
                    <a:pt x="58" y="41"/>
                    <a:pt x="54" y="42"/>
                  </a:cubicBezTo>
                  <a:cubicBezTo>
                    <a:pt x="56" y="39"/>
                    <a:pt x="59" y="25"/>
                    <a:pt x="52" y="17"/>
                  </a:cubicBezTo>
                  <a:cubicBezTo>
                    <a:pt x="52" y="17"/>
                    <a:pt x="48" y="12"/>
                    <a:pt x="40" y="9"/>
                  </a:cubicBezTo>
                  <a:cubicBezTo>
                    <a:pt x="39" y="9"/>
                    <a:pt x="39" y="9"/>
                    <a:pt x="39" y="9"/>
                  </a:cubicBezTo>
                  <a:cubicBezTo>
                    <a:pt x="39" y="9"/>
                    <a:pt x="39" y="9"/>
                    <a:pt x="39" y="9"/>
                  </a:cubicBezTo>
                  <a:cubicBezTo>
                    <a:pt x="39" y="9"/>
                    <a:pt x="38" y="9"/>
                    <a:pt x="38" y="9"/>
                  </a:cubicBezTo>
                  <a:cubicBezTo>
                    <a:pt x="37" y="8"/>
                    <a:pt x="37" y="8"/>
                    <a:pt x="36" y="7"/>
                  </a:cubicBezTo>
                  <a:cubicBezTo>
                    <a:pt x="36" y="7"/>
                    <a:pt x="37" y="8"/>
                    <a:pt x="37" y="9"/>
                  </a:cubicBezTo>
                  <a:cubicBezTo>
                    <a:pt x="37" y="9"/>
                    <a:pt x="37" y="9"/>
                    <a:pt x="37" y="9"/>
                  </a:cubicBezTo>
                  <a:cubicBezTo>
                    <a:pt x="36" y="8"/>
                    <a:pt x="36" y="7"/>
                    <a:pt x="35" y="7"/>
                  </a:cubicBezTo>
                  <a:cubicBezTo>
                    <a:pt x="35" y="7"/>
                    <a:pt x="35" y="7"/>
                    <a:pt x="36" y="8"/>
                  </a:cubicBezTo>
                  <a:cubicBezTo>
                    <a:pt x="34" y="7"/>
                    <a:pt x="31" y="4"/>
                    <a:pt x="31" y="1"/>
                  </a:cubicBezTo>
                  <a:cubicBezTo>
                    <a:pt x="31" y="1"/>
                    <a:pt x="29" y="2"/>
                    <a:pt x="28" y="4"/>
                  </a:cubicBezTo>
                  <a:cubicBezTo>
                    <a:pt x="28" y="2"/>
                    <a:pt x="29" y="1"/>
                    <a:pt x="30" y="0"/>
                  </a:cubicBezTo>
                  <a:cubicBezTo>
                    <a:pt x="30" y="0"/>
                    <a:pt x="29" y="1"/>
                    <a:pt x="28" y="2"/>
                  </a:cubicBezTo>
                  <a:cubicBezTo>
                    <a:pt x="27" y="3"/>
                    <a:pt x="25" y="4"/>
                    <a:pt x="24" y="7"/>
                  </a:cubicBezTo>
                  <a:cubicBezTo>
                    <a:pt x="23" y="6"/>
                    <a:pt x="23" y="6"/>
                    <a:pt x="23" y="6"/>
                  </a:cubicBezTo>
                  <a:cubicBezTo>
                    <a:pt x="24" y="6"/>
                    <a:pt x="24" y="5"/>
                    <a:pt x="25" y="4"/>
                  </a:cubicBezTo>
                  <a:cubicBezTo>
                    <a:pt x="25" y="4"/>
                    <a:pt x="24" y="5"/>
                    <a:pt x="23" y="6"/>
                  </a:cubicBezTo>
                  <a:cubicBezTo>
                    <a:pt x="22" y="6"/>
                    <a:pt x="22" y="6"/>
                    <a:pt x="22" y="6"/>
                  </a:cubicBezTo>
                  <a:cubicBezTo>
                    <a:pt x="22" y="5"/>
                    <a:pt x="23" y="4"/>
                    <a:pt x="23" y="3"/>
                  </a:cubicBezTo>
                  <a:cubicBezTo>
                    <a:pt x="23" y="3"/>
                    <a:pt x="23" y="4"/>
                    <a:pt x="22" y="5"/>
                  </a:cubicBezTo>
                  <a:cubicBezTo>
                    <a:pt x="22" y="4"/>
                    <a:pt x="22" y="3"/>
                    <a:pt x="19" y="6"/>
                  </a:cubicBezTo>
                  <a:cubicBezTo>
                    <a:pt x="19" y="6"/>
                    <a:pt x="7" y="11"/>
                    <a:pt x="3" y="23"/>
                  </a:cubicBezTo>
                  <a:cubicBezTo>
                    <a:pt x="3" y="23"/>
                    <a:pt x="1" y="28"/>
                    <a:pt x="4" y="43"/>
                  </a:cubicBezTo>
                  <a:cubicBezTo>
                    <a:pt x="0" y="41"/>
                    <a:pt x="2" y="50"/>
                    <a:pt x="2" y="50"/>
                  </a:cubicBezTo>
                  <a:cubicBezTo>
                    <a:pt x="3" y="53"/>
                    <a:pt x="4" y="54"/>
                    <a:pt x="5" y="55"/>
                  </a:cubicBezTo>
                  <a:close/>
                  <a:moveTo>
                    <a:pt x="4" y="49"/>
                  </a:moveTo>
                  <a:cubicBezTo>
                    <a:pt x="4" y="49"/>
                    <a:pt x="4" y="49"/>
                    <a:pt x="4" y="49"/>
                  </a:cubicBezTo>
                  <a:close/>
                  <a:moveTo>
                    <a:pt x="27" y="3"/>
                  </a:moveTo>
                  <a:cubicBezTo>
                    <a:pt x="27" y="3"/>
                    <a:pt x="26" y="5"/>
                    <a:pt x="26" y="6"/>
                  </a:cubicBezTo>
                  <a:cubicBezTo>
                    <a:pt x="26" y="6"/>
                    <a:pt x="26" y="6"/>
                    <a:pt x="26" y="6"/>
                  </a:cubicBezTo>
                  <a:cubicBezTo>
                    <a:pt x="26" y="5"/>
                    <a:pt x="27" y="4"/>
                    <a:pt x="27"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Oval 51"/>
            <p:cNvSpPr>
              <a:spLocks noChangeArrowheads="1"/>
            </p:cNvSpPr>
            <p:nvPr/>
          </p:nvSpPr>
          <p:spPr bwMode="auto">
            <a:xfrm>
              <a:off x="970" y="1160"/>
              <a:ext cx="208" cy="20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Freeform 56"/>
            <p:cNvSpPr>
              <a:spLocks noEditPoints="1"/>
            </p:cNvSpPr>
            <p:nvPr/>
          </p:nvSpPr>
          <p:spPr bwMode="auto">
            <a:xfrm>
              <a:off x="1015" y="1238"/>
              <a:ext cx="89" cy="88"/>
            </a:xfrm>
            <a:custGeom>
              <a:avLst/>
              <a:gdLst>
                <a:gd name="T0" fmla="*/ 0 w 85"/>
                <a:gd name="T1" fmla="*/ 45 h 84"/>
                <a:gd name="T2" fmla="*/ 9 w 85"/>
                <a:gd name="T3" fmla="*/ 50 h 84"/>
                <a:gd name="T4" fmla="*/ 14 w 85"/>
                <a:gd name="T5" fmla="*/ 56 h 84"/>
                <a:gd name="T6" fmla="*/ 10 w 85"/>
                <a:gd name="T7" fmla="*/ 62 h 84"/>
                <a:gd name="T8" fmla="*/ 15 w 85"/>
                <a:gd name="T9" fmla="*/ 74 h 84"/>
                <a:gd name="T10" fmla="*/ 22 w 85"/>
                <a:gd name="T11" fmla="*/ 74 h 84"/>
                <a:gd name="T12" fmla="*/ 27 w 85"/>
                <a:gd name="T13" fmla="*/ 71 h 84"/>
                <a:gd name="T14" fmla="*/ 32 w 85"/>
                <a:gd name="T15" fmla="*/ 72 h 84"/>
                <a:gd name="T16" fmla="*/ 34 w 85"/>
                <a:gd name="T17" fmla="*/ 79 h 84"/>
                <a:gd name="T18" fmla="*/ 46 w 85"/>
                <a:gd name="T19" fmla="*/ 84 h 84"/>
                <a:gd name="T20" fmla="*/ 51 w 85"/>
                <a:gd name="T21" fmla="*/ 75 h 84"/>
                <a:gd name="T22" fmla="*/ 57 w 85"/>
                <a:gd name="T23" fmla="*/ 71 h 84"/>
                <a:gd name="T24" fmla="*/ 60 w 85"/>
                <a:gd name="T25" fmla="*/ 71 h 84"/>
                <a:gd name="T26" fmla="*/ 67 w 85"/>
                <a:gd name="T27" fmla="*/ 76 h 84"/>
                <a:gd name="T28" fmla="*/ 75 w 85"/>
                <a:gd name="T29" fmla="*/ 70 h 84"/>
                <a:gd name="T30" fmla="*/ 72 w 85"/>
                <a:gd name="T31" fmla="*/ 59 h 84"/>
                <a:gd name="T32" fmla="*/ 73 w 85"/>
                <a:gd name="T33" fmla="*/ 53 h 84"/>
                <a:gd name="T34" fmla="*/ 80 w 85"/>
                <a:gd name="T35" fmla="*/ 50 h 84"/>
                <a:gd name="T36" fmla="*/ 85 w 85"/>
                <a:gd name="T37" fmla="*/ 39 h 84"/>
                <a:gd name="T38" fmla="*/ 76 w 85"/>
                <a:gd name="T39" fmla="*/ 33 h 84"/>
                <a:gd name="T40" fmla="*/ 72 w 85"/>
                <a:gd name="T41" fmla="*/ 28 h 84"/>
                <a:gd name="T42" fmla="*/ 75 w 85"/>
                <a:gd name="T43" fmla="*/ 22 h 84"/>
                <a:gd name="T44" fmla="*/ 75 w 85"/>
                <a:gd name="T45" fmla="*/ 14 h 84"/>
                <a:gd name="T46" fmla="*/ 67 w 85"/>
                <a:gd name="T47" fmla="*/ 8 h 84"/>
                <a:gd name="T48" fmla="*/ 60 w 85"/>
                <a:gd name="T49" fmla="*/ 13 h 84"/>
                <a:gd name="T50" fmla="*/ 57 w 85"/>
                <a:gd name="T51" fmla="*/ 13 h 84"/>
                <a:gd name="T52" fmla="*/ 51 w 85"/>
                <a:gd name="T53" fmla="*/ 9 h 84"/>
                <a:gd name="T54" fmla="*/ 46 w 85"/>
                <a:gd name="T55" fmla="*/ 0 h 84"/>
                <a:gd name="T56" fmla="*/ 34 w 85"/>
                <a:gd name="T57" fmla="*/ 5 h 84"/>
                <a:gd name="T58" fmla="*/ 32 w 85"/>
                <a:gd name="T59" fmla="*/ 12 h 84"/>
                <a:gd name="T60" fmla="*/ 27 w 85"/>
                <a:gd name="T61" fmla="*/ 13 h 84"/>
                <a:gd name="T62" fmla="*/ 22 w 85"/>
                <a:gd name="T63" fmla="*/ 10 h 84"/>
                <a:gd name="T64" fmla="*/ 15 w 85"/>
                <a:gd name="T65" fmla="*/ 10 h 84"/>
                <a:gd name="T66" fmla="*/ 10 w 85"/>
                <a:gd name="T67" fmla="*/ 22 h 84"/>
                <a:gd name="T68" fmla="*/ 14 w 85"/>
                <a:gd name="T69" fmla="*/ 28 h 84"/>
                <a:gd name="T70" fmla="*/ 9 w 85"/>
                <a:gd name="T71" fmla="*/ 33 h 84"/>
                <a:gd name="T72" fmla="*/ 0 w 85"/>
                <a:gd name="T73" fmla="*/ 39 h 84"/>
                <a:gd name="T74" fmla="*/ 58 w 85"/>
                <a:gd name="T75" fmla="*/ 42 h 84"/>
                <a:gd name="T76" fmla="*/ 27 w 85"/>
                <a:gd name="T77"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4">
                  <a:moveTo>
                    <a:pt x="0" y="39"/>
                  </a:moveTo>
                  <a:cubicBezTo>
                    <a:pt x="0" y="45"/>
                    <a:pt x="0" y="45"/>
                    <a:pt x="0" y="45"/>
                  </a:cubicBezTo>
                  <a:cubicBezTo>
                    <a:pt x="0" y="48"/>
                    <a:pt x="3" y="50"/>
                    <a:pt x="5" y="50"/>
                  </a:cubicBezTo>
                  <a:cubicBezTo>
                    <a:pt x="9" y="50"/>
                    <a:pt x="9" y="50"/>
                    <a:pt x="9" y="50"/>
                  </a:cubicBezTo>
                  <a:cubicBezTo>
                    <a:pt x="11" y="50"/>
                    <a:pt x="12" y="51"/>
                    <a:pt x="12" y="53"/>
                  </a:cubicBezTo>
                  <a:cubicBezTo>
                    <a:pt x="13" y="54"/>
                    <a:pt x="13" y="55"/>
                    <a:pt x="14" y="56"/>
                  </a:cubicBezTo>
                  <a:cubicBezTo>
                    <a:pt x="14" y="57"/>
                    <a:pt x="14" y="59"/>
                    <a:pt x="13" y="59"/>
                  </a:cubicBezTo>
                  <a:cubicBezTo>
                    <a:pt x="10" y="62"/>
                    <a:pt x="10" y="62"/>
                    <a:pt x="10" y="62"/>
                  </a:cubicBezTo>
                  <a:cubicBezTo>
                    <a:pt x="8" y="64"/>
                    <a:pt x="8" y="68"/>
                    <a:pt x="10" y="70"/>
                  </a:cubicBezTo>
                  <a:cubicBezTo>
                    <a:pt x="15" y="74"/>
                    <a:pt x="15" y="74"/>
                    <a:pt x="15" y="74"/>
                  </a:cubicBezTo>
                  <a:cubicBezTo>
                    <a:pt x="16" y="75"/>
                    <a:pt x="17" y="76"/>
                    <a:pt x="19" y="76"/>
                  </a:cubicBezTo>
                  <a:cubicBezTo>
                    <a:pt x="20" y="76"/>
                    <a:pt x="21" y="75"/>
                    <a:pt x="22" y="74"/>
                  </a:cubicBezTo>
                  <a:cubicBezTo>
                    <a:pt x="25" y="71"/>
                    <a:pt x="25" y="71"/>
                    <a:pt x="25" y="71"/>
                  </a:cubicBezTo>
                  <a:cubicBezTo>
                    <a:pt x="26" y="71"/>
                    <a:pt x="26" y="71"/>
                    <a:pt x="27" y="71"/>
                  </a:cubicBezTo>
                  <a:cubicBezTo>
                    <a:pt x="28" y="71"/>
                    <a:pt x="28" y="71"/>
                    <a:pt x="29" y="71"/>
                  </a:cubicBezTo>
                  <a:cubicBezTo>
                    <a:pt x="30" y="71"/>
                    <a:pt x="31" y="72"/>
                    <a:pt x="32" y="72"/>
                  </a:cubicBezTo>
                  <a:cubicBezTo>
                    <a:pt x="33" y="73"/>
                    <a:pt x="34" y="74"/>
                    <a:pt x="34" y="75"/>
                  </a:cubicBezTo>
                  <a:cubicBezTo>
                    <a:pt x="34" y="79"/>
                    <a:pt x="34" y="79"/>
                    <a:pt x="34" y="79"/>
                  </a:cubicBezTo>
                  <a:cubicBezTo>
                    <a:pt x="34" y="82"/>
                    <a:pt x="36" y="84"/>
                    <a:pt x="39" y="84"/>
                  </a:cubicBezTo>
                  <a:cubicBezTo>
                    <a:pt x="46" y="84"/>
                    <a:pt x="46" y="84"/>
                    <a:pt x="46" y="84"/>
                  </a:cubicBezTo>
                  <a:cubicBezTo>
                    <a:pt x="49" y="84"/>
                    <a:pt x="51" y="82"/>
                    <a:pt x="51" y="79"/>
                  </a:cubicBezTo>
                  <a:cubicBezTo>
                    <a:pt x="51" y="75"/>
                    <a:pt x="51" y="75"/>
                    <a:pt x="51" y="75"/>
                  </a:cubicBezTo>
                  <a:cubicBezTo>
                    <a:pt x="51" y="74"/>
                    <a:pt x="52" y="73"/>
                    <a:pt x="53" y="72"/>
                  </a:cubicBezTo>
                  <a:cubicBezTo>
                    <a:pt x="54" y="72"/>
                    <a:pt x="55" y="71"/>
                    <a:pt x="57" y="71"/>
                  </a:cubicBezTo>
                  <a:cubicBezTo>
                    <a:pt x="57" y="71"/>
                    <a:pt x="57" y="71"/>
                    <a:pt x="58" y="71"/>
                  </a:cubicBezTo>
                  <a:cubicBezTo>
                    <a:pt x="59" y="71"/>
                    <a:pt x="60" y="71"/>
                    <a:pt x="60" y="71"/>
                  </a:cubicBezTo>
                  <a:cubicBezTo>
                    <a:pt x="63" y="74"/>
                    <a:pt x="63" y="74"/>
                    <a:pt x="63" y="74"/>
                  </a:cubicBezTo>
                  <a:cubicBezTo>
                    <a:pt x="64" y="75"/>
                    <a:pt x="65" y="76"/>
                    <a:pt x="67" y="76"/>
                  </a:cubicBezTo>
                  <a:cubicBezTo>
                    <a:pt x="68" y="76"/>
                    <a:pt x="69" y="75"/>
                    <a:pt x="70" y="74"/>
                  </a:cubicBezTo>
                  <a:cubicBezTo>
                    <a:pt x="75" y="70"/>
                    <a:pt x="75" y="70"/>
                    <a:pt x="75" y="70"/>
                  </a:cubicBezTo>
                  <a:cubicBezTo>
                    <a:pt x="77" y="68"/>
                    <a:pt x="77" y="64"/>
                    <a:pt x="75" y="62"/>
                  </a:cubicBezTo>
                  <a:cubicBezTo>
                    <a:pt x="72" y="59"/>
                    <a:pt x="72" y="59"/>
                    <a:pt x="72" y="59"/>
                  </a:cubicBezTo>
                  <a:cubicBezTo>
                    <a:pt x="71" y="59"/>
                    <a:pt x="71" y="57"/>
                    <a:pt x="72" y="56"/>
                  </a:cubicBezTo>
                  <a:cubicBezTo>
                    <a:pt x="72" y="55"/>
                    <a:pt x="73" y="54"/>
                    <a:pt x="73" y="53"/>
                  </a:cubicBezTo>
                  <a:cubicBezTo>
                    <a:pt x="73" y="51"/>
                    <a:pt x="75" y="50"/>
                    <a:pt x="76" y="50"/>
                  </a:cubicBezTo>
                  <a:cubicBezTo>
                    <a:pt x="80" y="50"/>
                    <a:pt x="80" y="50"/>
                    <a:pt x="80" y="50"/>
                  </a:cubicBezTo>
                  <a:cubicBezTo>
                    <a:pt x="83" y="50"/>
                    <a:pt x="85" y="48"/>
                    <a:pt x="85" y="45"/>
                  </a:cubicBezTo>
                  <a:cubicBezTo>
                    <a:pt x="85" y="39"/>
                    <a:pt x="85" y="39"/>
                    <a:pt x="85" y="39"/>
                  </a:cubicBezTo>
                  <a:cubicBezTo>
                    <a:pt x="85" y="36"/>
                    <a:pt x="83" y="33"/>
                    <a:pt x="80" y="33"/>
                  </a:cubicBezTo>
                  <a:cubicBezTo>
                    <a:pt x="76" y="33"/>
                    <a:pt x="76" y="33"/>
                    <a:pt x="76" y="33"/>
                  </a:cubicBezTo>
                  <a:cubicBezTo>
                    <a:pt x="75" y="33"/>
                    <a:pt x="73" y="32"/>
                    <a:pt x="73" y="31"/>
                  </a:cubicBezTo>
                  <a:cubicBezTo>
                    <a:pt x="73" y="30"/>
                    <a:pt x="72" y="29"/>
                    <a:pt x="72" y="28"/>
                  </a:cubicBezTo>
                  <a:cubicBezTo>
                    <a:pt x="71" y="27"/>
                    <a:pt x="71" y="25"/>
                    <a:pt x="72" y="25"/>
                  </a:cubicBezTo>
                  <a:cubicBezTo>
                    <a:pt x="75" y="22"/>
                    <a:pt x="75" y="22"/>
                    <a:pt x="75" y="22"/>
                  </a:cubicBezTo>
                  <a:cubicBezTo>
                    <a:pt x="76" y="21"/>
                    <a:pt x="76" y="19"/>
                    <a:pt x="76" y="18"/>
                  </a:cubicBezTo>
                  <a:cubicBezTo>
                    <a:pt x="76" y="17"/>
                    <a:pt x="76" y="15"/>
                    <a:pt x="75" y="14"/>
                  </a:cubicBezTo>
                  <a:cubicBezTo>
                    <a:pt x="70" y="10"/>
                    <a:pt x="70" y="10"/>
                    <a:pt x="70" y="10"/>
                  </a:cubicBezTo>
                  <a:cubicBezTo>
                    <a:pt x="69" y="9"/>
                    <a:pt x="68" y="8"/>
                    <a:pt x="67" y="8"/>
                  </a:cubicBezTo>
                  <a:cubicBezTo>
                    <a:pt x="65" y="8"/>
                    <a:pt x="64" y="9"/>
                    <a:pt x="63" y="10"/>
                  </a:cubicBezTo>
                  <a:cubicBezTo>
                    <a:pt x="60" y="13"/>
                    <a:pt x="60" y="13"/>
                    <a:pt x="60" y="13"/>
                  </a:cubicBezTo>
                  <a:cubicBezTo>
                    <a:pt x="60" y="13"/>
                    <a:pt x="59" y="13"/>
                    <a:pt x="58" y="13"/>
                  </a:cubicBezTo>
                  <a:cubicBezTo>
                    <a:pt x="57" y="13"/>
                    <a:pt x="57" y="13"/>
                    <a:pt x="57" y="13"/>
                  </a:cubicBezTo>
                  <a:cubicBezTo>
                    <a:pt x="55" y="12"/>
                    <a:pt x="54" y="12"/>
                    <a:pt x="53" y="12"/>
                  </a:cubicBezTo>
                  <a:cubicBezTo>
                    <a:pt x="52" y="11"/>
                    <a:pt x="51" y="10"/>
                    <a:pt x="51" y="9"/>
                  </a:cubicBezTo>
                  <a:cubicBezTo>
                    <a:pt x="51" y="5"/>
                    <a:pt x="51" y="5"/>
                    <a:pt x="51" y="5"/>
                  </a:cubicBezTo>
                  <a:cubicBezTo>
                    <a:pt x="51" y="2"/>
                    <a:pt x="49" y="0"/>
                    <a:pt x="46" y="0"/>
                  </a:cubicBezTo>
                  <a:cubicBezTo>
                    <a:pt x="39" y="0"/>
                    <a:pt x="39" y="0"/>
                    <a:pt x="39" y="0"/>
                  </a:cubicBezTo>
                  <a:cubicBezTo>
                    <a:pt x="36" y="0"/>
                    <a:pt x="34" y="2"/>
                    <a:pt x="34" y="5"/>
                  </a:cubicBezTo>
                  <a:cubicBezTo>
                    <a:pt x="34" y="9"/>
                    <a:pt x="34" y="9"/>
                    <a:pt x="34" y="9"/>
                  </a:cubicBezTo>
                  <a:cubicBezTo>
                    <a:pt x="34" y="10"/>
                    <a:pt x="33" y="11"/>
                    <a:pt x="32" y="12"/>
                  </a:cubicBezTo>
                  <a:cubicBezTo>
                    <a:pt x="31" y="12"/>
                    <a:pt x="30" y="12"/>
                    <a:pt x="29" y="13"/>
                  </a:cubicBezTo>
                  <a:cubicBezTo>
                    <a:pt x="28" y="13"/>
                    <a:pt x="28" y="13"/>
                    <a:pt x="27" y="13"/>
                  </a:cubicBezTo>
                  <a:cubicBezTo>
                    <a:pt x="26" y="13"/>
                    <a:pt x="26" y="13"/>
                    <a:pt x="25" y="13"/>
                  </a:cubicBezTo>
                  <a:cubicBezTo>
                    <a:pt x="22" y="10"/>
                    <a:pt x="22" y="10"/>
                    <a:pt x="22" y="10"/>
                  </a:cubicBezTo>
                  <a:cubicBezTo>
                    <a:pt x="21" y="9"/>
                    <a:pt x="20" y="8"/>
                    <a:pt x="19" y="8"/>
                  </a:cubicBezTo>
                  <a:cubicBezTo>
                    <a:pt x="17" y="8"/>
                    <a:pt x="16" y="9"/>
                    <a:pt x="15" y="10"/>
                  </a:cubicBezTo>
                  <a:cubicBezTo>
                    <a:pt x="10" y="14"/>
                    <a:pt x="10" y="14"/>
                    <a:pt x="10" y="14"/>
                  </a:cubicBezTo>
                  <a:cubicBezTo>
                    <a:pt x="8" y="16"/>
                    <a:pt x="8" y="20"/>
                    <a:pt x="10" y="22"/>
                  </a:cubicBezTo>
                  <a:cubicBezTo>
                    <a:pt x="13" y="25"/>
                    <a:pt x="13" y="25"/>
                    <a:pt x="13" y="25"/>
                  </a:cubicBezTo>
                  <a:cubicBezTo>
                    <a:pt x="14" y="25"/>
                    <a:pt x="14" y="27"/>
                    <a:pt x="14" y="28"/>
                  </a:cubicBezTo>
                  <a:cubicBezTo>
                    <a:pt x="13" y="29"/>
                    <a:pt x="13" y="30"/>
                    <a:pt x="12" y="31"/>
                  </a:cubicBezTo>
                  <a:cubicBezTo>
                    <a:pt x="12" y="32"/>
                    <a:pt x="11" y="33"/>
                    <a:pt x="9" y="33"/>
                  </a:cubicBezTo>
                  <a:cubicBezTo>
                    <a:pt x="5" y="33"/>
                    <a:pt x="5" y="33"/>
                    <a:pt x="5" y="33"/>
                  </a:cubicBezTo>
                  <a:cubicBezTo>
                    <a:pt x="3" y="33"/>
                    <a:pt x="0" y="36"/>
                    <a:pt x="0" y="39"/>
                  </a:cubicBezTo>
                  <a:close/>
                  <a:moveTo>
                    <a:pt x="43" y="27"/>
                  </a:moveTo>
                  <a:cubicBezTo>
                    <a:pt x="51" y="27"/>
                    <a:pt x="58" y="34"/>
                    <a:pt x="58" y="42"/>
                  </a:cubicBezTo>
                  <a:cubicBezTo>
                    <a:pt x="58" y="50"/>
                    <a:pt x="51" y="57"/>
                    <a:pt x="43" y="57"/>
                  </a:cubicBezTo>
                  <a:cubicBezTo>
                    <a:pt x="34" y="57"/>
                    <a:pt x="27" y="50"/>
                    <a:pt x="27" y="42"/>
                  </a:cubicBezTo>
                  <a:cubicBezTo>
                    <a:pt x="27" y="34"/>
                    <a:pt x="34" y="27"/>
                    <a:pt x="43" y="2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Freeform 57"/>
            <p:cNvSpPr>
              <a:spLocks noEditPoints="1"/>
            </p:cNvSpPr>
            <p:nvPr/>
          </p:nvSpPr>
          <p:spPr bwMode="auto">
            <a:xfrm>
              <a:off x="1086" y="1209"/>
              <a:ext cx="46" cy="47"/>
            </a:xfrm>
            <a:custGeom>
              <a:avLst/>
              <a:gdLst>
                <a:gd name="T0" fmla="*/ 7 w 44"/>
                <a:gd name="T1" fmla="*/ 31 h 45"/>
                <a:gd name="T2" fmla="*/ 5 w 44"/>
                <a:gd name="T3" fmla="*/ 37 h 45"/>
                <a:gd name="T4" fmla="*/ 10 w 44"/>
                <a:gd name="T5" fmla="*/ 40 h 45"/>
                <a:gd name="T6" fmla="*/ 14 w 44"/>
                <a:gd name="T7" fmla="*/ 38 h 45"/>
                <a:gd name="T8" fmla="*/ 15 w 44"/>
                <a:gd name="T9" fmla="*/ 38 h 45"/>
                <a:gd name="T10" fmla="*/ 17 w 44"/>
                <a:gd name="T11" fmla="*/ 39 h 45"/>
                <a:gd name="T12" fmla="*/ 20 w 44"/>
                <a:gd name="T13" fmla="*/ 45 h 45"/>
                <a:gd name="T14" fmla="*/ 27 w 44"/>
                <a:gd name="T15" fmla="*/ 41 h 45"/>
                <a:gd name="T16" fmla="*/ 28 w 44"/>
                <a:gd name="T17" fmla="*/ 39 h 45"/>
                <a:gd name="T18" fmla="*/ 30 w 44"/>
                <a:gd name="T19" fmla="*/ 38 h 45"/>
                <a:gd name="T20" fmla="*/ 32 w 44"/>
                <a:gd name="T21" fmla="*/ 39 h 45"/>
                <a:gd name="T22" fmla="*/ 36 w 44"/>
                <a:gd name="T23" fmla="*/ 39 h 45"/>
                <a:gd name="T24" fmla="*/ 40 w 44"/>
                <a:gd name="T25" fmla="*/ 35 h 45"/>
                <a:gd name="T26" fmla="*/ 37 w 44"/>
                <a:gd name="T27" fmla="*/ 31 h 45"/>
                <a:gd name="T28" fmla="*/ 38 w 44"/>
                <a:gd name="T29" fmla="*/ 28 h 45"/>
                <a:gd name="T30" fmla="*/ 41 w 44"/>
                <a:gd name="T31" fmla="*/ 28 h 45"/>
                <a:gd name="T32" fmla="*/ 44 w 44"/>
                <a:gd name="T33" fmla="*/ 21 h 45"/>
                <a:gd name="T34" fmla="*/ 39 w 44"/>
                <a:gd name="T35" fmla="*/ 17 h 45"/>
                <a:gd name="T36" fmla="*/ 37 w 44"/>
                <a:gd name="T37" fmla="*/ 15 h 45"/>
                <a:gd name="T38" fmla="*/ 39 w 44"/>
                <a:gd name="T39" fmla="*/ 13 h 45"/>
                <a:gd name="T40" fmla="*/ 36 w 44"/>
                <a:gd name="T41" fmla="*/ 6 h 45"/>
                <a:gd name="T42" fmla="*/ 32 w 44"/>
                <a:gd name="T43" fmla="*/ 6 h 45"/>
                <a:gd name="T44" fmla="*/ 30 w 44"/>
                <a:gd name="T45" fmla="*/ 7 h 45"/>
                <a:gd name="T46" fmla="*/ 28 w 44"/>
                <a:gd name="T47" fmla="*/ 7 h 45"/>
                <a:gd name="T48" fmla="*/ 27 w 44"/>
                <a:gd name="T49" fmla="*/ 4 h 45"/>
                <a:gd name="T50" fmla="*/ 20 w 44"/>
                <a:gd name="T51" fmla="*/ 0 h 45"/>
                <a:gd name="T52" fmla="*/ 17 w 44"/>
                <a:gd name="T53" fmla="*/ 6 h 45"/>
                <a:gd name="T54" fmla="*/ 15 w 44"/>
                <a:gd name="T55" fmla="*/ 7 h 45"/>
                <a:gd name="T56" fmla="*/ 14 w 44"/>
                <a:gd name="T57" fmla="*/ 7 h 45"/>
                <a:gd name="T58" fmla="*/ 10 w 44"/>
                <a:gd name="T59" fmla="*/ 5 h 45"/>
                <a:gd name="T60" fmla="*/ 5 w 44"/>
                <a:gd name="T61" fmla="*/ 8 h 45"/>
                <a:gd name="T62" fmla="*/ 7 w 44"/>
                <a:gd name="T63" fmla="*/ 14 h 45"/>
                <a:gd name="T64" fmla="*/ 6 w 44"/>
                <a:gd name="T65" fmla="*/ 17 h 45"/>
                <a:gd name="T66" fmla="*/ 3 w 44"/>
                <a:gd name="T67" fmla="*/ 17 h 45"/>
                <a:gd name="T68" fmla="*/ 0 w 44"/>
                <a:gd name="T69" fmla="*/ 24 h 45"/>
                <a:gd name="T70" fmla="*/ 5 w 44"/>
                <a:gd name="T71" fmla="*/ 28 h 45"/>
                <a:gd name="T72" fmla="*/ 7 w 44"/>
                <a:gd name="T73" fmla="*/ 30 h 45"/>
                <a:gd name="T74" fmla="*/ 29 w 44"/>
                <a:gd name="T75" fmla="*/ 23 h 45"/>
                <a:gd name="T76" fmla="*/ 15 w 44"/>
                <a:gd name="T77"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45">
                  <a:moveTo>
                    <a:pt x="7" y="30"/>
                  </a:moveTo>
                  <a:cubicBezTo>
                    <a:pt x="7" y="30"/>
                    <a:pt x="7" y="31"/>
                    <a:pt x="7" y="31"/>
                  </a:cubicBezTo>
                  <a:cubicBezTo>
                    <a:pt x="5" y="32"/>
                    <a:pt x="5" y="32"/>
                    <a:pt x="5" y="32"/>
                  </a:cubicBezTo>
                  <a:cubicBezTo>
                    <a:pt x="4" y="33"/>
                    <a:pt x="4" y="36"/>
                    <a:pt x="5" y="37"/>
                  </a:cubicBezTo>
                  <a:cubicBezTo>
                    <a:pt x="8" y="39"/>
                    <a:pt x="8" y="39"/>
                    <a:pt x="8" y="39"/>
                  </a:cubicBezTo>
                  <a:cubicBezTo>
                    <a:pt x="8" y="40"/>
                    <a:pt x="9" y="40"/>
                    <a:pt x="10" y="40"/>
                  </a:cubicBezTo>
                  <a:cubicBezTo>
                    <a:pt x="11" y="40"/>
                    <a:pt x="12" y="40"/>
                    <a:pt x="12" y="39"/>
                  </a:cubicBezTo>
                  <a:cubicBezTo>
                    <a:pt x="14" y="38"/>
                    <a:pt x="14" y="38"/>
                    <a:pt x="14" y="38"/>
                  </a:cubicBezTo>
                  <a:cubicBezTo>
                    <a:pt x="14" y="38"/>
                    <a:pt x="14" y="38"/>
                    <a:pt x="14" y="38"/>
                  </a:cubicBezTo>
                  <a:cubicBezTo>
                    <a:pt x="14" y="38"/>
                    <a:pt x="15" y="38"/>
                    <a:pt x="15" y="38"/>
                  </a:cubicBezTo>
                  <a:cubicBezTo>
                    <a:pt x="15" y="38"/>
                    <a:pt x="16" y="38"/>
                    <a:pt x="16" y="39"/>
                  </a:cubicBezTo>
                  <a:cubicBezTo>
                    <a:pt x="17" y="39"/>
                    <a:pt x="17" y="39"/>
                    <a:pt x="17" y="39"/>
                  </a:cubicBezTo>
                  <a:cubicBezTo>
                    <a:pt x="17" y="41"/>
                    <a:pt x="17" y="41"/>
                    <a:pt x="17" y="41"/>
                  </a:cubicBezTo>
                  <a:cubicBezTo>
                    <a:pt x="17" y="43"/>
                    <a:pt x="18" y="45"/>
                    <a:pt x="20" y="45"/>
                  </a:cubicBezTo>
                  <a:cubicBezTo>
                    <a:pt x="24" y="45"/>
                    <a:pt x="24" y="45"/>
                    <a:pt x="24" y="45"/>
                  </a:cubicBezTo>
                  <a:cubicBezTo>
                    <a:pt x="26" y="45"/>
                    <a:pt x="27" y="43"/>
                    <a:pt x="27" y="41"/>
                  </a:cubicBezTo>
                  <a:cubicBezTo>
                    <a:pt x="27" y="39"/>
                    <a:pt x="27" y="39"/>
                    <a:pt x="27" y="39"/>
                  </a:cubicBezTo>
                  <a:cubicBezTo>
                    <a:pt x="27" y="39"/>
                    <a:pt x="27" y="39"/>
                    <a:pt x="28" y="39"/>
                  </a:cubicBezTo>
                  <a:cubicBezTo>
                    <a:pt x="28" y="38"/>
                    <a:pt x="29" y="38"/>
                    <a:pt x="29" y="38"/>
                  </a:cubicBezTo>
                  <a:cubicBezTo>
                    <a:pt x="29" y="38"/>
                    <a:pt x="30" y="38"/>
                    <a:pt x="30" y="38"/>
                  </a:cubicBezTo>
                  <a:cubicBezTo>
                    <a:pt x="30" y="38"/>
                    <a:pt x="30" y="38"/>
                    <a:pt x="30" y="38"/>
                  </a:cubicBezTo>
                  <a:cubicBezTo>
                    <a:pt x="32" y="39"/>
                    <a:pt x="32" y="39"/>
                    <a:pt x="32" y="39"/>
                  </a:cubicBezTo>
                  <a:cubicBezTo>
                    <a:pt x="32" y="40"/>
                    <a:pt x="33" y="40"/>
                    <a:pt x="34" y="40"/>
                  </a:cubicBezTo>
                  <a:cubicBezTo>
                    <a:pt x="35" y="40"/>
                    <a:pt x="36" y="40"/>
                    <a:pt x="36" y="39"/>
                  </a:cubicBezTo>
                  <a:cubicBezTo>
                    <a:pt x="39" y="37"/>
                    <a:pt x="39" y="37"/>
                    <a:pt x="39" y="37"/>
                  </a:cubicBezTo>
                  <a:cubicBezTo>
                    <a:pt x="39" y="36"/>
                    <a:pt x="40" y="35"/>
                    <a:pt x="40" y="35"/>
                  </a:cubicBezTo>
                  <a:cubicBezTo>
                    <a:pt x="40" y="34"/>
                    <a:pt x="39" y="33"/>
                    <a:pt x="39" y="32"/>
                  </a:cubicBezTo>
                  <a:cubicBezTo>
                    <a:pt x="37" y="31"/>
                    <a:pt x="37" y="31"/>
                    <a:pt x="37" y="31"/>
                  </a:cubicBezTo>
                  <a:cubicBezTo>
                    <a:pt x="37" y="31"/>
                    <a:pt x="37" y="30"/>
                    <a:pt x="37" y="30"/>
                  </a:cubicBezTo>
                  <a:cubicBezTo>
                    <a:pt x="38" y="29"/>
                    <a:pt x="38" y="29"/>
                    <a:pt x="38" y="28"/>
                  </a:cubicBezTo>
                  <a:cubicBezTo>
                    <a:pt x="38" y="28"/>
                    <a:pt x="38" y="28"/>
                    <a:pt x="39" y="28"/>
                  </a:cubicBezTo>
                  <a:cubicBezTo>
                    <a:pt x="41" y="28"/>
                    <a:pt x="41" y="28"/>
                    <a:pt x="41" y="28"/>
                  </a:cubicBezTo>
                  <a:cubicBezTo>
                    <a:pt x="43" y="28"/>
                    <a:pt x="44" y="26"/>
                    <a:pt x="44" y="24"/>
                  </a:cubicBezTo>
                  <a:cubicBezTo>
                    <a:pt x="44" y="21"/>
                    <a:pt x="44" y="21"/>
                    <a:pt x="44" y="21"/>
                  </a:cubicBezTo>
                  <a:cubicBezTo>
                    <a:pt x="44" y="19"/>
                    <a:pt x="43" y="17"/>
                    <a:pt x="41" y="17"/>
                  </a:cubicBezTo>
                  <a:cubicBezTo>
                    <a:pt x="39" y="17"/>
                    <a:pt x="39" y="17"/>
                    <a:pt x="39" y="17"/>
                  </a:cubicBezTo>
                  <a:cubicBezTo>
                    <a:pt x="38" y="17"/>
                    <a:pt x="38" y="17"/>
                    <a:pt x="38" y="17"/>
                  </a:cubicBezTo>
                  <a:cubicBezTo>
                    <a:pt x="38" y="16"/>
                    <a:pt x="38" y="16"/>
                    <a:pt x="37" y="15"/>
                  </a:cubicBezTo>
                  <a:cubicBezTo>
                    <a:pt x="37" y="15"/>
                    <a:pt x="37" y="15"/>
                    <a:pt x="37" y="14"/>
                  </a:cubicBezTo>
                  <a:cubicBezTo>
                    <a:pt x="39" y="13"/>
                    <a:pt x="39" y="13"/>
                    <a:pt x="39" y="13"/>
                  </a:cubicBezTo>
                  <a:cubicBezTo>
                    <a:pt x="40" y="12"/>
                    <a:pt x="40" y="9"/>
                    <a:pt x="39" y="8"/>
                  </a:cubicBezTo>
                  <a:cubicBezTo>
                    <a:pt x="36" y="6"/>
                    <a:pt x="36" y="6"/>
                    <a:pt x="36" y="6"/>
                  </a:cubicBezTo>
                  <a:cubicBezTo>
                    <a:pt x="36" y="5"/>
                    <a:pt x="35" y="5"/>
                    <a:pt x="34" y="5"/>
                  </a:cubicBezTo>
                  <a:cubicBezTo>
                    <a:pt x="33" y="5"/>
                    <a:pt x="32" y="5"/>
                    <a:pt x="32" y="6"/>
                  </a:cubicBezTo>
                  <a:cubicBezTo>
                    <a:pt x="30" y="7"/>
                    <a:pt x="30" y="7"/>
                    <a:pt x="30" y="7"/>
                  </a:cubicBezTo>
                  <a:cubicBezTo>
                    <a:pt x="30" y="7"/>
                    <a:pt x="30" y="7"/>
                    <a:pt x="30" y="7"/>
                  </a:cubicBezTo>
                  <a:cubicBezTo>
                    <a:pt x="30" y="7"/>
                    <a:pt x="29" y="7"/>
                    <a:pt x="29" y="7"/>
                  </a:cubicBezTo>
                  <a:cubicBezTo>
                    <a:pt x="29" y="7"/>
                    <a:pt x="28" y="7"/>
                    <a:pt x="28" y="7"/>
                  </a:cubicBezTo>
                  <a:cubicBezTo>
                    <a:pt x="27" y="6"/>
                    <a:pt x="27" y="6"/>
                    <a:pt x="27" y="6"/>
                  </a:cubicBezTo>
                  <a:cubicBezTo>
                    <a:pt x="27" y="4"/>
                    <a:pt x="27" y="4"/>
                    <a:pt x="27" y="4"/>
                  </a:cubicBezTo>
                  <a:cubicBezTo>
                    <a:pt x="27" y="2"/>
                    <a:pt x="26" y="0"/>
                    <a:pt x="24" y="0"/>
                  </a:cubicBezTo>
                  <a:cubicBezTo>
                    <a:pt x="20" y="0"/>
                    <a:pt x="20" y="0"/>
                    <a:pt x="20" y="0"/>
                  </a:cubicBezTo>
                  <a:cubicBezTo>
                    <a:pt x="18" y="0"/>
                    <a:pt x="17" y="2"/>
                    <a:pt x="17" y="4"/>
                  </a:cubicBezTo>
                  <a:cubicBezTo>
                    <a:pt x="17" y="6"/>
                    <a:pt x="17" y="6"/>
                    <a:pt x="17" y="6"/>
                  </a:cubicBezTo>
                  <a:cubicBezTo>
                    <a:pt x="17" y="6"/>
                    <a:pt x="17" y="6"/>
                    <a:pt x="16" y="7"/>
                  </a:cubicBezTo>
                  <a:cubicBezTo>
                    <a:pt x="16" y="7"/>
                    <a:pt x="15" y="7"/>
                    <a:pt x="15" y="7"/>
                  </a:cubicBezTo>
                  <a:cubicBezTo>
                    <a:pt x="15" y="7"/>
                    <a:pt x="14" y="7"/>
                    <a:pt x="14" y="7"/>
                  </a:cubicBezTo>
                  <a:cubicBezTo>
                    <a:pt x="14" y="7"/>
                    <a:pt x="14" y="7"/>
                    <a:pt x="14" y="7"/>
                  </a:cubicBezTo>
                  <a:cubicBezTo>
                    <a:pt x="12" y="6"/>
                    <a:pt x="12" y="6"/>
                    <a:pt x="12" y="6"/>
                  </a:cubicBezTo>
                  <a:cubicBezTo>
                    <a:pt x="12" y="5"/>
                    <a:pt x="11" y="5"/>
                    <a:pt x="10" y="5"/>
                  </a:cubicBezTo>
                  <a:cubicBezTo>
                    <a:pt x="9" y="5"/>
                    <a:pt x="8" y="5"/>
                    <a:pt x="8" y="6"/>
                  </a:cubicBezTo>
                  <a:cubicBezTo>
                    <a:pt x="5" y="8"/>
                    <a:pt x="5" y="8"/>
                    <a:pt x="5" y="8"/>
                  </a:cubicBezTo>
                  <a:cubicBezTo>
                    <a:pt x="4" y="9"/>
                    <a:pt x="4" y="12"/>
                    <a:pt x="5" y="13"/>
                  </a:cubicBezTo>
                  <a:cubicBezTo>
                    <a:pt x="7" y="14"/>
                    <a:pt x="7" y="14"/>
                    <a:pt x="7" y="14"/>
                  </a:cubicBezTo>
                  <a:cubicBezTo>
                    <a:pt x="7" y="15"/>
                    <a:pt x="7" y="15"/>
                    <a:pt x="7" y="15"/>
                  </a:cubicBezTo>
                  <a:cubicBezTo>
                    <a:pt x="6" y="16"/>
                    <a:pt x="6" y="16"/>
                    <a:pt x="6" y="17"/>
                  </a:cubicBezTo>
                  <a:cubicBezTo>
                    <a:pt x="6" y="17"/>
                    <a:pt x="6" y="17"/>
                    <a:pt x="5" y="17"/>
                  </a:cubicBezTo>
                  <a:cubicBezTo>
                    <a:pt x="3" y="17"/>
                    <a:pt x="3" y="17"/>
                    <a:pt x="3" y="17"/>
                  </a:cubicBezTo>
                  <a:cubicBezTo>
                    <a:pt x="2" y="17"/>
                    <a:pt x="0" y="19"/>
                    <a:pt x="0" y="21"/>
                  </a:cubicBezTo>
                  <a:cubicBezTo>
                    <a:pt x="0" y="24"/>
                    <a:pt x="0" y="24"/>
                    <a:pt x="0" y="24"/>
                  </a:cubicBezTo>
                  <a:cubicBezTo>
                    <a:pt x="0" y="26"/>
                    <a:pt x="2" y="28"/>
                    <a:pt x="3" y="28"/>
                  </a:cubicBezTo>
                  <a:cubicBezTo>
                    <a:pt x="5" y="28"/>
                    <a:pt x="5" y="28"/>
                    <a:pt x="5" y="28"/>
                  </a:cubicBezTo>
                  <a:cubicBezTo>
                    <a:pt x="6" y="28"/>
                    <a:pt x="6" y="28"/>
                    <a:pt x="6" y="28"/>
                  </a:cubicBezTo>
                  <a:cubicBezTo>
                    <a:pt x="6" y="29"/>
                    <a:pt x="6" y="29"/>
                    <a:pt x="7" y="30"/>
                  </a:cubicBezTo>
                  <a:close/>
                  <a:moveTo>
                    <a:pt x="22" y="16"/>
                  </a:moveTo>
                  <a:cubicBezTo>
                    <a:pt x="26" y="16"/>
                    <a:pt x="29" y="19"/>
                    <a:pt x="29" y="23"/>
                  </a:cubicBezTo>
                  <a:cubicBezTo>
                    <a:pt x="29" y="26"/>
                    <a:pt x="26" y="29"/>
                    <a:pt x="22" y="29"/>
                  </a:cubicBezTo>
                  <a:cubicBezTo>
                    <a:pt x="18" y="29"/>
                    <a:pt x="15" y="26"/>
                    <a:pt x="15" y="23"/>
                  </a:cubicBezTo>
                  <a:cubicBezTo>
                    <a:pt x="15" y="19"/>
                    <a:pt x="18" y="16"/>
                    <a:pt x="22" y="1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Oval 40"/>
            <p:cNvSpPr>
              <a:spLocks noChangeArrowheads="1"/>
            </p:cNvSpPr>
            <p:nvPr/>
          </p:nvSpPr>
          <p:spPr bwMode="auto">
            <a:xfrm>
              <a:off x="309" y="2050"/>
              <a:ext cx="90" cy="91"/>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Oval 10"/>
            <p:cNvSpPr>
              <a:spLocks noChangeArrowheads="1"/>
            </p:cNvSpPr>
            <p:nvPr/>
          </p:nvSpPr>
          <p:spPr bwMode="auto">
            <a:xfrm>
              <a:off x="2621" y="1648"/>
              <a:ext cx="192" cy="192"/>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Freeform 61"/>
            <p:cNvSpPr>
              <a:spLocks noEditPoints="1"/>
            </p:cNvSpPr>
            <p:nvPr/>
          </p:nvSpPr>
          <p:spPr bwMode="auto">
            <a:xfrm>
              <a:off x="2655" y="1686"/>
              <a:ext cx="122" cy="122"/>
            </a:xfrm>
            <a:custGeom>
              <a:avLst/>
              <a:gdLst>
                <a:gd name="T0" fmla="*/ 108 w 117"/>
                <a:gd name="T1" fmla="*/ 75 h 117"/>
                <a:gd name="T2" fmla="*/ 80 w 117"/>
                <a:gd name="T3" fmla="*/ 49 h 117"/>
                <a:gd name="T4" fmla="*/ 79 w 117"/>
                <a:gd name="T5" fmla="*/ 45 h 117"/>
                <a:gd name="T6" fmla="*/ 74 w 117"/>
                <a:gd name="T7" fmla="*/ 47 h 117"/>
                <a:gd name="T8" fmla="*/ 70 w 117"/>
                <a:gd name="T9" fmla="*/ 45 h 117"/>
                <a:gd name="T10" fmla="*/ 21 w 117"/>
                <a:gd name="T11" fmla="*/ 83 h 117"/>
                <a:gd name="T12" fmla="*/ 25 w 117"/>
                <a:gd name="T13" fmla="*/ 75 h 117"/>
                <a:gd name="T14" fmla="*/ 21 w 117"/>
                <a:gd name="T15" fmla="*/ 67 h 117"/>
                <a:gd name="T16" fmla="*/ 19 w 117"/>
                <a:gd name="T17" fmla="*/ 63 h 117"/>
                <a:gd name="T18" fmla="*/ 15 w 117"/>
                <a:gd name="T19" fmla="*/ 56 h 117"/>
                <a:gd name="T20" fmla="*/ 14 w 117"/>
                <a:gd name="T21" fmla="*/ 44 h 117"/>
                <a:gd name="T22" fmla="*/ 18 w 117"/>
                <a:gd name="T23" fmla="*/ 36 h 117"/>
                <a:gd name="T24" fmla="*/ 25 w 117"/>
                <a:gd name="T25" fmla="*/ 30 h 117"/>
                <a:gd name="T26" fmla="*/ 32 w 117"/>
                <a:gd name="T27" fmla="*/ 22 h 117"/>
                <a:gd name="T28" fmla="*/ 37 w 117"/>
                <a:gd name="T29" fmla="*/ 19 h 117"/>
                <a:gd name="T30" fmla="*/ 44 w 117"/>
                <a:gd name="T31" fmla="*/ 19 h 117"/>
                <a:gd name="T32" fmla="*/ 48 w 117"/>
                <a:gd name="T33" fmla="*/ 16 h 117"/>
                <a:gd name="T34" fmla="*/ 55 w 117"/>
                <a:gd name="T35" fmla="*/ 12 h 117"/>
                <a:gd name="T36" fmla="*/ 77 w 117"/>
                <a:gd name="T37" fmla="*/ 18 h 117"/>
                <a:gd name="T38" fmla="*/ 68 w 117"/>
                <a:gd name="T39" fmla="*/ 23 h 117"/>
                <a:gd name="T40" fmla="*/ 65 w 117"/>
                <a:gd name="T41" fmla="*/ 23 h 117"/>
                <a:gd name="T42" fmla="*/ 58 w 117"/>
                <a:gd name="T43" fmla="*/ 20 h 117"/>
                <a:gd name="T44" fmla="*/ 58 w 117"/>
                <a:gd name="T45" fmla="*/ 28 h 117"/>
                <a:gd name="T46" fmla="*/ 53 w 117"/>
                <a:gd name="T47" fmla="*/ 32 h 117"/>
                <a:gd name="T48" fmla="*/ 50 w 117"/>
                <a:gd name="T49" fmla="*/ 39 h 117"/>
                <a:gd name="T50" fmla="*/ 43 w 117"/>
                <a:gd name="T51" fmla="*/ 43 h 117"/>
                <a:gd name="T52" fmla="*/ 38 w 117"/>
                <a:gd name="T53" fmla="*/ 52 h 117"/>
                <a:gd name="T54" fmla="*/ 47 w 117"/>
                <a:gd name="T55" fmla="*/ 67 h 117"/>
                <a:gd name="T56" fmla="*/ 55 w 117"/>
                <a:gd name="T57" fmla="*/ 69 h 117"/>
                <a:gd name="T58" fmla="*/ 55 w 117"/>
                <a:gd name="T59" fmla="*/ 74 h 117"/>
                <a:gd name="T60" fmla="*/ 56 w 117"/>
                <a:gd name="T61" fmla="*/ 80 h 117"/>
                <a:gd name="T62" fmla="*/ 53 w 117"/>
                <a:gd name="T63" fmla="*/ 90 h 117"/>
                <a:gd name="T64" fmla="*/ 52 w 117"/>
                <a:gd name="T65" fmla="*/ 99 h 117"/>
                <a:gd name="T66" fmla="*/ 66 w 117"/>
                <a:gd name="T67" fmla="*/ 99 h 117"/>
                <a:gd name="T68" fmla="*/ 72 w 117"/>
                <a:gd name="T69" fmla="*/ 94 h 117"/>
                <a:gd name="T70" fmla="*/ 74 w 117"/>
                <a:gd name="T71" fmla="*/ 97 h 117"/>
                <a:gd name="T72" fmla="*/ 78 w 117"/>
                <a:gd name="T73" fmla="*/ 98 h 117"/>
                <a:gd name="T74" fmla="*/ 85 w 117"/>
                <a:gd name="T75" fmla="*/ 90 h 117"/>
                <a:gd name="T76" fmla="*/ 79 w 117"/>
                <a:gd name="T77" fmla="*/ 88 h 117"/>
                <a:gd name="T78" fmla="*/ 82 w 117"/>
                <a:gd name="T79" fmla="*/ 82 h 117"/>
                <a:gd name="T80" fmla="*/ 89 w 117"/>
                <a:gd name="T81" fmla="*/ 77 h 117"/>
                <a:gd name="T82" fmla="*/ 91 w 117"/>
                <a:gd name="T83" fmla="*/ 71 h 117"/>
                <a:gd name="T84" fmla="*/ 99 w 117"/>
                <a:gd name="T85" fmla="*/ 68 h 117"/>
                <a:gd name="T86" fmla="*/ 100 w 117"/>
                <a:gd name="T87" fmla="*/ 75 h 117"/>
                <a:gd name="T88" fmla="*/ 66 w 117"/>
                <a:gd name="T89" fmla="*/ 40 h 117"/>
                <a:gd name="T90" fmla="*/ 64 w 117"/>
                <a:gd name="T91" fmla="*/ 38 h 117"/>
                <a:gd name="T92" fmla="*/ 66 w 117"/>
                <a:gd name="T93" fmla="*/ 37 h 117"/>
                <a:gd name="T94" fmla="*/ 66 w 117"/>
                <a:gd name="T95" fmla="*/ 3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 h="117">
                  <a:moveTo>
                    <a:pt x="75" y="9"/>
                  </a:moveTo>
                  <a:cubicBezTo>
                    <a:pt x="48" y="0"/>
                    <a:pt x="18" y="15"/>
                    <a:pt x="9" y="42"/>
                  </a:cubicBezTo>
                  <a:cubicBezTo>
                    <a:pt x="0" y="70"/>
                    <a:pt x="15" y="99"/>
                    <a:pt x="42" y="108"/>
                  </a:cubicBezTo>
                  <a:cubicBezTo>
                    <a:pt x="70" y="117"/>
                    <a:pt x="99" y="102"/>
                    <a:pt x="108" y="75"/>
                  </a:cubicBezTo>
                  <a:cubicBezTo>
                    <a:pt x="117" y="47"/>
                    <a:pt x="102" y="18"/>
                    <a:pt x="75" y="9"/>
                  </a:cubicBezTo>
                  <a:close/>
                  <a:moveTo>
                    <a:pt x="79" y="45"/>
                  </a:moveTo>
                  <a:cubicBezTo>
                    <a:pt x="79" y="46"/>
                    <a:pt x="79" y="47"/>
                    <a:pt x="80" y="49"/>
                  </a:cubicBezTo>
                  <a:cubicBezTo>
                    <a:pt x="80" y="49"/>
                    <a:pt x="80" y="49"/>
                    <a:pt x="80" y="49"/>
                  </a:cubicBezTo>
                  <a:cubicBezTo>
                    <a:pt x="80" y="49"/>
                    <a:pt x="80" y="50"/>
                    <a:pt x="80" y="50"/>
                  </a:cubicBezTo>
                  <a:cubicBezTo>
                    <a:pt x="80" y="50"/>
                    <a:pt x="79" y="49"/>
                    <a:pt x="78" y="49"/>
                  </a:cubicBezTo>
                  <a:cubicBezTo>
                    <a:pt x="78" y="45"/>
                    <a:pt x="78" y="45"/>
                    <a:pt x="78" y="45"/>
                  </a:cubicBezTo>
                  <a:cubicBezTo>
                    <a:pt x="78" y="45"/>
                    <a:pt x="79" y="45"/>
                    <a:pt x="79" y="45"/>
                  </a:cubicBezTo>
                  <a:close/>
                  <a:moveTo>
                    <a:pt x="74" y="44"/>
                  </a:moveTo>
                  <a:cubicBezTo>
                    <a:pt x="74" y="47"/>
                    <a:pt x="74" y="47"/>
                    <a:pt x="74" y="47"/>
                  </a:cubicBezTo>
                  <a:cubicBezTo>
                    <a:pt x="74" y="47"/>
                    <a:pt x="74" y="47"/>
                    <a:pt x="74" y="47"/>
                  </a:cubicBezTo>
                  <a:cubicBezTo>
                    <a:pt x="74" y="47"/>
                    <a:pt x="74" y="47"/>
                    <a:pt x="74" y="47"/>
                  </a:cubicBezTo>
                  <a:cubicBezTo>
                    <a:pt x="73" y="47"/>
                    <a:pt x="70" y="46"/>
                    <a:pt x="69" y="45"/>
                  </a:cubicBezTo>
                  <a:cubicBezTo>
                    <a:pt x="69" y="45"/>
                    <a:pt x="69" y="45"/>
                    <a:pt x="69" y="44"/>
                  </a:cubicBezTo>
                  <a:cubicBezTo>
                    <a:pt x="70" y="45"/>
                    <a:pt x="70" y="45"/>
                    <a:pt x="70" y="45"/>
                  </a:cubicBezTo>
                  <a:cubicBezTo>
                    <a:pt x="70" y="45"/>
                    <a:pt x="70" y="45"/>
                    <a:pt x="70" y="45"/>
                  </a:cubicBezTo>
                  <a:cubicBezTo>
                    <a:pt x="72" y="45"/>
                    <a:pt x="73" y="45"/>
                    <a:pt x="74" y="44"/>
                  </a:cubicBezTo>
                  <a:close/>
                  <a:moveTo>
                    <a:pt x="44" y="103"/>
                  </a:moveTo>
                  <a:cubicBezTo>
                    <a:pt x="34" y="99"/>
                    <a:pt x="25" y="93"/>
                    <a:pt x="19" y="84"/>
                  </a:cubicBezTo>
                  <a:cubicBezTo>
                    <a:pt x="20" y="83"/>
                    <a:pt x="20" y="83"/>
                    <a:pt x="21" y="83"/>
                  </a:cubicBezTo>
                  <a:cubicBezTo>
                    <a:pt x="22" y="83"/>
                    <a:pt x="22" y="83"/>
                    <a:pt x="22" y="83"/>
                  </a:cubicBezTo>
                  <a:cubicBezTo>
                    <a:pt x="22" y="80"/>
                    <a:pt x="22" y="80"/>
                    <a:pt x="22" y="80"/>
                  </a:cubicBezTo>
                  <a:cubicBezTo>
                    <a:pt x="25" y="76"/>
                    <a:pt x="25" y="76"/>
                    <a:pt x="25" y="76"/>
                  </a:cubicBezTo>
                  <a:cubicBezTo>
                    <a:pt x="25" y="75"/>
                    <a:pt x="25" y="75"/>
                    <a:pt x="25" y="75"/>
                  </a:cubicBezTo>
                  <a:cubicBezTo>
                    <a:pt x="25" y="74"/>
                    <a:pt x="25" y="72"/>
                    <a:pt x="24" y="71"/>
                  </a:cubicBezTo>
                  <a:cubicBezTo>
                    <a:pt x="24" y="71"/>
                    <a:pt x="23" y="70"/>
                    <a:pt x="23" y="69"/>
                  </a:cubicBezTo>
                  <a:cubicBezTo>
                    <a:pt x="23" y="68"/>
                    <a:pt x="22" y="67"/>
                    <a:pt x="21" y="67"/>
                  </a:cubicBezTo>
                  <a:cubicBezTo>
                    <a:pt x="21" y="67"/>
                    <a:pt x="21" y="67"/>
                    <a:pt x="21" y="67"/>
                  </a:cubicBezTo>
                  <a:cubicBezTo>
                    <a:pt x="21" y="67"/>
                    <a:pt x="21" y="67"/>
                    <a:pt x="21" y="67"/>
                  </a:cubicBezTo>
                  <a:cubicBezTo>
                    <a:pt x="20" y="67"/>
                    <a:pt x="20" y="66"/>
                    <a:pt x="20" y="66"/>
                  </a:cubicBezTo>
                  <a:cubicBezTo>
                    <a:pt x="20" y="66"/>
                    <a:pt x="19" y="66"/>
                    <a:pt x="19" y="66"/>
                  </a:cubicBezTo>
                  <a:cubicBezTo>
                    <a:pt x="19" y="65"/>
                    <a:pt x="19" y="65"/>
                    <a:pt x="19" y="63"/>
                  </a:cubicBezTo>
                  <a:cubicBezTo>
                    <a:pt x="19" y="63"/>
                    <a:pt x="19" y="62"/>
                    <a:pt x="18" y="60"/>
                  </a:cubicBezTo>
                  <a:cubicBezTo>
                    <a:pt x="17" y="59"/>
                    <a:pt x="17" y="58"/>
                    <a:pt x="16" y="58"/>
                  </a:cubicBezTo>
                  <a:cubicBezTo>
                    <a:pt x="16" y="57"/>
                    <a:pt x="16" y="57"/>
                    <a:pt x="16" y="57"/>
                  </a:cubicBezTo>
                  <a:cubicBezTo>
                    <a:pt x="16" y="57"/>
                    <a:pt x="15" y="57"/>
                    <a:pt x="15" y="56"/>
                  </a:cubicBezTo>
                  <a:cubicBezTo>
                    <a:pt x="15" y="56"/>
                    <a:pt x="15" y="56"/>
                    <a:pt x="14" y="55"/>
                  </a:cubicBezTo>
                  <a:cubicBezTo>
                    <a:pt x="14" y="55"/>
                    <a:pt x="13" y="54"/>
                    <a:pt x="13" y="54"/>
                  </a:cubicBezTo>
                  <a:cubicBezTo>
                    <a:pt x="13" y="54"/>
                    <a:pt x="13" y="53"/>
                    <a:pt x="12" y="53"/>
                  </a:cubicBezTo>
                  <a:cubicBezTo>
                    <a:pt x="13" y="50"/>
                    <a:pt x="14" y="47"/>
                    <a:pt x="14" y="44"/>
                  </a:cubicBezTo>
                  <a:cubicBezTo>
                    <a:pt x="15" y="44"/>
                    <a:pt x="15" y="44"/>
                    <a:pt x="15" y="44"/>
                  </a:cubicBezTo>
                  <a:cubicBezTo>
                    <a:pt x="15" y="43"/>
                    <a:pt x="17" y="41"/>
                    <a:pt x="17" y="40"/>
                  </a:cubicBezTo>
                  <a:cubicBezTo>
                    <a:pt x="17" y="39"/>
                    <a:pt x="17" y="39"/>
                    <a:pt x="17" y="38"/>
                  </a:cubicBezTo>
                  <a:cubicBezTo>
                    <a:pt x="18" y="38"/>
                    <a:pt x="18" y="37"/>
                    <a:pt x="18" y="36"/>
                  </a:cubicBezTo>
                  <a:cubicBezTo>
                    <a:pt x="18" y="36"/>
                    <a:pt x="19" y="35"/>
                    <a:pt x="20" y="35"/>
                  </a:cubicBezTo>
                  <a:cubicBezTo>
                    <a:pt x="20" y="35"/>
                    <a:pt x="21" y="34"/>
                    <a:pt x="21" y="34"/>
                  </a:cubicBezTo>
                  <a:cubicBezTo>
                    <a:pt x="22" y="33"/>
                    <a:pt x="23" y="32"/>
                    <a:pt x="24" y="32"/>
                  </a:cubicBezTo>
                  <a:cubicBezTo>
                    <a:pt x="25" y="30"/>
                    <a:pt x="25" y="30"/>
                    <a:pt x="25" y="30"/>
                  </a:cubicBezTo>
                  <a:cubicBezTo>
                    <a:pt x="26" y="30"/>
                    <a:pt x="26" y="29"/>
                    <a:pt x="27" y="28"/>
                  </a:cubicBezTo>
                  <a:cubicBezTo>
                    <a:pt x="28" y="28"/>
                    <a:pt x="30" y="27"/>
                    <a:pt x="30" y="27"/>
                  </a:cubicBezTo>
                  <a:cubicBezTo>
                    <a:pt x="30" y="27"/>
                    <a:pt x="32" y="26"/>
                    <a:pt x="32" y="22"/>
                  </a:cubicBezTo>
                  <a:cubicBezTo>
                    <a:pt x="32" y="22"/>
                    <a:pt x="32" y="22"/>
                    <a:pt x="32" y="22"/>
                  </a:cubicBezTo>
                  <a:cubicBezTo>
                    <a:pt x="33" y="22"/>
                    <a:pt x="34" y="21"/>
                    <a:pt x="34" y="21"/>
                  </a:cubicBezTo>
                  <a:cubicBezTo>
                    <a:pt x="34" y="21"/>
                    <a:pt x="34" y="21"/>
                    <a:pt x="34" y="21"/>
                  </a:cubicBezTo>
                  <a:cubicBezTo>
                    <a:pt x="34" y="19"/>
                    <a:pt x="35" y="19"/>
                    <a:pt x="36" y="19"/>
                  </a:cubicBezTo>
                  <a:cubicBezTo>
                    <a:pt x="37" y="19"/>
                    <a:pt x="37" y="19"/>
                    <a:pt x="37" y="19"/>
                  </a:cubicBezTo>
                  <a:cubicBezTo>
                    <a:pt x="37" y="19"/>
                    <a:pt x="38" y="19"/>
                    <a:pt x="38" y="19"/>
                  </a:cubicBezTo>
                  <a:cubicBezTo>
                    <a:pt x="39" y="20"/>
                    <a:pt x="39" y="20"/>
                    <a:pt x="39" y="20"/>
                  </a:cubicBezTo>
                  <a:cubicBezTo>
                    <a:pt x="43" y="19"/>
                    <a:pt x="43" y="19"/>
                    <a:pt x="43" y="19"/>
                  </a:cubicBezTo>
                  <a:cubicBezTo>
                    <a:pt x="44" y="19"/>
                    <a:pt x="44" y="19"/>
                    <a:pt x="44" y="19"/>
                  </a:cubicBezTo>
                  <a:cubicBezTo>
                    <a:pt x="44" y="19"/>
                    <a:pt x="44" y="18"/>
                    <a:pt x="45" y="18"/>
                  </a:cubicBezTo>
                  <a:cubicBezTo>
                    <a:pt x="47" y="17"/>
                    <a:pt x="47" y="17"/>
                    <a:pt x="48" y="16"/>
                  </a:cubicBezTo>
                  <a:cubicBezTo>
                    <a:pt x="47" y="14"/>
                    <a:pt x="47" y="14"/>
                    <a:pt x="47" y="14"/>
                  </a:cubicBezTo>
                  <a:cubicBezTo>
                    <a:pt x="48" y="16"/>
                    <a:pt x="48" y="16"/>
                    <a:pt x="48" y="16"/>
                  </a:cubicBezTo>
                  <a:cubicBezTo>
                    <a:pt x="49" y="16"/>
                    <a:pt x="50" y="14"/>
                    <a:pt x="51" y="14"/>
                  </a:cubicBezTo>
                  <a:cubicBezTo>
                    <a:pt x="53" y="13"/>
                    <a:pt x="54" y="12"/>
                    <a:pt x="54" y="12"/>
                  </a:cubicBezTo>
                  <a:cubicBezTo>
                    <a:pt x="55" y="12"/>
                    <a:pt x="55" y="12"/>
                    <a:pt x="55" y="12"/>
                  </a:cubicBezTo>
                  <a:cubicBezTo>
                    <a:pt x="55" y="12"/>
                    <a:pt x="55" y="12"/>
                    <a:pt x="55" y="12"/>
                  </a:cubicBezTo>
                  <a:cubicBezTo>
                    <a:pt x="56" y="12"/>
                    <a:pt x="56" y="12"/>
                    <a:pt x="57" y="12"/>
                  </a:cubicBezTo>
                  <a:cubicBezTo>
                    <a:pt x="66" y="11"/>
                    <a:pt x="74" y="14"/>
                    <a:pt x="82" y="18"/>
                  </a:cubicBezTo>
                  <a:cubicBezTo>
                    <a:pt x="81" y="18"/>
                    <a:pt x="80" y="18"/>
                    <a:pt x="78" y="18"/>
                  </a:cubicBezTo>
                  <a:cubicBezTo>
                    <a:pt x="78" y="18"/>
                    <a:pt x="77" y="18"/>
                    <a:pt x="77" y="18"/>
                  </a:cubicBezTo>
                  <a:cubicBezTo>
                    <a:pt x="77" y="18"/>
                    <a:pt x="76" y="18"/>
                    <a:pt x="75" y="18"/>
                  </a:cubicBezTo>
                  <a:cubicBezTo>
                    <a:pt x="75" y="18"/>
                    <a:pt x="74" y="18"/>
                    <a:pt x="74" y="18"/>
                  </a:cubicBezTo>
                  <a:cubicBezTo>
                    <a:pt x="73" y="18"/>
                    <a:pt x="71" y="19"/>
                    <a:pt x="70" y="20"/>
                  </a:cubicBezTo>
                  <a:cubicBezTo>
                    <a:pt x="68" y="21"/>
                    <a:pt x="68" y="23"/>
                    <a:pt x="68" y="23"/>
                  </a:cubicBezTo>
                  <a:cubicBezTo>
                    <a:pt x="68" y="25"/>
                    <a:pt x="68" y="25"/>
                    <a:pt x="68" y="25"/>
                  </a:cubicBezTo>
                  <a:cubicBezTo>
                    <a:pt x="69" y="25"/>
                    <a:pt x="69" y="25"/>
                    <a:pt x="69" y="25"/>
                  </a:cubicBezTo>
                  <a:cubicBezTo>
                    <a:pt x="68" y="25"/>
                    <a:pt x="67" y="26"/>
                    <a:pt x="67" y="26"/>
                  </a:cubicBezTo>
                  <a:cubicBezTo>
                    <a:pt x="65" y="23"/>
                    <a:pt x="65" y="23"/>
                    <a:pt x="65" y="23"/>
                  </a:cubicBezTo>
                  <a:cubicBezTo>
                    <a:pt x="65" y="18"/>
                    <a:pt x="65" y="18"/>
                    <a:pt x="65" y="18"/>
                  </a:cubicBezTo>
                  <a:cubicBezTo>
                    <a:pt x="61" y="20"/>
                    <a:pt x="61" y="20"/>
                    <a:pt x="61" y="20"/>
                  </a:cubicBezTo>
                  <a:cubicBezTo>
                    <a:pt x="60" y="22"/>
                    <a:pt x="60" y="22"/>
                    <a:pt x="60" y="22"/>
                  </a:cubicBezTo>
                  <a:cubicBezTo>
                    <a:pt x="58" y="20"/>
                    <a:pt x="58" y="20"/>
                    <a:pt x="58" y="20"/>
                  </a:cubicBezTo>
                  <a:cubicBezTo>
                    <a:pt x="55" y="24"/>
                    <a:pt x="55" y="24"/>
                    <a:pt x="55" y="24"/>
                  </a:cubicBezTo>
                  <a:cubicBezTo>
                    <a:pt x="56" y="29"/>
                    <a:pt x="56" y="29"/>
                    <a:pt x="56" y="29"/>
                  </a:cubicBezTo>
                  <a:cubicBezTo>
                    <a:pt x="58" y="28"/>
                    <a:pt x="58" y="28"/>
                    <a:pt x="58" y="28"/>
                  </a:cubicBezTo>
                  <a:cubicBezTo>
                    <a:pt x="58" y="28"/>
                    <a:pt x="58" y="28"/>
                    <a:pt x="58" y="28"/>
                  </a:cubicBezTo>
                  <a:cubicBezTo>
                    <a:pt x="60" y="29"/>
                    <a:pt x="60" y="29"/>
                    <a:pt x="60" y="29"/>
                  </a:cubicBezTo>
                  <a:cubicBezTo>
                    <a:pt x="60" y="29"/>
                    <a:pt x="59" y="29"/>
                    <a:pt x="59" y="30"/>
                  </a:cubicBezTo>
                  <a:cubicBezTo>
                    <a:pt x="54" y="29"/>
                    <a:pt x="54" y="29"/>
                    <a:pt x="54" y="29"/>
                  </a:cubicBezTo>
                  <a:cubicBezTo>
                    <a:pt x="53" y="32"/>
                    <a:pt x="53" y="32"/>
                    <a:pt x="53" y="32"/>
                  </a:cubicBezTo>
                  <a:cubicBezTo>
                    <a:pt x="53" y="32"/>
                    <a:pt x="53" y="33"/>
                    <a:pt x="53" y="33"/>
                  </a:cubicBezTo>
                  <a:cubicBezTo>
                    <a:pt x="51" y="36"/>
                    <a:pt x="52" y="37"/>
                    <a:pt x="52" y="37"/>
                  </a:cubicBezTo>
                  <a:cubicBezTo>
                    <a:pt x="52" y="38"/>
                    <a:pt x="52" y="38"/>
                    <a:pt x="52" y="38"/>
                  </a:cubicBezTo>
                  <a:cubicBezTo>
                    <a:pt x="51" y="38"/>
                    <a:pt x="51" y="39"/>
                    <a:pt x="50" y="39"/>
                  </a:cubicBezTo>
                  <a:cubicBezTo>
                    <a:pt x="50" y="40"/>
                    <a:pt x="49" y="40"/>
                    <a:pt x="49" y="41"/>
                  </a:cubicBezTo>
                  <a:cubicBezTo>
                    <a:pt x="48" y="41"/>
                    <a:pt x="48" y="41"/>
                    <a:pt x="48" y="42"/>
                  </a:cubicBezTo>
                  <a:cubicBezTo>
                    <a:pt x="47" y="42"/>
                    <a:pt x="47" y="42"/>
                    <a:pt x="47" y="42"/>
                  </a:cubicBezTo>
                  <a:cubicBezTo>
                    <a:pt x="46" y="42"/>
                    <a:pt x="44" y="42"/>
                    <a:pt x="43" y="43"/>
                  </a:cubicBezTo>
                  <a:cubicBezTo>
                    <a:pt x="42" y="44"/>
                    <a:pt x="41" y="45"/>
                    <a:pt x="41" y="46"/>
                  </a:cubicBezTo>
                  <a:cubicBezTo>
                    <a:pt x="40" y="47"/>
                    <a:pt x="40" y="48"/>
                    <a:pt x="39" y="49"/>
                  </a:cubicBezTo>
                  <a:cubicBezTo>
                    <a:pt x="39" y="50"/>
                    <a:pt x="39" y="50"/>
                    <a:pt x="39" y="50"/>
                  </a:cubicBezTo>
                  <a:cubicBezTo>
                    <a:pt x="39" y="51"/>
                    <a:pt x="38" y="52"/>
                    <a:pt x="38" y="52"/>
                  </a:cubicBezTo>
                  <a:cubicBezTo>
                    <a:pt x="38" y="54"/>
                    <a:pt x="39" y="59"/>
                    <a:pt x="39" y="59"/>
                  </a:cubicBezTo>
                  <a:cubicBezTo>
                    <a:pt x="40" y="60"/>
                    <a:pt x="41" y="62"/>
                    <a:pt x="41" y="63"/>
                  </a:cubicBezTo>
                  <a:cubicBezTo>
                    <a:pt x="42" y="63"/>
                    <a:pt x="42" y="64"/>
                    <a:pt x="43" y="64"/>
                  </a:cubicBezTo>
                  <a:cubicBezTo>
                    <a:pt x="43" y="66"/>
                    <a:pt x="45" y="67"/>
                    <a:pt x="47" y="67"/>
                  </a:cubicBezTo>
                  <a:cubicBezTo>
                    <a:pt x="47" y="67"/>
                    <a:pt x="48" y="67"/>
                    <a:pt x="48" y="67"/>
                  </a:cubicBezTo>
                  <a:cubicBezTo>
                    <a:pt x="49" y="67"/>
                    <a:pt x="50" y="67"/>
                    <a:pt x="51" y="67"/>
                  </a:cubicBezTo>
                  <a:cubicBezTo>
                    <a:pt x="52" y="67"/>
                    <a:pt x="52" y="67"/>
                    <a:pt x="52" y="67"/>
                  </a:cubicBezTo>
                  <a:cubicBezTo>
                    <a:pt x="52" y="68"/>
                    <a:pt x="54" y="69"/>
                    <a:pt x="55" y="69"/>
                  </a:cubicBezTo>
                  <a:cubicBezTo>
                    <a:pt x="55" y="69"/>
                    <a:pt x="55" y="69"/>
                    <a:pt x="55" y="69"/>
                  </a:cubicBezTo>
                  <a:cubicBezTo>
                    <a:pt x="55" y="70"/>
                    <a:pt x="55" y="70"/>
                    <a:pt x="55" y="70"/>
                  </a:cubicBezTo>
                  <a:cubicBezTo>
                    <a:pt x="55" y="70"/>
                    <a:pt x="55" y="71"/>
                    <a:pt x="55" y="71"/>
                  </a:cubicBezTo>
                  <a:cubicBezTo>
                    <a:pt x="55" y="72"/>
                    <a:pt x="54" y="73"/>
                    <a:pt x="55" y="74"/>
                  </a:cubicBezTo>
                  <a:cubicBezTo>
                    <a:pt x="55" y="75"/>
                    <a:pt x="55" y="75"/>
                    <a:pt x="56" y="75"/>
                  </a:cubicBezTo>
                  <a:cubicBezTo>
                    <a:pt x="56" y="76"/>
                    <a:pt x="56" y="76"/>
                    <a:pt x="56" y="76"/>
                  </a:cubicBezTo>
                  <a:cubicBezTo>
                    <a:pt x="56" y="77"/>
                    <a:pt x="55" y="78"/>
                    <a:pt x="56" y="79"/>
                  </a:cubicBezTo>
                  <a:cubicBezTo>
                    <a:pt x="56" y="80"/>
                    <a:pt x="56" y="80"/>
                    <a:pt x="56" y="80"/>
                  </a:cubicBezTo>
                  <a:cubicBezTo>
                    <a:pt x="55" y="81"/>
                    <a:pt x="54" y="83"/>
                    <a:pt x="54" y="83"/>
                  </a:cubicBezTo>
                  <a:cubicBezTo>
                    <a:pt x="52" y="85"/>
                    <a:pt x="52" y="86"/>
                    <a:pt x="52" y="86"/>
                  </a:cubicBezTo>
                  <a:cubicBezTo>
                    <a:pt x="52" y="87"/>
                    <a:pt x="53" y="88"/>
                    <a:pt x="53" y="89"/>
                  </a:cubicBezTo>
                  <a:cubicBezTo>
                    <a:pt x="53" y="89"/>
                    <a:pt x="53" y="90"/>
                    <a:pt x="53" y="90"/>
                  </a:cubicBezTo>
                  <a:cubicBezTo>
                    <a:pt x="53" y="91"/>
                    <a:pt x="53" y="91"/>
                    <a:pt x="54" y="92"/>
                  </a:cubicBezTo>
                  <a:cubicBezTo>
                    <a:pt x="54" y="92"/>
                    <a:pt x="54" y="93"/>
                    <a:pt x="54" y="94"/>
                  </a:cubicBezTo>
                  <a:cubicBezTo>
                    <a:pt x="54" y="96"/>
                    <a:pt x="54" y="96"/>
                    <a:pt x="54" y="96"/>
                  </a:cubicBezTo>
                  <a:cubicBezTo>
                    <a:pt x="52" y="99"/>
                    <a:pt x="52" y="99"/>
                    <a:pt x="52" y="99"/>
                  </a:cubicBezTo>
                  <a:cubicBezTo>
                    <a:pt x="55" y="100"/>
                    <a:pt x="55" y="100"/>
                    <a:pt x="55" y="100"/>
                  </a:cubicBezTo>
                  <a:cubicBezTo>
                    <a:pt x="55" y="100"/>
                    <a:pt x="59" y="101"/>
                    <a:pt x="59" y="101"/>
                  </a:cubicBezTo>
                  <a:cubicBezTo>
                    <a:pt x="60" y="101"/>
                    <a:pt x="64" y="100"/>
                    <a:pt x="65" y="100"/>
                  </a:cubicBezTo>
                  <a:cubicBezTo>
                    <a:pt x="66" y="99"/>
                    <a:pt x="66" y="99"/>
                    <a:pt x="66" y="99"/>
                  </a:cubicBezTo>
                  <a:cubicBezTo>
                    <a:pt x="67" y="98"/>
                    <a:pt x="67" y="98"/>
                    <a:pt x="67" y="98"/>
                  </a:cubicBezTo>
                  <a:cubicBezTo>
                    <a:pt x="68" y="98"/>
                    <a:pt x="70" y="97"/>
                    <a:pt x="70" y="97"/>
                  </a:cubicBezTo>
                  <a:cubicBezTo>
                    <a:pt x="71" y="97"/>
                    <a:pt x="71" y="97"/>
                    <a:pt x="71" y="97"/>
                  </a:cubicBezTo>
                  <a:cubicBezTo>
                    <a:pt x="72" y="94"/>
                    <a:pt x="72" y="94"/>
                    <a:pt x="72" y="94"/>
                  </a:cubicBezTo>
                  <a:cubicBezTo>
                    <a:pt x="74" y="92"/>
                    <a:pt x="74" y="92"/>
                    <a:pt x="74" y="92"/>
                  </a:cubicBezTo>
                  <a:cubicBezTo>
                    <a:pt x="75" y="92"/>
                    <a:pt x="75" y="92"/>
                    <a:pt x="75" y="92"/>
                  </a:cubicBezTo>
                  <a:cubicBezTo>
                    <a:pt x="75" y="92"/>
                    <a:pt x="74" y="93"/>
                    <a:pt x="74" y="93"/>
                  </a:cubicBezTo>
                  <a:cubicBezTo>
                    <a:pt x="73" y="94"/>
                    <a:pt x="73" y="95"/>
                    <a:pt x="74" y="97"/>
                  </a:cubicBezTo>
                  <a:cubicBezTo>
                    <a:pt x="74" y="97"/>
                    <a:pt x="74" y="97"/>
                    <a:pt x="74" y="97"/>
                  </a:cubicBezTo>
                  <a:cubicBezTo>
                    <a:pt x="75" y="98"/>
                    <a:pt x="75" y="98"/>
                    <a:pt x="75" y="98"/>
                  </a:cubicBezTo>
                  <a:cubicBezTo>
                    <a:pt x="76" y="98"/>
                    <a:pt x="76" y="98"/>
                    <a:pt x="76" y="98"/>
                  </a:cubicBezTo>
                  <a:cubicBezTo>
                    <a:pt x="77" y="98"/>
                    <a:pt x="77" y="98"/>
                    <a:pt x="78" y="98"/>
                  </a:cubicBezTo>
                  <a:cubicBezTo>
                    <a:pt x="78" y="98"/>
                    <a:pt x="79" y="98"/>
                    <a:pt x="79" y="98"/>
                  </a:cubicBezTo>
                  <a:cubicBezTo>
                    <a:pt x="80" y="97"/>
                    <a:pt x="82" y="96"/>
                    <a:pt x="82" y="95"/>
                  </a:cubicBezTo>
                  <a:cubicBezTo>
                    <a:pt x="84" y="92"/>
                    <a:pt x="84" y="92"/>
                    <a:pt x="84" y="92"/>
                  </a:cubicBezTo>
                  <a:cubicBezTo>
                    <a:pt x="84" y="92"/>
                    <a:pt x="85" y="90"/>
                    <a:pt x="85" y="90"/>
                  </a:cubicBezTo>
                  <a:cubicBezTo>
                    <a:pt x="85" y="89"/>
                    <a:pt x="85" y="88"/>
                    <a:pt x="85" y="88"/>
                  </a:cubicBezTo>
                  <a:cubicBezTo>
                    <a:pt x="86" y="82"/>
                    <a:pt x="86" y="82"/>
                    <a:pt x="86" y="82"/>
                  </a:cubicBezTo>
                  <a:cubicBezTo>
                    <a:pt x="80" y="88"/>
                    <a:pt x="80" y="88"/>
                    <a:pt x="80" y="88"/>
                  </a:cubicBezTo>
                  <a:cubicBezTo>
                    <a:pt x="80" y="88"/>
                    <a:pt x="79" y="88"/>
                    <a:pt x="79" y="88"/>
                  </a:cubicBezTo>
                  <a:cubicBezTo>
                    <a:pt x="79" y="88"/>
                    <a:pt x="79" y="88"/>
                    <a:pt x="79" y="87"/>
                  </a:cubicBezTo>
                  <a:cubicBezTo>
                    <a:pt x="79" y="87"/>
                    <a:pt x="79" y="85"/>
                    <a:pt x="80" y="84"/>
                  </a:cubicBezTo>
                  <a:cubicBezTo>
                    <a:pt x="80" y="84"/>
                    <a:pt x="81" y="83"/>
                    <a:pt x="81" y="83"/>
                  </a:cubicBezTo>
                  <a:cubicBezTo>
                    <a:pt x="81" y="83"/>
                    <a:pt x="82" y="82"/>
                    <a:pt x="82" y="82"/>
                  </a:cubicBezTo>
                  <a:cubicBezTo>
                    <a:pt x="82" y="82"/>
                    <a:pt x="82" y="81"/>
                    <a:pt x="83" y="81"/>
                  </a:cubicBezTo>
                  <a:cubicBezTo>
                    <a:pt x="84" y="81"/>
                    <a:pt x="85" y="80"/>
                    <a:pt x="86" y="79"/>
                  </a:cubicBezTo>
                  <a:cubicBezTo>
                    <a:pt x="86" y="79"/>
                    <a:pt x="86" y="79"/>
                    <a:pt x="86" y="79"/>
                  </a:cubicBezTo>
                  <a:cubicBezTo>
                    <a:pt x="87" y="78"/>
                    <a:pt x="89" y="77"/>
                    <a:pt x="89" y="77"/>
                  </a:cubicBezTo>
                  <a:cubicBezTo>
                    <a:pt x="90" y="77"/>
                    <a:pt x="90" y="75"/>
                    <a:pt x="91" y="75"/>
                  </a:cubicBezTo>
                  <a:cubicBezTo>
                    <a:pt x="92" y="72"/>
                    <a:pt x="92" y="72"/>
                    <a:pt x="92" y="72"/>
                  </a:cubicBezTo>
                  <a:cubicBezTo>
                    <a:pt x="90" y="72"/>
                    <a:pt x="90" y="72"/>
                    <a:pt x="90" y="72"/>
                  </a:cubicBezTo>
                  <a:cubicBezTo>
                    <a:pt x="90" y="72"/>
                    <a:pt x="91" y="72"/>
                    <a:pt x="91" y="71"/>
                  </a:cubicBezTo>
                  <a:cubicBezTo>
                    <a:pt x="91" y="71"/>
                    <a:pt x="91" y="71"/>
                    <a:pt x="92" y="71"/>
                  </a:cubicBezTo>
                  <a:cubicBezTo>
                    <a:pt x="93" y="71"/>
                    <a:pt x="94" y="71"/>
                    <a:pt x="94" y="71"/>
                  </a:cubicBezTo>
                  <a:cubicBezTo>
                    <a:pt x="96" y="70"/>
                    <a:pt x="96" y="70"/>
                    <a:pt x="96" y="70"/>
                  </a:cubicBezTo>
                  <a:cubicBezTo>
                    <a:pt x="97" y="70"/>
                    <a:pt x="98" y="69"/>
                    <a:pt x="99" y="68"/>
                  </a:cubicBezTo>
                  <a:cubicBezTo>
                    <a:pt x="99" y="68"/>
                    <a:pt x="99" y="69"/>
                    <a:pt x="99" y="69"/>
                  </a:cubicBezTo>
                  <a:cubicBezTo>
                    <a:pt x="100" y="69"/>
                    <a:pt x="100" y="69"/>
                    <a:pt x="100" y="70"/>
                  </a:cubicBezTo>
                  <a:cubicBezTo>
                    <a:pt x="100" y="71"/>
                    <a:pt x="100" y="72"/>
                    <a:pt x="100" y="73"/>
                  </a:cubicBezTo>
                  <a:cubicBezTo>
                    <a:pt x="100" y="73"/>
                    <a:pt x="100" y="74"/>
                    <a:pt x="100" y="75"/>
                  </a:cubicBezTo>
                  <a:cubicBezTo>
                    <a:pt x="100" y="75"/>
                    <a:pt x="100" y="76"/>
                    <a:pt x="100" y="76"/>
                  </a:cubicBezTo>
                  <a:cubicBezTo>
                    <a:pt x="100" y="76"/>
                    <a:pt x="100" y="78"/>
                    <a:pt x="101" y="79"/>
                  </a:cubicBezTo>
                  <a:cubicBezTo>
                    <a:pt x="91" y="100"/>
                    <a:pt x="67" y="110"/>
                    <a:pt x="44" y="103"/>
                  </a:cubicBezTo>
                  <a:close/>
                  <a:moveTo>
                    <a:pt x="66" y="40"/>
                  </a:moveTo>
                  <a:cubicBezTo>
                    <a:pt x="66" y="40"/>
                    <a:pt x="66" y="40"/>
                    <a:pt x="66" y="40"/>
                  </a:cubicBezTo>
                  <a:cubicBezTo>
                    <a:pt x="65" y="39"/>
                    <a:pt x="65" y="39"/>
                    <a:pt x="64" y="39"/>
                  </a:cubicBezTo>
                  <a:cubicBezTo>
                    <a:pt x="64" y="38"/>
                    <a:pt x="64" y="38"/>
                    <a:pt x="64" y="38"/>
                  </a:cubicBezTo>
                  <a:cubicBezTo>
                    <a:pt x="64" y="38"/>
                    <a:pt x="64" y="38"/>
                    <a:pt x="64" y="38"/>
                  </a:cubicBezTo>
                  <a:cubicBezTo>
                    <a:pt x="63" y="38"/>
                    <a:pt x="63" y="38"/>
                    <a:pt x="63" y="38"/>
                  </a:cubicBezTo>
                  <a:cubicBezTo>
                    <a:pt x="63" y="38"/>
                    <a:pt x="63" y="38"/>
                    <a:pt x="63" y="38"/>
                  </a:cubicBezTo>
                  <a:cubicBezTo>
                    <a:pt x="63" y="38"/>
                    <a:pt x="63" y="38"/>
                    <a:pt x="64" y="38"/>
                  </a:cubicBezTo>
                  <a:cubicBezTo>
                    <a:pt x="65" y="38"/>
                    <a:pt x="66" y="37"/>
                    <a:pt x="66" y="37"/>
                  </a:cubicBezTo>
                  <a:cubicBezTo>
                    <a:pt x="66" y="37"/>
                    <a:pt x="67" y="37"/>
                    <a:pt x="68" y="37"/>
                  </a:cubicBezTo>
                  <a:cubicBezTo>
                    <a:pt x="68" y="38"/>
                    <a:pt x="68" y="38"/>
                    <a:pt x="68" y="38"/>
                  </a:cubicBezTo>
                  <a:cubicBezTo>
                    <a:pt x="68" y="39"/>
                    <a:pt x="69" y="39"/>
                    <a:pt x="69" y="40"/>
                  </a:cubicBezTo>
                  <a:cubicBezTo>
                    <a:pt x="66" y="39"/>
                    <a:pt x="66" y="39"/>
                    <a:pt x="66" y="39"/>
                  </a:cubicBezTo>
                  <a:lnTo>
                    <a:pt x="66" y="4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7" name="组合 296"/>
          <p:cNvGrpSpPr/>
          <p:nvPr/>
        </p:nvGrpSpPr>
        <p:grpSpPr>
          <a:xfrm>
            <a:off x="6703678" y="1015684"/>
            <a:ext cx="1470401" cy="1343811"/>
            <a:chOff x="5081563" y="1343818"/>
            <a:chExt cx="1266471" cy="1157288"/>
          </a:xfrm>
          <a:solidFill>
            <a:schemeClr val="accent1"/>
          </a:solidFill>
        </p:grpSpPr>
        <p:sp>
          <p:nvSpPr>
            <p:cNvPr id="298" name="椭圆 297"/>
            <p:cNvSpPr/>
            <p:nvPr/>
          </p:nvSpPr>
          <p:spPr>
            <a:xfrm>
              <a:off x="5081563" y="1343818"/>
              <a:ext cx="1155700" cy="1157288"/>
            </a:xfrm>
            <a:prstGeom prst="ellipse">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p>
          </p:txBody>
        </p:sp>
        <p:sp>
          <p:nvSpPr>
            <p:cNvPr id="299" name="文本框 31"/>
            <p:cNvSpPr txBox="1">
              <a:spLocks noChangeArrowheads="1"/>
            </p:cNvSpPr>
            <p:nvPr/>
          </p:nvSpPr>
          <p:spPr bwMode="auto">
            <a:xfrm>
              <a:off x="5190947" y="1601757"/>
              <a:ext cx="1157087" cy="5036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chemeClr val="bg1"/>
                  </a:solidFill>
                  <a:latin typeface="+mj-ea"/>
                  <a:ea typeface="+mj-ea"/>
                </a:rPr>
                <a:t>第一</a:t>
              </a:r>
            </a:p>
          </p:txBody>
        </p:sp>
      </p:grpSp>
      <p:sp>
        <p:nvSpPr>
          <p:cNvPr id="300" name="等腰三角形 299"/>
          <p:cNvSpPr/>
          <p:nvPr/>
        </p:nvSpPr>
        <p:spPr>
          <a:xfrm rot="10800000">
            <a:off x="7264484" y="2616668"/>
            <a:ext cx="203174" cy="228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fontAlgn="auto"/>
            <a:endParaRPr lang="zh-CN" altLang="en-US" noProof="1">
              <a:latin typeface="+mj-ea"/>
              <a:ea typeface="+mj-ea"/>
            </a:endParaRPr>
          </a:p>
        </p:txBody>
      </p:sp>
      <p:sp>
        <p:nvSpPr>
          <p:cNvPr id="301" name="文本框 55"/>
          <p:cNvSpPr txBox="1">
            <a:spLocks noChangeArrowheads="1"/>
          </p:cNvSpPr>
          <p:nvPr/>
        </p:nvSpPr>
        <p:spPr bwMode="auto">
          <a:xfrm>
            <a:off x="8336436" y="1500128"/>
            <a:ext cx="289734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r>
              <a:rPr lang="zh-CN" altLang="en-US" sz="1400" dirty="0">
                <a:solidFill>
                  <a:srgbClr val="404040"/>
                </a:solidFill>
                <a:latin typeface="+mj-ea"/>
                <a:ea typeface="+mj-ea"/>
              </a:rPr>
              <a:t>这里可以添加文字这里可以添加文字这里可以添加文字这里可以添加文字</a:t>
            </a:r>
          </a:p>
        </p:txBody>
      </p:sp>
      <p:sp>
        <p:nvSpPr>
          <p:cNvPr id="302" name="矩形 61"/>
          <p:cNvSpPr>
            <a:spLocks noChangeArrowheads="1"/>
          </p:cNvSpPr>
          <p:nvPr/>
        </p:nvSpPr>
        <p:spPr bwMode="auto">
          <a:xfrm>
            <a:off x="8336436" y="1092217"/>
            <a:ext cx="153650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r>
              <a:rPr lang="zh-CN" altLang="en-US" b="1" dirty="0">
                <a:solidFill>
                  <a:srgbClr val="404040"/>
                </a:solidFill>
                <a:latin typeface="+mj-ea"/>
                <a:ea typeface="+mj-ea"/>
              </a:rPr>
              <a:t>规划工作</a:t>
            </a:r>
          </a:p>
        </p:txBody>
      </p:sp>
      <p:grpSp>
        <p:nvGrpSpPr>
          <p:cNvPr id="303" name="组合 302"/>
          <p:cNvGrpSpPr/>
          <p:nvPr/>
        </p:nvGrpSpPr>
        <p:grpSpPr>
          <a:xfrm>
            <a:off x="6703678" y="3131293"/>
            <a:ext cx="1589781" cy="1343809"/>
            <a:chOff x="5081563" y="1343818"/>
            <a:chExt cx="1369295" cy="1157288"/>
          </a:xfrm>
          <a:solidFill>
            <a:schemeClr val="accent1"/>
          </a:solidFill>
        </p:grpSpPr>
        <p:sp>
          <p:nvSpPr>
            <p:cNvPr id="304" name="椭圆 303"/>
            <p:cNvSpPr/>
            <p:nvPr/>
          </p:nvSpPr>
          <p:spPr>
            <a:xfrm>
              <a:off x="5081563" y="1343818"/>
              <a:ext cx="1155700" cy="1157288"/>
            </a:xfrm>
            <a:prstGeom prst="ellipse">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p>
          </p:txBody>
        </p:sp>
        <p:sp>
          <p:nvSpPr>
            <p:cNvPr id="305" name="文本框 31"/>
            <p:cNvSpPr txBox="1">
              <a:spLocks noChangeArrowheads="1"/>
            </p:cNvSpPr>
            <p:nvPr/>
          </p:nvSpPr>
          <p:spPr bwMode="auto">
            <a:xfrm>
              <a:off x="5233966" y="1639347"/>
              <a:ext cx="1216892" cy="5036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chemeClr val="bg1"/>
                  </a:solidFill>
                  <a:latin typeface="+mj-ea"/>
                  <a:ea typeface="+mj-ea"/>
                </a:rPr>
                <a:t>第二</a:t>
              </a:r>
            </a:p>
          </p:txBody>
        </p:sp>
      </p:grpSp>
      <p:sp>
        <p:nvSpPr>
          <p:cNvPr id="306" name="文本框 55"/>
          <p:cNvSpPr txBox="1">
            <a:spLocks noChangeArrowheads="1"/>
          </p:cNvSpPr>
          <p:nvPr/>
        </p:nvSpPr>
        <p:spPr bwMode="auto">
          <a:xfrm>
            <a:off x="8336436" y="3567052"/>
            <a:ext cx="289734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r>
              <a:rPr lang="zh-CN" altLang="en-US" sz="1400" dirty="0">
                <a:solidFill>
                  <a:srgbClr val="404040"/>
                </a:solidFill>
                <a:latin typeface="+mj-ea"/>
                <a:ea typeface="+mj-ea"/>
              </a:rPr>
              <a:t>这里可以添加文字这里可以添加文字这里可以添加文字这里可以添加文字</a:t>
            </a:r>
          </a:p>
        </p:txBody>
      </p:sp>
      <p:sp>
        <p:nvSpPr>
          <p:cNvPr id="307" name="矩形 61"/>
          <p:cNvSpPr>
            <a:spLocks noChangeArrowheads="1"/>
          </p:cNvSpPr>
          <p:nvPr/>
        </p:nvSpPr>
        <p:spPr bwMode="auto">
          <a:xfrm>
            <a:off x="8336436" y="3154303"/>
            <a:ext cx="153650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r>
              <a:rPr lang="zh-CN" altLang="en-US" b="1" dirty="0">
                <a:solidFill>
                  <a:srgbClr val="404040"/>
                </a:solidFill>
                <a:latin typeface="+mj-ea"/>
              </a:rPr>
              <a:t>规划工作</a:t>
            </a:r>
          </a:p>
        </p:txBody>
      </p:sp>
      <p:grpSp>
        <p:nvGrpSpPr>
          <p:cNvPr id="308" name="组合 307"/>
          <p:cNvGrpSpPr/>
          <p:nvPr/>
        </p:nvGrpSpPr>
        <p:grpSpPr>
          <a:xfrm>
            <a:off x="6788167" y="5158138"/>
            <a:ext cx="1589781" cy="1343809"/>
            <a:chOff x="5081563" y="1343818"/>
            <a:chExt cx="1369295" cy="1157288"/>
          </a:xfrm>
          <a:solidFill>
            <a:schemeClr val="accent1"/>
          </a:solidFill>
        </p:grpSpPr>
        <p:sp>
          <p:nvSpPr>
            <p:cNvPr id="309" name="椭圆 308"/>
            <p:cNvSpPr/>
            <p:nvPr/>
          </p:nvSpPr>
          <p:spPr>
            <a:xfrm>
              <a:off x="5081563" y="1343818"/>
              <a:ext cx="1155700" cy="1157288"/>
            </a:xfrm>
            <a:prstGeom prst="ellipse">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noProof="1"/>
            </a:p>
          </p:txBody>
        </p:sp>
        <p:sp>
          <p:nvSpPr>
            <p:cNvPr id="310" name="文本框 31"/>
            <p:cNvSpPr txBox="1">
              <a:spLocks noChangeArrowheads="1"/>
            </p:cNvSpPr>
            <p:nvPr/>
          </p:nvSpPr>
          <p:spPr bwMode="auto">
            <a:xfrm>
              <a:off x="5233966" y="1639347"/>
              <a:ext cx="1216892" cy="5036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3200" b="1" dirty="0">
                  <a:solidFill>
                    <a:schemeClr val="bg1"/>
                  </a:solidFill>
                  <a:latin typeface="+mj-ea"/>
                  <a:ea typeface="+mj-ea"/>
                </a:rPr>
                <a:t>第三</a:t>
              </a:r>
            </a:p>
          </p:txBody>
        </p:sp>
      </p:grpSp>
      <p:sp>
        <p:nvSpPr>
          <p:cNvPr id="311" name="文本框 55"/>
          <p:cNvSpPr txBox="1">
            <a:spLocks noChangeArrowheads="1"/>
          </p:cNvSpPr>
          <p:nvPr/>
        </p:nvSpPr>
        <p:spPr bwMode="auto">
          <a:xfrm>
            <a:off x="8336436" y="5593897"/>
            <a:ext cx="2897340" cy="769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r>
              <a:rPr lang="zh-CN" altLang="en-US" sz="1400" dirty="0">
                <a:solidFill>
                  <a:srgbClr val="404040"/>
                </a:solidFill>
                <a:latin typeface="+mj-ea"/>
                <a:ea typeface="+mj-ea"/>
              </a:rPr>
              <a:t>这里可以添加文字这里可以添加文字这里可以添加文字这里可以添加文字</a:t>
            </a:r>
          </a:p>
        </p:txBody>
      </p:sp>
      <p:sp>
        <p:nvSpPr>
          <p:cNvPr id="312" name="矩形 61"/>
          <p:cNvSpPr>
            <a:spLocks noChangeArrowheads="1"/>
          </p:cNvSpPr>
          <p:nvPr/>
        </p:nvSpPr>
        <p:spPr bwMode="auto">
          <a:xfrm>
            <a:off x="8336436" y="5181149"/>
            <a:ext cx="1536500"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algn="ctr"/>
            <a:r>
              <a:rPr lang="zh-CN" altLang="en-US" b="1" dirty="0">
                <a:solidFill>
                  <a:srgbClr val="404040"/>
                </a:solidFill>
                <a:latin typeface="+mj-ea"/>
              </a:rPr>
              <a:t>规划工作</a:t>
            </a:r>
          </a:p>
        </p:txBody>
      </p:sp>
      <p:sp>
        <p:nvSpPr>
          <p:cNvPr id="313" name="等腰三角形 312"/>
          <p:cNvSpPr/>
          <p:nvPr/>
        </p:nvSpPr>
        <p:spPr>
          <a:xfrm rot="10800000">
            <a:off x="7366071" y="4706423"/>
            <a:ext cx="203174" cy="228600"/>
          </a:xfrm>
          <a:prstGeom prst="triangl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fontAlgn="auto"/>
            <a:endParaRPr lang="zh-CN" altLang="en-US" noProof="1">
              <a:latin typeface="+mj-ea"/>
              <a:ea typeface="+mj-ea"/>
            </a:endParaRPr>
          </a:p>
        </p:txBody>
      </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15"/>
                                        </p:tgtEl>
                                        <p:attrNameLst>
                                          <p:attrName>style.visibility</p:attrName>
                                        </p:attrNameLst>
                                      </p:cBhvr>
                                      <p:to>
                                        <p:strVal val="visible"/>
                                      </p:to>
                                    </p:set>
                                    <p:animEffect transition="in" filter="wipe(down)">
                                      <p:cBhvr>
                                        <p:cTn id="7" dur="2000"/>
                                        <p:tgtEl>
                                          <p:spTgt spid="215"/>
                                        </p:tgtEl>
                                      </p:cBhvr>
                                    </p:animEffect>
                                  </p:childTnLst>
                                </p:cTn>
                              </p:par>
                            </p:childTnLst>
                          </p:cTn>
                        </p:par>
                        <p:par>
                          <p:cTn id="8" fill="hold">
                            <p:stCondLst>
                              <p:cond delay="2000"/>
                            </p:stCondLst>
                            <p:childTnLst>
                              <p:par>
                                <p:cTn id="9" presetID="2" presetClass="entr" presetSubtype="1" fill="hold" nodeType="afterEffect">
                                  <p:stCondLst>
                                    <p:cond delay="0"/>
                                  </p:stCondLst>
                                  <p:childTnLst>
                                    <p:set>
                                      <p:cBhvr>
                                        <p:cTn id="10" dur="1" fill="hold">
                                          <p:stCondLst>
                                            <p:cond delay="0"/>
                                          </p:stCondLst>
                                        </p:cTn>
                                        <p:tgtEl>
                                          <p:spTgt spid="297"/>
                                        </p:tgtEl>
                                        <p:attrNameLst>
                                          <p:attrName>style.visibility</p:attrName>
                                        </p:attrNameLst>
                                      </p:cBhvr>
                                      <p:to>
                                        <p:strVal val="visible"/>
                                      </p:to>
                                    </p:set>
                                    <p:anim calcmode="lin" valueType="num">
                                      <p:cBhvr additive="base">
                                        <p:cTn id="11" dur="500" fill="hold"/>
                                        <p:tgtEl>
                                          <p:spTgt spid="297"/>
                                        </p:tgtEl>
                                        <p:attrNameLst>
                                          <p:attrName>ppt_x</p:attrName>
                                        </p:attrNameLst>
                                      </p:cBhvr>
                                      <p:tavLst>
                                        <p:tav tm="0">
                                          <p:val>
                                            <p:strVal val="#ppt_x"/>
                                          </p:val>
                                        </p:tav>
                                        <p:tav tm="100000">
                                          <p:val>
                                            <p:strVal val="#ppt_x"/>
                                          </p:val>
                                        </p:tav>
                                      </p:tavLst>
                                    </p:anim>
                                    <p:anim calcmode="lin" valueType="num">
                                      <p:cBhvr additive="base">
                                        <p:cTn id="12" dur="500" fill="hold"/>
                                        <p:tgtEl>
                                          <p:spTgt spid="29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42" presetClass="entr" presetSubtype="0" fill="hold" grpId="0" nodeType="afterEffect">
                                  <p:stCondLst>
                                    <p:cond delay="0"/>
                                  </p:stCondLst>
                                  <p:childTnLst>
                                    <p:set>
                                      <p:cBhvr>
                                        <p:cTn id="15" dur="1" fill="hold">
                                          <p:stCondLst>
                                            <p:cond delay="0"/>
                                          </p:stCondLst>
                                        </p:cTn>
                                        <p:tgtEl>
                                          <p:spTgt spid="301"/>
                                        </p:tgtEl>
                                        <p:attrNameLst>
                                          <p:attrName>style.visibility</p:attrName>
                                        </p:attrNameLst>
                                      </p:cBhvr>
                                      <p:to>
                                        <p:strVal val="visible"/>
                                      </p:to>
                                    </p:set>
                                    <p:animEffect transition="in" filter="fade">
                                      <p:cBhvr>
                                        <p:cTn id="16" dur="1000"/>
                                        <p:tgtEl>
                                          <p:spTgt spid="301"/>
                                        </p:tgtEl>
                                      </p:cBhvr>
                                    </p:animEffect>
                                    <p:anim calcmode="lin" valueType="num">
                                      <p:cBhvr>
                                        <p:cTn id="17" dur="1000" fill="hold"/>
                                        <p:tgtEl>
                                          <p:spTgt spid="301"/>
                                        </p:tgtEl>
                                        <p:attrNameLst>
                                          <p:attrName>ppt_x</p:attrName>
                                        </p:attrNameLst>
                                      </p:cBhvr>
                                      <p:tavLst>
                                        <p:tav tm="0">
                                          <p:val>
                                            <p:strVal val="#ppt_x"/>
                                          </p:val>
                                        </p:tav>
                                        <p:tav tm="100000">
                                          <p:val>
                                            <p:strVal val="#ppt_x"/>
                                          </p:val>
                                        </p:tav>
                                      </p:tavLst>
                                    </p:anim>
                                    <p:anim calcmode="lin" valueType="num">
                                      <p:cBhvr>
                                        <p:cTn id="18" dur="1000" fill="hold"/>
                                        <p:tgtEl>
                                          <p:spTgt spid="30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02"/>
                                        </p:tgtEl>
                                        <p:attrNameLst>
                                          <p:attrName>style.visibility</p:attrName>
                                        </p:attrNameLst>
                                      </p:cBhvr>
                                      <p:to>
                                        <p:strVal val="visible"/>
                                      </p:to>
                                    </p:set>
                                    <p:animEffect transition="in" filter="fade">
                                      <p:cBhvr>
                                        <p:cTn id="21" dur="1000"/>
                                        <p:tgtEl>
                                          <p:spTgt spid="302"/>
                                        </p:tgtEl>
                                      </p:cBhvr>
                                    </p:animEffect>
                                    <p:anim calcmode="lin" valueType="num">
                                      <p:cBhvr>
                                        <p:cTn id="22" dur="1000" fill="hold"/>
                                        <p:tgtEl>
                                          <p:spTgt spid="302"/>
                                        </p:tgtEl>
                                        <p:attrNameLst>
                                          <p:attrName>ppt_x</p:attrName>
                                        </p:attrNameLst>
                                      </p:cBhvr>
                                      <p:tavLst>
                                        <p:tav tm="0">
                                          <p:val>
                                            <p:strVal val="#ppt_x"/>
                                          </p:val>
                                        </p:tav>
                                        <p:tav tm="100000">
                                          <p:val>
                                            <p:strVal val="#ppt_x"/>
                                          </p:val>
                                        </p:tav>
                                      </p:tavLst>
                                    </p:anim>
                                    <p:anim calcmode="lin" valueType="num">
                                      <p:cBhvr>
                                        <p:cTn id="23" dur="1000" fill="hold"/>
                                        <p:tgtEl>
                                          <p:spTgt spid="302"/>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12" presetClass="entr" presetSubtype="1" fill="hold" grpId="0" nodeType="afterEffect">
                                  <p:stCondLst>
                                    <p:cond delay="0"/>
                                  </p:stCondLst>
                                  <p:childTnLst>
                                    <p:set>
                                      <p:cBhvr>
                                        <p:cTn id="26" dur="1" fill="hold">
                                          <p:stCondLst>
                                            <p:cond delay="0"/>
                                          </p:stCondLst>
                                        </p:cTn>
                                        <p:tgtEl>
                                          <p:spTgt spid="300"/>
                                        </p:tgtEl>
                                        <p:attrNameLst>
                                          <p:attrName>style.visibility</p:attrName>
                                        </p:attrNameLst>
                                      </p:cBhvr>
                                      <p:to>
                                        <p:strVal val="visible"/>
                                      </p:to>
                                    </p:set>
                                    <p:anim calcmode="lin" valueType="num">
                                      <p:cBhvr additive="base">
                                        <p:cTn id="27" dur="500"/>
                                        <p:tgtEl>
                                          <p:spTgt spid="300"/>
                                        </p:tgtEl>
                                        <p:attrNameLst>
                                          <p:attrName>ppt_y</p:attrName>
                                        </p:attrNameLst>
                                      </p:cBhvr>
                                      <p:tavLst>
                                        <p:tav tm="0">
                                          <p:val>
                                            <p:strVal val="#ppt_y-#ppt_h*1.125000"/>
                                          </p:val>
                                        </p:tav>
                                        <p:tav tm="100000">
                                          <p:val>
                                            <p:strVal val="#ppt_y"/>
                                          </p:val>
                                        </p:tav>
                                      </p:tavLst>
                                    </p:anim>
                                    <p:animEffect transition="in" filter="wipe(down)">
                                      <p:cBhvr>
                                        <p:cTn id="28" dur="500"/>
                                        <p:tgtEl>
                                          <p:spTgt spid="300"/>
                                        </p:tgtEl>
                                      </p:cBhvr>
                                    </p:animEffect>
                                  </p:childTnLst>
                                </p:cTn>
                              </p:par>
                            </p:childTnLst>
                          </p:cTn>
                        </p:par>
                        <p:par>
                          <p:cTn id="29" fill="hold">
                            <p:stCondLst>
                              <p:cond delay="4000"/>
                            </p:stCondLst>
                            <p:childTnLst>
                              <p:par>
                                <p:cTn id="30" presetID="2" presetClass="entr" presetSubtype="1" fill="hold" nodeType="afterEffect">
                                  <p:stCondLst>
                                    <p:cond delay="0"/>
                                  </p:stCondLst>
                                  <p:childTnLst>
                                    <p:set>
                                      <p:cBhvr>
                                        <p:cTn id="31" dur="1" fill="hold">
                                          <p:stCondLst>
                                            <p:cond delay="0"/>
                                          </p:stCondLst>
                                        </p:cTn>
                                        <p:tgtEl>
                                          <p:spTgt spid="303"/>
                                        </p:tgtEl>
                                        <p:attrNameLst>
                                          <p:attrName>style.visibility</p:attrName>
                                        </p:attrNameLst>
                                      </p:cBhvr>
                                      <p:to>
                                        <p:strVal val="visible"/>
                                      </p:to>
                                    </p:set>
                                    <p:anim calcmode="lin" valueType="num">
                                      <p:cBhvr additive="base">
                                        <p:cTn id="32" dur="500" fill="hold"/>
                                        <p:tgtEl>
                                          <p:spTgt spid="303"/>
                                        </p:tgtEl>
                                        <p:attrNameLst>
                                          <p:attrName>ppt_x</p:attrName>
                                        </p:attrNameLst>
                                      </p:cBhvr>
                                      <p:tavLst>
                                        <p:tav tm="0">
                                          <p:val>
                                            <p:strVal val="#ppt_x"/>
                                          </p:val>
                                        </p:tav>
                                        <p:tav tm="100000">
                                          <p:val>
                                            <p:strVal val="#ppt_x"/>
                                          </p:val>
                                        </p:tav>
                                      </p:tavLst>
                                    </p:anim>
                                    <p:anim calcmode="lin" valueType="num">
                                      <p:cBhvr additive="base">
                                        <p:cTn id="33" dur="500" fill="hold"/>
                                        <p:tgtEl>
                                          <p:spTgt spid="303"/>
                                        </p:tgtEl>
                                        <p:attrNameLst>
                                          <p:attrName>ppt_y</p:attrName>
                                        </p:attrNameLst>
                                      </p:cBhvr>
                                      <p:tavLst>
                                        <p:tav tm="0">
                                          <p:val>
                                            <p:strVal val="0-#ppt_h/2"/>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306"/>
                                        </p:tgtEl>
                                        <p:attrNameLst>
                                          <p:attrName>style.visibility</p:attrName>
                                        </p:attrNameLst>
                                      </p:cBhvr>
                                      <p:to>
                                        <p:strVal val="visible"/>
                                      </p:to>
                                    </p:set>
                                    <p:animEffect transition="in" filter="fade">
                                      <p:cBhvr>
                                        <p:cTn id="37" dur="1000"/>
                                        <p:tgtEl>
                                          <p:spTgt spid="306"/>
                                        </p:tgtEl>
                                      </p:cBhvr>
                                    </p:animEffect>
                                    <p:anim calcmode="lin" valueType="num">
                                      <p:cBhvr>
                                        <p:cTn id="38" dur="1000" fill="hold"/>
                                        <p:tgtEl>
                                          <p:spTgt spid="306"/>
                                        </p:tgtEl>
                                        <p:attrNameLst>
                                          <p:attrName>ppt_x</p:attrName>
                                        </p:attrNameLst>
                                      </p:cBhvr>
                                      <p:tavLst>
                                        <p:tav tm="0">
                                          <p:val>
                                            <p:strVal val="#ppt_x"/>
                                          </p:val>
                                        </p:tav>
                                        <p:tav tm="100000">
                                          <p:val>
                                            <p:strVal val="#ppt_x"/>
                                          </p:val>
                                        </p:tav>
                                      </p:tavLst>
                                    </p:anim>
                                    <p:anim calcmode="lin" valueType="num">
                                      <p:cBhvr>
                                        <p:cTn id="39" dur="1000" fill="hold"/>
                                        <p:tgtEl>
                                          <p:spTgt spid="30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7"/>
                                        </p:tgtEl>
                                        <p:attrNameLst>
                                          <p:attrName>style.visibility</p:attrName>
                                        </p:attrNameLst>
                                      </p:cBhvr>
                                      <p:to>
                                        <p:strVal val="visible"/>
                                      </p:to>
                                    </p:set>
                                    <p:animEffect transition="in" filter="fade">
                                      <p:cBhvr>
                                        <p:cTn id="42" dur="1000"/>
                                        <p:tgtEl>
                                          <p:spTgt spid="307"/>
                                        </p:tgtEl>
                                      </p:cBhvr>
                                    </p:animEffect>
                                    <p:anim calcmode="lin" valueType="num">
                                      <p:cBhvr>
                                        <p:cTn id="43" dur="1000" fill="hold"/>
                                        <p:tgtEl>
                                          <p:spTgt spid="307"/>
                                        </p:tgtEl>
                                        <p:attrNameLst>
                                          <p:attrName>ppt_x</p:attrName>
                                        </p:attrNameLst>
                                      </p:cBhvr>
                                      <p:tavLst>
                                        <p:tav tm="0">
                                          <p:val>
                                            <p:strVal val="#ppt_x"/>
                                          </p:val>
                                        </p:tav>
                                        <p:tav tm="100000">
                                          <p:val>
                                            <p:strVal val="#ppt_x"/>
                                          </p:val>
                                        </p:tav>
                                      </p:tavLst>
                                    </p:anim>
                                    <p:anim calcmode="lin" valueType="num">
                                      <p:cBhvr>
                                        <p:cTn id="44" dur="1000" fill="hold"/>
                                        <p:tgtEl>
                                          <p:spTgt spid="307"/>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12" presetClass="entr" presetSubtype="1" fill="hold" grpId="0" nodeType="afterEffect">
                                  <p:stCondLst>
                                    <p:cond delay="0"/>
                                  </p:stCondLst>
                                  <p:childTnLst>
                                    <p:set>
                                      <p:cBhvr>
                                        <p:cTn id="47" dur="1" fill="hold">
                                          <p:stCondLst>
                                            <p:cond delay="0"/>
                                          </p:stCondLst>
                                        </p:cTn>
                                        <p:tgtEl>
                                          <p:spTgt spid="313"/>
                                        </p:tgtEl>
                                        <p:attrNameLst>
                                          <p:attrName>style.visibility</p:attrName>
                                        </p:attrNameLst>
                                      </p:cBhvr>
                                      <p:to>
                                        <p:strVal val="visible"/>
                                      </p:to>
                                    </p:set>
                                    <p:anim calcmode="lin" valueType="num">
                                      <p:cBhvr additive="base">
                                        <p:cTn id="48" dur="500"/>
                                        <p:tgtEl>
                                          <p:spTgt spid="313"/>
                                        </p:tgtEl>
                                        <p:attrNameLst>
                                          <p:attrName>ppt_y</p:attrName>
                                        </p:attrNameLst>
                                      </p:cBhvr>
                                      <p:tavLst>
                                        <p:tav tm="0">
                                          <p:val>
                                            <p:strVal val="#ppt_y-#ppt_h*1.125000"/>
                                          </p:val>
                                        </p:tav>
                                        <p:tav tm="100000">
                                          <p:val>
                                            <p:strVal val="#ppt_y"/>
                                          </p:val>
                                        </p:tav>
                                      </p:tavLst>
                                    </p:anim>
                                    <p:animEffect transition="in" filter="wipe(down)">
                                      <p:cBhvr>
                                        <p:cTn id="49" dur="500"/>
                                        <p:tgtEl>
                                          <p:spTgt spid="313"/>
                                        </p:tgtEl>
                                      </p:cBhvr>
                                    </p:animEffect>
                                  </p:childTnLst>
                                </p:cTn>
                              </p:par>
                            </p:childTnLst>
                          </p:cTn>
                        </p:par>
                        <p:par>
                          <p:cTn id="50" fill="hold">
                            <p:stCondLst>
                              <p:cond delay="6000"/>
                            </p:stCondLst>
                            <p:childTnLst>
                              <p:par>
                                <p:cTn id="51" presetID="2" presetClass="entr" presetSubtype="1" fill="hold" nodeType="afterEffect">
                                  <p:stCondLst>
                                    <p:cond delay="0"/>
                                  </p:stCondLst>
                                  <p:childTnLst>
                                    <p:set>
                                      <p:cBhvr>
                                        <p:cTn id="52" dur="1" fill="hold">
                                          <p:stCondLst>
                                            <p:cond delay="0"/>
                                          </p:stCondLst>
                                        </p:cTn>
                                        <p:tgtEl>
                                          <p:spTgt spid="308"/>
                                        </p:tgtEl>
                                        <p:attrNameLst>
                                          <p:attrName>style.visibility</p:attrName>
                                        </p:attrNameLst>
                                      </p:cBhvr>
                                      <p:to>
                                        <p:strVal val="visible"/>
                                      </p:to>
                                    </p:set>
                                    <p:anim calcmode="lin" valueType="num">
                                      <p:cBhvr additive="base">
                                        <p:cTn id="53" dur="500" fill="hold"/>
                                        <p:tgtEl>
                                          <p:spTgt spid="308"/>
                                        </p:tgtEl>
                                        <p:attrNameLst>
                                          <p:attrName>ppt_x</p:attrName>
                                        </p:attrNameLst>
                                      </p:cBhvr>
                                      <p:tavLst>
                                        <p:tav tm="0">
                                          <p:val>
                                            <p:strVal val="#ppt_x"/>
                                          </p:val>
                                        </p:tav>
                                        <p:tav tm="100000">
                                          <p:val>
                                            <p:strVal val="#ppt_x"/>
                                          </p:val>
                                        </p:tav>
                                      </p:tavLst>
                                    </p:anim>
                                    <p:anim calcmode="lin" valueType="num">
                                      <p:cBhvr additive="base">
                                        <p:cTn id="54" dur="500" fill="hold"/>
                                        <p:tgtEl>
                                          <p:spTgt spid="308"/>
                                        </p:tgtEl>
                                        <p:attrNameLst>
                                          <p:attrName>ppt_y</p:attrName>
                                        </p:attrNameLst>
                                      </p:cBhvr>
                                      <p:tavLst>
                                        <p:tav tm="0">
                                          <p:val>
                                            <p:strVal val="0-#ppt_h/2"/>
                                          </p:val>
                                        </p:tav>
                                        <p:tav tm="100000">
                                          <p:val>
                                            <p:strVal val="#ppt_y"/>
                                          </p:val>
                                        </p:tav>
                                      </p:tavLst>
                                    </p:anim>
                                  </p:childTnLst>
                                </p:cTn>
                              </p:par>
                            </p:childTnLst>
                          </p:cTn>
                        </p:par>
                        <p:par>
                          <p:cTn id="55" fill="hold">
                            <p:stCondLst>
                              <p:cond delay="6500"/>
                            </p:stCondLst>
                            <p:childTnLst>
                              <p:par>
                                <p:cTn id="56" presetID="42" presetClass="entr" presetSubtype="0" fill="hold" grpId="0" nodeType="afterEffect">
                                  <p:stCondLst>
                                    <p:cond delay="0"/>
                                  </p:stCondLst>
                                  <p:childTnLst>
                                    <p:set>
                                      <p:cBhvr>
                                        <p:cTn id="57" dur="1" fill="hold">
                                          <p:stCondLst>
                                            <p:cond delay="0"/>
                                          </p:stCondLst>
                                        </p:cTn>
                                        <p:tgtEl>
                                          <p:spTgt spid="311"/>
                                        </p:tgtEl>
                                        <p:attrNameLst>
                                          <p:attrName>style.visibility</p:attrName>
                                        </p:attrNameLst>
                                      </p:cBhvr>
                                      <p:to>
                                        <p:strVal val="visible"/>
                                      </p:to>
                                    </p:set>
                                    <p:animEffect transition="in" filter="fade">
                                      <p:cBhvr>
                                        <p:cTn id="58" dur="1000"/>
                                        <p:tgtEl>
                                          <p:spTgt spid="311"/>
                                        </p:tgtEl>
                                      </p:cBhvr>
                                    </p:animEffect>
                                    <p:anim calcmode="lin" valueType="num">
                                      <p:cBhvr>
                                        <p:cTn id="59" dur="1000" fill="hold"/>
                                        <p:tgtEl>
                                          <p:spTgt spid="311"/>
                                        </p:tgtEl>
                                        <p:attrNameLst>
                                          <p:attrName>ppt_x</p:attrName>
                                        </p:attrNameLst>
                                      </p:cBhvr>
                                      <p:tavLst>
                                        <p:tav tm="0">
                                          <p:val>
                                            <p:strVal val="#ppt_x"/>
                                          </p:val>
                                        </p:tav>
                                        <p:tav tm="100000">
                                          <p:val>
                                            <p:strVal val="#ppt_x"/>
                                          </p:val>
                                        </p:tav>
                                      </p:tavLst>
                                    </p:anim>
                                    <p:anim calcmode="lin" valueType="num">
                                      <p:cBhvr>
                                        <p:cTn id="60" dur="1000" fill="hold"/>
                                        <p:tgtEl>
                                          <p:spTgt spid="31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12"/>
                                        </p:tgtEl>
                                        <p:attrNameLst>
                                          <p:attrName>style.visibility</p:attrName>
                                        </p:attrNameLst>
                                      </p:cBhvr>
                                      <p:to>
                                        <p:strVal val="visible"/>
                                      </p:to>
                                    </p:set>
                                    <p:animEffect transition="in" filter="fade">
                                      <p:cBhvr>
                                        <p:cTn id="63" dur="1000"/>
                                        <p:tgtEl>
                                          <p:spTgt spid="312"/>
                                        </p:tgtEl>
                                      </p:cBhvr>
                                    </p:animEffect>
                                    <p:anim calcmode="lin" valueType="num">
                                      <p:cBhvr>
                                        <p:cTn id="64" dur="1000" fill="hold"/>
                                        <p:tgtEl>
                                          <p:spTgt spid="312"/>
                                        </p:tgtEl>
                                        <p:attrNameLst>
                                          <p:attrName>ppt_x</p:attrName>
                                        </p:attrNameLst>
                                      </p:cBhvr>
                                      <p:tavLst>
                                        <p:tav tm="0">
                                          <p:val>
                                            <p:strVal val="#ppt_x"/>
                                          </p:val>
                                        </p:tav>
                                        <p:tav tm="100000">
                                          <p:val>
                                            <p:strVal val="#ppt_x"/>
                                          </p:val>
                                        </p:tav>
                                      </p:tavLst>
                                    </p:anim>
                                    <p:anim calcmode="lin" valueType="num">
                                      <p:cBhvr>
                                        <p:cTn id="65" dur="1000" fill="hold"/>
                                        <p:tgtEl>
                                          <p:spTgt spid="3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 grpId="0" animBg="1"/>
      <p:bldP spid="301" grpId="0"/>
      <p:bldP spid="302" grpId="0"/>
      <p:bldP spid="306" grpId="0"/>
      <p:bldP spid="307" grpId="0"/>
      <p:bldP spid="311" grpId="0"/>
      <p:bldP spid="312" grpId="0"/>
      <p:bldP spid="3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72035" y="3717242"/>
            <a:ext cx="2456252" cy="2496068"/>
          </a:xfrm>
          <a:prstGeom prst="rect">
            <a:avLst/>
          </a:prstGeom>
          <a:noFill/>
          <a:ln>
            <a:noFill/>
          </a:ln>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6865" t="1307" r="20518" b="3383"/>
          <a:stretch>
            <a:fillRect/>
          </a:stretch>
        </p:blipFill>
        <p:spPr>
          <a:xfrm>
            <a:off x="6070227" y="1107562"/>
            <a:ext cx="2495743" cy="2496068"/>
          </a:xfrm>
          <a:prstGeom prst="rect">
            <a:avLst/>
          </a:prstGeom>
          <a:noFill/>
          <a:ln>
            <a:noFill/>
          </a:ln>
        </p:spPr>
      </p:pic>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949" y="3717242"/>
            <a:ext cx="2399954" cy="2496068"/>
          </a:xfrm>
          <a:prstGeom prst="rect">
            <a:avLst/>
          </a:prstGeom>
          <a:noFill/>
          <a:ln>
            <a:noFill/>
          </a:ln>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4354" y="1107564"/>
            <a:ext cx="2495743" cy="2496067"/>
          </a:xfrm>
          <a:prstGeom prst="rect">
            <a:avLst/>
          </a:prstGeom>
          <a:blipFill>
            <a:blip r:embed="rId7"/>
            <a:stretch>
              <a:fillRect/>
            </a:stretch>
          </a:blipFill>
          <a:ln>
            <a:noFill/>
          </a:ln>
        </p:spPr>
      </p:pic>
      <p:grpSp>
        <p:nvGrpSpPr>
          <p:cNvPr id="27" name="组合 26"/>
          <p:cNvGrpSpPr/>
          <p:nvPr/>
        </p:nvGrpSpPr>
        <p:grpSpPr>
          <a:xfrm>
            <a:off x="834354" y="3717242"/>
            <a:ext cx="2495743" cy="2496068"/>
            <a:chOff x="690413" y="2899241"/>
            <a:chExt cx="1872051" cy="1872051"/>
          </a:xfrm>
        </p:grpSpPr>
        <p:sp>
          <p:nvSpPr>
            <p:cNvPr id="28" name="矩形 27"/>
            <p:cNvSpPr/>
            <p:nvPr/>
          </p:nvSpPr>
          <p:spPr>
            <a:xfrm>
              <a:off x="690413" y="2899241"/>
              <a:ext cx="1872051" cy="1872051"/>
            </a:xfrm>
            <a:prstGeom prst="rect">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985413" y="3294300"/>
              <a:ext cx="1282050" cy="1024225"/>
              <a:chOff x="4984441" y="3312181"/>
              <a:chExt cx="1282050" cy="1024225"/>
            </a:xfrm>
          </p:grpSpPr>
          <p:sp>
            <p:nvSpPr>
              <p:cNvPr id="30" name="文本框 28"/>
              <p:cNvSpPr txBox="1"/>
              <p:nvPr/>
            </p:nvSpPr>
            <p:spPr>
              <a:xfrm>
                <a:off x="4984441" y="3312181"/>
                <a:ext cx="1282050" cy="707886"/>
              </a:xfrm>
              <a:prstGeom prst="rect">
                <a:avLst/>
              </a:prstGeom>
              <a:noFill/>
            </p:spPr>
            <p:txBody>
              <a:bodyPr wrap="square" rtlCol="0">
                <a:spAutoFit/>
              </a:bodyPr>
              <a:lstStyle/>
              <a:p>
                <a:pPr algn="ctr"/>
                <a:r>
                  <a:rPr lang="en-US" altLang="zh-CN" sz="5300" dirty="0">
                    <a:solidFill>
                      <a:schemeClr val="bg1"/>
                    </a:solidFill>
                    <a:latin typeface="HelveticaNeueLT Pro 67 MdCn" panose="020B0606030502030204" pitchFamily="34" charset="0"/>
                  </a:rPr>
                  <a:t>34%</a:t>
                </a:r>
                <a:endParaRPr lang="zh-CN" altLang="en-US" sz="5300" dirty="0">
                  <a:solidFill>
                    <a:schemeClr val="bg1"/>
                  </a:solidFill>
                  <a:latin typeface="HelveticaNeueLT Pro 67 MdCn" panose="020B0606030502030204" pitchFamily="34" charset="0"/>
                </a:endParaRPr>
              </a:p>
            </p:txBody>
          </p:sp>
          <p:cxnSp>
            <p:nvCxnSpPr>
              <p:cNvPr id="31" name="直接连接符 3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30"/>
              <p:cNvSpPr txBox="1"/>
              <p:nvPr/>
            </p:nvSpPr>
            <p:spPr>
              <a:xfrm>
                <a:off x="4984441" y="4024782"/>
                <a:ext cx="1282050" cy="311624"/>
              </a:xfrm>
              <a:prstGeom prst="rect">
                <a:avLst/>
              </a:prstGeom>
              <a:noFill/>
            </p:spPr>
            <p:txBody>
              <a:bodyPr wrap="square" rtlCol="0">
                <a:spAutoFit/>
              </a:bodyPr>
              <a:lstStyle/>
              <a:p>
                <a:pPr algn="ctr"/>
                <a:r>
                  <a:rPr lang="en-US" altLang="zh-CN" sz="2100" dirty="0">
                    <a:solidFill>
                      <a:schemeClr val="bg1"/>
                    </a:solidFill>
                    <a:latin typeface="HelveticaNeueLT Pro 67 MdCn" panose="020B0606030502030204" pitchFamily="34" charset="0"/>
                  </a:rPr>
                  <a:t>From 2014 </a:t>
                </a:r>
                <a:endParaRPr lang="zh-CN" altLang="en-US" sz="2100" dirty="0">
                  <a:solidFill>
                    <a:schemeClr val="bg1"/>
                  </a:solidFill>
                  <a:latin typeface="HelveticaNeueLT Pro 67 MdCn" panose="020B0606030502030204" pitchFamily="34" charset="0"/>
                </a:endParaRPr>
              </a:p>
            </p:txBody>
          </p:sp>
        </p:grpSp>
      </p:grpSp>
      <p:grpSp>
        <p:nvGrpSpPr>
          <p:cNvPr id="33" name="组合 32"/>
          <p:cNvGrpSpPr/>
          <p:nvPr/>
        </p:nvGrpSpPr>
        <p:grpSpPr>
          <a:xfrm>
            <a:off x="8688162" y="1107562"/>
            <a:ext cx="2495743" cy="2496068"/>
            <a:chOff x="6581536" y="941981"/>
            <a:chExt cx="1872051" cy="1872051"/>
          </a:xfrm>
        </p:grpSpPr>
        <p:sp>
          <p:nvSpPr>
            <p:cNvPr id="34" name="矩形 33"/>
            <p:cNvSpPr/>
            <p:nvPr/>
          </p:nvSpPr>
          <p:spPr>
            <a:xfrm>
              <a:off x="6581536" y="941981"/>
              <a:ext cx="1872051" cy="1872051"/>
            </a:xfrm>
            <a:prstGeom prst="rect">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6876536" y="1337039"/>
              <a:ext cx="1282050" cy="1024225"/>
              <a:chOff x="4984441" y="3312181"/>
              <a:chExt cx="1282050" cy="1024225"/>
            </a:xfrm>
          </p:grpSpPr>
          <p:sp>
            <p:nvSpPr>
              <p:cNvPr id="36" name="文本框 33"/>
              <p:cNvSpPr txBox="1"/>
              <p:nvPr/>
            </p:nvSpPr>
            <p:spPr>
              <a:xfrm>
                <a:off x="4984441" y="3312181"/>
                <a:ext cx="1282050" cy="707886"/>
              </a:xfrm>
              <a:prstGeom prst="rect">
                <a:avLst/>
              </a:prstGeom>
              <a:noFill/>
            </p:spPr>
            <p:txBody>
              <a:bodyPr wrap="square" rtlCol="0">
                <a:spAutoFit/>
              </a:bodyPr>
              <a:lstStyle/>
              <a:p>
                <a:pPr algn="ctr"/>
                <a:r>
                  <a:rPr lang="en-US" altLang="zh-CN" sz="5300" dirty="0">
                    <a:solidFill>
                      <a:schemeClr val="bg1"/>
                    </a:solidFill>
                    <a:latin typeface="HelveticaNeueLT Pro 67 MdCn" panose="020B0606030502030204" pitchFamily="34" charset="0"/>
                  </a:rPr>
                  <a:t>59%</a:t>
                </a:r>
                <a:endParaRPr lang="zh-CN" altLang="en-US" sz="5300" dirty="0">
                  <a:solidFill>
                    <a:schemeClr val="bg1"/>
                  </a:solidFill>
                  <a:latin typeface="HelveticaNeueLT Pro 67 MdCn" panose="020B0606030502030204" pitchFamily="34" charset="0"/>
                </a:endParaRPr>
              </a:p>
            </p:txBody>
          </p:sp>
          <p:cxnSp>
            <p:nvCxnSpPr>
              <p:cNvPr id="37" name="直接连接符 36"/>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8" name="文本框 35"/>
              <p:cNvSpPr txBox="1"/>
              <p:nvPr/>
            </p:nvSpPr>
            <p:spPr>
              <a:xfrm>
                <a:off x="4984441" y="4024782"/>
                <a:ext cx="1282050" cy="311624"/>
              </a:xfrm>
              <a:prstGeom prst="rect">
                <a:avLst/>
              </a:prstGeom>
              <a:noFill/>
            </p:spPr>
            <p:txBody>
              <a:bodyPr wrap="square" rtlCol="0">
                <a:spAutoFit/>
              </a:bodyPr>
              <a:lstStyle/>
              <a:p>
                <a:pPr algn="ctr"/>
                <a:r>
                  <a:rPr lang="en-US" altLang="zh-CN" sz="2100" dirty="0">
                    <a:solidFill>
                      <a:schemeClr val="bg1"/>
                    </a:solidFill>
                    <a:latin typeface="HelveticaNeueLT Pro 67 MdCn" panose="020B0606030502030204" pitchFamily="34" charset="0"/>
                  </a:rPr>
                  <a:t>From 2014 </a:t>
                </a:r>
                <a:endParaRPr lang="zh-CN" altLang="en-US" sz="2100" dirty="0">
                  <a:solidFill>
                    <a:schemeClr val="bg1"/>
                  </a:solidFill>
                  <a:latin typeface="HelveticaNeueLT Pro 67 MdCn" panose="020B0606030502030204" pitchFamily="34" charset="0"/>
                </a:endParaRPr>
              </a:p>
            </p:txBody>
          </p:sp>
        </p:grpSp>
      </p:grpSp>
      <p:grpSp>
        <p:nvGrpSpPr>
          <p:cNvPr id="39" name="组合 38"/>
          <p:cNvGrpSpPr/>
          <p:nvPr/>
        </p:nvGrpSpPr>
        <p:grpSpPr>
          <a:xfrm>
            <a:off x="3452290" y="1107562"/>
            <a:ext cx="2495743" cy="2496068"/>
            <a:chOff x="2654121" y="941981"/>
            <a:chExt cx="1872051" cy="1872051"/>
          </a:xfrm>
        </p:grpSpPr>
        <p:sp>
          <p:nvSpPr>
            <p:cNvPr id="40" name="矩形 39"/>
            <p:cNvSpPr/>
            <p:nvPr/>
          </p:nvSpPr>
          <p:spPr>
            <a:xfrm>
              <a:off x="2654121" y="941981"/>
              <a:ext cx="1872051" cy="1872051"/>
            </a:xfrm>
            <a:prstGeom prst="rect">
              <a:avLst/>
            </a:prstGeom>
            <a:solidFill>
              <a:schemeClr val="accent1"/>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2700301" y="1244582"/>
              <a:ext cx="1779691" cy="1192982"/>
              <a:chOff x="2700301" y="1332022"/>
              <a:chExt cx="1779691" cy="1192982"/>
            </a:xfrm>
          </p:grpSpPr>
          <p:sp>
            <p:nvSpPr>
              <p:cNvPr id="42"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43" name="矩形 55"/>
              <p:cNvSpPr/>
              <p:nvPr/>
            </p:nvSpPr>
            <p:spPr>
              <a:xfrm>
                <a:off x="2700301" y="2063339"/>
                <a:ext cx="1779691" cy="461665"/>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p>
            </p:txBody>
          </p:sp>
        </p:grpSp>
      </p:grpSp>
      <p:grpSp>
        <p:nvGrpSpPr>
          <p:cNvPr id="44" name="组合 43"/>
          <p:cNvGrpSpPr/>
          <p:nvPr/>
        </p:nvGrpSpPr>
        <p:grpSpPr>
          <a:xfrm>
            <a:off x="6070227" y="3717242"/>
            <a:ext cx="2495743" cy="2496068"/>
            <a:chOff x="4617829" y="2899241"/>
            <a:chExt cx="1872051" cy="1872051"/>
          </a:xfrm>
        </p:grpSpPr>
        <p:sp>
          <p:nvSpPr>
            <p:cNvPr id="45" name="矩形 44"/>
            <p:cNvSpPr/>
            <p:nvPr/>
          </p:nvSpPr>
          <p:spPr>
            <a:xfrm>
              <a:off x="4617829" y="2899241"/>
              <a:ext cx="1872051" cy="1872051"/>
            </a:xfrm>
            <a:prstGeom prst="rect">
              <a:avLst/>
            </a:prstGeom>
            <a:solidFill>
              <a:schemeClr val="accent2"/>
            </a:solidFill>
            <a:ln w="381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4664009" y="3205386"/>
              <a:ext cx="1779691" cy="1185894"/>
              <a:chOff x="4664008" y="3300636"/>
              <a:chExt cx="1779691" cy="1185894"/>
            </a:xfrm>
          </p:grpSpPr>
          <p:grpSp>
            <p:nvGrpSpPr>
              <p:cNvPr id="47" name="组合 46"/>
              <p:cNvGrpSpPr>
                <a:grpSpLocks noChangeAspect="1"/>
              </p:cNvGrpSpPr>
              <p:nvPr/>
            </p:nvGrpSpPr>
            <p:grpSpPr>
              <a:xfrm>
                <a:off x="5165110" y="3300636"/>
                <a:ext cx="777487" cy="687441"/>
                <a:chOff x="3676115" y="1160462"/>
                <a:chExt cx="5659574" cy="5004107"/>
              </a:xfrm>
              <a:solidFill>
                <a:schemeClr val="bg1"/>
              </a:solidFill>
            </p:grpSpPr>
            <p:sp>
              <p:nvSpPr>
                <p:cNvPr id="49" name="任意多边形 48"/>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1" name="任意多边形 50"/>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2" name="任意多边形 5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48" name="矩形 55"/>
              <p:cNvSpPr/>
              <p:nvPr/>
            </p:nvSpPr>
            <p:spPr>
              <a:xfrm>
                <a:off x="4664008" y="4024865"/>
                <a:ext cx="1779691" cy="461665"/>
              </a:xfrm>
              <a:prstGeom prst="rect">
                <a:avLst/>
              </a:prstGeom>
            </p:spPr>
            <p:txBody>
              <a:bodyPr wrap="square">
                <a:spAutoFit/>
              </a:bodyPr>
              <a:lstStyle/>
              <a:p>
                <a:r>
                  <a:rPr lang="zh-CN" altLang="en-US" sz="11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这里输入简单的文字概述这里输入简单文字概述简单的文字概述这里输入简单的文字概述这里输入简单</a:t>
                </a:r>
              </a:p>
            </p:txBody>
          </p:sp>
        </p:gr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6" presetClass="emph" presetSubtype="0" fill="hold" nodeType="withEffect">
                                  <p:stCondLst>
                                    <p:cond delay="500"/>
                                  </p:stCondLst>
                                  <p:childTnLst>
                                    <p:animEffect transition="out" filter="fade">
                                      <p:cBhvr>
                                        <p:cTn id="9" dur="500" tmFilter="0, 0; .2, .5; .8, .5; 1, 0"/>
                                        <p:tgtEl>
                                          <p:spTgt spid="26"/>
                                        </p:tgtEl>
                                      </p:cBhvr>
                                    </p:animEffect>
                                    <p:animScale>
                                      <p:cBhvr>
                                        <p:cTn id="10" dur="250" autoRev="1" fill="hold"/>
                                        <p:tgtEl>
                                          <p:spTgt spid="26"/>
                                        </p:tgtEl>
                                      </p:cBhvr>
                                      <p:by x="105000" y="105000"/>
                                    </p:animScale>
                                  </p:childTnLst>
                                </p:cTn>
                              </p:par>
                              <p:par>
                                <p:cTn id="11" presetID="10" presetClass="entr" presetSubtype="0" fill="hold" nodeType="withEffect">
                                  <p:stCondLst>
                                    <p:cond delay="8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26" presetClass="emph" presetSubtype="0" fill="hold" nodeType="withEffect">
                                  <p:stCondLst>
                                    <p:cond delay="1000"/>
                                  </p:stCondLst>
                                  <p:childTnLst>
                                    <p:animEffect transition="out" filter="fade">
                                      <p:cBhvr>
                                        <p:cTn id="15" dur="500" tmFilter="0, 0; .2, .5; .8, .5; 1, 0"/>
                                        <p:tgtEl>
                                          <p:spTgt spid="23"/>
                                        </p:tgtEl>
                                      </p:cBhvr>
                                    </p:animEffect>
                                    <p:animScale>
                                      <p:cBhvr>
                                        <p:cTn id="16" dur="250" autoRev="1" fill="hold"/>
                                        <p:tgtEl>
                                          <p:spTgt spid="23"/>
                                        </p:tgtEl>
                                      </p:cBhvr>
                                      <p:by x="105000" y="105000"/>
                                    </p:animScale>
                                  </p:childTnLst>
                                </p:cTn>
                              </p:par>
                              <p:par>
                                <p:cTn id="17" presetID="10" presetClass="entr" presetSubtype="0" fill="hold" nodeType="withEffect">
                                  <p:stCondLst>
                                    <p:cond delay="13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26" presetClass="emph" presetSubtype="0" fill="hold" nodeType="withEffect">
                                  <p:stCondLst>
                                    <p:cond delay="1600"/>
                                  </p:stCondLst>
                                  <p:childTnLst>
                                    <p:animEffect transition="out" filter="fade">
                                      <p:cBhvr>
                                        <p:cTn id="21" dur="500" tmFilter="0, 0; .2, .5; .8, .5; 1, 0"/>
                                        <p:tgtEl>
                                          <p:spTgt spid="24"/>
                                        </p:tgtEl>
                                      </p:cBhvr>
                                    </p:animEffect>
                                    <p:animScale>
                                      <p:cBhvr>
                                        <p:cTn id="22" dur="250" autoRev="1" fill="hold"/>
                                        <p:tgtEl>
                                          <p:spTgt spid="24"/>
                                        </p:tgtEl>
                                      </p:cBhvr>
                                      <p:by x="105000" y="105000"/>
                                    </p:animScale>
                                  </p:childTnLst>
                                </p:cTn>
                              </p:par>
                              <p:par>
                                <p:cTn id="23" presetID="10" presetClass="entr" presetSubtype="0" fill="hold" nodeType="withEffect">
                                  <p:stCondLst>
                                    <p:cond delay="18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26" presetClass="emph" presetSubtype="0" fill="hold" nodeType="withEffect">
                                  <p:stCondLst>
                                    <p:cond delay="2000"/>
                                  </p:stCondLst>
                                  <p:childTnLst>
                                    <p:animEffect transition="out" filter="fade">
                                      <p:cBhvr>
                                        <p:cTn id="27" dur="500" tmFilter="0, 0; .2, .5; .8, .5; 1, 0"/>
                                        <p:tgtEl>
                                          <p:spTgt spid="25"/>
                                        </p:tgtEl>
                                      </p:cBhvr>
                                    </p:animEffect>
                                    <p:animScale>
                                      <p:cBhvr>
                                        <p:cTn id="28" dur="250" autoRev="1" fill="hold"/>
                                        <p:tgtEl>
                                          <p:spTgt spid="25"/>
                                        </p:tgtEl>
                                      </p:cBhvr>
                                      <p:by x="105000" y="105000"/>
                                    </p:animScale>
                                  </p:childTnLst>
                                </p:cTn>
                              </p:par>
                              <p:par>
                                <p:cTn id="29" presetID="10" presetClass="entr" presetSubtype="0" fill="hold" nodeType="withEffect">
                                  <p:stCondLst>
                                    <p:cond delay="22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26" presetClass="emph" presetSubtype="0" fill="hold" nodeType="withEffect">
                                  <p:stCondLst>
                                    <p:cond delay="2200"/>
                                  </p:stCondLst>
                                  <p:childTnLst>
                                    <p:animEffect transition="out" filter="fade">
                                      <p:cBhvr>
                                        <p:cTn id="33" dur="500" tmFilter="0, 0; .2, .5; .8, .5; 1, 0"/>
                                        <p:tgtEl>
                                          <p:spTgt spid="33"/>
                                        </p:tgtEl>
                                      </p:cBhvr>
                                    </p:animEffect>
                                    <p:animScale>
                                      <p:cBhvr>
                                        <p:cTn id="34" dur="250" autoRev="1" fill="hold"/>
                                        <p:tgtEl>
                                          <p:spTgt spid="33"/>
                                        </p:tgtEl>
                                      </p:cBhvr>
                                      <p:by x="105000" y="105000"/>
                                    </p:animScale>
                                  </p:childTnLst>
                                </p:cTn>
                              </p:par>
                              <p:par>
                                <p:cTn id="35" presetID="10" presetClass="entr" presetSubtype="0" fill="hold" nodeType="withEffect">
                                  <p:stCondLst>
                                    <p:cond delay="220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par>
                                <p:cTn id="38" presetID="26" presetClass="emph" presetSubtype="0" fill="hold" nodeType="withEffect">
                                  <p:stCondLst>
                                    <p:cond delay="2300"/>
                                  </p:stCondLst>
                                  <p:childTnLst>
                                    <p:animEffect transition="out" filter="fade">
                                      <p:cBhvr>
                                        <p:cTn id="39" dur="500" tmFilter="0, 0; .2, .5; .8, .5; 1, 0"/>
                                        <p:tgtEl>
                                          <p:spTgt spid="44"/>
                                        </p:tgtEl>
                                      </p:cBhvr>
                                    </p:animEffect>
                                    <p:animScale>
                                      <p:cBhvr>
                                        <p:cTn id="40" dur="250" autoRev="1" fill="hold"/>
                                        <p:tgtEl>
                                          <p:spTgt spid="44"/>
                                        </p:tgtEl>
                                      </p:cBhvr>
                                      <p:by x="105000" y="105000"/>
                                    </p:animScale>
                                  </p:childTnLst>
                                </p:cTn>
                              </p:par>
                              <p:par>
                                <p:cTn id="41" presetID="10" presetClass="entr" presetSubtype="0" fill="hold" nodeType="withEffect">
                                  <p:stCondLst>
                                    <p:cond delay="240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par>
                                <p:cTn id="44" presetID="26" presetClass="emph" presetSubtype="0" fill="hold" nodeType="withEffect">
                                  <p:stCondLst>
                                    <p:cond delay="2500"/>
                                  </p:stCondLst>
                                  <p:childTnLst>
                                    <p:animEffect transition="out" filter="fade">
                                      <p:cBhvr>
                                        <p:cTn id="45" dur="500" tmFilter="0, 0; .2, .5; .8, .5; 1, 0"/>
                                        <p:tgtEl>
                                          <p:spTgt spid="39"/>
                                        </p:tgtEl>
                                      </p:cBhvr>
                                    </p:animEffect>
                                    <p:animScale>
                                      <p:cBhvr>
                                        <p:cTn id="46" dur="250" autoRev="1" fill="hold"/>
                                        <p:tgtEl>
                                          <p:spTgt spid="39"/>
                                        </p:tgtEl>
                                      </p:cBhvr>
                                      <p:by x="105000" y="105000"/>
                                    </p:animScale>
                                  </p:childTnLst>
                                </p:cTn>
                              </p:par>
                              <p:par>
                                <p:cTn id="47" presetID="10" presetClass="entr" presetSubtype="0" fill="hold" nodeType="withEffect">
                                  <p:stCondLst>
                                    <p:cond delay="260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500"/>
                                        <p:tgtEl>
                                          <p:spTgt spid="27"/>
                                        </p:tgtEl>
                                      </p:cBhvr>
                                    </p:animEffect>
                                  </p:childTnLst>
                                </p:cTn>
                              </p:par>
                              <p:par>
                                <p:cTn id="50" presetID="26" presetClass="emph" presetSubtype="0" fill="hold" nodeType="withEffect">
                                  <p:stCondLst>
                                    <p:cond delay="2800"/>
                                  </p:stCondLst>
                                  <p:childTnLst>
                                    <p:animEffect transition="out" filter="fade">
                                      <p:cBhvr>
                                        <p:cTn id="51" dur="500" tmFilter="0, 0; .2, .5; .8, .5; 1, 0"/>
                                        <p:tgtEl>
                                          <p:spTgt spid="27"/>
                                        </p:tgtEl>
                                      </p:cBhvr>
                                    </p:animEffect>
                                    <p:animScale>
                                      <p:cBhvr>
                                        <p:cTn id="52"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文本框 69"/>
          <p:cNvSpPr txBox="1"/>
          <p:nvPr/>
        </p:nvSpPr>
        <p:spPr>
          <a:xfrm>
            <a:off x="4912266" y="4746709"/>
            <a:ext cx="1081143" cy="584776"/>
          </a:xfrm>
          <a:prstGeom prst="rect">
            <a:avLst/>
          </a:prstGeom>
          <a:noFill/>
        </p:spPr>
        <p:txBody>
          <a:bodyPr wrap="square" lIns="91431" tIns="45715" rIns="91431" bIns="45715" rtlCol="0">
            <a:spAutoFit/>
          </a:bodyPr>
          <a:lstStyle/>
          <a:p>
            <a:pPr algn="ctr"/>
            <a:r>
              <a:rPr lang="zh-CN" altLang="en-US" sz="1600" dirty="0">
                <a:solidFill>
                  <a:schemeClr val="tx1">
                    <a:lumMod val="75000"/>
                    <a:lumOff val="25000"/>
                  </a:schemeClr>
                </a:solidFill>
                <a:latin typeface="+mj-ea"/>
                <a:ea typeface="+mj-ea"/>
              </a:rPr>
              <a:t>添加</a:t>
            </a:r>
            <a:endParaRPr lang="en-US" altLang="zh-CN" sz="1600" dirty="0">
              <a:solidFill>
                <a:schemeClr val="tx1">
                  <a:lumMod val="75000"/>
                  <a:lumOff val="25000"/>
                </a:schemeClr>
              </a:solidFill>
              <a:latin typeface="+mj-ea"/>
              <a:ea typeface="+mj-ea"/>
            </a:endParaRPr>
          </a:p>
          <a:p>
            <a:pPr algn="ctr"/>
            <a:r>
              <a:rPr lang="zh-CN" altLang="en-US" sz="1600" dirty="0">
                <a:solidFill>
                  <a:schemeClr val="tx1">
                    <a:lumMod val="75000"/>
                    <a:lumOff val="25000"/>
                  </a:schemeClr>
                </a:solidFill>
                <a:latin typeface="+mj-ea"/>
                <a:ea typeface="+mj-ea"/>
              </a:rPr>
              <a:t>标题</a:t>
            </a:r>
          </a:p>
        </p:txBody>
      </p:sp>
      <p:cxnSp>
        <p:nvCxnSpPr>
          <p:cNvPr id="220" name="直接连接符 219"/>
          <p:cNvCxnSpPr/>
          <p:nvPr/>
        </p:nvCxnSpPr>
        <p:spPr>
          <a:xfrm>
            <a:off x="5886892" y="4825123"/>
            <a:ext cx="0" cy="45028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1" name="文本框 73"/>
          <p:cNvSpPr txBox="1"/>
          <p:nvPr/>
        </p:nvSpPr>
        <p:spPr>
          <a:xfrm>
            <a:off x="4912266" y="3794164"/>
            <a:ext cx="1081143" cy="584776"/>
          </a:xfrm>
          <a:prstGeom prst="rect">
            <a:avLst/>
          </a:prstGeom>
          <a:noFill/>
        </p:spPr>
        <p:txBody>
          <a:bodyPr wrap="square" lIns="91431" tIns="45715" rIns="91431" bIns="45715" rtlCol="0">
            <a:spAutoFit/>
          </a:bodyPr>
          <a:lstStyle/>
          <a:p>
            <a:pPr algn="ctr"/>
            <a:r>
              <a:rPr lang="zh-CN" altLang="en-US" sz="1600" dirty="0">
                <a:solidFill>
                  <a:schemeClr val="tx1">
                    <a:lumMod val="75000"/>
                    <a:lumOff val="25000"/>
                  </a:schemeClr>
                </a:solidFill>
                <a:latin typeface="+mj-ea"/>
                <a:ea typeface="+mj-ea"/>
              </a:rPr>
              <a:t>添加</a:t>
            </a:r>
            <a:endParaRPr lang="en-US" altLang="zh-CN" sz="1600" dirty="0">
              <a:solidFill>
                <a:schemeClr val="tx1">
                  <a:lumMod val="75000"/>
                  <a:lumOff val="25000"/>
                </a:schemeClr>
              </a:solidFill>
              <a:latin typeface="+mj-ea"/>
              <a:ea typeface="+mj-ea"/>
            </a:endParaRPr>
          </a:p>
          <a:p>
            <a:pPr algn="ctr"/>
            <a:r>
              <a:rPr lang="zh-CN" altLang="en-US" sz="1600" dirty="0">
                <a:solidFill>
                  <a:schemeClr val="tx1">
                    <a:lumMod val="75000"/>
                    <a:lumOff val="25000"/>
                  </a:schemeClr>
                </a:solidFill>
                <a:latin typeface="+mj-ea"/>
                <a:ea typeface="+mj-ea"/>
              </a:rPr>
              <a:t>标题</a:t>
            </a:r>
          </a:p>
        </p:txBody>
      </p:sp>
      <p:cxnSp>
        <p:nvCxnSpPr>
          <p:cNvPr id="222" name="直接连接符 221"/>
          <p:cNvCxnSpPr/>
          <p:nvPr/>
        </p:nvCxnSpPr>
        <p:spPr>
          <a:xfrm>
            <a:off x="5877001" y="3867752"/>
            <a:ext cx="0" cy="45028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3" name="文本框 74"/>
          <p:cNvSpPr txBox="1"/>
          <p:nvPr/>
        </p:nvSpPr>
        <p:spPr>
          <a:xfrm>
            <a:off x="4857482" y="2792963"/>
            <a:ext cx="1081143" cy="584776"/>
          </a:xfrm>
          <a:prstGeom prst="rect">
            <a:avLst/>
          </a:prstGeom>
          <a:noFill/>
        </p:spPr>
        <p:txBody>
          <a:bodyPr wrap="square" lIns="91431" tIns="45715" rIns="91431" bIns="45715" rtlCol="0">
            <a:spAutoFit/>
          </a:bodyPr>
          <a:lstStyle/>
          <a:p>
            <a:pPr algn="ctr"/>
            <a:r>
              <a:rPr lang="zh-CN" altLang="en-US" sz="1600" dirty="0">
                <a:solidFill>
                  <a:schemeClr val="tx1">
                    <a:lumMod val="75000"/>
                    <a:lumOff val="25000"/>
                  </a:schemeClr>
                </a:solidFill>
                <a:latin typeface="+mj-ea"/>
                <a:ea typeface="+mj-ea"/>
              </a:rPr>
              <a:t>添加</a:t>
            </a:r>
            <a:endParaRPr lang="en-US" altLang="zh-CN" sz="1600" dirty="0">
              <a:solidFill>
                <a:schemeClr val="tx1">
                  <a:lumMod val="75000"/>
                  <a:lumOff val="25000"/>
                </a:schemeClr>
              </a:solidFill>
              <a:latin typeface="+mj-ea"/>
              <a:ea typeface="+mj-ea"/>
            </a:endParaRPr>
          </a:p>
          <a:p>
            <a:pPr algn="ctr"/>
            <a:r>
              <a:rPr lang="zh-CN" altLang="en-US" sz="1600" dirty="0">
                <a:solidFill>
                  <a:schemeClr val="tx1">
                    <a:lumMod val="75000"/>
                    <a:lumOff val="25000"/>
                  </a:schemeClr>
                </a:solidFill>
                <a:latin typeface="+mj-ea"/>
                <a:ea typeface="+mj-ea"/>
              </a:rPr>
              <a:t>标题</a:t>
            </a:r>
          </a:p>
        </p:txBody>
      </p:sp>
      <p:cxnSp>
        <p:nvCxnSpPr>
          <p:cNvPr id="224" name="直接连接符 223"/>
          <p:cNvCxnSpPr/>
          <p:nvPr/>
        </p:nvCxnSpPr>
        <p:spPr>
          <a:xfrm>
            <a:off x="5835678" y="2859068"/>
            <a:ext cx="0" cy="45028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5" name="文本框 75"/>
          <p:cNvSpPr txBox="1"/>
          <p:nvPr/>
        </p:nvSpPr>
        <p:spPr>
          <a:xfrm>
            <a:off x="4848025" y="1867167"/>
            <a:ext cx="1031198" cy="584776"/>
          </a:xfrm>
          <a:prstGeom prst="rect">
            <a:avLst/>
          </a:prstGeom>
          <a:noFill/>
        </p:spPr>
        <p:txBody>
          <a:bodyPr wrap="square" lIns="91431" tIns="45715" rIns="91431" bIns="45715" rtlCol="0">
            <a:spAutoFit/>
          </a:bodyPr>
          <a:lstStyle/>
          <a:p>
            <a:pPr algn="ctr"/>
            <a:r>
              <a:rPr lang="zh-CN" altLang="en-US" sz="1600" dirty="0">
                <a:solidFill>
                  <a:schemeClr val="tx1">
                    <a:lumMod val="75000"/>
                    <a:lumOff val="25000"/>
                  </a:schemeClr>
                </a:solidFill>
                <a:latin typeface="+mj-ea"/>
                <a:ea typeface="+mj-ea"/>
              </a:rPr>
              <a:t>添加</a:t>
            </a:r>
            <a:endParaRPr lang="en-US" altLang="zh-CN" sz="1600" dirty="0">
              <a:solidFill>
                <a:schemeClr val="tx1">
                  <a:lumMod val="75000"/>
                  <a:lumOff val="25000"/>
                </a:schemeClr>
              </a:solidFill>
              <a:latin typeface="+mj-ea"/>
              <a:ea typeface="+mj-ea"/>
            </a:endParaRPr>
          </a:p>
          <a:p>
            <a:pPr algn="ctr"/>
            <a:r>
              <a:rPr lang="zh-CN" altLang="en-US" sz="1600" dirty="0">
                <a:solidFill>
                  <a:schemeClr val="tx1">
                    <a:lumMod val="75000"/>
                    <a:lumOff val="25000"/>
                  </a:schemeClr>
                </a:solidFill>
                <a:latin typeface="+mj-ea"/>
                <a:ea typeface="+mj-ea"/>
              </a:rPr>
              <a:t>标题</a:t>
            </a:r>
          </a:p>
        </p:txBody>
      </p:sp>
      <p:cxnSp>
        <p:nvCxnSpPr>
          <p:cNvPr id="226" name="直接连接符 225"/>
          <p:cNvCxnSpPr/>
          <p:nvPr/>
        </p:nvCxnSpPr>
        <p:spPr>
          <a:xfrm>
            <a:off x="5807030" y="1948544"/>
            <a:ext cx="0" cy="450287"/>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7" name="文本框 113"/>
          <p:cNvSpPr txBox="1"/>
          <p:nvPr/>
        </p:nvSpPr>
        <p:spPr>
          <a:xfrm>
            <a:off x="5919713" y="1884117"/>
            <a:ext cx="4527965" cy="600154"/>
          </a:xfrm>
          <a:prstGeom prst="rect">
            <a:avLst/>
          </a:prstGeom>
          <a:noFill/>
        </p:spPr>
        <p:txBody>
          <a:bodyPr wrap="square" lIns="91431" tIns="45715" rIns="91431" bIns="45715" rtlCol="0">
            <a:spAutoFit/>
          </a:bodyPr>
          <a:lstStyle/>
          <a:p>
            <a:pPr algn="just">
              <a:lnSpc>
                <a:spcPct val="150000"/>
              </a:lnSpc>
            </a:pPr>
            <a:r>
              <a:rPr lang="zh-CN" altLang="en-US" sz="1100" dirty="0">
                <a:solidFill>
                  <a:schemeClr val="tx1">
                    <a:lumMod val="50000"/>
                    <a:lumOff val="50000"/>
                  </a:schemeClr>
                </a:solidFill>
                <a:latin typeface="+mj-ea"/>
                <a:ea typeface="+mj-ea"/>
              </a:rPr>
              <a:t>单击添加详细文字说明，或复制文本黏贴自此右键只保留文字单击添加详细文字说明，或复制文本黏贴自此右键只保留文字</a:t>
            </a:r>
          </a:p>
        </p:txBody>
      </p:sp>
      <p:sp>
        <p:nvSpPr>
          <p:cNvPr id="258" name="文本框 113"/>
          <p:cNvSpPr txBox="1"/>
          <p:nvPr/>
        </p:nvSpPr>
        <p:spPr>
          <a:xfrm>
            <a:off x="5929169" y="2796055"/>
            <a:ext cx="4527965" cy="600154"/>
          </a:xfrm>
          <a:prstGeom prst="rect">
            <a:avLst/>
          </a:prstGeom>
          <a:noFill/>
        </p:spPr>
        <p:txBody>
          <a:bodyPr wrap="square" lIns="91431" tIns="45715" rIns="91431" bIns="45715" rtlCol="0">
            <a:spAutoFit/>
          </a:bodyPr>
          <a:lstStyle/>
          <a:p>
            <a:pPr algn="just">
              <a:lnSpc>
                <a:spcPct val="150000"/>
              </a:lnSpc>
            </a:pPr>
            <a:r>
              <a:rPr lang="zh-CN" altLang="en-US" sz="1100" dirty="0">
                <a:solidFill>
                  <a:schemeClr val="tx1">
                    <a:lumMod val="50000"/>
                    <a:lumOff val="50000"/>
                  </a:schemeClr>
                </a:solidFill>
                <a:latin typeface="+mj-ea"/>
                <a:ea typeface="+mj-ea"/>
              </a:rPr>
              <a:t>单击添加详细文字说明，或复制文本黏贴自此右键只保留文字单击添加详细文字说明，或复制文本黏贴自此右键只保留文字</a:t>
            </a:r>
          </a:p>
        </p:txBody>
      </p:sp>
      <p:sp>
        <p:nvSpPr>
          <p:cNvPr id="259" name="文本框 113"/>
          <p:cNvSpPr txBox="1"/>
          <p:nvPr/>
        </p:nvSpPr>
        <p:spPr>
          <a:xfrm>
            <a:off x="5983952" y="3800976"/>
            <a:ext cx="4527965" cy="600154"/>
          </a:xfrm>
          <a:prstGeom prst="rect">
            <a:avLst/>
          </a:prstGeom>
          <a:noFill/>
        </p:spPr>
        <p:txBody>
          <a:bodyPr wrap="square" lIns="91431" tIns="45715" rIns="91431" bIns="45715" rtlCol="0">
            <a:spAutoFit/>
          </a:bodyPr>
          <a:lstStyle/>
          <a:p>
            <a:pPr algn="just">
              <a:lnSpc>
                <a:spcPct val="150000"/>
              </a:lnSpc>
            </a:pPr>
            <a:r>
              <a:rPr lang="zh-CN" altLang="en-US" sz="1100" dirty="0">
                <a:solidFill>
                  <a:schemeClr val="tx1">
                    <a:lumMod val="50000"/>
                    <a:lumOff val="50000"/>
                  </a:schemeClr>
                </a:solidFill>
                <a:latin typeface="+mj-ea"/>
                <a:ea typeface="+mj-ea"/>
              </a:rPr>
              <a:t>单击添加详细文字说明，或复制文本黏贴自此右键只保留文字单击添加详细文字说明，或复制文本黏贴自此右键只保留文字</a:t>
            </a:r>
          </a:p>
        </p:txBody>
      </p:sp>
      <p:sp>
        <p:nvSpPr>
          <p:cNvPr id="260" name="文本框 113"/>
          <p:cNvSpPr txBox="1"/>
          <p:nvPr/>
        </p:nvSpPr>
        <p:spPr>
          <a:xfrm>
            <a:off x="5983952" y="4747443"/>
            <a:ext cx="4527965" cy="600154"/>
          </a:xfrm>
          <a:prstGeom prst="rect">
            <a:avLst/>
          </a:prstGeom>
          <a:noFill/>
        </p:spPr>
        <p:txBody>
          <a:bodyPr wrap="square" lIns="91431" tIns="45715" rIns="91431" bIns="45715" rtlCol="0">
            <a:spAutoFit/>
          </a:bodyPr>
          <a:lstStyle/>
          <a:p>
            <a:pPr algn="just">
              <a:lnSpc>
                <a:spcPct val="150000"/>
              </a:lnSpc>
            </a:pPr>
            <a:r>
              <a:rPr lang="zh-CN" altLang="en-US" sz="1100" dirty="0">
                <a:solidFill>
                  <a:schemeClr val="tx1">
                    <a:lumMod val="50000"/>
                    <a:lumOff val="50000"/>
                  </a:schemeClr>
                </a:solidFill>
                <a:latin typeface="+mj-ea"/>
                <a:ea typeface="+mj-ea"/>
              </a:rPr>
              <a:t>单击添加详细文字说明，或复制文本黏贴自此右键只保留文字单击添加详细文字说明，或复制文本黏贴自此右键只保留文字</a:t>
            </a:r>
          </a:p>
        </p:txBody>
      </p:sp>
      <p:grpSp>
        <p:nvGrpSpPr>
          <p:cNvPr id="261" name="组合 260"/>
          <p:cNvGrpSpPr/>
          <p:nvPr/>
        </p:nvGrpSpPr>
        <p:grpSpPr>
          <a:xfrm>
            <a:off x="2230215" y="4218692"/>
            <a:ext cx="1966892" cy="2284755"/>
            <a:chOff x="3630032" y="4649645"/>
            <a:chExt cx="1966892" cy="2285284"/>
          </a:xfrm>
        </p:grpSpPr>
        <p:sp>
          <p:nvSpPr>
            <p:cNvPr id="262" name="平行四边形 261"/>
            <p:cNvSpPr/>
            <p:nvPr/>
          </p:nvSpPr>
          <p:spPr>
            <a:xfrm rot="5400000" flipH="1" flipV="1">
              <a:off x="3627668" y="5957892"/>
              <a:ext cx="1219742" cy="734331"/>
            </a:xfrm>
            <a:prstGeom prst="parallelogram">
              <a:avLst>
                <a:gd name="adj" fmla="val 31901"/>
              </a:avLst>
            </a:prstGeom>
            <a:gradFill flip="none" rotWithShape="1">
              <a:gsLst>
                <a:gs pos="0">
                  <a:schemeClr val="accent2"/>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3" name="平行四边形 262"/>
            <p:cNvSpPr/>
            <p:nvPr/>
          </p:nvSpPr>
          <p:spPr>
            <a:xfrm rot="16200000" flipV="1">
              <a:off x="4361999" y="5957892"/>
              <a:ext cx="1219743" cy="734331"/>
            </a:xfrm>
            <a:prstGeom prst="parallelogram">
              <a:avLst>
                <a:gd name="adj" fmla="val 31901"/>
              </a:avLst>
            </a:prstGeom>
            <a:gradFill flip="none" rotWithShape="1">
              <a:gsLst>
                <a:gs pos="0">
                  <a:schemeClr val="accent2"/>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4" name="组合 263"/>
            <p:cNvGrpSpPr/>
            <p:nvPr/>
          </p:nvGrpSpPr>
          <p:grpSpPr>
            <a:xfrm>
              <a:off x="3870374" y="4715189"/>
              <a:ext cx="1468663" cy="1285916"/>
              <a:chOff x="2857503" y="3700575"/>
              <a:chExt cx="2656140" cy="2337367"/>
            </a:xfrm>
          </p:grpSpPr>
          <p:sp>
            <p:nvSpPr>
              <p:cNvPr id="277" name="平行四边形 276"/>
              <p:cNvSpPr/>
              <p:nvPr/>
            </p:nvSpPr>
            <p:spPr>
              <a:xfrm rot="5400000" flipH="1" flipV="1">
                <a:off x="2563596" y="4415965"/>
                <a:ext cx="1915884" cy="1328069"/>
              </a:xfrm>
              <a:prstGeom prst="parallelogram">
                <a:avLst>
                  <a:gd name="adj" fmla="val 319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8" name="平行四边形 277"/>
              <p:cNvSpPr/>
              <p:nvPr/>
            </p:nvSpPr>
            <p:spPr>
              <a:xfrm rot="16200000" flipV="1">
                <a:off x="3891666" y="4415965"/>
                <a:ext cx="1915884" cy="1328069"/>
              </a:xfrm>
              <a:prstGeom prst="parallelogram">
                <a:avLst>
                  <a:gd name="adj" fmla="val 319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9" name="任意多边形 27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5" name="任意多边形 264"/>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1328070"/>
                <a:gd name="connsiteY0-2" fmla="*/ 0 h 852488"/>
                <a:gd name="connsiteX1-3" fmla="*/ 1328070 w 1328070"/>
                <a:gd name="connsiteY1-4" fmla="*/ 852488 h 852488"/>
                <a:gd name="connsiteX2-5" fmla="*/ 0 w 1328070"/>
                <a:gd name="connsiteY2-6" fmla="*/ 426244 h 852488"/>
                <a:gd name="connsiteX3-7" fmla="*/ 1328070 w 1328070"/>
                <a:gd name="connsiteY3-8" fmla="*/ 0 h 852488"/>
              </a:gdLst>
              <a:ahLst/>
              <a:cxnLst>
                <a:cxn ang="0">
                  <a:pos x="connsiteX0-1" y="connsiteY0-2"/>
                </a:cxn>
                <a:cxn ang="0">
                  <a:pos x="connsiteX1-3" y="connsiteY1-4"/>
                </a:cxn>
                <a:cxn ang="0">
                  <a:pos x="connsiteX2-5" y="connsiteY2-6"/>
                </a:cxn>
                <a:cxn ang="0">
                  <a:pos x="connsiteX3-7" y="connsiteY3-8"/>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6" name="任意多边形 265"/>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2656140"/>
                <a:gd name="connsiteY0-2" fmla="*/ 0 h 426244"/>
                <a:gd name="connsiteX1-3" fmla="*/ 2656140 w 2656140"/>
                <a:gd name="connsiteY1-4" fmla="*/ 426244 h 426244"/>
                <a:gd name="connsiteX2-5" fmla="*/ 0 w 2656140"/>
                <a:gd name="connsiteY2-6" fmla="*/ 426244 h 426244"/>
                <a:gd name="connsiteX3-7" fmla="*/ 1328070 w 2656140"/>
                <a:gd name="connsiteY3-8" fmla="*/ 0 h 426244"/>
              </a:gdLst>
              <a:ahLst/>
              <a:cxnLst>
                <a:cxn ang="0">
                  <a:pos x="connsiteX0-1" y="connsiteY0-2"/>
                </a:cxn>
                <a:cxn ang="0">
                  <a:pos x="connsiteX1-3" y="connsiteY1-4"/>
                </a:cxn>
                <a:cxn ang="0">
                  <a:pos x="connsiteX2-5" y="connsiteY2-6"/>
                </a:cxn>
                <a:cxn ang="0">
                  <a:pos x="connsiteX3-7" y="connsiteY3-8"/>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7"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269" name="Freeform 42"/>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0" name="Freeform 43"/>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Freeform 44"/>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Freeform 45"/>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Freeform 46"/>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Freeform 47"/>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Freeform 48"/>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49"/>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68" name="文本框 1"/>
            <p:cNvSpPr txBox="1"/>
            <p:nvPr/>
          </p:nvSpPr>
          <p:spPr>
            <a:xfrm>
              <a:off x="3854496" y="5159727"/>
              <a:ext cx="800550" cy="64648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grpSp>
      <p:grpSp>
        <p:nvGrpSpPr>
          <p:cNvPr id="280" name="组合 279"/>
          <p:cNvGrpSpPr/>
          <p:nvPr/>
        </p:nvGrpSpPr>
        <p:grpSpPr>
          <a:xfrm>
            <a:off x="2168534" y="3138849"/>
            <a:ext cx="1468663" cy="1515139"/>
            <a:chOff x="3136043" y="3435073"/>
            <a:chExt cx="1468663" cy="1515490"/>
          </a:xfrm>
        </p:grpSpPr>
        <p:grpSp>
          <p:nvGrpSpPr>
            <p:cNvPr id="281" name="组合 280"/>
            <p:cNvGrpSpPr/>
            <p:nvPr/>
          </p:nvGrpSpPr>
          <p:grpSpPr>
            <a:xfrm>
              <a:off x="3136043" y="3664647"/>
              <a:ext cx="1468663" cy="1285916"/>
              <a:chOff x="2857503" y="3700575"/>
              <a:chExt cx="2656140" cy="2337367"/>
            </a:xfrm>
          </p:grpSpPr>
          <p:sp>
            <p:nvSpPr>
              <p:cNvPr id="293" name="平行四边形 292"/>
              <p:cNvSpPr/>
              <p:nvPr/>
            </p:nvSpPr>
            <p:spPr>
              <a:xfrm rot="5400000" flipH="1" flipV="1">
                <a:off x="2563596" y="4415965"/>
                <a:ext cx="1915884" cy="1328069"/>
              </a:xfrm>
              <a:prstGeom prst="parallelogram">
                <a:avLst>
                  <a:gd name="adj" fmla="val 319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4" name="平行四边形 293"/>
              <p:cNvSpPr/>
              <p:nvPr/>
            </p:nvSpPr>
            <p:spPr>
              <a:xfrm rot="16200000" flipV="1">
                <a:off x="3891666" y="4415965"/>
                <a:ext cx="1915884" cy="1328069"/>
              </a:xfrm>
              <a:prstGeom prst="parallelogram">
                <a:avLst>
                  <a:gd name="adj" fmla="val 319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5" name="任意多边形 294"/>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2" name="任意多边形 281"/>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1328070"/>
                <a:gd name="connsiteY0-2" fmla="*/ 0 h 852488"/>
                <a:gd name="connsiteX1-3" fmla="*/ 1328070 w 1328070"/>
                <a:gd name="connsiteY1-4" fmla="*/ 852488 h 852488"/>
                <a:gd name="connsiteX2-5" fmla="*/ 0 w 1328070"/>
                <a:gd name="connsiteY2-6" fmla="*/ 426244 h 852488"/>
                <a:gd name="connsiteX3-7" fmla="*/ 1328070 w 1328070"/>
                <a:gd name="connsiteY3-8" fmla="*/ 0 h 852488"/>
              </a:gdLst>
              <a:ahLst/>
              <a:cxnLst>
                <a:cxn ang="0">
                  <a:pos x="connsiteX0-1" y="connsiteY0-2"/>
                </a:cxn>
                <a:cxn ang="0">
                  <a:pos x="connsiteX1-3" y="connsiteY1-4"/>
                </a:cxn>
                <a:cxn ang="0">
                  <a:pos x="connsiteX2-5" y="connsiteY2-6"/>
                </a:cxn>
                <a:cxn ang="0">
                  <a:pos x="connsiteX3-7" y="connsiteY3-8"/>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3"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1" fmla="*/ 0 w 932189"/>
                <a:gd name="connsiteY0-2" fmla="*/ 835027 h 835027"/>
                <a:gd name="connsiteX1-3" fmla="*/ 266382 w 932189"/>
                <a:gd name="connsiteY1-4" fmla="*/ 0 h 835027"/>
                <a:gd name="connsiteX2-5" fmla="*/ 932189 w 932189"/>
                <a:gd name="connsiteY2-6" fmla="*/ 835027 h 835027"/>
                <a:gd name="connsiteX3-7" fmla="*/ 0 w 932189"/>
                <a:gd name="connsiteY3-8" fmla="*/ 835027 h 835027"/>
                <a:gd name="connsiteX0-9" fmla="*/ 0 w 538489"/>
                <a:gd name="connsiteY0-10" fmla="*/ 835027 h 835027"/>
                <a:gd name="connsiteX1-11" fmla="*/ 266382 w 538489"/>
                <a:gd name="connsiteY1-12" fmla="*/ 0 h 835027"/>
                <a:gd name="connsiteX2-13" fmla="*/ 538489 w 538489"/>
                <a:gd name="connsiteY2-14" fmla="*/ 828677 h 835027"/>
                <a:gd name="connsiteX3-15" fmla="*/ 0 w 538489"/>
                <a:gd name="connsiteY3-16" fmla="*/ 835027 h 835027"/>
              </a:gdLst>
              <a:ahLst/>
              <a:cxnLst>
                <a:cxn ang="0">
                  <a:pos x="connsiteX0-1" y="connsiteY0-2"/>
                </a:cxn>
                <a:cxn ang="0">
                  <a:pos x="connsiteX1-3" y="connsiteY1-4"/>
                </a:cxn>
                <a:cxn ang="0">
                  <a:pos x="connsiteX2-5" y="connsiteY2-6"/>
                </a:cxn>
                <a:cxn ang="0">
                  <a:pos x="connsiteX3-7" y="connsiteY3-8"/>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84"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286"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Freeform 55"/>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9" name="Freeform 56"/>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Freeform 57"/>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1" name="Freeform 58"/>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2" name="Freeform 59"/>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85" name="文本框 79"/>
            <p:cNvSpPr txBox="1"/>
            <p:nvPr/>
          </p:nvSpPr>
          <p:spPr>
            <a:xfrm>
              <a:off x="3139089" y="4119714"/>
              <a:ext cx="800550" cy="64648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grpSp>
      <p:grpSp>
        <p:nvGrpSpPr>
          <p:cNvPr id="296" name="组合 295"/>
          <p:cNvGrpSpPr/>
          <p:nvPr/>
        </p:nvGrpSpPr>
        <p:grpSpPr>
          <a:xfrm>
            <a:off x="2160076" y="2381156"/>
            <a:ext cx="1966892" cy="1334957"/>
            <a:chOff x="3630032" y="2569645"/>
            <a:chExt cx="1966892" cy="1335266"/>
          </a:xfrm>
        </p:grpSpPr>
        <p:grpSp>
          <p:nvGrpSpPr>
            <p:cNvPr id="297" name="组合 296"/>
            <p:cNvGrpSpPr/>
            <p:nvPr/>
          </p:nvGrpSpPr>
          <p:grpSpPr>
            <a:xfrm>
              <a:off x="3872585" y="2618995"/>
              <a:ext cx="1468663" cy="1285916"/>
              <a:chOff x="2857503" y="3700575"/>
              <a:chExt cx="2656140" cy="2337367"/>
            </a:xfrm>
          </p:grpSpPr>
          <p:sp>
            <p:nvSpPr>
              <p:cNvPr id="305" name="平行四边形 304"/>
              <p:cNvSpPr/>
              <p:nvPr/>
            </p:nvSpPr>
            <p:spPr>
              <a:xfrm rot="5400000" flipH="1" flipV="1">
                <a:off x="2563596" y="4415965"/>
                <a:ext cx="1915884" cy="1328069"/>
              </a:xfrm>
              <a:prstGeom prst="parallelogram">
                <a:avLst>
                  <a:gd name="adj" fmla="val 319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6" name="平行四边形 305"/>
              <p:cNvSpPr/>
              <p:nvPr/>
            </p:nvSpPr>
            <p:spPr>
              <a:xfrm rot="16200000" flipV="1">
                <a:off x="3891666" y="4415965"/>
                <a:ext cx="1915884" cy="1328069"/>
              </a:xfrm>
              <a:prstGeom prst="parallelogram">
                <a:avLst>
                  <a:gd name="adj" fmla="val 319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7" name="任意多边形 306"/>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98" name="任意多边形 297"/>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1328070"/>
                <a:gd name="connsiteY0-2" fmla="*/ 0 h 852488"/>
                <a:gd name="connsiteX1-3" fmla="*/ 1328070 w 1328070"/>
                <a:gd name="connsiteY1-4" fmla="*/ 852488 h 852488"/>
                <a:gd name="connsiteX2-5" fmla="*/ 0 w 1328070"/>
                <a:gd name="connsiteY2-6" fmla="*/ 426244 h 852488"/>
                <a:gd name="connsiteX3-7" fmla="*/ 1328070 w 1328070"/>
                <a:gd name="connsiteY3-8" fmla="*/ 0 h 852488"/>
              </a:gdLst>
              <a:ahLst/>
              <a:cxnLst>
                <a:cxn ang="0">
                  <a:pos x="connsiteX0-1" y="connsiteY0-2"/>
                </a:cxn>
                <a:cxn ang="0">
                  <a:pos x="connsiteX1-3" y="connsiteY1-4"/>
                </a:cxn>
                <a:cxn ang="0">
                  <a:pos x="connsiteX2-5" y="connsiteY2-6"/>
                </a:cxn>
                <a:cxn ang="0">
                  <a:pos x="connsiteX3-7" y="connsiteY3-8"/>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9" name="任意多边形 298"/>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2656140"/>
                <a:gd name="connsiteY0-2" fmla="*/ 0 h 426244"/>
                <a:gd name="connsiteX1-3" fmla="*/ 2656140 w 2656140"/>
                <a:gd name="connsiteY1-4" fmla="*/ 426244 h 426244"/>
                <a:gd name="connsiteX2-5" fmla="*/ 0 w 2656140"/>
                <a:gd name="connsiteY2-6" fmla="*/ 426244 h 426244"/>
                <a:gd name="connsiteX3-7" fmla="*/ 1328070 w 2656140"/>
                <a:gd name="connsiteY3-8" fmla="*/ 0 h 426244"/>
              </a:gdLst>
              <a:ahLst/>
              <a:cxnLst>
                <a:cxn ang="0">
                  <a:pos x="connsiteX0-1" y="connsiteY0-2"/>
                </a:cxn>
                <a:cxn ang="0">
                  <a:pos x="connsiteX1-3" y="connsiteY1-4"/>
                </a:cxn>
                <a:cxn ang="0">
                  <a:pos x="connsiteX2-5" y="connsiteY2-6"/>
                </a:cxn>
                <a:cxn ang="0">
                  <a:pos x="connsiteX3-7" y="connsiteY3-8"/>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00"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302"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3"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1" name="文本框 108"/>
            <p:cNvSpPr txBox="1"/>
            <p:nvPr/>
          </p:nvSpPr>
          <p:spPr>
            <a:xfrm>
              <a:off x="3786192" y="3078849"/>
              <a:ext cx="1038511" cy="64648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grpSp>
      <p:grpSp>
        <p:nvGrpSpPr>
          <p:cNvPr id="308" name="组合 307"/>
          <p:cNvGrpSpPr/>
          <p:nvPr/>
        </p:nvGrpSpPr>
        <p:grpSpPr>
          <a:xfrm>
            <a:off x="2283946" y="1508786"/>
            <a:ext cx="1468666" cy="1285619"/>
            <a:chOff x="3142500" y="1571400"/>
            <a:chExt cx="1468666" cy="1285917"/>
          </a:xfrm>
        </p:grpSpPr>
        <p:grpSp>
          <p:nvGrpSpPr>
            <p:cNvPr id="309" name="组合 308"/>
            <p:cNvGrpSpPr/>
            <p:nvPr/>
          </p:nvGrpSpPr>
          <p:grpSpPr>
            <a:xfrm>
              <a:off x="3142500" y="1571400"/>
              <a:ext cx="1468666" cy="1285917"/>
              <a:chOff x="2857499" y="3700575"/>
              <a:chExt cx="2656146" cy="2337369"/>
            </a:xfrm>
          </p:grpSpPr>
          <p:sp>
            <p:nvSpPr>
              <p:cNvPr id="320" name="平行四边形 319"/>
              <p:cNvSpPr/>
              <p:nvPr/>
            </p:nvSpPr>
            <p:spPr>
              <a:xfrm rot="5400000" flipH="1" flipV="1">
                <a:off x="2563597" y="4415965"/>
                <a:ext cx="1915883" cy="1328069"/>
              </a:xfrm>
              <a:prstGeom prst="parallelogram">
                <a:avLst>
                  <a:gd name="adj" fmla="val 319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1" name="平行四边形 320"/>
              <p:cNvSpPr/>
              <p:nvPr/>
            </p:nvSpPr>
            <p:spPr>
              <a:xfrm rot="16200000" flipV="1">
                <a:off x="3891668" y="4415968"/>
                <a:ext cx="1915885" cy="1328068"/>
              </a:xfrm>
              <a:prstGeom prst="parallelogram">
                <a:avLst>
                  <a:gd name="adj" fmla="val 319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2" name="任意多边形 321"/>
              <p:cNvSpPr/>
              <p:nvPr/>
            </p:nvSpPr>
            <p:spPr>
              <a:xfrm>
                <a:off x="2857499" y="3700575"/>
                <a:ext cx="2656139" cy="85248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10" name="任意多边形 309"/>
            <p:cNvSpPr/>
            <p:nvPr/>
          </p:nvSpPr>
          <p:spPr>
            <a:xfrm>
              <a:off x="3144419" y="1574210"/>
              <a:ext cx="734331" cy="469000"/>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1" fmla="*/ 1328070 w 1328070"/>
                <a:gd name="connsiteY0-2" fmla="*/ 0 h 852488"/>
                <a:gd name="connsiteX1-3" fmla="*/ 1328070 w 1328070"/>
                <a:gd name="connsiteY1-4" fmla="*/ 852488 h 852488"/>
                <a:gd name="connsiteX2-5" fmla="*/ 0 w 1328070"/>
                <a:gd name="connsiteY2-6" fmla="*/ 426244 h 852488"/>
                <a:gd name="connsiteX3-7" fmla="*/ 1328070 w 1328070"/>
                <a:gd name="connsiteY3-8" fmla="*/ 0 h 852488"/>
              </a:gdLst>
              <a:ahLst/>
              <a:cxnLst>
                <a:cxn ang="0">
                  <a:pos x="connsiteX0-1" y="connsiteY0-2"/>
                </a:cxn>
                <a:cxn ang="0">
                  <a:pos x="connsiteX1-3" y="connsiteY1-4"/>
                </a:cxn>
                <a:cxn ang="0">
                  <a:pos x="connsiteX2-5" y="connsiteY2-6"/>
                </a:cxn>
                <a:cxn ang="0">
                  <a:pos x="connsiteX3-7" y="connsiteY3-8"/>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1" name="组合 310"/>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313" name="Freeform 69"/>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4" name="Freeform 70"/>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5" name="Freeform 71"/>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6" name="Freeform 72"/>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7" name="Freeform 73"/>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8" name="Freeform 74"/>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sp>
            <p:nvSpPr>
              <p:cNvPr id="319" name="Freeform 75"/>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312" name="文本框 109"/>
            <p:cNvSpPr txBox="1"/>
            <p:nvPr/>
          </p:nvSpPr>
          <p:spPr>
            <a:xfrm>
              <a:off x="3143004" y="2063556"/>
              <a:ext cx="729471" cy="64648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grpSp>
      <p:cxnSp>
        <p:nvCxnSpPr>
          <p:cNvPr id="323" name="直接连接符 322"/>
          <p:cNvCxnSpPr>
            <a:stCxn id="321" idx="1"/>
          </p:cNvCxnSpPr>
          <p:nvPr/>
        </p:nvCxnSpPr>
        <p:spPr>
          <a:xfrm>
            <a:off x="3752610" y="2150365"/>
            <a:ext cx="1273590" cy="0"/>
          </a:xfrm>
          <a:prstGeom prst="line">
            <a:avLst/>
          </a:prstGeom>
          <a:ln w="1270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24" name="直接连接符 323"/>
          <p:cNvCxnSpPr>
            <a:stCxn id="306" idx="1"/>
          </p:cNvCxnSpPr>
          <p:nvPr/>
        </p:nvCxnSpPr>
        <p:spPr>
          <a:xfrm flipV="1">
            <a:off x="3871292" y="3058137"/>
            <a:ext cx="1246114" cy="13937"/>
          </a:xfrm>
          <a:prstGeom prst="line">
            <a:avLst/>
          </a:prstGeom>
          <a:ln w="1270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25" name="直接连接符 324"/>
          <p:cNvCxnSpPr>
            <a:stCxn id="294" idx="1"/>
          </p:cNvCxnSpPr>
          <p:nvPr/>
        </p:nvCxnSpPr>
        <p:spPr>
          <a:xfrm>
            <a:off x="3637195" y="4009948"/>
            <a:ext cx="1480210" cy="1119"/>
          </a:xfrm>
          <a:prstGeom prst="line">
            <a:avLst/>
          </a:prstGeom>
          <a:ln w="1270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a:off x="3972626" y="4964177"/>
            <a:ext cx="1144780" cy="0"/>
          </a:xfrm>
          <a:prstGeom prst="line">
            <a:avLst/>
          </a:prstGeom>
          <a:ln w="12700">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14:presetBounceEnd="40000">
                                      <p:stCondLst>
                                        <p:cond delay="0"/>
                                      </p:stCondLst>
                                      <p:childTnLst>
                                        <p:set>
                                          <p:cBhvr>
                                            <p:cTn id="6" dur="1" fill="hold">
                                              <p:stCondLst>
                                                <p:cond delay="0"/>
                                              </p:stCondLst>
                                            </p:cTn>
                                            <p:tgtEl>
                                              <p:spTgt spid="261"/>
                                            </p:tgtEl>
                                            <p:attrNameLst>
                                              <p:attrName>style.visibility</p:attrName>
                                            </p:attrNameLst>
                                          </p:cBhvr>
                                          <p:to>
                                            <p:strVal val="visible"/>
                                          </p:to>
                                        </p:set>
                                        <p:anim calcmode="lin" valueType="num" p14:bounceEnd="40000">
                                          <p:cBhvr additive="base">
                                            <p:cTn id="7" dur="750" fill="hold"/>
                                            <p:tgtEl>
                                              <p:spTgt spid="261"/>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26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40000" fill="hold" nodeType="afterEffect" p14:presetBounceEnd="40000">
                                      <p:stCondLst>
                                        <p:cond delay="0"/>
                                      </p:stCondLst>
                                      <p:childTnLst>
                                        <p:set>
                                          <p:cBhvr>
                                            <p:cTn id="11" dur="1" fill="hold">
                                              <p:stCondLst>
                                                <p:cond delay="0"/>
                                              </p:stCondLst>
                                            </p:cTn>
                                            <p:tgtEl>
                                              <p:spTgt spid="280"/>
                                            </p:tgtEl>
                                            <p:attrNameLst>
                                              <p:attrName>style.visibility</p:attrName>
                                            </p:attrNameLst>
                                          </p:cBhvr>
                                          <p:to>
                                            <p:strVal val="visible"/>
                                          </p:to>
                                        </p:set>
                                        <p:anim calcmode="lin" valueType="num" p14:bounceEnd="40000">
                                          <p:cBhvr additive="base">
                                            <p:cTn id="12" dur="750" fill="hold"/>
                                            <p:tgtEl>
                                              <p:spTgt spid="280"/>
                                            </p:tgtEl>
                                            <p:attrNameLst>
                                              <p:attrName>ppt_x</p:attrName>
                                            </p:attrNameLst>
                                          </p:cBhvr>
                                          <p:tavLst>
                                            <p:tav tm="0">
                                              <p:val>
                                                <p:strVal val="#ppt_x"/>
                                              </p:val>
                                            </p:tav>
                                            <p:tav tm="100000">
                                              <p:val>
                                                <p:strVal val="#ppt_x"/>
                                              </p:val>
                                            </p:tav>
                                          </p:tavLst>
                                        </p:anim>
                                        <p:anim calcmode="lin" valueType="num" p14:bounceEnd="40000">
                                          <p:cBhvr additive="base">
                                            <p:cTn id="13" dur="750" fill="hold"/>
                                            <p:tgtEl>
                                              <p:spTgt spid="28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40000" fill="hold" nodeType="afterEffect" p14:presetBounceEnd="40000">
                                      <p:stCondLst>
                                        <p:cond delay="0"/>
                                      </p:stCondLst>
                                      <p:childTnLst>
                                        <p:set>
                                          <p:cBhvr>
                                            <p:cTn id="16" dur="1" fill="hold">
                                              <p:stCondLst>
                                                <p:cond delay="0"/>
                                              </p:stCondLst>
                                            </p:cTn>
                                            <p:tgtEl>
                                              <p:spTgt spid="296"/>
                                            </p:tgtEl>
                                            <p:attrNameLst>
                                              <p:attrName>style.visibility</p:attrName>
                                            </p:attrNameLst>
                                          </p:cBhvr>
                                          <p:to>
                                            <p:strVal val="visible"/>
                                          </p:to>
                                        </p:set>
                                        <p:anim calcmode="lin" valueType="num" p14:bounceEnd="40000">
                                          <p:cBhvr additive="base">
                                            <p:cTn id="17" dur="750" fill="hold"/>
                                            <p:tgtEl>
                                              <p:spTgt spid="296"/>
                                            </p:tgtEl>
                                            <p:attrNameLst>
                                              <p:attrName>ppt_x</p:attrName>
                                            </p:attrNameLst>
                                          </p:cBhvr>
                                          <p:tavLst>
                                            <p:tav tm="0">
                                              <p:val>
                                                <p:strVal val="#ppt_x"/>
                                              </p:val>
                                            </p:tav>
                                            <p:tav tm="100000">
                                              <p:val>
                                                <p:strVal val="#ppt_x"/>
                                              </p:val>
                                            </p:tav>
                                          </p:tavLst>
                                        </p:anim>
                                        <p:anim calcmode="lin" valueType="num" p14:bounceEnd="40000">
                                          <p:cBhvr additive="base">
                                            <p:cTn id="18" dur="750" fill="hold"/>
                                            <p:tgtEl>
                                              <p:spTgt spid="296"/>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40000" fill="hold" nodeType="afterEffect" p14:presetBounceEnd="40000">
                                      <p:stCondLst>
                                        <p:cond delay="0"/>
                                      </p:stCondLst>
                                      <p:childTnLst>
                                        <p:set>
                                          <p:cBhvr>
                                            <p:cTn id="21" dur="1" fill="hold">
                                              <p:stCondLst>
                                                <p:cond delay="0"/>
                                              </p:stCondLst>
                                            </p:cTn>
                                            <p:tgtEl>
                                              <p:spTgt spid="308"/>
                                            </p:tgtEl>
                                            <p:attrNameLst>
                                              <p:attrName>style.visibility</p:attrName>
                                            </p:attrNameLst>
                                          </p:cBhvr>
                                          <p:to>
                                            <p:strVal val="visible"/>
                                          </p:to>
                                        </p:set>
                                        <p:anim calcmode="lin" valueType="num" p14:bounceEnd="40000">
                                          <p:cBhvr additive="base">
                                            <p:cTn id="22" dur="750" fill="hold"/>
                                            <p:tgtEl>
                                              <p:spTgt spid="308"/>
                                            </p:tgtEl>
                                            <p:attrNameLst>
                                              <p:attrName>ppt_x</p:attrName>
                                            </p:attrNameLst>
                                          </p:cBhvr>
                                          <p:tavLst>
                                            <p:tav tm="0">
                                              <p:val>
                                                <p:strVal val="#ppt_x"/>
                                              </p:val>
                                            </p:tav>
                                            <p:tav tm="100000">
                                              <p:val>
                                                <p:strVal val="#ppt_x"/>
                                              </p:val>
                                            </p:tav>
                                          </p:tavLst>
                                        </p:anim>
                                        <p:anim calcmode="lin" valueType="num" p14:bounceEnd="40000">
                                          <p:cBhvr additive="base">
                                            <p:cTn id="23" dur="750" fill="hold"/>
                                            <p:tgtEl>
                                              <p:spTgt spid="308"/>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328"/>
                                            </p:tgtEl>
                                            <p:attrNameLst>
                                              <p:attrName>style.visibility</p:attrName>
                                            </p:attrNameLst>
                                          </p:cBhvr>
                                          <p:to>
                                            <p:strVal val="visible"/>
                                          </p:to>
                                        </p:set>
                                        <p:animEffect transition="in" filter="wipe(left)">
                                          <p:cBhvr>
                                            <p:cTn id="27" dur="500"/>
                                            <p:tgtEl>
                                              <p:spTgt spid="328"/>
                                            </p:tgtEl>
                                          </p:cBhvr>
                                        </p:animEffect>
                                      </p:childTnLst>
                                    </p:cTn>
                                  </p:par>
                                  <p:par>
                                    <p:cTn id="28" presetID="22" presetClass="entr" presetSubtype="8" fill="hold" nodeType="withEffect">
                                      <p:stCondLst>
                                        <p:cond delay="0"/>
                                      </p:stCondLst>
                                      <p:childTnLst>
                                        <p:set>
                                          <p:cBhvr>
                                            <p:cTn id="29" dur="1" fill="hold">
                                              <p:stCondLst>
                                                <p:cond delay="0"/>
                                              </p:stCondLst>
                                            </p:cTn>
                                            <p:tgtEl>
                                              <p:spTgt spid="325"/>
                                            </p:tgtEl>
                                            <p:attrNameLst>
                                              <p:attrName>style.visibility</p:attrName>
                                            </p:attrNameLst>
                                          </p:cBhvr>
                                          <p:to>
                                            <p:strVal val="visible"/>
                                          </p:to>
                                        </p:set>
                                        <p:animEffect transition="in" filter="wipe(left)">
                                          <p:cBhvr>
                                            <p:cTn id="30" dur="500"/>
                                            <p:tgtEl>
                                              <p:spTgt spid="325"/>
                                            </p:tgtEl>
                                          </p:cBhvr>
                                        </p:animEffect>
                                      </p:childTnLst>
                                    </p:cTn>
                                  </p:par>
                                  <p:par>
                                    <p:cTn id="31" presetID="22" presetClass="entr" presetSubtype="8" fill="hold" nodeType="withEffect">
                                      <p:stCondLst>
                                        <p:cond delay="0"/>
                                      </p:stCondLst>
                                      <p:childTnLst>
                                        <p:set>
                                          <p:cBhvr>
                                            <p:cTn id="32" dur="1" fill="hold">
                                              <p:stCondLst>
                                                <p:cond delay="0"/>
                                              </p:stCondLst>
                                            </p:cTn>
                                            <p:tgtEl>
                                              <p:spTgt spid="324"/>
                                            </p:tgtEl>
                                            <p:attrNameLst>
                                              <p:attrName>style.visibility</p:attrName>
                                            </p:attrNameLst>
                                          </p:cBhvr>
                                          <p:to>
                                            <p:strVal val="visible"/>
                                          </p:to>
                                        </p:set>
                                        <p:animEffect transition="in" filter="wipe(left)">
                                          <p:cBhvr>
                                            <p:cTn id="33" dur="500"/>
                                            <p:tgtEl>
                                              <p:spTgt spid="324"/>
                                            </p:tgtEl>
                                          </p:cBhvr>
                                        </p:animEffect>
                                      </p:childTnLst>
                                    </p:cTn>
                                  </p:par>
                                  <p:par>
                                    <p:cTn id="34" presetID="22" presetClass="entr" presetSubtype="8" fill="hold" nodeType="withEffect">
                                      <p:stCondLst>
                                        <p:cond delay="0"/>
                                      </p:stCondLst>
                                      <p:childTnLst>
                                        <p:set>
                                          <p:cBhvr>
                                            <p:cTn id="35" dur="1" fill="hold">
                                              <p:stCondLst>
                                                <p:cond delay="0"/>
                                              </p:stCondLst>
                                            </p:cTn>
                                            <p:tgtEl>
                                              <p:spTgt spid="323"/>
                                            </p:tgtEl>
                                            <p:attrNameLst>
                                              <p:attrName>style.visibility</p:attrName>
                                            </p:attrNameLst>
                                          </p:cBhvr>
                                          <p:to>
                                            <p:strVal val="visible"/>
                                          </p:to>
                                        </p:set>
                                        <p:animEffect transition="in" filter="wipe(left)">
                                          <p:cBhvr>
                                            <p:cTn id="36" dur="500"/>
                                            <p:tgtEl>
                                              <p:spTgt spid="323"/>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5"/>
                                            </p:tgtEl>
                                            <p:attrNameLst>
                                              <p:attrName>style.visibility</p:attrName>
                                            </p:attrNameLst>
                                          </p:cBhvr>
                                          <p:to>
                                            <p:strVal val="visible"/>
                                          </p:to>
                                        </p:set>
                                        <p:animEffect transition="in" filter="wipe(left)">
                                          <p:cBhvr>
                                            <p:cTn id="40" dur="500"/>
                                            <p:tgtEl>
                                              <p:spTgt spid="22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3"/>
                                            </p:tgtEl>
                                            <p:attrNameLst>
                                              <p:attrName>style.visibility</p:attrName>
                                            </p:attrNameLst>
                                          </p:cBhvr>
                                          <p:to>
                                            <p:strVal val="visible"/>
                                          </p:to>
                                        </p:set>
                                        <p:animEffect transition="in" filter="wipe(left)">
                                          <p:cBhvr>
                                            <p:cTn id="43" dur="500"/>
                                            <p:tgtEl>
                                              <p:spTgt spid="22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1"/>
                                            </p:tgtEl>
                                            <p:attrNameLst>
                                              <p:attrName>style.visibility</p:attrName>
                                            </p:attrNameLst>
                                          </p:cBhvr>
                                          <p:to>
                                            <p:strVal val="visible"/>
                                          </p:to>
                                        </p:set>
                                        <p:animEffect transition="in" filter="wipe(left)">
                                          <p:cBhvr>
                                            <p:cTn id="46" dur="500"/>
                                            <p:tgtEl>
                                              <p:spTgt spid="22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19"/>
                                            </p:tgtEl>
                                            <p:attrNameLst>
                                              <p:attrName>style.visibility</p:attrName>
                                            </p:attrNameLst>
                                          </p:cBhvr>
                                          <p:to>
                                            <p:strVal val="visible"/>
                                          </p:to>
                                        </p:set>
                                        <p:animEffect transition="in" filter="wipe(left)">
                                          <p:cBhvr>
                                            <p:cTn id="49" dur="500"/>
                                            <p:tgtEl>
                                              <p:spTgt spid="219"/>
                                            </p:tgtEl>
                                          </p:cBhvr>
                                        </p:animEffect>
                                      </p:childTnLst>
                                    </p:cTn>
                                  </p:par>
                                </p:childTnLst>
                              </p:cTn>
                            </p:par>
                            <p:par>
                              <p:cTn id="50" fill="hold">
                                <p:stCondLst>
                                  <p:cond delay="5000"/>
                                </p:stCondLst>
                                <p:childTnLst>
                                  <p:par>
                                    <p:cTn id="51" presetID="16" presetClass="entr" presetSubtype="42" fill="hold" nodeType="afterEffect">
                                      <p:stCondLst>
                                        <p:cond delay="0"/>
                                      </p:stCondLst>
                                      <p:childTnLst>
                                        <p:set>
                                          <p:cBhvr>
                                            <p:cTn id="52" dur="1" fill="hold">
                                              <p:stCondLst>
                                                <p:cond delay="0"/>
                                              </p:stCondLst>
                                            </p:cTn>
                                            <p:tgtEl>
                                              <p:spTgt spid="226"/>
                                            </p:tgtEl>
                                            <p:attrNameLst>
                                              <p:attrName>style.visibility</p:attrName>
                                            </p:attrNameLst>
                                          </p:cBhvr>
                                          <p:to>
                                            <p:strVal val="visible"/>
                                          </p:to>
                                        </p:set>
                                        <p:animEffect transition="in" filter="barn(outHorizontal)">
                                          <p:cBhvr>
                                            <p:cTn id="53" dur="500"/>
                                            <p:tgtEl>
                                              <p:spTgt spid="226"/>
                                            </p:tgtEl>
                                          </p:cBhvr>
                                        </p:animEffect>
                                      </p:childTnLst>
                                    </p:cTn>
                                  </p:par>
                                  <p:par>
                                    <p:cTn id="54" presetID="16" presetClass="entr" presetSubtype="42" fill="hold" nodeType="withEffect">
                                      <p:stCondLst>
                                        <p:cond delay="0"/>
                                      </p:stCondLst>
                                      <p:childTnLst>
                                        <p:set>
                                          <p:cBhvr>
                                            <p:cTn id="55" dur="1" fill="hold">
                                              <p:stCondLst>
                                                <p:cond delay="0"/>
                                              </p:stCondLst>
                                            </p:cTn>
                                            <p:tgtEl>
                                              <p:spTgt spid="224"/>
                                            </p:tgtEl>
                                            <p:attrNameLst>
                                              <p:attrName>style.visibility</p:attrName>
                                            </p:attrNameLst>
                                          </p:cBhvr>
                                          <p:to>
                                            <p:strVal val="visible"/>
                                          </p:to>
                                        </p:set>
                                        <p:animEffect transition="in" filter="barn(outHorizontal)">
                                          <p:cBhvr>
                                            <p:cTn id="56" dur="500"/>
                                            <p:tgtEl>
                                              <p:spTgt spid="224"/>
                                            </p:tgtEl>
                                          </p:cBhvr>
                                        </p:animEffect>
                                      </p:childTnLst>
                                    </p:cTn>
                                  </p:par>
                                  <p:par>
                                    <p:cTn id="57" presetID="16" presetClass="entr" presetSubtype="42" fill="hold" nodeType="withEffect">
                                      <p:stCondLst>
                                        <p:cond delay="0"/>
                                      </p:stCondLst>
                                      <p:childTnLst>
                                        <p:set>
                                          <p:cBhvr>
                                            <p:cTn id="58" dur="1" fill="hold">
                                              <p:stCondLst>
                                                <p:cond delay="0"/>
                                              </p:stCondLst>
                                            </p:cTn>
                                            <p:tgtEl>
                                              <p:spTgt spid="222"/>
                                            </p:tgtEl>
                                            <p:attrNameLst>
                                              <p:attrName>style.visibility</p:attrName>
                                            </p:attrNameLst>
                                          </p:cBhvr>
                                          <p:to>
                                            <p:strVal val="visible"/>
                                          </p:to>
                                        </p:set>
                                        <p:animEffect transition="in" filter="barn(outHorizontal)">
                                          <p:cBhvr>
                                            <p:cTn id="59" dur="500"/>
                                            <p:tgtEl>
                                              <p:spTgt spid="222"/>
                                            </p:tgtEl>
                                          </p:cBhvr>
                                        </p:animEffect>
                                      </p:childTnLst>
                                    </p:cTn>
                                  </p:par>
                                  <p:par>
                                    <p:cTn id="60" presetID="16" presetClass="entr" presetSubtype="42" fill="hold" nodeType="withEffect">
                                      <p:stCondLst>
                                        <p:cond delay="0"/>
                                      </p:stCondLst>
                                      <p:childTnLst>
                                        <p:set>
                                          <p:cBhvr>
                                            <p:cTn id="61" dur="1" fill="hold">
                                              <p:stCondLst>
                                                <p:cond delay="0"/>
                                              </p:stCondLst>
                                            </p:cTn>
                                            <p:tgtEl>
                                              <p:spTgt spid="220"/>
                                            </p:tgtEl>
                                            <p:attrNameLst>
                                              <p:attrName>style.visibility</p:attrName>
                                            </p:attrNameLst>
                                          </p:cBhvr>
                                          <p:to>
                                            <p:strVal val="visible"/>
                                          </p:to>
                                        </p:set>
                                        <p:animEffect transition="in" filter="barn(outHorizontal)">
                                          <p:cBhvr>
                                            <p:cTn id="62" dur="500"/>
                                            <p:tgtEl>
                                              <p:spTgt spid="220"/>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257"/>
                                            </p:tgtEl>
                                            <p:attrNameLst>
                                              <p:attrName>style.visibility</p:attrName>
                                            </p:attrNameLst>
                                          </p:cBhvr>
                                          <p:to>
                                            <p:strVal val="visible"/>
                                          </p:to>
                                        </p:set>
                                        <p:animEffect transition="in" filter="wipe(left)">
                                          <p:cBhvr>
                                            <p:cTn id="66" dur="500"/>
                                            <p:tgtEl>
                                              <p:spTgt spid="257"/>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258"/>
                                            </p:tgtEl>
                                            <p:attrNameLst>
                                              <p:attrName>style.visibility</p:attrName>
                                            </p:attrNameLst>
                                          </p:cBhvr>
                                          <p:to>
                                            <p:strVal val="visible"/>
                                          </p:to>
                                        </p:set>
                                        <p:animEffect transition="in" filter="wipe(left)">
                                          <p:cBhvr>
                                            <p:cTn id="70" dur="500"/>
                                            <p:tgtEl>
                                              <p:spTgt spid="258"/>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left)">
                                          <p:cBhvr>
                                            <p:cTn id="74" dur="500"/>
                                            <p:tgtEl>
                                              <p:spTgt spid="259"/>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left)">
                                          <p:cBhvr>
                                            <p:cTn id="78" dur="5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1" grpId="0"/>
          <p:bldP spid="223" grpId="0"/>
          <p:bldP spid="225" grpId="0"/>
          <p:bldP spid="257" grpId="0"/>
          <p:bldP spid="258" grpId="0"/>
          <p:bldP spid="259" grpId="0"/>
          <p:bldP spid="26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nodeType="afterEffect">
                                      <p:stCondLst>
                                        <p:cond delay="0"/>
                                      </p:stCondLst>
                                      <p:childTnLst>
                                        <p:set>
                                          <p:cBhvr>
                                            <p:cTn id="6" dur="1" fill="hold">
                                              <p:stCondLst>
                                                <p:cond delay="0"/>
                                              </p:stCondLst>
                                            </p:cTn>
                                            <p:tgtEl>
                                              <p:spTgt spid="261"/>
                                            </p:tgtEl>
                                            <p:attrNameLst>
                                              <p:attrName>style.visibility</p:attrName>
                                            </p:attrNameLst>
                                          </p:cBhvr>
                                          <p:to>
                                            <p:strVal val="visible"/>
                                          </p:to>
                                        </p:set>
                                        <p:anim calcmode="lin" valueType="num">
                                          <p:cBhvr additive="base">
                                            <p:cTn id="7" dur="750" fill="hold"/>
                                            <p:tgtEl>
                                              <p:spTgt spid="261"/>
                                            </p:tgtEl>
                                            <p:attrNameLst>
                                              <p:attrName>ppt_x</p:attrName>
                                            </p:attrNameLst>
                                          </p:cBhvr>
                                          <p:tavLst>
                                            <p:tav tm="0">
                                              <p:val>
                                                <p:strVal val="#ppt_x"/>
                                              </p:val>
                                            </p:tav>
                                            <p:tav tm="100000">
                                              <p:val>
                                                <p:strVal val="#ppt_x"/>
                                              </p:val>
                                            </p:tav>
                                          </p:tavLst>
                                        </p:anim>
                                        <p:anim calcmode="lin" valueType="num">
                                          <p:cBhvr additive="base">
                                            <p:cTn id="8" dur="750" fill="hold"/>
                                            <p:tgtEl>
                                              <p:spTgt spid="26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40000" fill="hold" nodeType="afterEffect">
                                      <p:stCondLst>
                                        <p:cond delay="0"/>
                                      </p:stCondLst>
                                      <p:childTnLst>
                                        <p:set>
                                          <p:cBhvr>
                                            <p:cTn id="11" dur="1" fill="hold">
                                              <p:stCondLst>
                                                <p:cond delay="0"/>
                                              </p:stCondLst>
                                            </p:cTn>
                                            <p:tgtEl>
                                              <p:spTgt spid="280"/>
                                            </p:tgtEl>
                                            <p:attrNameLst>
                                              <p:attrName>style.visibility</p:attrName>
                                            </p:attrNameLst>
                                          </p:cBhvr>
                                          <p:to>
                                            <p:strVal val="visible"/>
                                          </p:to>
                                        </p:set>
                                        <p:anim calcmode="lin" valueType="num">
                                          <p:cBhvr additive="base">
                                            <p:cTn id="12" dur="750" fill="hold"/>
                                            <p:tgtEl>
                                              <p:spTgt spid="280"/>
                                            </p:tgtEl>
                                            <p:attrNameLst>
                                              <p:attrName>ppt_x</p:attrName>
                                            </p:attrNameLst>
                                          </p:cBhvr>
                                          <p:tavLst>
                                            <p:tav tm="0">
                                              <p:val>
                                                <p:strVal val="#ppt_x"/>
                                              </p:val>
                                            </p:tav>
                                            <p:tav tm="100000">
                                              <p:val>
                                                <p:strVal val="#ppt_x"/>
                                              </p:val>
                                            </p:tav>
                                          </p:tavLst>
                                        </p:anim>
                                        <p:anim calcmode="lin" valueType="num">
                                          <p:cBhvr additive="base">
                                            <p:cTn id="13" dur="750" fill="hold"/>
                                            <p:tgtEl>
                                              <p:spTgt spid="280"/>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40000" fill="hold" nodeType="afterEffect">
                                      <p:stCondLst>
                                        <p:cond delay="0"/>
                                      </p:stCondLst>
                                      <p:childTnLst>
                                        <p:set>
                                          <p:cBhvr>
                                            <p:cTn id="16" dur="1" fill="hold">
                                              <p:stCondLst>
                                                <p:cond delay="0"/>
                                              </p:stCondLst>
                                            </p:cTn>
                                            <p:tgtEl>
                                              <p:spTgt spid="296"/>
                                            </p:tgtEl>
                                            <p:attrNameLst>
                                              <p:attrName>style.visibility</p:attrName>
                                            </p:attrNameLst>
                                          </p:cBhvr>
                                          <p:to>
                                            <p:strVal val="visible"/>
                                          </p:to>
                                        </p:set>
                                        <p:anim calcmode="lin" valueType="num">
                                          <p:cBhvr additive="base">
                                            <p:cTn id="17" dur="750" fill="hold"/>
                                            <p:tgtEl>
                                              <p:spTgt spid="296"/>
                                            </p:tgtEl>
                                            <p:attrNameLst>
                                              <p:attrName>ppt_x</p:attrName>
                                            </p:attrNameLst>
                                          </p:cBhvr>
                                          <p:tavLst>
                                            <p:tav tm="0">
                                              <p:val>
                                                <p:strVal val="#ppt_x"/>
                                              </p:val>
                                            </p:tav>
                                            <p:tav tm="100000">
                                              <p:val>
                                                <p:strVal val="#ppt_x"/>
                                              </p:val>
                                            </p:tav>
                                          </p:tavLst>
                                        </p:anim>
                                        <p:anim calcmode="lin" valueType="num">
                                          <p:cBhvr additive="base">
                                            <p:cTn id="18" dur="750" fill="hold"/>
                                            <p:tgtEl>
                                              <p:spTgt spid="296"/>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40000" fill="hold" nodeType="afterEffect">
                                      <p:stCondLst>
                                        <p:cond delay="0"/>
                                      </p:stCondLst>
                                      <p:childTnLst>
                                        <p:set>
                                          <p:cBhvr>
                                            <p:cTn id="21" dur="1" fill="hold">
                                              <p:stCondLst>
                                                <p:cond delay="0"/>
                                              </p:stCondLst>
                                            </p:cTn>
                                            <p:tgtEl>
                                              <p:spTgt spid="308"/>
                                            </p:tgtEl>
                                            <p:attrNameLst>
                                              <p:attrName>style.visibility</p:attrName>
                                            </p:attrNameLst>
                                          </p:cBhvr>
                                          <p:to>
                                            <p:strVal val="visible"/>
                                          </p:to>
                                        </p:set>
                                        <p:anim calcmode="lin" valueType="num">
                                          <p:cBhvr additive="base">
                                            <p:cTn id="22" dur="750" fill="hold"/>
                                            <p:tgtEl>
                                              <p:spTgt spid="308"/>
                                            </p:tgtEl>
                                            <p:attrNameLst>
                                              <p:attrName>ppt_x</p:attrName>
                                            </p:attrNameLst>
                                          </p:cBhvr>
                                          <p:tavLst>
                                            <p:tav tm="0">
                                              <p:val>
                                                <p:strVal val="#ppt_x"/>
                                              </p:val>
                                            </p:tav>
                                            <p:tav tm="100000">
                                              <p:val>
                                                <p:strVal val="#ppt_x"/>
                                              </p:val>
                                            </p:tav>
                                          </p:tavLst>
                                        </p:anim>
                                        <p:anim calcmode="lin" valueType="num">
                                          <p:cBhvr additive="base">
                                            <p:cTn id="23" dur="750" fill="hold"/>
                                            <p:tgtEl>
                                              <p:spTgt spid="308"/>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2" presetClass="entr" presetSubtype="8" fill="hold" nodeType="afterEffect">
                                      <p:stCondLst>
                                        <p:cond delay="0"/>
                                      </p:stCondLst>
                                      <p:childTnLst>
                                        <p:set>
                                          <p:cBhvr>
                                            <p:cTn id="26" dur="1" fill="hold">
                                              <p:stCondLst>
                                                <p:cond delay="0"/>
                                              </p:stCondLst>
                                            </p:cTn>
                                            <p:tgtEl>
                                              <p:spTgt spid="328"/>
                                            </p:tgtEl>
                                            <p:attrNameLst>
                                              <p:attrName>style.visibility</p:attrName>
                                            </p:attrNameLst>
                                          </p:cBhvr>
                                          <p:to>
                                            <p:strVal val="visible"/>
                                          </p:to>
                                        </p:set>
                                        <p:animEffect transition="in" filter="wipe(left)">
                                          <p:cBhvr>
                                            <p:cTn id="27" dur="500"/>
                                            <p:tgtEl>
                                              <p:spTgt spid="328"/>
                                            </p:tgtEl>
                                          </p:cBhvr>
                                        </p:animEffect>
                                      </p:childTnLst>
                                    </p:cTn>
                                  </p:par>
                                  <p:par>
                                    <p:cTn id="28" presetID="22" presetClass="entr" presetSubtype="8" fill="hold" nodeType="withEffect">
                                      <p:stCondLst>
                                        <p:cond delay="0"/>
                                      </p:stCondLst>
                                      <p:childTnLst>
                                        <p:set>
                                          <p:cBhvr>
                                            <p:cTn id="29" dur="1" fill="hold">
                                              <p:stCondLst>
                                                <p:cond delay="0"/>
                                              </p:stCondLst>
                                            </p:cTn>
                                            <p:tgtEl>
                                              <p:spTgt spid="325"/>
                                            </p:tgtEl>
                                            <p:attrNameLst>
                                              <p:attrName>style.visibility</p:attrName>
                                            </p:attrNameLst>
                                          </p:cBhvr>
                                          <p:to>
                                            <p:strVal val="visible"/>
                                          </p:to>
                                        </p:set>
                                        <p:animEffect transition="in" filter="wipe(left)">
                                          <p:cBhvr>
                                            <p:cTn id="30" dur="500"/>
                                            <p:tgtEl>
                                              <p:spTgt spid="325"/>
                                            </p:tgtEl>
                                          </p:cBhvr>
                                        </p:animEffect>
                                      </p:childTnLst>
                                    </p:cTn>
                                  </p:par>
                                  <p:par>
                                    <p:cTn id="31" presetID="22" presetClass="entr" presetSubtype="8" fill="hold" nodeType="withEffect">
                                      <p:stCondLst>
                                        <p:cond delay="0"/>
                                      </p:stCondLst>
                                      <p:childTnLst>
                                        <p:set>
                                          <p:cBhvr>
                                            <p:cTn id="32" dur="1" fill="hold">
                                              <p:stCondLst>
                                                <p:cond delay="0"/>
                                              </p:stCondLst>
                                            </p:cTn>
                                            <p:tgtEl>
                                              <p:spTgt spid="324"/>
                                            </p:tgtEl>
                                            <p:attrNameLst>
                                              <p:attrName>style.visibility</p:attrName>
                                            </p:attrNameLst>
                                          </p:cBhvr>
                                          <p:to>
                                            <p:strVal val="visible"/>
                                          </p:to>
                                        </p:set>
                                        <p:animEffect transition="in" filter="wipe(left)">
                                          <p:cBhvr>
                                            <p:cTn id="33" dur="500"/>
                                            <p:tgtEl>
                                              <p:spTgt spid="324"/>
                                            </p:tgtEl>
                                          </p:cBhvr>
                                        </p:animEffect>
                                      </p:childTnLst>
                                    </p:cTn>
                                  </p:par>
                                  <p:par>
                                    <p:cTn id="34" presetID="22" presetClass="entr" presetSubtype="8" fill="hold" nodeType="withEffect">
                                      <p:stCondLst>
                                        <p:cond delay="0"/>
                                      </p:stCondLst>
                                      <p:childTnLst>
                                        <p:set>
                                          <p:cBhvr>
                                            <p:cTn id="35" dur="1" fill="hold">
                                              <p:stCondLst>
                                                <p:cond delay="0"/>
                                              </p:stCondLst>
                                            </p:cTn>
                                            <p:tgtEl>
                                              <p:spTgt spid="323"/>
                                            </p:tgtEl>
                                            <p:attrNameLst>
                                              <p:attrName>style.visibility</p:attrName>
                                            </p:attrNameLst>
                                          </p:cBhvr>
                                          <p:to>
                                            <p:strVal val="visible"/>
                                          </p:to>
                                        </p:set>
                                        <p:animEffect transition="in" filter="wipe(left)">
                                          <p:cBhvr>
                                            <p:cTn id="36" dur="500"/>
                                            <p:tgtEl>
                                              <p:spTgt spid="323"/>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5"/>
                                            </p:tgtEl>
                                            <p:attrNameLst>
                                              <p:attrName>style.visibility</p:attrName>
                                            </p:attrNameLst>
                                          </p:cBhvr>
                                          <p:to>
                                            <p:strVal val="visible"/>
                                          </p:to>
                                        </p:set>
                                        <p:animEffect transition="in" filter="wipe(left)">
                                          <p:cBhvr>
                                            <p:cTn id="40" dur="500"/>
                                            <p:tgtEl>
                                              <p:spTgt spid="22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3"/>
                                            </p:tgtEl>
                                            <p:attrNameLst>
                                              <p:attrName>style.visibility</p:attrName>
                                            </p:attrNameLst>
                                          </p:cBhvr>
                                          <p:to>
                                            <p:strVal val="visible"/>
                                          </p:to>
                                        </p:set>
                                        <p:animEffect transition="in" filter="wipe(left)">
                                          <p:cBhvr>
                                            <p:cTn id="43" dur="500"/>
                                            <p:tgtEl>
                                              <p:spTgt spid="22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21"/>
                                            </p:tgtEl>
                                            <p:attrNameLst>
                                              <p:attrName>style.visibility</p:attrName>
                                            </p:attrNameLst>
                                          </p:cBhvr>
                                          <p:to>
                                            <p:strVal val="visible"/>
                                          </p:to>
                                        </p:set>
                                        <p:animEffect transition="in" filter="wipe(left)">
                                          <p:cBhvr>
                                            <p:cTn id="46" dur="500"/>
                                            <p:tgtEl>
                                              <p:spTgt spid="22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19"/>
                                            </p:tgtEl>
                                            <p:attrNameLst>
                                              <p:attrName>style.visibility</p:attrName>
                                            </p:attrNameLst>
                                          </p:cBhvr>
                                          <p:to>
                                            <p:strVal val="visible"/>
                                          </p:to>
                                        </p:set>
                                        <p:animEffect transition="in" filter="wipe(left)">
                                          <p:cBhvr>
                                            <p:cTn id="49" dur="500"/>
                                            <p:tgtEl>
                                              <p:spTgt spid="219"/>
                                            </p:tgtEl>
                                          </p:cBhvr>
                                        </p:animEffect>
                                      </p:childTnLst>
                                    </p:cTn>
                                  </p:par>
                                </p:childTnLst>
                              </p:cTn>
                            </p:par>
                            <p:par>
                              <p:cTn id="50" fill="hold">
                                <p:stCondLst>
                                  <p:cond delay="5000"/>
                                </p:stCondLst>
                                <p:childTnLst>
                                  <p:par>
                                    <p:cTn id="51" presetID="16" presetClass="entr" presetSubtype="42" fill="hold" nodeType="afterEffect">
                                      <p:stCondLst>
                                        <p:cond delay="0"/>
                                      </p:stCondLst>
                                      <p:childTnLst>
                                        <p:set>
                                          <p:cBhvr>
                                            <p:cTn id="52" dur="1" fill="hold">
                                              <p:stCondLst>
                                                <p:cond delay="0"/>
                                              </p:stCondLst>
                                            </p:cTn>
                                            <p:tgtEl>
                                              <p:spTgt spid="226"/>
                                            </p:tgtEl>
                                            <p:attrNameLst>
                                              <p:attrName>style.visibility</p:attrName>
                                            </p:attrNameLst>
                                          </p:cBhvr>
                                          <p:to>
                                            <p:strVal val="visible"/>
                                          </p:to>
                                        </p:set>
                                        <p:animEffect transition="in" filter="barn(outHorizontal)">
                                          <p:cBhvr>
                                            <p:cTn id="53" dur="500"/>
                                            <p:tgtEl>
                                              <p:spTgt spid="226"/>
                                            </p:tgtEl>
                                          </p:cBhvr>
                                        </p:animEffect>
                                      </p:childTnLst>
                                    </p:cTn>
                                  </p:par>
                                  <p:par>
                                    <p:cTn id="54" presetID="16" presetClass="entr" presetSubtype="42" fill="hold" nodeType="withEffect">
                                      <p:stCondLst>
                                        <p:cond delay="0"/>
                                      </p:stCondLst>
                                      <p:childTnLst>
                                        <p:set>
                                          <p:cBhvr>
                                            <p:cTn id="55" dur="1" fill="hold">
                                              <p:stCondLst>
                                                <p:cond delay="0"/>
                                              </p:stCondLst>
                                            </p:cTn>
                                            <p:tgtEl>
                                              <p:spTgt spid="224"/>
                                            </p:tgtEl>
                                            <p:attrNameLst>
                                              <p:attrName>style.visibility</p:attrName>
                                            </p:attrNameLst>
                                          </p:cBhvr>
                                          <p:to>
                                            <p:strVal val="visible"/>
                                          </p:to>
                                        </p:set>
                                        <p:animEffect transition="in" filter="barn(outHorizontal)">
                                          <p:cBhvr>
                                            <p:cTn id="56" dur="500"/>
                                            <p:tgtEl>
                                              <p:spTgt spid="224"/>
                                            </p:tgtEl>
                                          </p:cBhvr>
                                        </p:animEffect>
                                      </p:childTnLst>
                                    </p:cTn>
                                  </p:par>
                                  <p:par>
                                    <p:cTn id="57" presetID="16" presetClass="entr" presetSubtype="42" fill="hold" nodeType="withEffect">
                                      <p:stCondLst>
                                        <p:cond delay="0"/>
                                      </p:stCondLst>
                                      <p:childTnLst>
                                        <p:set>
                                          <p:cBhvr>
                                            <p:cTn id="58" dur="1" fill="hold">
                                              <p:stCondLst>
                                                <p:cond delay="0"/>
                                              </p:stCondLst>
                                            </p:cTn>
                                            <p:tgtEl>
                                              <p:spTgt spid="222"/>
                                            </p:tgtEl>
                                            <p:attrNameLst>
                                              <p:attrName>style.visibility</p:attrName>
                                            </p:attrNameLst>
                                          </p:cBhvr>
                                          <p:to>
                                            <p:strVal val="visible"/>
                                          </p:to>
                                        </p:set>
                                        <p:animEffect transition="in" filter="barn(outHorizontal)">
                                          <p:cBhvr>
                                            <p:cTn id="59" dur="500"/>
                                            <p:tgtEl>
                                              <p:spTgt spid="222"/>
                                            </p:tgtEl>
                                          </p:cBhvr>
                                        </p:animEffect>
                                      </p:childTnLst>
                                    </p:cTn>
                                  </p:par>
                                  <p:par>
                                    <p:cTn id="60" presetID="16" presetClass="entr" presetSubtype="42" fill="hold" nodeType="withEffect">
                                      <p:stCondLst>
                                        <p:cond delay="0"/>
                                      </p:stCondLst>
                                      <p:childTnLst>
                                        <p:set>
                                          <p:cBhvr>
                                            <p:cTn id="61" dur="1" fill="hold">
                                              <p:stCondLst>
                                                <p:cond delay="0"/>
                                              </p:stCondLst>
                                            </p:cTn>
                                            <p:tgtEl>
                                              <p:spTgt spid="220"/>
                                            </p:tgtEl>
                                            <p:attrNameLst>
                                              <p:attrName>style.visibility</p:attrName>
                                            </p:attrNameLst>
                                          </p:cBhvr>
                                          <p:to>
                                            <p:strVal val="visible"/>
                                          </p:to>
                                        </p:set>
                                        <p:animEffect transition="in" filter="barn(outHorizontal)">
                                          <p:cBhvr>
                                            <p:cTn id="62" dur="500"/>
                                            <p:tgtEl>
                                              <p:spTgt spid="220"/>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257"/>
                                            </p:tgtEl>
                                            <p:attrNameLst>
                                              <p:attrName>style.visibility</p:attrName>
                                            </p:attrNameLst>
                                          </p:cBhvr>
                                          <p:to>
                                            <p:strVal val="visible"/>
                                          </p:to>
                                        </p:set>
                                        <p:animEffect transition="in" filter="wipe(left)">
                                          <p:cBhvr>
                                            <p:cTn id="66" dur="500"/>
                                            <p:tgtEl>
                                              <p:spTgt spid="257"/>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258"/>
                                            </p:tgtEl>
                                            <p:attrNameLst>
                                              <p:attrName>style.visibility</p:attrName>
                                            </p:attrNameLst>
                                          </p:cBhvr>
                                          <p:to>
                                            <p:strVal val="visible"/>
                                          </p:to>
                                        </p:set>
                                        <p:animEffect transition="in" filter="wipe(left)">
                                          <p:cBhvr>
                                            <p:cTn id="70" dur="500"/>
                                            <p:tgtEl>
                                              <p:spTgt spid="258"/>
                                            </p:tgtEl>
                                          </p:cBhvr>
                                        </p:animEffect>
                                      </p:childTnLst>
                                    </p:cTn>
                                  </p:par>
                                </p:childTnLst>
                              </p:cTn>
                            </p:par>
                            <p:par>
                              <p:cTn id="71" fill="hold">
                                <p:stCondLst>
                                  <p:cond delay="6500"/>
                                </p:stCondLst>
                                <p:childTnLst>
                                  <p:par>
                                    <p:cTn id="72" presetID="22" presetClass="entr" presetSubtype="8"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left)">
                                          <p:cBhvr>
                                            <p:cTn id="74" dur="500"/>
                                            <p:tgtEl>
                                              <p:spTgt spid="259"/>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left)">
                                          <p:cBhvr>
                                            <p:cTn id="78" dur="500"/>
                                            <p:tgtEl>
                                              <p:spTgt spid="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P spid="221" grpId="0"/>
          <p:bldP spid="223" grpId="0"/>
          <p:bldP spid="225" grpId="0"/>
          <p:bldP spid="257" grpId="0"/>
          <p:bldP spid="258" grpId="0"/>
          <p:bldP spid="259" grpId="0"/>
          <p:bldP spid="26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5400000">
            <a:off x="2666999" y="1126375"/>
            <a:ext cx="6857999"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00570" y="1362421"/>
            <a:ext cx="2881205" cy="2368645"/>
            <a:chOff x="1729502" y="1220490"/>
            <a:chExt cx="1283815" cy="1055428"/>
          </a:xfrm>
        </p:grpSpPr>
        <p:sp>
          <p:nvSpPr>
            <p:cNvPr id="3" name="六边形 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4" name="六边形 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5" name="TextBox 88"/>
            <p:cNvSpPr txBox="1"/>
            <p:nvPr/>
          </p:nvSpPr>
          <p:spPr>
            <a:xfrm>
              <a:off x="2126937" y="1519637"/>
              <a:ext cx="886380" cy="457162"/>
            </a:xfrm>
            <a:prstGeom prst="rect">
              <a:avLst/>
            </a:prstGeom>
            <a:noFill/>
          </p:spPr>
          <p:txBody>
            <a:bodyPr wrap="square" lIns="0" tIns="0" rIns="0" bIns="0" rtlCol="0">
              <a:spAutoFit/>
            </a:bodyPr>
            <a:lstStyle/>
            <a:p>
              <a:r>
                <a:rPr lang="en-US" altLang="zh-CN" sz="6665" b="1" dirty="0" smtClean="0">
                  <a:solidFill>
                    <a:schemeClr val="accent1"/>
                  </a:solidFill>
                  <a:latin typeface="微软雅黑" panose="020B0503020204020204" pitchFamily="34" charset="-122"/>
                  <a:ea typeface="微软雅黑" panose="020B0503020204020204" pitchFamily="34" charset="-122"/>
                </a:rPr>
                <a:t>02</a:t>
              </a:r>
              <a:endParaRPr lang="en-US" altLang="zh-CN" sz="6665" b="1" dirty="0">
                <a:solidFill>
                  <a:schemeClr val="accent1"/>
                </a:solidFill>
                <a:latin typeface="微软雅黑" panose="020B0503020204020204" pitchFamily="34" charset="-122"/>
                <a:ea typeface="微软雅黑" panose="020B0503020204020204" pitchFamily="34" charset="-122"/>
              </a:endParaRPr>
            </a:p>
          </p:txBody>
        </p:sp>
      </p:grpSp>
      <p:sp>
        <p:nvSpPr>
          <p:cNvPr id="6" name="TextBox 1"/>
          <p:cNvSpPr txBox="1"/>
          <p:nvPr/>
        </p:nvSpPr>
        <p:spPr>
          <a:xfrm>
            <a:off x="4361459" y="3962637"/>
            <a:ext cx="3570208"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工作完成情况</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4153471" y="4800587"/>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8" name="文本框 9"/>
          <p:cNvSpPr txBox="1"/>
          <p:nvPr/>
        </p:nvSpPr>
        <p:spPr>
          <a:xfrm>
            <a:off x="4153470" y="5169195"/>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9" name="文本框 9"/>
          <p:cNvSpPr txBox="1"/>
          <p:nvPr/>
        </p:nvSpPr>
        <p:spPr>
          <a:xfrm>
            <a:off x="574951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0" name="文本框 9"/>
          <p:cNvSpPr txBox="1"/>
          <p:nvPr/>
        </p:nvSpPr>
        <p:spPr>
          <a:xfrm>
            <a:off x="574951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1" name="文本框 9"/>
          <p:cNvSpPr txBox="1"/>
          <p:nvPr/>
        </p:nvSpPr>
        <p:spPr>
          <a:xfrm>
            <a:off x="734555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2" name="文本框 9"/>
          <p:cNvSpPr txBox="1"/>
          <p:nvPr/>
        </p:nvSpPr>
        <p:spPr>
          <a:xfrm>
            <a:off x="734555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
        <p:nvSpPr>
          <p:cNvPr id="75" name="矩形 3"/>
          <p:cNvSpPr>
            <a:spLocks noChangeArrowheads="1"/>
          </p:cNvSpPr>
          <p:nvPr/>
        </p:nvSpPr>
        <p:spPr bwMode="auto">
          <a:xfrm>
            <a:off x="914797" y="1197270"/>
            <a:ext cx="10393194" cy="2865564"/>
          </a:xfrm>
          <a:prstGeom prst="rect">
            <a:avLst/>
          </a:prstGeom>
          <a:blipFill dpi="0" rotWithShape="1">
            <a:blip r:embed="rId3" cstate="print"/>
            <a:srcRect/>
            <a:stretch>
              <a:fillRect/>
            </a:stretch>
          </a:blipFill>
          <a:ln w="9525">
            <a:noFill/>
            <a:bevel/>
          </a:ln>
        </p:spPr>
        <p:txBody>
          <a:bodyPr lIns="91382" tIns="45691" rIns="91382" bIns="45691"/>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00">
              <a:solidFill>
                <a:schemeClr val="tx1"/>
              </a:solidFill>
              <a:ea typeface="宋体" panose="02010600030101010101" pitchFamily="2" charset="-122"/>
            </a:endParaRPr>
          </a:p>
        </p:txBody>
      </p:sp>
      <p:sp>
        <p:nvSpPr>
          <p:cNvPr id="76" name="单圆角矩形 4"/>
          <p:cNvSpPr/>
          <p:nvPr/>
        </p:nvSpPr>
        <p:spPr bwMode="auto">
          <a:xfrm>
            <a:off x="914798" y="4175591"/>
            <a:ext cx="3390292" cy="206107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sp>
        <p:nvSpPr>
          <p:cNvPr id="83" name="单圆角矩形 5"/>
          <p:cNvSpPr/>
          <p:nvPr/>
        </p:nvSpPr>
        <p:spPr bwMode="auto">
          <a:xfrm>
            <a:off x="4410072" y="4175591"/>
            <a:ext cx="3390292" cy="2061073"/>
          </a:xfrm>
          <a:prstGeom prst="snip2Diag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sp>
        <p:nvSpPr>
          <p:cNvPr id="150" name="单圆角矩形 6"/>
          <p:cNvSpPr/>
          <p:nvPr/>
        </p:nvSpPr>
        <p:spPr bwMode="auto">
          <a:xfrm>
            <a:off x="7905349" y="4175591"/>
            <a:ext cx="3391837" cy="2061073"/>
          </a:xfrm>
          <a:prstGeom prst="roundRect">
            <a:avLst/>
          </a:prstGeom>
          <a:gradFill>
            <a:gsLst>
              <a:gs pos="100000">
                <a:schemeClr val="bg1">
                  <a:lumMod val="96000"/>
                </a:schemeClr>
              </a:gs>
              <a:gs pos="0">
                <a:schemeClr val="bg1">
                  <a:lumMod val="88000"/>
                </a:schemeClr>
              </a:gs>
            </a:gsLst>
            <a:lin ang="5400000" scaled="0"/>
          </a:gradFill>
          <a:ln w="22225">
            <a:gradFill flip="none" rotWithShape="1">
              <a:gsLst>
                <a:gs pos="0">
                  <a:schemeClr val="bg1"/>
                </a:gs>
                <a:gs pos="100000">
                  <a:schemeClr val="bg1">
                    <a:lumMod val="75000"/>
                  </a:schemeClr>
                </a:gs>
              </a:gsLst>
              <a:lin ang="5400000" scaled="0"/>
              <a:tileRect/>
            </a:gradFill>
          </a:ln>
          <a:effectLst>
            <a:outerShdw blurRad="127000" dist="508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sp>
        <p:nvSpPr>
          <p:cNvPr id="151" name="TextBox 150"/>
          <p:cNvSpPr txBox="1">
            <a:spLocks noChangeArrowheads="1"/>
          </p:cNvSpPr>
          <p:nvPr/>
        </p:nvSpPr>
        <p:spPr bwMode="auto">
          <a:xfrm>
            <a:off x="1110869" y="4869160"/>
            <a:ext cx="3053733" cy="8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2" tIns="45691" rIns="91382" bIns="4569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设置对象格式</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填充效果</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图片，选择事先准备好的图片即可。</a:t>
            </a:r>
          </a:p>
        </p:txBody>
      </p:sp>
      <p:sp>
        <p:nvSpPr>
          <p:cNvPr id="152" name="TextBox 151"/>
          <p:cNvSpPr txBox="1">
            <a:spLocks noChangeArrowheads="1"/>
          </p:cNvSpPr>
          <p:nvPr/>
        </p:nvSpPr>
        <p:spPr bwMode="auto">
          <a:xfrm>
            <a:off x="4575266" y="4869160"/>
            <a:ext cx="3055277" cy="8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2" tIns="45691" rIns="91382" bIns="4569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设置对象格式</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填充效果</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图片，选择事先准备好的图片即可。</a:t>
            </a:r>
          </a:p>
        </p:txBody>
      </p:sp>
      <p:sp>
        <p:nvSpPr>
          <p:cNvPr id="153" name="TextBox 152"/>
          <p:cNvSpPr txBox="1">
            <a:spLocks noChangeArrowheads="1"/>
          </p:cNvSpPr>
          <p:nvPr/>
        </p:nvSpPr>
        <p:spPr bwMode="auto">
          <a:xfrm>
            <a:off x="8085978" y="4869160"/>
            <a:ext cx="3055277" cy="8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2" tIns="45691" rIns="91382" bIns="45691">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50000"/>
                    <a:lumOff val="50000"/>
                  </a:schemeClr>
                </a:solidFill>
                <a:latin typeface="微软雅黑" panose="020B0503020204020204" pitchFamily="34" charset="-122"/>
              </a:rPr>
              <a:t>上面的图片可自行更换，动画效果不变，方法是对图片点右键</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设置对象格式</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填充效果</a:t>
            </a:r>
            <a:r>
              <a:rPr lang="en-US" altLang="zh-CN" sz="1200" dirty="0">
                <a:solidFill>
                  <a:schemeClr val="tx1">
                    <a:lumMod val="50000"/>
                    <a:lumOff val="50000"/>
                  </a:schemeClr>
                </a:solidFill>
                <a:latin typeface="微软雅黑" panose="020B0503020204020204" pitchFamily="34" charset="-122"/>
              </a:rPr>
              <a:t>-&gt;</a:t>
            </a:r>
            <a:r>
              <a:rPr lang="zh-CN" altLang="en-US" sz="1200" dirty="0">
                <a:solidFill>
                  <a:schemeClr val="tx1">
                    <a:lumMod val="50000"/>
                    <a:lumOff val="50000"/>
                  </a:schemeClr>
                </a:solidFill>
                <a:latin typeface="微软雅黑" panose="020B0503020204020204" pitchFamily="34" charset="-122"/>
              </a:rPr>
              <a:t>图片，选择事先准备好的图片即可。</a:t>
            </a:r>
          </a:p>
        </p:txBody>
      </p:sp>
      <p:grpSp>
        <p:nvGrpSpPr>
          <p:cNvPr id="154" name="组合 48"/>
          <p:cNvGrpSpPr/>
          <p:nvPr/>
        </p:nvGrpSpPr>
        <p:grpSpPr bwMode="auto">
          <a:xfrm>
            <a:off x="2232200" y="3821113"/>
            <a:ext cx="755159" cy="755475"/>
            <a:chOff x="6378554" y="995815"/>
            <a:chExt cx="755637" cy="755970"/>
          </a:xfrm>
        </p:grpSpPr>
        <p:grpSp>
          <p:nvGrpSpPr>
            <p:cNvPr id="155" name="组合 49"/>
            <p:cNvGrpSpPr/>
            <p:nvPr/>
          </p:nvGrpSpPr>
          <p:grpSpPr bwMode="auto">
            <a:xfrm>
              <a:off x="6378554" y="995815"/>
              <a:ext cx="755637" cy="755970"/>
              <a:chOff x="4921143" y="2265218"/>
              <a:chExt cx="2359772" cy="2360815"/>
            </a:xfrm>
          </p:grpSpPr>
          <p:sp>
            <p:nvSpPr>
              <p:cNvPr id="157" name="椭圆 156"/>
              <p:cNvSpPr/>
              <p:nvPr/>
            </p:nvSpPr>
            <p:spPr>
              <a:xfrm>
                <a:off x="4921143" y="2265218"/>
                <a:ext cx="2359772" cy="2360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8" name="椭圆 157"/>
              <p:cNvSpPr/>
              <p:nvPr/>
            </p:nvSpPr>
            <p:spPr>
              <a:xfrm>
                <a:off x="5059940" y="2404091"/>
                <a:ext cx="2082148" cy="2083069"/>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9" name="椭圆 158"/>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56" name="文本框 50"/>
            <p:cNvSpPr txBox="1"/>
            <p:nvPr/>
          </p:nvSpPr>
          <p:spPr>
            <a:xfrm>
              <a:off x="6496022" y="1144371"/>
              <a:ext cx="467089" cy="461967"/>
            </a:xfrm>
            <a:prstGeom prst="rect">
              <a:avLst/>
            </a:prstGeom>
            <a:noFill/>
            <a:ln>
              <a:noFill/>
            </a:ln>
          </p:spPr>
          <p:txBody>
            <a:bodyPr wrap="none">
              <a:spAutoFit/>
            </a:bodyPr>
            <a:lstStyle/>
            <a:p>
              <a:pPr>
                <a:defRPr/>
              </a:pPr>
              <a:r>
                <a:rPr lang="en-US" altLang="zh-CN" sz="2400" dirty="0">
                  <a:solidFill>
                    <a:schemeClr val="accent1"/>
                  </a:solidFill>
                  <a:effectLst>
                    <a:innerShdw blurRad="114300">
                      <a:prstClr val="black"/>
                    </a:innerShdw>
                  </a:effectLst>
                  <a:latin typeface="Impact" panose="020B0806030902050204" pitchFamily="34" charset="0"/>
                </a:rPr>
                <a:t>01</a:t>
              </a:r>
              <a:endParaRPr lang="zh-CN" altLang="en-US" sz="2400" dirty="0">
                <a:solidFill>
                  <a:schemeClr val="accent1"/>
                </a:solidFill>
                <a:effectLst>
                  <a:innerShdw blurRad="114300">
                    <a:prstClr val="black"/>
                  </a:innerShdw>
                </a:effectLst>
                <a:latin typeface="Impact" panose="020B0806030902050204" pitchFamily="34" charset="0"/>
              </a:endParaRPr>
            </a:p>
          </p:txBody>
        </p:sp>
      </p:grpSp>
      <p:grpSp>
        <p:nvGrpSpPr>
          <p:cNvPr id="160" name="组合 54"/>
          <p:cNvGrpSpPr/>
          <p:nvPr/>
        </p:nvGrpSpPr>
        <p:grpSpPr bwMode="auto">
          <a:xfrm>
            <a:off x="5725149" y="3806588"/>
            <a:ext cx="755158" cy="755475"/>
            <a:chOff x="6378550" y="995815"/>
            <a:chExt cx="755636" cy="755970"/>
          </a:xfrm>
        </p:grpSpPr>
        <p:grpSp>
          <p:nvGrpSpPr>
            <p:cNvPr id="161" name="组合 55"/>
            <p:cNvGrpSpPr/>
            <p:nvPr/>
          </p:nvGrpSpPr>
          <p:grpSpPr bwMode="auto">
            <a:xfrm>
              <a:off x="6378550" y="995815"/>
              <a:ext cx="755636" cy="755970"/>
              <a:chOff x="4921135" y="2265218"/>
              <a:chExt cx="2359771" cy="2360814"/>
            </a:xfrm>
          </p:grpSpPr>
          <p:sp>
            <p:nvSpPr>
              <p:cNvPr id="163" name="椭圆 162"/>
              <p:cNvSpPr/>
              <p:nvPr/>
            </p:nvSpPr>
            <p:spPr>
              <a:xfrm>
                <a:off x="4921135" y="2265218"/>
                <a:ext cx="2359771" cy="236081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4" name="椭圆 163"/>
              <p:cNvSpPr/>
              <p:nvPr/>
            </p:nvSpPr>
            <p:spPr>
              <a:xfrm>
                <a:off x="5059953" y="2404090"/>
                <a:ext cx="2082150" cy="2083069"/>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5" name="椭圆 164"/>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62" name="文本框 56"/>
            <p:cNvSpPr txBox="1"/>
            <p:nvPr/>
          </p:nvSpPr>
          <p:spPr>
            <a:xfrm>
              <a:off x="6471054" y="1134937"/>
              <a:ext cx="503983" cy="461967"/>
            </a:xfrm>
            <a:prstGeom prst="rect">
              <a:avLst/>
            </a:prstGeom>
            <a:noFill/>
            <a:ln>
              <a:noFill/>
            </a:ln>
          </p:spPr>
          <p:txBody>
            <a:bodyPr wrap="none">
              <a:spAutoFit/>
            </a:bodyPr>
            <a:lstStyle/>
            <a:p>
              <a:pPr>
                <a:defRPr/>
              </a:pPr>
              <a:r>
                <a:rPr lang="en-US" altLang="zh-CN" sz="2400" dirty="0">
                  <a:solidFill>
                    <a:schemeClr val="accent2"/>
                  </a:solidFill>
                  <a:effectLst>
                    <a:innerShdw blurRad="114300">
                      <a:prstClr val="black"/>
                    </a:innerShdw>
                  </a:effectLst>
                  <a:latin typeface="Impact" panose="020B0806030902050204" pitchFamily="34" charset="0"/>
                </a:rPr>
                <a:t>02</a:t>
              </a:r>
              <a:endParaRPr lang="zh-CN" altLang="en-US" sz="2400" dirty="0">
                <a:solidFill>
                  <a:schemeClr val="accent2"/>
                </a:solidFill>
                <a:effectLst>
                  <a:innerShdw blurRad="114300">
                    <a:prstClr val="black"/>
                  </a:innerShdw>
                </a:effectLst>
                <a:latin typeface="Impact" panose="020B0806030902050204" pitchFamily="34" charset="0"/>
              </a:endParaRPr>
            </a:p>
          </p:txBody>
        </p:sp>
      </p:grpSp>
      <p:grpSp>
        <p:nvGrpSpPr>
          <p:cNvPr id="166" name="组合 60"/>
          <p:cNvGrpSpPr/>
          <p:nvPr/>
        </p:nvGrpSpPr>
        <p:grpSpPr bwMode="auto">
          <a:xfrm>
            <a:off x="9235871" y="3808792"/>
            <a:ext cx="755492" cy="755475"/>
            <a:chOff x="6378550" y="995815"/>
            <a:chExt cx="755970" cy="755970"/>
          </a:xfrm>
        </p:grpSpPr>
        <p:grpSp>
          <p:nvGrpSpPr>
            <p:cNvPr id="167" name="组合 61"/>
            <p:cNvGrpSpPr/>
            <p:nvPr/>
          </p:nvGrpSpPr>
          <p:grpSpPr bwMode="auto">
            <a:xfrm>
              <a:off x="6378550" y="995815"/>
              <a:ext cx="755970" cy="755970"/>
              <a:chOff x="4921135" y="2265218"/>
              <a:chExt cx="2360814" cy="2360814"/>
            </a:xfrm>
          </p:grpSpPr>
          <p:sp>
            <p:nvSpPr>
              <p:cNvPr id="169" name="椭圆 168"/>
              <p:cNvSpPr/>
              <p:nvPr/>
            </p:nvSpPr>
            <p:spPr>
              <a:xfrm>
                <a:off x="4921135" y="2265218"/>
                <a:ext cx="2359771" cy="23608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0" name="椭圆 169"/>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1" name="椭圆 170"/>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68" name="文本框 62"/>
            <p:cNvSpPr txBox="1"/>
            <p:nvPr/>
          </p:nvSpPr>
          <p:spPr>
            <a:xfrm>
              <a:off x="6483444" y="1142967"/>
              <a:ext cx="513607" cy="461967"/>
            </a:xfrm>
            <a:prstGeom prst="rect">
              <a:avLst/>
            </a:prstGeom>
            <a:noFill/>
            <a:ln>
              <a:noFill/>
            </a:ln>
          </p:spPr>
          <p:txBody>
            <a:bodyPr wrap="none">
              <a:spAutoFit/>
            </a:bodyPr>
            <a:lstStyle/>
            <a:p>
              <a:pPr>
                <a:defRPr/>
              </a:pPr>
              <a:r>
                <a:rPr lang="en-US" altLang="zh-CN" sz="2400" dirty="0">
                  <a:solidFill>
                    <a:schemeClr val="accent1"/>
                  </a:solidFill>
                  <a:effectLst>
                    <a:innerShdw blurRad="114300">
                      <a:prstClr val="black"/>
                    </a:innerShdw>
                  </a:effectLst>
                  <a:latin typeface="Impact" panose="020B0806030902050204" pitchFamily="34" charset="0"/>
                </a:rPr>
                <a:t>03</a:t>
              </a:r>
              <a:endParaRPr lang="zh-CN" altLang="en-US" sz="2400" dirty="0">
                <a:solidFill>
                  <a:schemeClr val="accent1"/>
                </a:solidFill>
                <a:effectLst>
                  <a:innerShdw blurRad="114300">
                    <a:prstClr val="black"/>
                  </a:innerShdw>
                </a:effectLst>
                <a:latin typeface="Impact" panose="020B0806030902050204" pitchFamily="34" charset="0"/>
              </a:endParaRP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randombar(horizontal)">
                                      <p:cBhvr>
                                        <p:cTn id="7" dur="75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50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ppt_x"/>
                                          </p:val>
                                        </p:tav>
                                        <p:tav tm="100000">
                                          <p:val>
                                            <p:strVal val="#ppt_x"/>
                                          </p:val>
                                        </p:tav>
                                      </p:tavLst>
                                    </p:anim>
                                    <p:anim calcmode="lin" valueType="num">
                                      <p:cBhvr additive="base">
                                        <p:cTn id="13" dur="500" fill="hold"/>
                                        <p:tgtEl>
                                          <p:spTgt spid="76"/>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500" fill="hold"/>
                                        <p:tgtEl>
                                          <p:spTgt spid="83"/>
                                        </p:tgtEl>
                                        <p:attrNameLst>
                                          <p:attrName>ppt_x</p:attrName>
                                        </p:attrNameLst>
                                      </p:cBhvr>
                                      <p:tavLst>
                                        <p:tav tm="0">
                                          <p:val>
                                            <p:strVal val="#ppt_x"/>
                                          </p:val>
                                        </p:tav>
                                        <p:tav tm="100000">
                                          <p:val>
                                            <p:strVal val="#ppt_x"/>
                                          </p:val>
                                        </p:tav>
                                      </p:tavLst>
                                    </p:anim>
                                    <p:anim calcmode="lin" valueType="num">
                                      <p:cBhvr additive="base">
                                        <p:cTn id="17" dur="500" fill="hold"/>
                                        <p:tgtEl>
                                          <p:spTgt spid="8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150"/>
                                        </p:tgtEl>
                                        <p:attrNameLst>
                                          <p:attrName>style.visibility</p:attrName>
                                        </p:attrNameLst>
                                      </p:cBhvr>
                                      <p:to>
                                        <p:strVal val="visible"/>
                                      </p:to>
                                    </p:set>
                                    <p:anim calcmode="lin" valueType="num">
                                      <p:cBhvr additive="base">
                                        <p:cTn id="20" dur="500" fill="hold"/>
                                        <p:tgtEl>
                                          <p:spTgt spid="150"/>
                                        </p:tgtEl>
                                        <p:attrNameLst>
                                          <p:attrName>ppt_x</p:attrName>
                                        </p:attrNameLst>
                                      </p:cBhvr>
                                      <p:tavLst>
                                        <p:tav tm="0">
                                          <p:val>
                                            <p:strVal val="#ppt_x"/>
                                          </p:val>
                                        </p:tav>
                                        <p:tav tm="100000">
                                          <p:val>
                                            <p:strVal val="#ppt_x"/>
                                          </p:val>
                                        </p:tav>
                                      </p:tavLst>
                                    </p:anim>
                                    <p:anim calcmode="lin" valueType="num">
                                      <p:cBhvr additive="base">
                                        <p:cTn id="21" dur="500" fill="hold"/>
                                        <p:tgtEl>
                                          <p:spTgt spid="15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154"/>
                                        </p:tgtEl>
                                        <p:attrNameLst>
                                          <p:attrName>style.visibility</p:attrName>
                                        </p:attrNameLst>
                                      </p:cBhvr>
                                      <p:to>
                                        <p:strVal val="visible"/>
                                      </p:to>
                                    </p:set>
                                    <p:anim calcmode="lin" valueType="num">
                                      <p:cBhvr additive="base">
                                        <p:cTn id="24" dur="500" fill="hold"/>
                                        <p:tgtEl>
                                          <p:spTgt spid="154"/>
                                        </p:tgtEl>
                                        <p:attrNameLst>
                                          <p:attrName>ppt_x</p:attrName>
                                        </p:attrNameLst>
                                      </p:cBhvr>
                                      <p:tavLst>
                                        <p:tav tm="0">
                                          <p:val>
                                            <p:strVal val="#ppt_x"/>
                                          </p:val>
                                        </p:tav>
                                        <p:tav tm="100000">
                                          <p:val>
                                            <p:strVal val="#ppt_x"/>
                                          </p:val>
                                        </p:tav>
                                      </p:tavLst>
                                    </p:anim>
                                    <p:anim calcmode="lin" valueType="num">
                                      <p:cBhvr additive="base">
                                        <p:cTn id="25" dur="500" fill="hold"/>
                                        <p:tgtEl>
                                          <p:spTgt spid="15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160"/>
                                        </p:tgtEl>
                                        <p:attrNameLst>
                                          <p:attrName>style.visibility</p:attrName>
                                        </p:attrNameLst>
                                      </p:cBhvr>
                                      <p:to>
                                        <p:strVal val="visible"/>
                                      </p:to>
                                    </p:set>
                                    <p:anim calcmode="lin" valueType="num">
                                      <p:cBhvr additive="base">
                                        <p:cTn id="28" dur="500" fill="hold"/>
                                        <p:tgtEl>
                                          <p:spTgt spid="160"/>
                                        </p:tgtEl>
                                        <p:attrNameLst>
                                          <p:attrName>ppt_x</p:attrName>
                                        </p:attrNameLst>
                                      </p:cBhvr>
                                      <p:tavLst>
                                        <p:tav tm="0">
                                          <p:val>
                                            <p:strVal val="#ppt_x"/>
                                          </p:val>
                                        </p:tav>
                                        <p:tav tm="100000">
                                          <p:val>
                                            <p:strVal val="#ppt_x"/>
                                          </p:val>
                                        </p:tav>
                                      </p:tavLst>
                                    </p:anim>
                                    <p:anim calcmode="lin" valueType="num">
                                      <p:cBhvr additive="base">
                                        <p:cTn id="29" dur="500" fill="hold"/>
                                        <p:tgtEl>
                                          <p:spTgt spid="16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500"/>
                                  </p:stCondLst>
                                  <p:childTnLst>
                                    <p:set>
                                      <p:cBhvr>
                                        <p:cTn id="31" dur="1" fill="hold">
                                          <p:stCondLst>
                                            <p:cond delay="0"/>
                                          </p:stCondLst>
                                        </p:cTn>
                                        <p:tgtEl>
                                          <p:spTgt spid="166"/>
                                        </p:tgtEl>
                                        <p:attrNameLst>
                                          <p:attrName>style.visibility</p:attrName>
                                        </p:attrNameLst>
                                      </p:cBhvr>
                                      <p:to>
                                        <p:strVal val="visible"/>
                                      </p:to>
                                    </p:set>
                                    <p:anim calcmode="lin" valueType="num">
                                      <p:cBhvr additive="base">
                                        <p:cTn id="32" dur="500" fill="hold"/>
                                        <p:tgtEl>
                                          <p:spTgt spid="166"/>
                                        </p:tgtEl>
                                        <p:attrNameLst>
                                          <p:attrName>ppt_x</p:attrName>
                                        </p:attrNameLst>
                                      </p:cBhvr>
                                      <p:tavLst>
                                        <p:tav tm="0">
                                          <p:val>
                                            <p:strVal val="#ppt_x"/>
                                          </p:val>
                                        </p:tav>
                                        <p:tav tm="100000">
                                          <p:val>
                                            <p:strVal val="#ppt_x"/>
                                          </p:val>
                                        </p:tav>
                                      </p:tavLst>
                                    </p:anim>
                                    <p:anim calcmode="lin" valueType="num">
                                      <p:cBhvr additive="base">
                                        <p:cTn id="33" dur="500" fill="hold"/>
                                        <p:tgtEl>
                                          <p:spTgt spid="166"/>
                                        </p:tgtEl>
                                        <p:attrNameLst>
                                          <p:attrName>ppt_y</p:attrName>
                                        </p:attrNameLst>
                                      </p:cBhvr>
                                      <p:tavLst>
                                        <p:tav tm="0">
                                          <p:val>
                                            <p:strVal val="1+#ppt_h/2"/>
                                          </p:val>
                                        </p:tav>
                                        <p:tav tm="100000">
                                          <p:val>
                                            <p:strVal val="#ppt_y"/>
                                          </p:val>
                                        </p:tav>
                                      </p:tavLst>
                                    </p:anim>
                                  </p:childTnLst>
                                </p:cTn>
                              </p:par>
                              <p:par>
                                <p:cTn id="34" presetID="41" presetClass="entr" presetSubtype="0" fill="hold" grpId="0" nodeType="withEffect">
                                  <p:stCondLst>
                                    <p:cond delay="1000"/>
                                  </p:stCondLst>
                                  <p:iterate type="lt">
                                    <p:tmPct val="10000"/>
                                  </p:iterate>
                                  <p:childTnLst>
                                    <p:set>
                                      <p:cBhvr>
                                        <p:cTn id="35" dur="1" fill="hold">
                                          <p:stCondLst>
                                            <p:cond delay="0"/>
                                          </p:stCondLst>
                                        </p:cTn>
                                        <p:tgtEl>
                                          <p:spTgt spid="151"/>
                                        </p:tgtEl>
                                        <p:attrNameLst>
                                          <p:attrName>style.visibility</p:attrName>
                                        </p:attrNameLst>
                                      </p:cBhvr>
                                      <p:to>
                                        <p:strVal val="visible"/>
                                      </p:to>
                                    </p:set>
                                    <p:anim calcmode="lin" valueType="num">
                                      <p:cBhvr>
                                        <p:cTn id="36" dur="500" fill="hold"/>
                                        <p:tgtEl>
                                          <p:spTgt spid="15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51"/>
                                        </p:tgtEl>
                                        <p:attrNameLst>
                                          <p:attrName>ppt_y</p:attrName>
                                        </p:attrNameLst>
                                      </p:cBhvr>
                                      <p:tavLst>
                                        <p:tav tm="0">
                                          <p:val>
                                            <p:strVal val="#ppt_y"/>
                                          </p:val>
                                        </p:tav>
                                        <p:tav tm="100000">
                                          <p:val>
                                            <p:strVal val="#ppt_y"/>
                                          </p:val>
                                        </p:tav>
                                      </p:tavLst>
                                    </p:anim>
                                    <p:anim calcmode="lin" valueType="num">
                                      <p:cBhvr>
                                        <p:cTn id="38" dur="500" fill="hold"/>
                                        <p:tgtEl>
                                          <p:spTgt spid="15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5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51"/>
                                        </p:tgtEl>
                                      </p:cBhvr>
                                    </p:animEffect>
                                  </p:childTnLst>
                                </p:cTn>
                              </p:par>
                              <p:par>
                                <p:cTn id="41" presetID="41" presetClass="entr" presetSubtype="0" fill="hold" grpId="0" nodeType="withEffect">
                                  <p:stCondLst>
                                    <p:cond delay="1000"/>
                                  </p:stCondLst>
                                  <p:iterate type="lt">
                                    <p:tmPct val="10000"/>
                                  </p:iterate>
                                  <p:childTnLst>
                                    <p:set>
                                      <p:cBhvr>
                                        <p:cTn id="42" dur="1" fill="hold">
                                          <p:stCondLst>
                                            <p:cond delay="0"/>
                                          </p:stCondLst>
                                        </p:cTn>
                                        <p:tgtEl>
                                          <p:spTgt spid="152"/>
                                        </p:tgtEl>
                                        <p:attrNameLst>
                                          <p:attrName>style.visibility</p:attrName>
                                        </p:attrNameLst>
                                      </p:cBhvr>
                                      <p:to>
                                        <p:strVal val="visible"/>
                                      </p:to>
                                    </p:set>
                                    <p:anim calcmode="lin" valueType="num">
                                      <p:cBhvr>
                                        <p:cTn id="43" dur="500" fill="hold"/>
                                        <p:tgtEl>
                                          <p:spTgt spid="15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52"/>
                                        </p:tgtEl>
                                        <p:attrNameLst>
                                          <p:attrName>ppt_y</p:attrName>
                                        </p:attrNameLst>
                                      </p:cBhvr>
                                      <p:tavLst>
                                        <p:tav tm="0">
                                          <p:val>
                                            <p:strVal val="#ppt_y"/>
                                          </p:val>
                                        </p:tav>
                                        <p:tav tm="100000">
                                          <p:val>
                                            <p:strVal val="#ppt_y"/>
                                          </p:val>
                                        </p:tav>
                                      </p:tavLst>
                                    </p:anim>
                                    <p:anim calcmode="lin" valueType="num">
                                      <p:cBhvr>
                                        <p:cTn id="45" dur="500" fill="hold"/>
                                        <p:tgtEl>
                                          <p:spTgt spid="15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5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52"/>
                                        </p:tgtEl>
                                      </p:cBhvr>
                                    </p:animEffect>
                                  </p:childTnLst>
                                </p:cTn>
                              </p:par>
                              <p:par>
                                <p:cTn id="48" presetID="41" presetClass="entr" presetSubtype="0" fill="hold" grpId="0" nodeType="withEffect">
                                  <p:stCondLst>
                                    <p:cond delay="1000"/>
                                  </p:stCondLst>
                                  <p:iterate type="lt">
                                    <p:tmPct val="10000"/>
                                  </p:iterate>
                                  <p:childTnLst>
                                    <p:set>
                                      <p:cBhvr>
                                        <p:cTn id="49" dur="1" fill="hold">
                                          <p:stCondLst>
                                            <p:cond delay="0"/>
                                          </p:stCondLst>
                                        </p:cTn>
                                        <p:tgtEl>
                                          <p:spTgt spid="153"/>
                                        </p:tgtEl>
                                        <p:attrNameLst>
                                          <p:attrName>style.visibility</p:attrName>
                                        </p:attrNameLst>
                                      </p:cBhvr>
                                      <p:to>
                                        <p:strVal val="visible"/>
                                      </p:to>
                                    </p:set>
                                    <p:anim calcmode="lin" valueType="num">
                                      <p:cBhvr>
                                        <p:cTn id="50" dur="500" fill="hold"/>
                                        <p:tgtEl>
                                          <p:spTgt spid="15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53"/>
                                        </p:tgtEl>
                                        <p:attrNameLst>
                                          <p:attrName>ppt_y</p:attrName>
                                        </p:attrNameLst>
                                      </p:cBhvr>
                                      <p:tavLst>
                                        <p:tav tm="0">
                                          <p:val>
                                            <p:strVal val="#ppt_y"/>
                                          </p:val>
                                        </p:tav>
                                        <p:tav tm="100000">
                                          <p:val>
                                            <p:strVal val="#ppt_y"/>
                                          </p:val>
                                        </p:tav>
                                      </p:tavLst>
                                    </p:anim>
                                    <p:anim calcmode="lin" valueType="num">
                                      <p:cBhvr>
                                        <p:cTn id="52" dur="500" fill="hold"/>
                                        <p:tgtEl>
                                          <p:spTgt spid="15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5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83" grpId="0" animBg="1"/>
      <p:bldP spid="150" grpId="0" animBg="1"/>
      <p:bldP spid="151" grpId="0"/>
      <p:bldP spid="152" grpId="0"/>
      <p:bldP spid="15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任意多边形 66"/>
          <p:cNvSpPr/>
          <p:nvPr/>
        </p:nvSpPr>
        <p:spPr>
          <a:xfrm>
            <a:off x="1884474" y="1617205"/>
            <a:ext cx="2071341" cy="4142869"/>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chemeClr val="bg1">
              <a:lumMod val="95000"/>
            </a:schemeClr>
          </a:solidFill>
          <a:ln>
            <a:no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accent2"/>
              </a:solidFill>
            </a:endParaRPr>
          </a:p>
        </p:txBody>
      </p:sp>
      <p:sp>
        <p:nvSpPr>
          <p:cNvPr id="68" name="文本框 128"/>
          <p:cNvSpPr txBox="1"/>
          <p:nvPr/>
        </p:nvSpPr>
        <p:spPr>
          <a:xfrm>
            <a:off x="7140961" y="1355491"/>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69" name="文本框 129"/>
          <p:cNvSpPr txBox="1"/>
          <p:nvPr/>
        </p:nvSpPr>
        <p:spPr>
          <a:xfrm>
            <a:off x="7146993" y="1625779"/>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0" name="文本框 131"/>
          <p:cNvSpPr txBox="1"/>
          <p:nvPr/>
        </p:nvSpPr>
        <p:spPr>
          <a:xfrm>
            <a:off x="7140961" y="236043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3" name="文本框 132"/>
          <p:cNvSpPr txBox="1"/>
          <p:nvPr/>
        </p:nvSpPr>
        <p:spPr>
          <a:xfrm>
            <a:off x="7146993" y="263072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4" name="文本框 134"/>
          <p:cNvSpPr txBox="1"/>
          <p:nvPr/>
        </p:nvSpPr>
        <p:spPr>
          <a:xfrm>
            <a:off x="7140961" y="3339615"/>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7" name="文本框 135"/>
          <p:cNvSpPr txBox="1"/>
          <p:nvPr/>
        </p:nvSpPr>
        <p:spPr>
          <a:xfrm>
            <a:off x="7146993" y="3609901"/>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78" name="文本框 137"/>
          <p:cNvSpPr txBox="1"/>
          <p:nvPr/>
        </p:nvSpPr>
        <p:spPr>
          <a:xfrm>
            <a:off x="7140961" y="4344563"/>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79" name="文本框 138"/>
          <p:cNvSpPr txBox="1"/>
          <p:nvPr/>
        </p:nvSpPr>
        <p:spPr>
          <a:xfrm>
            <a:off x="7146993" y="4614851"/>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82" name="组合 81"/>
          <p:cNvGrpSpPr/>
          <p:nvPr/>
        </p:nvGrpSpPr>
        <p:grpSpPr>
          <a:xfrm>
            <a:off x="2586499" y="1348254"/>
            <a:ext cx="4072350" cy="726543"/>
            <a:chOff x="2730289" y="1484495"/>
            <a:chExt cx="4072350" cy="726710"/>
          </a:xfrm>
        </p:grpSpPr>
        <p:grpSp>
          <p:nvGrpSpPr>
            <p:cNvPr id="83" name="组合 82"/>
            <p:cNvGrpSpPr/>
            <p:nvPr/>
          </p:nvGrpSpPr>
          <p:grpSpPr>
            <a:xfrm>
              <a:off x="2730289" y="1792999"/>
              <a:ext cx="3111711" cy="109703"/>
              <a:chOff x="3904783" y="1674310"/>
              <a:chExt cx="3519256" cy="109703"/>
            </a:xfrm>
          </p:grpSpPr>
          <p:cxnSp>
            <p:nvCxnSpPr>
              <p:cNvPr id="89" name="直接连接符 88"/>
              <p:cNvCxnSpPr/>
              <p:nvPr/>
            </p:nvCxnSpPr>
            <p:spPr>
              <a:xfrm flipV="1">
                <a:off x="3904783" y="1718973"/>
                <a:ext cx="3402797" cy="10188"/>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4" name="组合 83"/>
            <p:cNvGrpSpPr/>
            <p:nvPr/>
          </p:nvGrpSpPr>
          <p:grpSpPr>
            <a:xfrm>
              <a:off x="5982684" y="1484495"/>
              <a:ext cx="819955" cy="726710"/>
              <a:chOff x="5982684" y="1484495"/>
              <a:chExt cx="819955" cy="726710"/>
            </a:xfrm>
          </p:grpSpPr>
          <p:sp>
            <p:nvSpPr>
              <p:cNvPr id="85" name="Freeform 5"/>
              <p:cNvSpPr/>
              <p:nvPr/>
            </p:nvSpPr>
            <p:spPr bwMode="auto">
              <a:xfrm rot="10800000">
                <a:off x="5982684"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86" name="Group 8"/>
              <p:cNvGrpSpPr>
                <a:grpSpLocks noChangeAspect="1"/>
              </p:cNvGrpSpPr>
              <p:nvPr/>
            </p:nvGrpSpPr>
            <p:grpSpPr bwMode="auto">
              <a:xfrm>
                <a:off x="6222609" y="1672867"/>
                <a:ext cx="330982" cy="362665"/>
                <a:chOff x="3437" y="2282"/>
                <a:chExt cx="679" cy="744"/>
              </a:xfrm>
              <a:solidFill>
                <a:srgbClr val="FFB850"/>
              </a:solidFill>
            </p:grpSpPr>
            <p:sp>
              <p:nvSpPr>
                <p:cNvPr id="8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91" name="组合 90"/>
          <p:cNvGrpSpPr/>
          <p:nvPr/>
        </p:nvGrpSpPr>
        <p:grpSpPr>
          <a:xfrm>
            <a:off x="3687013" y="2355472"/>
            <a:ext cx="2971836" cy="726543"/>
            <a:chOff x="3830803" y="2491947"/>
            <a:chExt cx="2971836" cy="726710"/>
          </a:xfrm>
        </p:grpSpPr>
        <p:grpSp>
          <p:nvGrpSpPr>
            <p:cNvPr id="92" name="组合 91"/>
            <p:cNvGrpSpPr/>
            <p:nvPr/>
          </p:nvGrpSpPr>
          <p:grpSpPr>
            <a:xfrm>
              <a:off x="3830803" y="2789949"/>
              <a:ext cx="2011197" cy="109703"/>
              <a:chOff x="5149433" y="1674310"/>
              <a:chExt cx="2274606" cy="109703"/>
            </a:xfrm>
          </p:grpSpPr>
          <p:cxnSp>
            <p:nvCxnSpPr>
              <p:cNvPr id="99" name="直接连接符 98"/>
              <p:cNvCxnSpPr/>
              <p:nvPr/>
            </p:nvCxnSpPr>
            <p:spPr>
              <a:xfrm flipV="1">
                <a:off x="5149433" y="1718973"/>
                <a:ext cx="2158147" cy="646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组合 93"/>
            <p:cNvGrpSpPr/>
            <p:nvPr/>
          </p:nvGrpSpPr>
          <p:grpSpPr>
            <a:xfrm>
              <a:off x="5982684" y="2491947"/>
              <a:ext cx="819955" cy="726710"/>
              <a:chOff x="5982684" y="2491947"/>
              <a:chExt cx="819955" cy="726710"/>
            </a:xfrm>
          </p:grpSpPr>
          <p:sp>
            <p:nvSpPr>
              <p:cNvPr id="95" name="Freeform 5"/>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96" name="Group 13"/>
              <p:cNvGrpSpPr>
                <a:grpSpLocks noChangeAspect="1"/>
              </p:cNvGrpSpPr>
              <p:nvPr/>
            </p:nvGrpSpPr>
            <p:grpSpPr bwMode="auto">
              <a:xfrm>
                <a:off x="6206627" y="2661185"/>
                <a:ext cx="362945" cy="367230"/>
                <a:chOff x="2426" y="2781"/>
                <a:chExt cx="593" cy="600"/>
              </a:xfrm>
              <a:solidFill>
                <a:srgbClr val="01ACBE"/>
              </a:solidFill>
            </p:grpSpPr>
            <p:sp>
              <p:nvSpPr>
                <p:cNvPr id="97"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02" name="组合 101"/>
          <p:cNvGrpSpPr/>
          <p:nvPr/>
        </p:nvGrpSpPr>
        <p:grpSpPr>
          <a:xfrm>
            <a:off x="4090868" y="3334052"/>
            <a:ext cx="2567980" cy="726543"/>
            <a:chOff x="4234658" y="3470753"/>
            <a:chExt cx="2567981" cy="726710"/>
          </a:xfrm>
        </p:grpSpPr>
        <p:grpSp>
          <p:nvGrpSpPr>
            <p:cNvPr id="103" name="组合 102"/>
            <p:cNvGrpSpPr/>
            <p:nvPr/>
          </p:nvGrpSpPr>
          <p:grpSpPr>
            <a:xfrm>
              <a:off x="4234658" y="3786898"/>
              <a:ext cx="1607342" cy="109703"/>
              <a:chOff x="5606181" y="1674310"/>
              <a:chExt cx="1817858" cy="109703"/>
            </a:xfrm>
          </p:grpSpPr>
          <p:cxnSp>
            <p:nvCxnSpPr>
              <p:cNvPr id="120" name="直接连接符 119"/>
              <p:cNvCxnSpPr/>
              <p:nvPr/>
            </p:nvCxnSpPr>
            <p:spPr>
              <a:xfrm flipV="1">
                <a:off x="5606181" y="1718973"/>
                <a:ext cx="1701399" cy="5094"/>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1" name="椭圆 120"/>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组合 107"/>
            <p:cNvGrpSpPr/>
            <p:nvPr/>
          </p:nvGrpSpPr>
          <p:grpSpPr>
            <a:xfrm>
              <a:off x="5982684" y="3470753"/>
              <a:ext cx="819955" cy="726710"/>
              <a:chOff x="5982684" y="3470753"/>
              <a:chExt cx="819955" cy="726710"/>
            </a:xfrm>
          </p:grpSpPr>
          <p:sp>
            <p:nvSpPr>
              <p:cNvPr id="113" name="Freeform 5"/>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14" name="Group 18"/>
              <p:cNvGrpSpPr>
                <a:grpSpLocks noChangeAspect="1"/>
              </p:cNvGrpSpPr>
              <p:nvPr/>
            </p:nvGrpSpPr>
            <p:grpSpPr bwMode="auto">
              <a:xfrm>
                <a:off x="6199589" y="3659742"/>
                <a:ext cx="377023" cy="351316"/>
                <a:chOff x="3802" y="2858"/>
                <a:chExt cx="616" cy="574"/>
              </a:xfrm>
              <a:solidFill>
                <a:srgbClr val="E87071"/>
              </a:solidFill>
            </p:grpSpPr>
            <p:sp>
              <p:nvSpPr>
                <p:cNvPr id="115"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22" name="组合 121"/>
          <p:cNvGrpSpPr/>
          <p:nvPr/>
        </p:nvGrpSpPr>
        <p:grpSpPr>
          <a:xfrm>
            <a:off x="3719101" y="4336808"/>
            <a:ext cx="2939748" cy="726543"/>
            <a:chOff x="3862892" y="4473741"/>
            <a:chExt cx="2939747" cy="726710"/>
          </a:xfrm>
        </p:grpSpPr>
        <p:grpSp>
          <p:nvGrpSpPr>
            <p:cNvPr id="123" name="组合 122"/>
            <p:cNvGrpSpPr/>
            <p:nvPr/>
          </p:nvGrpSpPr>
          <p:grpSpPr>
            <a:xfrm>
              <a:off x="3862892" y="4783848"/>
              <a:ext cx="1979108" cy="109703"/>
              <a:chOff x="5185725" y="1674310"/>
              <a:chExt cx="2238314" cy="109703"/>
            </a:xfrm>
          </p:grpSpPr>
          <p:cxnSp>
            <p:nvCxnSpPr>
              <p:cNvPr id="142" name="直接连接符 141"/>
              <p:cNvCxnSpPr/>
              <p:nvPr/>
            </p:nvCxnSpPr>
            <p:spPr>
              <a:xfrm>
                <a:off x="5185725" y="1718973"/>
                <a:ext cx="2121855"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3" name="椭圆 142"/>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4" name="组合 123"/>
            <p:cNvGrpSpPr/>
            <p:nvPr/>
          </p:nvGrpSpPr>
          <p:grpSpPr>
            <a:xfrm>
              <a:off x="5982683" y="4473741"/>
              <a:ext cx="819956" cy="726710"/>
              <a:chOff x="5982683" y="4473741"/>
              <a:chExt cx="819956" cy="726710"/>
            </a:xfrm>
          </p:grpSpPr>
          <p:sp>
            <p:nvSpPr>
              <p:cNvPr id="125" name="Freeform 5"/>
              <p:cNvSpPr/>
              <p:nvPr/>
            </p:nvSpPr>
            <p:spPr bwMode="auto">
              <a:xfrm rot="10800000">
                <a:off x="5982683" y="4473741"/>
                <a:ext cx="819956"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26" name="Group 26"/>
              <p:cNvGrpSpPr>
                <a:grpSpLocks noChangeAspect="1"/>
              </p:cNvGrpSpPr>
              <p:nvPr/>
            </p:nvGrpSpPr>
            <p:grpSpPr bwMode="auto">
              <a:xfrm>
                <a:off x="6144154" y="4705062"/>
                <a:ext cx="487893" cy="241877"/>
                <a:chOff x="5676" y="2597"/>
                <a:chExt cx="1061" cy="526"/>
              </a:xfrm>
              <a:solidFill>
                <a:srgbClr val="00AF92"/>
              </a:solidFill>
            </p:grpSpPr>
            <p:sp>
              <p:nvSpPr>
                <p:cNvPr id="127"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9"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0"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1"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2"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3"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4"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5"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36"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7"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8"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9"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141"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grpSp>
        <p:nvGrpSpPr>
          <p:cNvPr id="151" name="组合 150"/>
          <p:cNvGrpSpPr/>
          <p:nvPr/>
        </p:nvGrpSpPr>
        <p:grpSpPr>
          <a:xfrm>
            <a:off x="1809470" y="1278685"/>
            <a:ext cx="1143057" cy="1295259"/>
            <a:chOff x="1953260" y="1414909"/>
            <a:chExt cx="1143056" cy="1295559"/>
          </a:xfrm>
        </p:grpSpPr>
        <p:grpSp>
          <p:nvGrpSpPr>
            <p:cNvPr id="152" name="组合 151"/>
            <p:cNvGrpSpPr/>
            <p:nvPr/>
          </p:nvGrpSpPr>
          <p:grpSpPr>
            <a:xfrm>
              <a:off x="1982184" y="1414909"/>
              <a:ext cx="1114132" cy="1295559"/>
              <a:chOff x="3295850" y="2065379"/>
              <a:chExt cx="3592274" cy="4177307"/>
            </a:xfrm>
          </p:grpSpPr>
          <p:sp>
            <p:nvSpPr>
              <p:cNvPr id="154" name="圆角矩形 153"/>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5"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56" name="圆角矩形 155"/>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5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53" name="文本框 88"/>
            <p:cNvSpPr txBox="1"/>
            <p:nvPr/>
          </p:nvSpPr>
          <p:spPr>
            <a:xfrm>
              <a:off x="1953260" y="1588201"/>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01</a:t>
              </a:r>
              <a:endParaRPr lang="zh-CN" altLang="en-US" sz="2800" dirty="0">
                <a:solidFill>
                  <a:schemeClr val="accent2"/>
                </a:solidFill>
                <a:latin typeface="Impact" panose="020B0806030902050204" pitchFamily="34" charset="0"/>
              </a:endParaRPr>
            </a:p>
          </p:txBody>
        </p:sp>
      </p:grpSp>
      <p:grpSp>
        <p:nvGrpSpPr>
          <p:cNvPr id="158" name="组合 157"/>
          <p:cNvGrpSpPr/>
          <p:nvPr/>
        </p:nvGrpSpPr>
        <p:grpSpPr>
          <a:xfrm>
            <a:off x="2978835" y="4271837"/>
            <a:ext cx="1146492" cy="1295259"/>
            <a:chOff x="3122624" y="4408754"/>
            <a:chExt cx="1146492" cy="1295559"/>
          </a:xfrm>
        </p:grpSpPr>
        <p:grpSp>
          <p:nvGrpSpPr>
            <p:cNvPr id="159" name="组合 158"/>
            <p:cNvGrpSpPr/>
            <p:nvPr/>
          </p:nvGrpSpPr>
          <p:grpSpPr>
            <a:xfrm>
              <a:off x="3154984" y="4408754"/>
              <a:ext cx="1114132" cy="1295559"/>
              <a:chOff x="3295850" y="2065379"/>
              <a:chExt cx="3592274" cy="4177307"/>
            </a:xfrm>
          </p:grpSpPr>
          <p:sp>
            <p:nvSpPr>
              <p:cNvPr id="161" name="圆角矩形 160"/>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2"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63" name="圆角矩形 162"/>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4"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0"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04</a:t>
              </a:r>
              <a:endParaRPr lang="zh-CN" altLang="en-US" sz="2800" dirty="0">
                <a:solidFill>
                  <a:schemeClr val="accent2"/>
                </a:solidFill>
                <a:latin typeface="Impact" panose="020B0806030902050204" pitchFamily="34" charset="0"/>
              </a:endParaRPr>
            </a:p>
          </p:txBody>
        </p:sp>
      </p:grpSp>
      <p:grpSp>
        <p:nvGrpSpPr>
          <p:cNvPr id="165" name="组合 164"/>
          <p:cNvGrpSpPr/>
          <p:nvPr/>
        </p:nvGrpSpPr>
        <p:grpSpPr>
          <a:xfrm>
            <a:off x="2978833" y="2269209"/>
            <a:ext cx="1127944" cy="1295259"/>
            <a:chOff x="3122624" y="2405662"/>
            <a:chExt cx="1127943" cy="1295559"/>
          </a:xfrm>
        </p:grpSpPr>
        <p:grpSp>
          <p:nvGrpSpPr>
            <p:cNvPr id="166" name="组合 165"/>
            <p:cNvGrpSpPr/>
            <p:nvPr/>
          </p:nvGrpSpPr>
          <p:grpSpPr>
            <a:xfrm>
              <a:off x="3136435" y="2405662"/>
              <a:ext cx="1114132" cy="1295559"/>
              <a:chOff x="3295850" y="2065379"/>
              <a:chExt cx="3592274" cy="4177307"/>
            </a:xfrm>
          </p:grpSpPr>
          <p:sp>
            <p:nvSpPr>
              <p:cNvPr id="168" name="圆角矩形 167"/>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9"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0" name="圆角矩形 169"/>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67" name="文本框 91"/>
            <p:cNvSpPr txBox="1"/>
            <p:nvPr/>
          </p:nvSpPr>
          <p:spPr>
            <a:xfrm>
              <a:off x="3122624" y="2571384"/>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02</a:t>
              </a:r>
              <a:endParaRPr lang="zh-CN" altLang="en-US" sz="2800" dirty="0">
                <a:solidFill>
                  <a:schemeClr val="accent2"/>
                </a:solidFill>
                <a:latin typeface="Impact" panose="020B0806030902050204" pitchFamily="34" charset="0"/>
              </a:endParaRPr>
            </a:p>
          </p:txBody>
        </p:sp>
      </p:grpSp>
      <p:grpSp>
        <p:nvGrpSpPr>
          <p:cNvPr id="172" name="组合 171"/>
          <p:cNvGrpSpPr/>
          <p:nvPr/>
        </p:nvGrpSpPr>
        <p:grpSpPr>
          <a:xfrm>
            <a:off x="3434130" y="3256732"/>
            <a:ext cx="1137467" cy="1295259"/>
            <a:chOff x="3577919" y="3393414"/>
            <a:chExt cx="1137467" cy="1295559"/>
          </a:xfrm>
        </p:grpSpPr>
        <p:grpSp>
          <p:nvGrpSpPr>
            <p:cNvPr id="173" name="组合 172"/>
            <p:cNvGrpSpPr/>
            <p:nvPr/>
          </p:nvGrpSpPr>
          <p:grpSpPr>
            <a:xfrm>
              <a:off x="3601254" y="3393414"/>
              <a:ext cx="1114132" cy="1295559"/>
              <a:chOff x="3295850" y="2065379"/>
              <a:chExt cx="3592274" cy="4177307"/>
            </a:xfrm>
          </p:grpSpPr>
          <p:sp>
            <p:nvSpPr>
              <p:cNvPr id="175" name="圆角矩形 174"/>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6"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177" name="圆角矩形 176"/>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7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174" name="文本框 92"/>
            <p:cNvSpPr txBox="1"/>
            <p:nvPr/>
          </p:nvSpPr>
          <p:spPr>
            <a:xfrm>
              <a:off x="3577919" y="3560637"/>
              <a:ext cx="876300"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03</a:t>
              </a:r>
              <a:endParaRPr lang="zh-CN" altLang="en-US" sz="2800" dirty="0">
                <a:solidFill>
                  <a:schemeClr val="accent2"/>
                </a:solidFill>
                <a:latin typeface="Impact" panose="020B0806030902050204" pitchFamily="34" charset="0"/>
              </a:endParaRPr>
            </a:p>
          </p:txBody>
        </p:sp>
      </p:grpSp>
      <p:sp>
        <p:nvSpPr>
          <p:cNvPr id="183" name="文本框 137"/>
          <p:cNvSpPr txBox="1"/>
          <p:nvPr/>
        </p:nvSpPr>
        <p:spPr>
          <a:xfrm>
            <a:off x="7134930" y="5182799"/>
            <a:ext cx="1725053" cy="338476"/>
          </a:xfrm>
          <a:prstGeom prst="rect">
            <a:avLst/>
          </a:prstGeom>
          <a:noFill/>
        </p:spPr>
        <p:txBody>
          <a:bodyPr wrap="square" lIns="91431" tIns="45715" rIns="91431" bIns="45715" rtlCol="0">
            <a:spAutoFit/>
          </a:bodyPr>
          <a:lstStyle/>
          <a:p>
            <a:r>
              <a:rPr lang="zh-CN" altLang="en-US" sz="1600" dirty="0">
                <a:latin typeface="+mn-ea"/>
              </a:rPr>
              <a:t>在此添加标题</a:t>
            </a:r>
          </a:p>
        </p:txBody>
      </p:sp>
      <p:sp>
        <p:nvSpPr>
          <p:cNvPr id="184" name="文本框 138"/>
          <p:cNvSpPr txBox="1"/>
          <p:nvPr/>
        </p:nvSpPr>
        <p:spPr>
          <a:xfrm>
            <a:off x="7140961" y="5453087"/>
            <a:ext cx="4304318" cy="646181"/>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207" name="组合 206"/>
          <p:cNvGrpSpPr/>
          <p:nvPr/>
        </p:nvGrpSpPr>
        <p:grpSpPr>
          <a:xfrm>
            <a:off x="2118396" y="5110073"/>
            <a:ext cx="1146492" cy="1295259"/>
            <a:chOff x="3122624" y="4408754"/>
            <a:chExt cx="1146492" cy="1295559"/>
          </a:xfrm>
        </p:grpSpPr>
        <p:grpSp>
          <p:nvGrpSpPr>
            <p:cNvPr id="208" name="组合 207"/>
            <p:cNvGrpSpPr/>
            <p:nvPr/>
          </p:nvGrpSpPr>
          <p:grpSpPr>
            <a:xfrm>
              <a:off x="3154984" y="4408754"/>
              <a:ext cx="1114132" cy="1295559"/>
              <a:chOff x="3295850" y="2065379"/>
              <a:chExt cx="3592274" cy="4177307"/>
            </a:xfrm>
          </p:grpSpPr>
          <p:sp>
            <p:nvSpPr>
              <p:cNvPr id="210" name="圆角矩形 209"/>
              <p:cNvSpPr/>
              <p:nvPr/>
            </p:nvSpPr>
            <p:spPr>
              <a:xfrm rot="2760000">
                <a:off x="3283362" y="2637924"/>
                <a:ext cx="4177307" cy="3032217"/>
              </a:xfrm>
              <a:prstGeom prst="roundRect">
                <a:avLst>
                  <a:gd name="adj" fmla="val 47577"/>
                </a:avLst>
              </a:prstGeom>
              <a:gradFill>
                <a:gsLst>
                  <a:gs pos="0">
                    <a:schemeClr val="tx1"/>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1"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accent2"/>
                  </a:solidFill>
                </a:endParaRPr>
              </a:p>
            </p:txBody>
          </p:sp>
          <p:sp>
            <p:nvSpPr>
              <p:cNvPr id="212" name="圆角矩形 211"/>
              <p:cNvSpPr/>
              <p:nvPr/>
            </p:nvSpPr>
            <p:spPr>
              <a:xfrm rot="2760000">
                <a:off x="3499201" y="2940762"/>
                <a:ext cx="3639373" cy="2369532"/>
              </a:xfrm>
              <a:prstGeom prst="roundRect">
                <a:avLst>
                  <a:gd name="adj" fmla="val 47577"/>
                </a:avLst>
              </a:prstGeom>
              <a:gradFill>
                <a:gsLst>
                  <a:gs pos="0">
                    <a:schemeClr val="tx1">
                      <a:alpha val="66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1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accent2"/>
                  </a:solidFill>
                </a:endParaRPr>
              </a:p>
            </p:txBody>
          </p:sp>
        </p:grpSp>
        <p:sp>
          <p:nvSpPr>
            <p:cNvPr id="209" name="文本框 90"/>
            <p:cNvSpPr txBox="1"/>
            <p:nvPr/>
          </p:nvSpPr>
          <p:spPr>
            <a:xfrm>
              <a:off x="3122624" y="4575486"/>
              <a:ext cx="876301" cy="523341"/>
            </a:xfrm>
            <a:prstGeom prst="rect">
              <a:avLst/>
            </a:prstGeom>
            <a:noFill/>
          </p:spPr>
          <p:txBody>
            <a:bodyPr wrap="square" rtlCol="0">
              <a:spAutoFit/>
            </a:bodyPr>
            <a:lstStyle/>
            <a:p>
              <a:pPr algn="ctr"/>
              <a:r>
                <a:rPr lang="en-US" altLang="zh-CN" sz="2800" dirty="0">
                  <a:solidFill>
                    <a:schemeClr val="accent2"/>
                  </a:solidFill>
                  <a:latin typeface="Impact" panose="020B0806030902050204" pitchFamily="34" charset="0"/>
                </a:rPr>
                <a:t>05</a:t>
              </a:r>
              <a:endParaRPr lang="zh-CN" altLang="en-US" sz="2800" dirty="0">
                <a:solidFill>
                  <a:schemeClr val="accent2"/>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grpSp>
        <p:nvGrpSpPr>
          <p:cNvPr id="3" name="组合 2"/>
          <p:cNvGrpSpPr/>
          <p:nvPr/>
        </p:nvGrpSpPr>
        <p:grpSpPr>
          <a:xfrm>
            <a:off x="3063878" y="5269230"/>
            <a:ext cx="3611902" cy="726545"/>
            <a:chOff x="2313441" y="4593500"/>
            <a:chExt cx="2709279" cy="544909"/>
          </a:xfrm>
        </p:grpSpPr>
        <p:sp>
          <p:nvSpPr>
            <p:cNvPr id="148" name="Freeform 5"/>
            <p:cNvSpPr/>
            <p:nvPr/>
          </p:nvSpPr>
          <p:spPr bwMode="auto">
            <a:xfrm rot="10800000">
              <a:off x="4407673" y="4593500"/>
              <a:ext cx="615047" cy="54490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44" name="Freeform 14"/>
            <p:cNvSpPr>
              <a:spLocks noEditPoints="1"/>
            </p:cNvSpPr>
            <p:nvPr/>
          </p:nvSpPr>
          <p:spPr bwMode="auto">
            <a:xfrm>
              <a:off x="4578681" y="4695744"/>
              <a:ext cx="298641" cy="316046"/>
            </a:xfrm>
            <a:custGeom>
              <a:avLst/>
              <a:gdLst>
                <a:gd name="T0" fmla="*/ 0 w 383"/>
                <a:gd name="T1" fmla="*/ 378 h 405"/>
                <a:gd name="T2" fmla="*/ 0 w 383"/>
                <a:gd name="T3" fmla="*/ 163 h 405"/>
                <a:gd name="T4" fmla="*/ 39 w 383"/>
                <a:gd name="T5" fmla="*/ 163 h 405"/>
                <a:gd name="T6" fmla="*/ 39 w 383"/>
                <a:gd name="T7" fmla="*/ 378 h 405"/>
                <a:gd name="T8" fmla="*/ 0 w 383"/>
                <a:gd name="T9" fmla="*/ 378 h 405"/>
                <a:gd name="T10" fmla="*/ 357 w 383"/>
                <a:gd name="T11" fmla="*/ 158 h 405"/>
                <a:gd name="T12" fmla="*/ 263 w 383"/>
                <a:gd name="T13" fmla="*/ 156 h 405"/>
                <a:gd name="T14" fmla="*/ 286 w 383"/>
                <a:gd name="T15" fmla="*/ 97 h 405"/>
                <a:gd name="T16" fmla="*/ 260 w 383"/>
                <a:gd name="T17" fmla="*/ 0 h 405"/>
                <a:gd name="T18" fmla="*/ 233 w 383"/>
                <a:gd name="T19" fmla="*/ 26 h 405"/>
                <a:gd name="T20" fmla="*/ 131 w 383"/>
                <a:gd name="T21" fmla="*/ 145 h 405"/>
                <a:gd name="T22" fmla="*/ 59 w 383"/>
                <a:gd name="T23" fmla="*/ 185 h 405"/>
                <a:gd name="T24" fmla="*/ 59 w 383"/>
                <a:gd name="T25" fmla="*/ 364 h 405"/>
                <a:gd name="T26" fmla="*/ 162 w 383"/>
                <a:gd name="T27" fmla="*/ 405 h 405"/>
                <a:gd name="T28" fmla="*/ 276 w 383"/>
                <a:gd name="T29" fmla="*/ 403 h 405"/>
                <a:gd name="T30" fmla="*/ 305 w 383"/>
                <a:gd name="T31" fmla="*/ 377 h 405"/>
                <a:gd name="T32" fmla="*/ 291 w 383"/>
                <a:gd name="T33" fmla="*/ 351 h 405"/>
                <a:gd name="T34" fmla="*/ 291 w 383"/>
                <a:gd name="T35" fmla="*/ 351 h 405"/>
                <a:gd name="T36" fmla="*/ 290 w 383"/>
                <a:gd name="T37" fmla="*/ 351 h 405"/>
                <a:gd name="T38" fmla="*/ 286 w 383"/>
                <a:gd name="T39" fmla="*/ 346 h 405"/>
                <a:gd name="T40" fmla="*/ 291 w 383"/>
                <a:gd name="T41" fmla="*/ 340 h 405"/>
                <a:gd name="T42" fmla="*/ 302 w 383"/>
                <a:gd name="T43" fmla="*/ 340 h 405"/>
                <a:gd name="T44" fmla="*/ 331 w 383"/>
                <a:gd name="T45" fmla="*/ 314 h 405"/>
                <a:gd name="T46" fmla="*/ 317 w 383"/>
                <a:gd name="T47" fmla="*/ 288 h 405"/>
                <a:gd name="T48" fmla="*/ 317 w 383"/>
                <a:gd name="T49" fmla="*/ 288 h 405"/>
                <a:gd name="T50" fmla="*/ 316 w 383"/>
                <a:gd name="T51" fmla="*/ 287 h 405"/>
                <a:gd name="T52" fmla="*/ 312 w 383"/>
                <a:gd name="T53" fmla="*/ 282 h 405"/>
                <a:gd name="T54" fmla="*/ 317 w 383"/>
                <a:gd name="T55" fmla="*/ 277 h 405"/>
                <a:gd name="T56" fmla="*/ 328 w 383"/>
                <a:gd name="T57" fmla="*/ 276 h 405"/>
                <a:gd name="T58" fmla="*/ 357 w 383"/>
                <a:gd name="T59" fmla="*/ 250 h 405"/>
                <a:gd name="T60" fmla="*/ 343 w 383"/>
                <a:gd name="T61" fmla="*/ 225 h 405"/>
                <a:gd name="T62" fmla="*/ 343 w 383"/>
                <a:gd name="T63" fmla="*/ 225 h 405"/>
                <a:gd name="T64" fmla="*/ 342 w 383"/>
                <a:gd name="T65" fmla="*/ 224 h 405"/>
                <a:gd name="T66" fmla="*/ 338 w 383"/>
                <a:gd name="T67" fmla="*/ 219 h 405"/>
                <a:gd name="T68" fmla="*/ 343 w 383"/>
                <a:gd name="T69" fmla="*/ 213 h 405"/>
                <a:gd name="T70" fmla="*/ 354 w 383"/>
                <a:gd name="T71" fmla="*/ 213 h 405"/>
                <a:gd name="T72" fmla="*/ 383 w 383"/>
                <a:gd name="T73" fmla="*/ 187 h 405"/>
                <a:gd name="T74" fmla="*/ 357 w 383"/>
                <a:gd name="T75" fmla="*/ 158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3" h="405">
                  <a:moveTo>
                    <a:pt x="0" y="378"/>
                  </a:moveTo>
                  <a:cubicBezTo>
                    <a:pt x="0" y="163"/>
                    <a:pt x="0" y="163"/>
                    <a:pt x="0" y="163"/>
                  </a:cubicBezTo>
                  <a:cubicBezTo>
                    <a:pt x="39" y="163"/>
                    <a:pt x="39" y="163"/>
                    <a:pt x="39" y="163"/>
                  </a:cubicBezTo>
                  <a:cubicBezTo>
                    <a:pt x="39" y="378"/>
                    <a:pt x="39" y="378"/>
                    <a:pt x="39" y="378"/>
                  </a:cubicBezTo>
                  <a:cubicBezTo>
                    <a:pt x="0" y="378"/>
                    <a:pt x="0" y="378"/>
                    <a:pt x="0" y="378"/>
                  </a:cubicBezTo>
                  <a:close/>
                  <a:moveTo>
                    <a:pt x="357" y="158"/>
                  </a:moveTo>
                  <a:cubicBezTo>
                    <a:pt x="357" y="158"/>
                    <a:pt x="309" y="157"/>
                    <a:pt x="263" y="156"/>
                  </a:cubicBezTo>
                  <a:cubicBezTo>
                    <a:pt x="271" y="137"/>
                    <a:pt x="281" y="113"/>
                    <a:pt x="286" y="97"/>
                  </a:cubicBezTo>
                  <a:cubicBezTo>
                    <a:pt x="295" y="65"/>
                    <a:pt x="299" y="1"/>
                    <a:pt x="260" y="0"/>
                  </a:cubicBezTo>
                  <a:cubicBezTo>
                    <a:pt x="245" y="0"/>
                    <a:pt x="233" y="11"/>
                    <a:pt x="233" y="26"/>
                  </a:cubicBezTo>
                  <a:cubicBezTo>
                    <a:pt x="233" y="83"/>
                    <a:pt x="197" y="131"/>
                    <a:pt x="131" y="145"/>
                  </a:cubicBezTo>
                  <a:cubicBezTo>
                    <a:pt x="100" y="152"/>
                    <a:pt x="69" y="169"/>
                    <a:pt x="59" y="185"/>
                  </a:cubicBezTo>
                  <a:cubicBezTo>
                    <a:pt x="59" y="223"/>
                    <a:pt x="59" y="364"/>
                    <a:pt x="59" y="364"/>
                  </a:cubicBezTo>
                  <a:cubicBezTo>
                    <a:pt x="59" y="364"/>
                    <a:pt x="127" y="405"/>
                    <a:pt x="162" y="405"/>
                  </a:cubicBezTo>
                  <a:cubicBezTo>
                    <a:pt x="163" y="405"/>
                    <a:pt x="276" y="403"/>
                    <a:pt x="276" y="403"/>
                  </a:cubicBezTo>
                  <a:cubicBezTo>
                    <a:pt x="291" y="404"/>
                    <a:pt x="304" y="392"/>
                    <a:pt x="305" y="377"/>
                  </a:cubicBezTo>
                  <a:cubicBezTo>
                    <a:pt x="305" y="366"/>
                    <a:pt x="300" y="356"/>
                    <a:pt x="291" y="351"/>
                  </a:cubicBezTo>
                  <a:cubicBezTo>
                    <a:pt x="291" y="351"/>
                    <a:pt x="291" y="351"/>
                    <a:pt x="291" y="351"/>
                  </a:cubicBezTo>
                  <a:cubicBezTo>
                    <a:pt x="290" y="351"/>
                    <a:pt x="290" y="351"/>
                    <a:pt x="290" y="351"/>
                  </a:cubicBezTo>
                  <a:cubicBezTo>
                    <a:pt x="287" y="350"/>
                    <a:pt x="286" y="348"/>
                    <a:pt x="286" y="346"/>
                  </a:cubicBezTo>
                  <a:cubicBezTo>
                    <a:pt x="286" y="342"/>
                    <a:pt x="288" y="340"/>
                    <a:pt x="291" y="340"/>
                  </a:cubicBezTo>
                  <a:cubicBezTo>
                    <a:pt x="302" y="340"/>
                    <a:pt x="302" y="340"/>
                    <a:pt x="302" y="340"/>
                  </a:cubicBezTo>
                  <a:cubicBezTo>
                    <a:pt x="317" y="340"/>
                    <a:pt x="330" y="329"/>
                    <a:pt x="331" y="314"/>
                  </a:cubicBezTo>
                  <a:cubicBezTo>
                    <a:pt x="331" y="303"/>
                    <a:pt x="326" y="293"/>
                    <a:pt x="317" y="288"/>
                  </a:cubicBezTo>
                  <a:cubicBezTo>
                    <a:pt x="317" y="288"/>
                    <a:pt x="317" y="288"/>
                    <a:pt x="317" y="288"/>
                  </a:cubicBezTo>
                  <a:cubicBezTo>
                    <a:pt x="316" y="288"/>
                    <a:pt x="316" y="288"/>
                    <a:pt x="316" y="287"/>
                  </a:cubicBezTo>
                  <a:cubicBezTo>
                    <a:pt x="313" y="287"/>
                    <a:pt x="312" y="285"/>
                    <a:pt x="312" y="282"/>
                  </a:cubicBezTo>
                  <a:cubicBezTo>
                    <a:pt x="312" y="279"/>
                    <a:pt x="314" y="277"/>
                    <a:pt x="317" y="277"/>
                  </a:cubicBezTo>
                  <a:cubicBezTo>
                    <a:pt x="328" y="276"/>
                    <a:pt x="328" y="276"/>
                    <a:pt x="328" y="276"/>
                  </a:cubicBezTo>
                  <a:cubicBezTo>
                    <a:pt x="343" y="277"/>
                    <a:pt x="356" y="265"/>
                    <a:pt x="357" y="250"/>
                  </a:cubicBezTo>
                  <a:cubicBezTo>
                    <a:pt x="357" y="239"/>
                    <a:pt x="352" y="229"/>
                    <a:pt x="343" y="225"/>
                  </a:cubicBezTo>
                  <a:cubicBezTo>
                    <a:pt x="343" y="225"/>
                    <a:pt x="343" y="225"/>
                    <a:pt x="343" y="225"/>
                  </a:cubicBezTo>
                  <a:cubicBezTo>
                    <a:pt x="342" y="224"/>
                    <a:pt x="342" y="224"/>
                    <a:pt x="342" y="224"/>
                  </a:cubicBezTo>
                  <a:cubicBezTo>
                    <a:pt x="339" y="223"/>
                    <a:pt x="338" y="221"/>
                    <a:pt x="338" y="219"/>
                  </a:cubicBezTo>
                  <a:cubicBezTo>
                    <a:pt x="338" y="216"/>
                    <a:pt x="340" y="213"/>
                    <a:pt x="343" y="213"/>
                  </a:cubicBezTo>
                  <a:cubicBezTo>
                    <a:pt x="354" y="213"/>
                    <a:pt x="354" y="213"/>
                    <a:pt x="354" y="213"/>
                  </a:cubicBezTo>
                  <a:cubicBezTo>
                    <a:pt x="369" y="214"/>
                    <a:pt x="382" y="202"/>
                    <a:pt x="383" y="187"/>
                  </a:cubicBezTo>
                  <a:cubicBezTo>
                    <a:pt x="383" y="172"/>
                    <a:pt x="374" y="159"/>
                    <a:pt x="357" y="158"/>
                  </a:cubicBezTo>
                  <a:close/>
                </a:path>
              </a:pathLst>
            </a:custGeom>
            <a:solidFill>
              <a:schemeClr val="accent1"/>
            </a:solidFill>
            <a:ln w="38100" cap="flat" cmpd="sng" algn="ctr">
              <a:noFill/>
              <a:prstDash val="solid"/>
              <a:headEnd type="none" w="med" len="med"/>
              <a:tailEnd type="none" w="med" len="med"/>
            </a:ln>
            <a:effectLst/>
          </p:spPr>
          <p:txBody>
            <a:bodyPr vert="horz" wrap="square" lIns="68583" tIns="34292" rIns="68583" bIns="34292" numCol="1" rtlCol="0" anchor="ctr" anchorCtr="0" compatLnSpc="1"/>
            <a:lstStyle/>
            <a:p>
              <a:pPr defTabSz="822325">
                <a:defRPr/>
              </a:pPr>
              <a:endParaRPr lang="en-US" kern="0" spc="-136" dirty="0">
                <a:latin typeface="Segoe UI Light" panose="020B0502040204020203" pitchFamily="34" charset="0"/>
              </a:endParaRPr>
            </a:p>
          </p:txBody>
        </p:sp>
        <p:grpSp>
          <p:nvGrpSpPr>
            <p:cNvPr id="146" name="组合 145"/>
            <p:cNvGrpSpPr/>
            <p:nvPr/>
          </p:nvGrpSpPr>
          <p:grpSpPr>
            <a:xfrm>
              <a:off x="2313441" y="4832466"/>
              <a:ext cx="1975677" cy="82259"/>
              <a:chOff x="4445183" y="1674310"/>
              <a:chExt cx="2978856" cy="109703"/>
            </a:xfrm>
          </p:grpSpPr>
          <p:cxnSp>
            <p:nvCxnSpPr>
              <p:cNvPr id="228" name="直接连接符 227"/>
              <p:cNvCxnSpPr/>
              <p:nvPr/>
            </p:nvCxnSpPr>
            <p:spPr>
              <a:xfrm>
                <a:off x="4445183" y="1718972"/>
                <a:ext cx="286239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29" name="椭圆 228"/>
              <p:cNvSpPr/>
              <p:nvPr/>
            </p:nvSpPr>
            <p:spPr>
              <a:xfrm>
                <a:off x="7314336" y="1674310"/>
                <a:ext cx="109703" cy="1097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79" name="组合 178"/>
          <p:cNvGrpSpPr/>
          <p:nvPr/>
        </p:nvGrpSpPr>
        <p:grpSpPr>
          <a:xfrm>
            <a:off x="624105" y="2739457"/>
            <a:ext cx="2142438" cy="1898363"/>
            <a:chOff x="1082221" y="2876021"/>
            <a:chExt cx="2142438" cy="1898802"/>
          </a:xfrm>
        </p:grpSpPr>
        <p:sp>
          <p:nvSpPr>
            <p:cNvPr id="180" name="Freeform 5"/>
            <p:cNvSpPr/>
            <p:nvPr/>
          </p:nvSpPr>
          <p:spPr bwMode="auto">
            <a:xfrm rot="10800000">
              <a:off x="1082221" y="2876021"/>
              <a:ext cx="2142438" cy="1898802"/>
            </a:xfrm>
            <a:prstGeom prst="snip2SameRect">
              <a:avLst/>
            </a:pr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sp>
          <p:nvSpPr>
            <p:cNvPr id="181" name="Freeform 48"/>
            <p:cNvSpPr>
              <a:spLocks noEditPoints="1"/>
            </p:cNvSpPr>
            <p:nvPr/>
          </p:nvSpPr>
          <p:spPr bwMode="auto">
            <a:xfrm>
              <a:off x="1852542" y="3136483"/>
              <a:ext cx="601794" cy="65451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文本框 116"/>
            <p:cNvSpPr txBox="1"/>
            <p:nvPr/>
          </p:nvSpPr>
          <p:spPr>
            <a:xfrm>
              <a:off x="1278815" y="3760218"/>
              <a:ext cx="1795689" cy="461772"/>
            </a:xfrm>
            <a:prstGeom prst="rect">
              <a:avLst/>
            </a:prstGeom>
            <a:noFill/>
          </p:spPr>
          <p:txBody>
            <a:bodyPr wrap="square" rtlCol="0">
              <a:spAutoFit/>
            </a:bodyPr>
            <a:lstStyle/>
            <a:p>
              <a:pPr algn="ctr"/>
              <a:r>
                <a:rPr lang="zh-CN" altLang="en-US" sz="2400" dirty="0">
                  <a:solidFill>
                    <a:prstClr val="black">
                      <a:lumMod val="50000"/>
                      <a:lumOff val="50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添加标题</a:t>
              </a:r>
            </a:p>
          </p:txBody>
        </p:sp>
      </p:grpSp>
    </p:spTree>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14:bounceEnd="40000">
                                          <p:cBhvr additive="base">
                                            <p:cTn id="7" dur="1000" fill="hold"/>
                                            <p:tgtEl>
                                              <p:spTgt spid="179"/>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1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ppt_x</p:attrName>
                                            </p:attrNameLst>
                                          </p:cBhvr>
                                          <p:tavLst>
                                            <p:tav tm="0">
                                              <p:val>
                                                <p:strVal val="#ppt_x-#ppt_w*1.125000"/>
                                              </p:val>
                                            </p:tav>
                                            <p:tav tm="100000">
                                              <p:val>
                                                <p:strVal val="#ppt_x"/>
                                              </p:val>
                                            </p:tav>
                                          </p:tavLst>
                                        </p:anim>
                                        <p:animEffect transition="in" filter="wipe(right)">
                                          <p:cBhvr>
                                            <p:cTn id="13" dur="500"/>
                                            <p:tgtEl>
                                              <p:spTgt spid="6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51"/>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5"/>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72"/>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1000"/>
                                            <p:tgtEl>
                                              <p:spTgt spid="158"/>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8"/>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childTnLst>
                                    </p:cTn>
                                  </p:par>
                                  <p:par>
                                    <p:cTn id="38" presetID="42" presetClass="path" presetSubtype="0" accel="50000" decel="50000" fill="hold" nodeType="withEffect">
                                      <p:stCondLst>
                                        <p:cond delay="0"/>
                                      </p:stCondLst>
                                      <p:childTnLst>
                                        <p:animMotion origin="layout" path="M -0.08698 -0.31728 L 1.11111E-6 7.40741E-7 " pathEditMode="relative" rAng="0" ptsTypes="AA">
                                          <p:cBhvr>
                                            <p:cTn id="39" dur="1000" fill="hold"/>
                                            <p:tgtEl>
                                              <p:spTgt spid="207"/>
                                            </p:tgtEl>
                                            <p:attrNameLst>
                                              <p:attrName>ppt_x</p:attrName>
                                              <p:attrName>ppt_y</p:attrName>
                                            </p:attrNameLst>
                                          </p:cBhvr>
                                          <p:rCtr x="4340" y="15864"/>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ppt_w/2"/>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ppt_x</p:attrName>
                                            </p:attrNameLst>
                                          </p:cBhvr>
                                          <p:tavLst>
                                            <p:tav tm="0">
                                              <p:val>
                                                <p:strVal val="#ppt_x-#ppt_w/2"/>
                                              </p:val>
                                            </p:tav>
                                            <p:tav tm="100000">
                                              <p:val>
                                                <p:strVal val="#ppt_x"/>
                                              </p:val>
                                            </p:tav>
                                          </p:tavLst>
                                        </p:anim>
                                        <p:anim calcmode="lin" valueType="num">
                                          <p:cBhvr>
                                            <p:cTn id="51" dur="500" fill="hold"/>
                                            <p:tgtEl>
                                              <p:spTgt spid="91"/>
                                            </p:tgtEl>
                                            <p:attrNameLst>
                                              <p:attrName>ppt_y</p:attrName>
                                            </p:attrNameLst>
                                          </p:cBhvr>
                                          <p:tavLst>
                                            <p:tav tm="0">
                                              <p:val>
                                                <p:strVal val="#ppt_y"/>
                                              </p:val>
                                            </p:tav>
                                            <p:tav tm="100000">
                                              <p:val>
                                                <p:strVal val="#ppt_y"/>
                                              </p:val>
                                            </p:tav>
                                          </p:tavLst>
                                        </p:anim>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102"/>
                                            </p:tgtEl>
                                            <p:attrNameLst>
                                              <p:attrName>style.visibility</p:attrName>
                                            </p:attrNameLst>
                                          </p:cBhvr>
                                          <p:to>
                                            <p:strVal val="visible"/>
                                          </p:to>
                                        </p:set>
                                        <p:anim calcmode="lin" valueType="num">
                                          <p:cBhvr>
                                            <p:cTn id="57" dur="500" fill="hold"/>
                                            <p:tgtEl>
                                              <p:spTgt spid="102"/>
                                            </p:tgtEl>
                                            <p:attrNameLst>
                                              <p:attrName>ppt_x</p:attrName>
                                            </p:attrNameLst>
                                          </p:cBhvr>
                                          <p:tavLst>
                                            <p:tav tm="0">
                                              <p:val>
                                                <p:strVal val="#ppt_x-#ppt_w/2"/>
                                              </p:val>
                                            </p:tav>
                                            <p:tav tm="100000">
                                              <p:val>
                                                <p:strVal val="#ppt_x"/>
                                              </p:val>
                                            </p:tav>
                                          </p:tavLst>
                                        </p:anim>
                                        <p:anim calcmode="lin" valueType="num">
                                          <p:cBhvr>
                                            <p:cTn id="58" dur="500" fill="hold"/>
                                            <p:tgtEl>
                                              <p:spTgt spid="102"/>
                                            </p:tgtEl>
                                            <p:attrNameLst>
                                              <p:attrName>ppt_y</p:attrName>
                                            </p:attrNameLst>
                                          </p:cBhvr>
                                          <p:tavLst>
                                            <p:tav tm="0">
                                              <p:val>
                                                <p:strVal val="#ppt_y"/>
                                              </p:val>
                                            </p:tav>
                                            <p:tav tm="100000">
                                              <p:val>
                                                <p:strVal val="#ppt_y"/>
                                              </p:val>
                                            </p:tav>
                                          </p:tavLst>
                                        </p:anim>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ppt_x</p:attrName>
                                            </p:attrNameLst>
                                          </p:cBhvr>
                                          <p:tavLst>
                                            <p:tav tm="0">
                                              <p:val>
                                                <p:strVal val="#ppt_x-#ppt_w/2"/>
                                              </p:val>
                                            </p:tav>
                                            <p:tav tm="100000">
                                              <p:val>
                                                <p:strVal val="#ppt_x"/>
                                              </p:val>
                                            </p:tav>
                                          </p:tavLst>
                                        </p:anim>
                                        <p:anim calcmode="lin" valueType="num">
                                          <p:cBhvr>
                                            <p:cTn id="65" dur="500" fill="hold"/>
                                            <p:tgtEl>
                                              <p:spTgt spid="122"/>
                                            </p:tgtEl>
                                            <p:attrNameLst>
                                              <p:attrName>ppt_y</p:attrName>
                                            </p:attrNameLst>
                                          </p:cBhvr>
                                          <p:tavLst>
                                            <p:tav tm="0">
                                              <p:val>
                                                <p:strVal val="#ppt_y"/>
                                              </p:val>
                                            </p:tav>
                                            <p:tav tm="100000">
                                              <p:val>
                                                <p:strVal val="#ppt_y"/>
                                              </p:val>
                                            </p:tav>
                                          </p:tavLst>
                                        </p:anim>
                                        <p:anim calcmode="lin" valueType="num">
                                          <p:cBhvr>
                                            <p:cTn id="66" dur="500" fill="hold"/>
                                            <p:tgtEl>
                                              <p:spTgt spid="122"/>
                                            </p:tgtEl>
                                            <p:attrNameLst>
                                              <p:attrName>ppt_w</p:attrName>
                                            </p:attrNameLst>
                                          </p:cBhvr>
                                          <p:tavLst>
                                            <p:tav tm="0">
                                              <p:val>
                                                <p:fltVal val="0"/>
                                              </p:val>
                                            </p:tav>
                                            <p:tav tm="100000">
                                              <p:val>
                                                <p:strVal val="#ppt_w"/>
                                              </p:val>
                                            </p:tav>
                                          </p:tavLst>
                                        </p:anim>
                                        <p:anim calcmode="lin" valueType="num">
                                          <p:cBhvr>
                                            <p:cTn id="67" dur="500" fill="hold"/>
                                            <p:tgtEl>
                                              <p:spTgt spid="122"/>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ppt_x</p:attrName>
                                            </p:attrNameLst>
                                          </p:cBhvr>
                                          <p:tavLst>
                                            <p:tav tm="0">
                                              <p:val>
                                                <p:strVal val="#ppt_x-#ppt_w/2"/>
                                              </p:val>
                                            </p:tav>
                                            <p:tav tm="100000">
                                              <p:val>
                                                <p:strVal val="#ppt_x"/>
                                              </p:val>
                                            </p:tav>
                                          </p:tavLst>
                                        </p:anim>
                                        <p:anim calcmode="lin" valueType="num">
                                          <p:cBhvr>
                                            <p:cTn id="72" dur="500" fill="hold"/>
                                            <p:tgtEl>
                                              <p:spTgt spid="3"/>
                                            </p:tgtEl>
                                            <p:attrNameLst>
                                              <p:attrName>ppt_y</p:attrName>
                                            </p:attrNameLst>
                                          </p:cBhvr>
                                          <p:tavLst>
                                            <p:tav tm="0">
                                              <p:val>
                                                <p:strVal val="#ppt_y"/>
                                              </p:val>
                                            </p:tav>
                                            <p:tav tm="100000">
                                              <p:val>
                                                <p:strVal val="#ppt_y"/>
                                              </p:val>
                                            </p:tav>
                                          </p:tavLst>
                                        </p:anim>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strVal val="#ppt_h"/>
                                              </p:val>
                                            </p:tav>
                                            <p:tav tm="100000">
                                              <p:val>
                                                <p:strVal val="#ppt_h"/>
                                              </p:val>
                                            </p:tav>
                                          </p:tavLst>
                                        </p:anim>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left)">
                                          <p:cBhvr>
                                            <p:cTn id="90" dur="500"/>
                                            <p:tgtEl>
                                              <p:spTgt spid="7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500"/>
                                            <p:tgtEl>
                                              <p:spTgt spid="7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wipe(left)">
                                          <p:cBhvr>
                                            <p:cTn id="96" dur="500"/>
                                            <p:tgtEl>
                                              <p:spTgt spid="7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left)">
                                          <p:cBhvr>
                                            <p:cTn id="99" dur="500"/>
                                            <p:tgtEl>
                                              <p:spTgt spid="7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83"/>
                                            </p:tgtEl>
                                            <p:attrNameLst>
                                              <p:attrName>style.visibility</p:attrName>
                                            </p:attrNameLst>
                                          </p:cBhvr>
                                          <p:to>
                                            <p:strVal val="visible"/>
                                          </p:to>
                                        </p:set>
                                        <p:animEffect transition="in" filter="wipe(left)">
                                          <p:cBhvr>
                                            <p:cTn id="102" dur="500"/>
                                            <p:tgtEl>
                                              <p:spTgt spid="18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4"/>
                                            </p:tgtEl>
                                            <p:attrNameLst>
                                              <p:attrName>style.visibility</p:attrName>
                                            </p:attrNameLst>
                                          </p:cBhvr>
                                          <p:to>
                                            <p:strVal val="visible"/>
                                          </p:to>
                                        </p:set>
                                        <p:animEffect transition="in" filter="wipe(left)">
                                          <p:cBhvr>
                                            <p:cTn id="10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P spid="70" grpId="0"/>
          <p:bldP spid="73" grpId="0"/>
          <p:bldP spid="74" grpId="0"/>
          <p:bldP spid="77" grpId="0"/>
          <p:bldP spid="78" grpId="0"/>
          <p:bldP spid="79" grpId="0"/>
          <p:bldP spid="183" grpId="0"/>
          <p:bldP spid="18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1000" fill="hold"/>
                                            <p:tgtEl>
                                              <p:spTgt spid="179"/>
                                            </p:tgtEl>
                                            <p:attrNameLst>
                                              <p:attrName>ppt_x</p:attrName>
                                            </p:attrNameLst>
                                          </p:cBhvr>
                                          <p:tavLst>
                                            <p:tav tm="0">
                                              <p:val>
                                                <p:strVal val="0-#ppt_w/2"/>
                                              </p:val>
                                            </p:tav>
                                            <p:tav tm="100000">
                                              <p:val>
                                                <p:strVal val="#ppt_x"/>
                                              </p:val>
                                            </p:tav>
                                          </p:tavLst>
                                        </p:anim>
                                        <p:anim calcmode="lin" valueType="num">
                                          <p:cBhvr additive="base">
                                            <p:cTn id="8" dur="1000" fill="hold"/>
                                            <p:tgtEl>
                                              <p:spTgt spid="17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500"/>
                                            <p:tgtEl>
                                              <p:spTgt spid="67"/>
                                            </p:tgtEl>
                                            <p:attrNameLst>
                                              <p:attrName>ppt_x</p:attrName>
                                            </p:attrNameLst>
                                          </p:cBhvr>
                                          <p:tavLst>
                                            <p:tav tm="0">
                                              <p:val>
                                                <p:strVal val="#ppt_x-#ppt_w*1.125000"/>
                                              </p:val>
                                            </p:tav>
                                            <p:tav tm="100000">
                                              <p:val>
                                                <p:strVal val="#ppt_x"/>
                                              </p:val>
                                            </p:tav>
                                          </p:tavLst>
                                        </p:anim>
                                        <p:animEffect transition="in" filter="wipe(right)">
                                          <p:cBhvr>
                                            <p:cTn id="13" dur="500"/>
                                            <p:tgtEl>
                                              <p:spTgt spid="6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51"/>
                                            </p:tgtEl>
                                            <p:attrNameLst>
                                              <p:attrName>style.visibility</p:attrName>
                                            </p:attrNameLst>
                                          </p:cBhvr>
                                          <p:to>
                                            <p:strVal val="visible"/>
                                          </p:to>
                                        </p:set>
                                        <p:animEffect transition="in" filter="fade">
                                          <p:cBhvr>
                                            <p:cTn id="17" dur="1000"/>
                                            <p:tgtEl>
                                              <p:spTgt spid="151"/>
                                            </p:tgtEl>
                                          </p:cBhvr>
                                        </p:animEffect>
                                      </p:childTnLst>
                                    </p:cTn>
                                  </p:par>
                                  <p:par>
                                    <p:cTn id="18" presetID="42" presetClass="path" presetSubtype="0" accel="50000" decel="50000" fill="hold" nodeType="withEffect">
                                      <p:stCondLst>
                                        <p:cond delay="0"/>
                                      </p:stCondLst>
                                      <p:childTnLst>
                                        <p:animMotion origin="layout" path="M -0.05859 0.24167 L -1.25E-6 -4.44444E-6 " pathEditMode="relative" rAng="0" ptsTypes="AA">
                                          <p:cBhvr>
                                            <p:cTn id="19" dur="1000" fill="hold"/>
                                            <p:tgtEl>
                                              <p:spTgt spid="151"/>
                                            </p:tgtEl>
                                            <p:attrNameLst>
                                              <p:attrName>ppt_x</p:attrName>
                                              <p:attrName>ppt_y</p:attrName>
                                            </p:attrNameLst>
                                          </p:cBhvr>
                                          <p:rCtr x="2930" y="-12083"/>
                                        </p:animMotion>
                                      </p:childTnLst>
                                    </p:cTn>
                                  </p:par>
                                  <p:par>
                                    <p:cTn id="20" presetID="10" presetClass="entr" presetSubtype="0" fill="hold" nodeType="with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par>
                                    <p:cTn id="23" presetID="42" presetClass="path" presetSubtype="0" accel="50000" decel="50000" fill="hold" nodeType="withEffect">
                                      <p:stCondLst>
                                        <p:cond delay="0"/>
                                      </p:stCondLst>
                                      <p:childTnLst>
                                        <p:animMotion origin="layout" path="M -0.15312 0.09583 L -3.75E-6 1.11111E-6 " pathEditMode="relative" rAng="0" ptsTypes="AA">
                                          <p:cBhvr>
                                            <p:cTn id="24" dur="1000" fill="hold"/>
                                            <p:tgtEl>
                                              <p:spTgt spid="165"/>
                                            </p:tgtEl>
                                            <p:attrNameLst>
                                              <p:attrName>ppt_x</p:attrName>
                                              <p:attrName>ppt_y</p:attrName>
                                            </p:attrNameLst>
                                          </p:cBhvr>
                                          <p:rCtr x="7656" y="-4792"/>
                                        </p:animMotion>
                                      </p:childTnLst>
                                    </p:cTn>
                                  </p:par>
                                  <p:par>
                                    <p:cTn id="25" presetID="10" presetClass="entr" presetSubtype="0" fill="hold" nodeType="withEffect">
                                      <p:stCondLst>
                                        <p:cond delay="0"/>
                                      </p:stCondLst>
                                      <p:childTnLst>
                                        <p:set>
                                          <p:cBhvr>
                                            <p:cTn id="26" dur="1" fill="hold">
                                              <p:stCondLst>
                                                <p:cond delay="0"/>
                                              </p:stCondLst>
                                            </p:cTn>
                                            <p:tgtEl>
                                              <p:spTgt spid="172"/>
                                            </p:tgtEl>
                                            <p:attrNameLst>
                                              <p:attrName>style.visibility</p:attrName>
                                            </p:attrNameLst>
                                          </p:cBhvr>
                                          <p:to>
                                            <p:strVal val="visible"/>
                                          </p:to>
                                        </p:set>
                                        <p:animEffect transition="in" filter="fade">
                                          <p:cBhvr>
                                            <p:cTn id="27" dur="1000"/>
                                            <p:tgtEl>
                                              <p:spTgt spid="172"/>
                                            </p:tgtEl>
                                          </p:cBhvr>
                                        </p:animEffect>
                                      </p:childTnLst>
                                    </p:cTn>
                                  </p:par>
                                  <p:par>
                                    <p:cTn id="28" presetID="42" presetClass="path" presetSubtype="0" accel="50000" decel="50000" fill="hold" nodeType="withEffect">
                                      <p:stCondLst>
                                        <p:cond delay="0"/>
                                      </p:stCondLst>
                                      <p:childTnLst>
                                        <p:animMotion origin="layout" path="M -0.18828 -0.03611 L -4.16667E-6 -1.85185E-6 " pathEditMode="relative" rAng="0" ptsTypes="AA">
                                          <p:cBhvr>
                                            <p:cTn id="29" dur="1000" fill="hold"/>
                                            <p:tgtEl>
                                              <p:spTgt spid="172"/>
                                            </p:tgtEl>
                                            <p:attrNameLst>
                                              <p:attrName>ppt_x</p:attrName>
                                              <p:attrName>ppt_y</p:attrName>
                                            </p:attrNameLst>
                                          </p:cBhvr>
                                          <p:rCtr x="9414" y="1806"/>
                                        </p:animMotion>
                                      </p:childTnLst>
                                    </p:cTn>
                                  </p:par>
                                  <p:par>
                                    <p:cTn id="30" presetID="10" presetClass="entr" presetSubtype="0" fill="hold" nodeType="withEffect">
                                      <p:stCondLst>
                                        <p:cond delay="0"/>
                                      </p:stCondLst>
                                      <p:childTnLst>
                                        <p:set>
                                          <p:cBhvr>
                                            <p:cTn id="31" dur="1" fill="hold">
                                              <p:stCondLst>
                                                <p:cond delay="0"/>
                                              </p:stCondLst>
                                            </p:cTn>
                                            <p:tgtEl>
                                              <p:spTgt spid="158"/>
                                            </p:tgtEl>
                                            <p:attrNameLst>
                                              <p:attrName>style.visibility</p:attrName>
                                            </p:attrNameLst>
                                          </p:cBhvr>
                                          <p:to>
                                            <p:strVal val="visible"/>
                                          </p:to>
                                        </p:set>
                                        <p:animEffect transition="in" filter="fade">
                                          <p:cBhvr>
                                            <p:cTn id="32" dur="1000"/>
                                            <p:tgtEl>
                                              <p:spTgt spid="158"/>
                                            </p:tgtEl>
                                          </p:cBhvr>
                                        </p:animEffect>
                                      </p:childTnLst>
                                    </p:cTn>
                                  </p:par>
                                  <p:par>
                                    <p:cTn id="33" presetID="42" presetClass="path" presetSubtype="0" accel="50000" decel="50000" fill="hold" nodeType="withEffect">
                                      <p:stCondLst>
                                        <p:cond delay="0"/>
                                      </p:stCondLst>
                                      <p:childTnLst>
                                        <p:animMotion origin="layout" path="M -0.15157 -0.18611 L 5E-6 1.48148E-6 " pathEditMode="relative" rAng="0" ptsTypes="AA">
                                          <p:cBhvr>
                                            <p:cTn id="34" dur="1000" fill="hold"/>
                                            <p:tgtEl>
                                              <p:spTgt spid="158"/>
                                            </p:tgtEl>
                                            <p:attrNameLst>
                                              <p:attrName>ppt_x</p:attrName>
                                              <p:attrName>ppt_y</p:attrName>
                                            </p:attrNameLst>
                                          </p:cBhvr>
                                          <p:rCtr x="7578" y="9306"/>
                                        </p:animMotion>
                                      </p:childTnLst>
                                    </p:cTn>
                                  </p:par>
                                  <p:par>
                                    <p:cTn id="35" presetID="10" presetClass="entr" presetSubtype="0" fill="hold" nodeType="withEffect">
                                      <p:stCondLst>
                                        <p:cond delay="0"/>
                                      </p:stCondLst>
                                      <p:childTnLst>
                                        <p:set>
                                          <p:cBhvr>
                                            <p:cTn id="36" dur="1" fill="hold">
                                              <p:stCondLst>
                                                <p:cond delay="0"/>
                                              </p:stCondLst>
                                            </p:cTn>
                                            <p:tgtEl>
                                              <p:spTgt spid="207"/>
                                            </p:tgtEl>
                                            <p:attrNameLst>
                                              <p:attrName>style.visibility</p:attrName>
                                            </p:attrNameLst>
                                          </p:cBhvr>
                                          <p:to>
                                            <p:strVal val="visible"/>
                                          </p:to>
                                        </p:set>
                                        <p:animEffect transition="in" filter="fade">
                                          <p:cBhvr>
                                            <p:cTn id="37" dur="1000"/>
                                            <p:tgtEl>
                                              <p:spTgt spid="207"/>
                                            </p:tgtEl>
                                          </p:cBhvr>
                                        </p:animEffect>
                                      </p:childTnLst>
                                    </p:cTn>
                                  </p:par>
                                  <p:par>
                                    <p:cTn id="38" presetID="42" presetClass="path" presetSubtype="0" accel="50000" decel="50000" fill="hold" nodeType="withEffect">
                                      <p:stCondLst>
                                        <p:cond delay="0"/>
                                      </p:stCondLst>
                                      <p:childTnLst>
                                        <p:animMotion origin="layout" path="M -0.08698 -0.31728 L 1.11111E-6 7.40741E-7 " pathEditMode="relative" rAng="0" ptsTypes="AA">
                                          <p:cBhvr>
                                            <p:cTn id="39" dur="1000" fill="hold"/>
                                            <p:tgtEl>
                                              <p:spTgt spid="207"/>
                                            </p:tgtEl>
                                            <p:attrNameLst>
                                              <p:attrName>ppt_x</p:attrName>
                                              <p:attrName>ppt_y</p:attrName>
                                            </p:attrNameLst>
                                          </p:cBhvr>
                                          <p:rCtr x="4340" y="15864"/>
                                        </p:animMotion>
                                      </p:childTnLst>
                                    </p:cTn>
                                  </p:par>
                                </p:childTnLst>
                              </p:cTn>
                            </p:par>
                            <p:par>
                              <p:cTn id="40" fill="hold">
                                <p:stCondLst>
                                  <p:cond delay="2500"/>
                                </p:stCondLst>
                                <p:childTnLst>
                                  <p:par>
                                    <p:cTn id="41" presetID="17" presetClass="entr" presetSubtype="8"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ppt_x</p:attrName>
                                            </p:attrNameLst>
                                          </p:cBhvr>
                                          <p:tavLst>
                                            <p:tav tm="0">
                                              <p:val>
                                                <p:strVal val="#ppt_x-#ppt_w/2"/>
                                              </p:val>
                                            </p:tav>
                                            <p:tav tm="100000">
                                              <p:val>
                                                <p:strVal val="#ppt_x"/>
                                              </p:val>
                                            </p:tav>
                                          </p:tavLst>
                                        </p:anim>
                                        <p:anim calcmode="lin" valueType="num">
                                          <p:cBhvr>
                                            <p:cTn id="44" dur="500" fill="hold"/>
                                            <p:tgtEl>
                                              <p:spTgt spid="82"/>
                                            </p:tgtEl>
                                            <p:attrNameLst>
                                              <p:attrName>ppt_y</p:attrName>
                                            </p:attrNameLst>
                                          </p:cBhvr>
                                          <p:tavLst>
                                            <p:tav tm="0">
                                              <p:val>
                                                <p:strVal val="#ppt_y"/>
                                              </p:val>
                                            </p:tav>
                                            <p:tav tm="100000">
                                              <p:val>
                                                <p:strVal val="#ppt_y"/>
                                              </p:val>
                                            </p:tav>
                                          </p:tavLst>
                                        </p:anim>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strVal val="#ppt_h"/>
                                              </p:val>
                                            </p:tav>
                                            <p:tav tm="100000">
                                              <p:val>
                                                <p:strVal val="#ppt_h"/>
                                              </p:val>
                                            </p:tav>
                                          </p:tavLst>
                                        </p:anim>
                                      </p:childTnLst>
                                    </p:cTn>
                                  </p:par>
                                </p:childTnLst>
                              </p:cTn>
                            </p:par>
                            <p:par>
                              <p:cTn id="47" fill="hold">
                                <p:stCondLst>
                                  <p:cond delay="3000"/>
                                </p:stCondLst>
                                <p:childTnLst>
                                  <p:par>
                                    <p:cTn id="48" presetID="17" presetClass="entr" presetSubtype="8"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ppt_x</p:attrName>
                                            </p:attrNameLst>
                                          </p:cBhvr>
                                          <p:tavLst>
                                            <p:tav tm="0">
                                              <p:val>
                                                <p:strVal val="#ppt_x-#ppt_w/2"/>
                                              </p:val>
                                            </p:tav>
                                            <p:tav tm="100000">
                                              <p:val>
                                                <p:strVal val="#ppt_x"/>
                                              </p:val>
                                            </p:tav>
                                          </p:tavLst>
                                        </p:anim>
                                        <p:anim calcmode="lin" valueType="num">
                                          <p:cBhvr>
                                            <p:cTn id="51" dur="500" fill="hold"/>
                                            <p:tgtEl>
                                              <p:spTgt spid="91"/>
                                            </p:tgtEl>
                                            <p:attrNameLst>
                                              <p:attrName>ppt_y</p:attrName>
                                            </p:attrNameLst>
                                          </p:cBhvr>
                                          <p:tavLst>
                                            <p:tav tm="0">
                                              <p:val>
                                                <p:strVal val="#ppt_y"/>
                                              </p:val>
                                            </p:tav>
                                            <p:tav tm="100000">
                                              <p:val>
                                                <p:strVal val="#ppt_y"/>
                                              </p:val>
                                            </p:tav>
                                          </p:tavLst>
                                        </p:anim>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strVal val="#ppt_h"/>
                                              </p:val>
                                            </p:tav>
                                            <p:tav tm="100000">
                                              <p:val>
                                                <p:strVal val="#ppt_h"/>
                                              </p:val>
                                            </p:tav>
                                          </p:tavLst>
                                        </p:anim>
                                      </p:childTnLst>
                                    </p:cTn>
                                  </p:par>
                                </p:childTnLst>
                              </p:cTn>
                            </p:par>
                            <p:par>
                              <p:cTn id="54" fill="hold">
                                <p:stCondLst>
                                  <p:cond delay="3500"/>
                                </p:stCondLst>
                                <p:childTnLst>
                                  <p:par>
                                    <p:cTn id="55" presetID="17" presetClass="entr" presetSubtype="8" fill="hold" nodeType="afterEffect">
                                      <p:stCondLst>
                                        <p:cond delay="0"/>
                                      </p:stCondLst>
                                      <p:childTnLst>
                                        <p:set>
                                          <p:cBhvr>
                                            <p:cTn id="56" dur="1" fill="hold">
                                              <p:stCondLst>
                                                <p:cond delay="0"/>
                                              </p:stCondLst>
                                            </p:cTn>
                                            <p:tgtEl>
                                              <p:spTgt spid="102"/>
                                            </p:tgtEl>
                                            <p:attrNameLst>
                                              <p:attrName>style.visibility</p:attrName>
                                            </p:attrNameLst>
                                          </p:cBhvr>
                                          <p:to>
                                            <p:strVal val="visible"/>
                                          </p:to>
                                        </p:set>
                                        <p:anim calcmode="lin" valueType="num">
                                          <p:cBhvr>
                                            <p:cTn id="57" dur="500" fill="hold"/>
                                            <p:tgtEl>
                                              <p:spTgt spid="102"/>
                                            </p:tgtEl>
                                            <p:attrNameLst>
                                              <p:attrName>ppt_x</p:attrName>
                                            </p:attrNameLst>
                                          </p:cBhvr>
                                          <p:tavLst>
                                            <p:tav tm="0">
                                              <p:val>
                                                <p:strVal val="#ppt_x-#ppt_w/2"/>
                                              </p:val>
                                            </p:tav>
                                            <p:tav tm="100000">
                                              <p:val>
                                                <p:strVal val="#ppt_x"/>
                                              </p:val>
                                            </p:tav>
                                          </p:tavLst>
                                        </p:anim>
                                        <p:anim calcmode="lin" valueType="num">
                                          <p:cBhvr>
                                            <p:cTn id="58" dur="500" fill="hold"/>
                                            <p:tgtEl>
                                              <p:spTgt spid="102"/>
                                            </p:tgtEl>
                                            <p:attrNameLst>
                                              <p:attrName>ppt_y</p:attrName>
                                            </p:attrNameLst>
                                          </p:cBhvr>
                                          <p:tavLst>
                                            <p:tav tm="0">
                                              <p:val>
                                                <p:strVal val="#ppt_y"/>
                                              </p:val>
                                            </p:tav>
                                            <p:tav tm="100000">
                                              <p:val>
                                                <p:strVal val="#ppt_y"/>
                                              </p:val>
                                            </p:tav>
                                          </p:tavLst>
                                        </p:anim>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strVal val="#ppt_h"/>
                                              </p:val>
                                            </p:tav>
                                            <p:tav tm="100000">
                                              <p:val>
                                                <p:strVal val="#ppt_h"/>
                                              </p:val>
                                            </p:tav>
                                          </p:tavLst>
                                        </p:anim>
                                      </p:childTnLst>
                                    </p:cTn>
                                  </p:par>
                                </p:childTnLst>
                              </p:cTn>
                            </p:par>
                            <p:par>
                              <p:cTn id="61" fill="hold">
                                <p:stCondLst>
                                  <p:cond delay="4000"/>
                                </p:stCondLst>
                                <p:childTnLst>
                                  <p:par>
                                    <p:cTn id="62" presetID="17" presetClass="entr" presetSubtype="8" fill="hold" nodeType="afterEffect">
                                      <p:stCondLst>
                                        <p:cond delay="0"/>
                                      </p:stCondLst>
                                      <p:childTnLst>
                                        <p:set>
                                          <p:cBhvr>
                                            <p:cTn id="63" dur="1" fill="hold">
                                              <p:stCondLst>
                                                <p:cond delay="0"/>
                                              </p:stCondLst>
                                            </p:cTn>
                                            <p:tgtEl>
                                              <p:spTgt spid="122"/>
                                            </p:tgtEl>
                                            <p:attrNameLst>
                                              <p:attrName>style.visibility</p:attrName>
                                            </p:attrNameLst>
                                          </p:cBhvr>
                                          <p:to>
                                            <p:strVal val="visible"/>
                                          </p:to>
                                        </p:set>
                                        <p:anim calcmode="lin" valueType="num">
                                          <p:cBhvr>
                                            <p:cTn id="64" dur="500" fill="hold"/>
                                            <p:tgtEl>
                                              <p:spTgt spid="122"/>
                                            </p:tgtEl>
                                            <p:attrNameLst>
                                              <p:attrName>ppt_x</p:attrName>
                                            </p:attrNameLst>
                                          </p:cBhvr>
                                          <p:tavLst>
                                            <p:tav tm="0">
                                              <p:val>
                                                <p:strVal val="#ppt_x-#ppt_w/2"/>
                                              </p:val>
                                            </p:tav>
                                            <p:tav tm="100000">
                                              <p:val>
                                                <p:strVal val="#ppt_x"/>
                                              </p:val>
                                            </p:tav>
                                          </p:tavLst>
                                        </p:anim>
                                        <p:anim calcmode="lin" valueType="num">
                                          <p:cBhvr>
                                            <p:cTn id="65" dur="500" fill="hold"/>
                                            <p:tgtEl>
                                              <p:spTgt spid="122"/>
                                            </p:tgtEl>
                                            <p:attrNameLst>
                                              <p:attrName>ppt_y</p:attrName>
                                            </p:attrNameLst>
                                          </p:cBhvr>
                                          <p:tavLst>
                                            <p:tav tm="0">
                                              <p:val>
                                                <p:strVal val="#ppt_y"/>
                                              </p:val>
                                            </p:tav>
                                            <p:tav tm="100000">
                                              <p:val>
                                                <p:strVal val="#ppt_y"/>
                                              </p:val>
                                            </p:tav>
                                          </p:tavLst>
                                        </p:anim>
                                        <p:anim calcmode="lin" valueType="num">
                                          <p:cBhvr>
                                            <p:cTn id="66" dur="500" fill="hold"/>
                                            <p:tgtEl>
                                              <p:spTgt spid="122"/>
                                            </p:tgtEl>
                                            <p:attrNameLst>
                                              <p:attrName>ppt_w</p:attrName>
                                            </p:attrNameLst>
                                          </p:cBhvr>
                                          <p:tavLst>
                                            <p:tav tm="0">
                                              <p:val>
                                                <p:fltVal val="0"/>
                                              </p:val>
                                            </p:tav>
                                            <p:tav tm="100000">
                                              <p:val>
                                                <p:strVal val="#ppt_w"/>
                                              </p:val>
                                            </p:tav>
                                          </p:tavLst>
                                        </p:anim>
                                        <p:anim calcmode="lin" valueType="num">
                                          <p:cBhvr>
                                            <p:cTn id="67" dur="500" fill="hold"/>
                                            <p:tgtEl>
                                              <p:spTgt spid="122"/>
                                            </p:tgtEl>
                                            <p:attrNameLst>
                                              <p:attrName>ppt_h</p:attrName>
                                            </p:attrNameLst>
                                          </p:cBhvr>
                                          <p:tavLst>
                                            <p:tav tm="0">
                                              <p:val>
                                                <p:strVal val="#ppt_h"/>
                                              </p:val>
                                            </p:tav>
                                            <p:tav tm="100000">
                                              <p:val>
                                                <p:strVal val="#ppt_h"/>
                                              </p:val>
                                            </p:tav>
                                          </p:tavLst>
                                        </p:anim>
                                      </p:childTnLst>
                                    </p:cTn>
                                  </p:par>
                                </p:childTnLst>
                              </p:cTn>
                            </p:par>
                            <p:par>
                              <p:cTn id="68" fill="hold">
                                <p:stCondLst>
                                  <p:cond delay="4500"/>
                                </p:stCondLst>
                                <p:childTnLst>
                                  <p:par>
                                    <p:cTn id="69" presetID="17" presetClass="entr" presetSubtype="8" fill="hold" nodeType="afterEffect">
                                      <p:stCondLst>
                                        <p:cond delay="0"/>
                                      </p:stCondLst>
                                      <p:childTnLst>
                                        <p:set>
                                          <p:cBhvr>
                                            <p:cTn id="70" dur="1" fill="hold">
                                              <p:stCondLst>
                                                <p:cond delay="0"/>
                                              </p:stCondLst>
                                            </p:cTn>
                                            <p:tgtEl>
                                              <p:spTgt spid="3"/>
                                            </p:tgtEl>
                                            <p:attrNameLst>
                                              <p:attrName>style.visibility</p:attrName>
                                            </p:attrNameLst>
                                          </p:cBhvr>
                                          <p:to>
                                            <p:strVal val="visible"/>
                                          </p:to>
                                        </p:set>
                                        <p:anim calcmode="lin" valueType="num">
                                          <p:cBhvr>
                                            <p:cTn id="71" dur="500" fill="hold"/>
                                            <p:tgtEl>
                                              <p:spTgt spid="3"/>
                                            </p:tgtEl>
                                            <p:attrNameLst>
                                              <p:attrName>ppt_x</p:attrName>
                                            </p:attrNameLst>
                                          </p:cBhvr>
                                          <p:tavLst>
                                            <p:tav tm="0">
                                              <p:val>
                                                <p:strVal val="#ppt_x-#ppt_w/2"/>
                                              </p:val>
                                            </p:tav>
                                            <p:tav tm="100000">
                                              <p:val>
                                                <p:strVal val="#ppt_x"/>
                                              </p:val>
                                            </p:tav>
                                          </p:tavLst>
                                        </p:anim>
                                        <p:anim calcmode="lin" valueType="num">
                                          <p:cBhvr>
                                            <p:cTn id="72" dur="500" fill="hold"/>
                                            <p:tgtEl>
                                              <p:spTgt spid="3"/>
                                            </p:tgtEl>
                                            <p:attrNameLst>
                                              <p:attrName>ppt_y</p:attrName>
                                            </p:attrNameLst>
                                          </p:cBhvr>
                                          <p:tavLst>
                                            <p:tav tm="0">
                                              <p:val>
                                                <p:strVal val="#ppt_y"/>
                                              </p:val>
                                            </p:tav>
                                            <p:tav tm="100000">
                                              <p:val>
                                                <p:strVal val="#ppt_y"/>
                                              </p:val>
                                            </p:tav>
                                          </p:tavLst>
                                        </p:anim>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strVal val="#ppt_h"/>
                                              </p:val>
                                            </p:tav>
                                            <p:tav tm="100000">
                                              <p:val>
                                                <p:strVal val="#ppt_h"/>
                                              </p:val>
                                            </p:tav>
                                          </p:tavLst>
                                        </p:anim>
                                      </p:childTnLst>
                                    </p:cTn>
                                  </p:par>
                                </p:childTnLst>
                              </p:cTn>
                            </p:par>
                            <p:par>
                              <p:cTn id="75" fill="hold">
                                <p:stCondLst>
                                  <p:cond delay="5000"/>
                                </p:stCondLst>
                                <p:childTnLst>
                                  <p:par>
                                    <p:cTn id="76" presetID="22" presetClass="entr" presetSubtype="8"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wipe(left)">
                                          <p:cBhvr>
                                            <p:cTn id="78" dur="500"/>
                                            <p:tgtEl>
                                              <p:spTgt spid="68"/>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wipe(left)">
                                          <p:cBhvr>
                                            <p:cTn id="81" dur="500"/>
                                            <p:tgtEl>
                                              <p:spTgt spid="6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wipe(left)">
                                          <p:cBhvr>
                                            <p:cTn id="84" dur="500"/>
                                            <p:tgtEl>
                                              <p:spTgt spid="7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left)">
                                          <p:cBhvr>
                                            <p:cTn id="90" dur="500"/>
                                            <p:tgtEl>
                                              <p:spTgt spid="7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wipe(left)">
                                          <p:cBhvr>
                                            <p:cTn id="93" dur="500"/>
                                            <p:tgtEl>
                                              <p:spTgt spid="7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8"/>
                                            </p:tgtEl>
                                            <p:attrNameLst>
                                              <p:attrName>style.visibility</p:attrName>
                                            </p:attrNameLst>
                                          </p:cBhvr>
                                          <p:to>
                                            <p:strVal val="visible"/>
                                          </p:to>
                                        </p:set>
                                        <p:animEffect transition="in" filter="wipe(left)">
                                          <p:cBhvr>
                                            <p:cTn id="96" dur="500"/>
                                            <p:tgtEl>
                                              <p:spTgt spid="7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left)">
                                          <p:cBhvr>
                                            <p:cTn id="99" dur="500"/>
                                            <p:tgtEl>
                                              <p:spTgt spid="7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83"/>
                                            </p:tgtEl>
                                            <p:attrNameLst>
                                              <p:attrName>style.visibility</p:attrName>
                                            </p:attrNameLst>
                                          </p:cBhvr>
                                          <p:to>
                                            <p:strVal val="visible"/>
                                          </p:to>
                                        </p:set>
                                        <p:animEffect transition="in" filter="wipe(left)">
                                          <p:cBhvr>
                                            <p:cTn id="102" dur="500"/>
                                            <p:tgtEl>
                                              <p:spTgt spid="18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84"/>
                                            </p:tgtEl>
                                            <p:attrNameLst>
                                              <p:attrName>style.visibility</p:attrName>
                                            </p:attrNameLst>
                                          </p:cBhvr>
                                          <p:to>
                                            <p:strVal val="visible"/>
                                          </p:to>
                                        </p:set>
                                        <p:animEffect transition="in" filter="wipe(left)">
                                          <p:cBhvr>
                                            <p:cTn id="10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69" grpId="0"/>
          <p:bldP spid="70" grpId="0"/>
          <p:bldP spid="73" grpId="0"/>
          <p:bldP spid="74" grpId="0"/>
          <p:bldP spid="77" grpId="0"/>
          <p:bldP spid="78" grpId="0"/>
          <p:bldP spid="79" grpId="0"/>
          <p:bldP spid="183" grpId="0"/>
          <p:bldP spid="18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流程图: 文档 1"/>
          <p:cNvSpPr/>
          <p:nvPr/>
        </p:nvSpPr>
        <p:spPr>
          <a:xfrm>
            <a:off x="6138415" y="1012909"/>
            <a:ext cx="2397137" cy="3929721"/>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715"/>
              <a:gd name="connsiteY0-2" fmla="*/ 0 h 21653"/>
              <a:gd name="connsiteX1-3" fmla="*/ 21600 w 21715"/>
              <a:gd name="connsiteY1-4" fmla="*/ 0 h 21653"/>
              <a:gd name="connsiteX2-5" fmla="*/ 21715 w 21715"/>
              <a:gd name="connsiteY2-6" fmla="*/ 19368 h 21653"/>
              <a:gd name="connsiteX3-7" fmla="*/ 0 w 21715"/>
              <a:gd name="connsiteY3-8" fmla="*/ 20172 h 21653"/>
              <a:gd name="connsiteX4-9" fmla="*/ 0 w 21715"/>
              <a:gd name="connsiteY4-10" fmla="*/ 0 h 21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715" h="21653">
                <a:moveTo>
                  <a:pt x="0" y="0"/>
                </a:moveTo>
                <a:lnTo>
                  <a:pt x="21600" y="0"/>
                </a:lnTo>
                <a:cubicBezTo>
                  <a:pt x="21600" y="5774"/>
                  <a:pt x="21715" y="13594"/>
                  <a:pt x="21715" y="19368"/>
                </a:cubicBezTo>
                <a:cubicBezTo>
                  <a:pt x="10915" y="19368"/>
                  <a:pt x="10800" y="23922"/>
                  <a:pt x="0" y="20172"/>
                </a:cubicBezTo>
                <a:lnTo>
                  <a:pt x="0" y="0"/>
                </a:lnTo>
                <a:close/>
              </a:path>
            </a:pathLst>
          </a:custGeom>
          <a:blipFill>
            <a:blip r:embed="rId3"/>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流程图: 文档 2"/>
          <p:cNvSpPr/>
          <p:nvPr/>
        </p:nvSpPr>
        <p:spPr>
          <a:xfrm flipH="1">
            <a:off x="8636831" y="1012908"/>
            <a:ext cx="2409833" cy="392705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830"/>
              <a:gd name="connsiteY0-2" fmla="*/ 0 h 21640"/>
              <a:gd name="connsiteX1-3" fmla="*/ 21600 w 21830"/>
              <a:gd name="connsiteY1-4" fmla="*/ 0 h 21640"/>
              <a:gd name="connsiteX2-5" fmla="*/ 21830 w 21830"/>
              <a:gd name="connsiteY2-6" fmla="*/ 19306 h 21640"/>
              <a:gd name="connsiteX3-7" fmla="*/ 0 w 21830"/>
              <a:gd name="connsiteY3-8" fmla="*/ 20172 h 21640"/>
              <a:gd name="connsiteX4-9" fmla="*/ 0 w 21830"/>
              <a:gd name="connsiteY4-10" fmla="*/ 0 h 216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830" h="21640">
                <a:moveTo>
                  <a:pt x="0" y="0"/>
                </a:moveTo>
                <a:lnTo>
                  <a:pt x="21600" y="0"/>
                </a:lnTo>
                <a:cubicBezTo>
                  <a:pt x="21600" y="5774"/>
                  <a:pt x="21830" y="13532"/>
                  <a:pt x="21830" y="19306"/>
                </a:cubicBezTo>
                <a:cubicBezTo>
                  <a:pt x="11030" y="19306"/>
                  <a:pt x="10800" y="23922"/>
                  <a:pt x="0" y="20172"/>
                </a:cubicBezTo>
                <a:lnTo>
                  <a:pt x="0" y="0"/>
                </a:lnTo>
                <a:close/>
              </a:path>
            </a:pathLst>
          </a:custGeom>
          <a:blipFill>
            <a:blip r:embed="rId4"/>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6" name="流程图: 文档 3"/>
          <p:cNvSpPr/>
          <p:nvPr/>
        </p:nvSpPr>
        <p:spPr>
          <a:xfrm>
            <a:off x="1090800" y="1013797"/>
            <a:ext cx="2384443" cy="393395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21678"/>
              <a:gd name="connsiteX1-3" fmla="*/ 21600 w 21600"/>
              <a:gd name="connsiteY1-4" fmla="*/ 0 h 21678"/>
              <a:gd name="connsiteX2-5" fmla="*/ 21600 w 21600"/>
              <a:gd name="connsiteY2-6" fmla="*/ 19492 h 21678"/>
              <a:gd name="connsiteX3-7" fmla="*/ 0 w 21600"/>
              <a:gd name="connsiteY3-8" fmla="*/ 20172 h 21678"/>
              <a:gd name="connsiteX4-9" fmla="*/ 0 w 21600"/>
              <a:gd name="connsiteY4-10" fmla="*/ 0 h 216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21678">
                <a:moveTo>
                  <a:pt x="0" y="0"/>
                </a:moveTo>
                <a:lnTo>
                  <a:pt x="21600" y="0"/>
                </a:lnTo>
                <a:lnTo>
                  <a:pt x="21600" y="19492"/>
                </a:lnTo>
                <a:cubicBezTo>
                  <a:pt x="10800" y="19492"/>
                  <a:pt x="10800" y="23922"/>
                  <a:pt x="0" y="20172"/>
                </a:cubicBezTo>
                <a:lnTo>
                  <a:pt x="0" y="0"/>
                </a:lnTo>
                <a:close/>
              </a:path>
            </a:pathLst>
          </a:custGeom>
          <a:blipFill>
            <a:blip r:embed="rId5"/>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9" name="流程图: 文档 4"/>
          <p:cNvSpPr/>
          <p:nvPr/>
        </p:nvSpPr>
        <p:spPr>
          <a:xfrm flipH="1">
            <a:off x="3614606" y="1013799"/>
            <a:ext cx="2384443" cy="3933952"/>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1" fmla="*/ 0 w 21600"/>
              <a:gd name="connsiteY0-2" fmla="*/ 0 h 21678"/>
              <a:gd name="connsiteX1-3" fmla="*/ 21600 w 21600"/>
              <a:gd name="connsiteY1-4" fmla="*/ 0 h 21678"/>
              <a:gd name="connsiteX2-5" fmla="*/ 21600 w 21600"/>
              <a:gd name="connsiteY2-6" fmla="*/ 19492 h 21678"/>
              <a:gd name="connsiteX3-7" fmla="*/ 0 w 21600"/>
              <a:gd name="connsiteY3-8" fmla="*/ 20172 h 21678"/>
              <a:gd name="connsiteX4-9" fmla="*/ 0 w 21600"/>
              <a:gd name="connsiteY4-10" fmla="*/ 0 h 216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21678">
                <a:moveTo>
                  <a:pt x="0" y="0"/>
                </a:moveTo>
                <a:lnTo>
                  <a:pt x="21600" y="0"/>
                </a:lnTo>
                <a:lnTo>
                  <a:pt x="21600" y="19492"/>
                </a:lnTo>
                <a:cubicBezTo>
                  <a:pt x="10800" y="19492"/>
                  <a:pt x="10800" y="23922"/>
                  <a:pt x="0" y="20172"/>
                </a:cubicBezTo>
                <a:lnTo>
                  <a:pt x="0" y="0"/>
                </a:lnTo>
                <a:close/>
              </a:path>
            </a:pathLst>
          </a:custGeom>
          <a:blipFill>
            <a:blip r:embed="rId6"/>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0" name="组合 49"/>
          <p:cNvGrpSpPr/>
          <p:nvPr/>
        </p:nvGrpSpPr>
        <p:grpSpPr>
          <a:xfrm>
            <a:off x="1090799" y="5130209"/>
            <a:ext cx="9955864" cy="507831"/>
            <a:chOff x="827584" y="3467784"/>
            <a:chExt cx="7467870" cy="380873"/>
          </a:xfrm>
        </p:grpSpPr>
        <p:sp>
          <p:nvSpPr>
            <p:cNvPr id="63" name="矩形 62"/>
            <p:cNvSpPr/>
            <p:nvPr/>
          </p:nvSpPr>
          <p:spPr>
            <a:xfrm>
              <a:off x="3936731" y="3467784"/>
              <a:ext cx="1177398" cy="380873"/>
            </a:xfrm>
            <a:prstGeom prst="rect">
              <a:avLst/>
            </a:prstGeom>
          </p:spPr>
          <p:txBody>
            <a:bodyPr wrap="none">
              <a:spAutoFit/>
            </a:bodyPr>
            <a:lstStyle/>
            <a:p>
              <a:r>
                <a:rPr lang="zh-CN" altLang="en-US" sz="2700" dirty="0">
                  <a:solidFill>
                    <a:srgbClr val="635858"/>
                  </a:solidFill>
                  <a:latin typeface="微软雅黑" panose="020B0503020204020204" pitchFamily="34" charset="-122"/>
                  <a:ea typeface="微软雅黑" panose="020B0503020204020204" pitchFamily="34" charset="-122"/>
                </a:rPr>
                <a:t>项目回顾</a:t>
              </a:r>
            </a:p>
          </p:txBody>
        </p:sp>
        <p:cxnSp>
          <p:nvCxnSpPr>
            <p:cNvPr id="64" name="直接连接符 63"/>
            <p:cNvCxnSpPr/>
            <p:nvPr/>
          </p:nvCxnSpPr>
          <p:spPr>
            <a:xfrm>
              <a:off x="5147319" y="3654587"/>
              <a:ext cx="3148135"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827584" y="3654587"/>
              <a:ext cx="3109892"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grpSp>
      <p:grpSp>
        <p:nvGrpSpPr>
          <p:cNvPr id="67" name="组合 66"/>
          <p:cNvGrpSpPr/>
          <p:nvPr/>
        </p:nvGrpSpPr>
        <p:grpSpPr>
          <a:xfrm>
            <a:off x="548055" y="3575694"/>
            <a:ext cx="3627516" cy="1821252"/>
            <a:chOff x="4216796" y="981522"/>
            <a:chExt cx="7639050" cy="3836195"/>
          </a:xfrm>
        </p:grpSpPr>
        <p:sp>
          <p:nvSpPr>
            <p:cNvPr id="68" name="椭圆 67"/>
            <p:cNvSpPr/>
            <p:nvPr/>
          </p:nvSpPr>
          <p:spPr>
            <a:xfrm>
              <a:off x="4216796" y="3845599"/>
              <a:ext cx="7639050" cy="972118"/>
            </a:xfrm>
            <a:prstGeom prst="ellipse">
              <a:avLst/>
            </a:prstGeom>
            <a:gradFill flip="none" rotWithShape="1">
              <a:gsLst>
                <a:gs pos="27000">
                  <a:schemeClr val="tx1">
                    <a:alpha val="49000"/>
                  </a:schemeClr>
                </a:gs>
                <a:gs pos="0">
                  <a:schemeClr val="tx1">
                    <a:lumMod val="100000"/>
                    <a:alpha val="60000"/>
                  </a:schemeClr>
                </a:gs>
                <a:gs pos="54000">
                  <a:schemeClr val="tx1">
                    <a:alpha val="28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 name="组合 68"/>
            <p:cNvGrpSpPr/>
            <p:nvPr/>
          </p:nvGrpSpPr>
          <p:grpSpPr>
            <a:xfrm>
              <a:off x="5181467" y="981522"/>
              <a:ext cx="6074936" cy="3585517"/>
              <a:chOff x="1852931" y="2085340"/>
              <a:chExt cx="6651625" cy="3925888"/>
            </a:xfrm>
          </p:grpSpPr>
          <p:sp>
            <p:nvSpPr>
              <p:cNvPr id="70" name="Freeform 10"/>
              <p:cNvSpPr/>
              <p:nvPr/>
            </p:nvSpPr>
            <p:spPr bwMode="auto">
              <a:xfrm>
                <a:off x="1852931" y="4161790"/>
                <a:ext cx="923925" cy="496888"/>
              </a:xfrm>
              <a:custGeom>
                <a:avLst/>
                <a:gdLst>
                  <a:gd name="T0" fmla="*/ 433 w 582"/>
                  <a:gd name="T1" fmla="*/ 64 h 313"/>
                  <a:gd name="T2" fmla="*/ 582 w 582"/>
                  <a:gd name="T3" fmla="*/ 0 h 313"/>
                  <a:gd name="T4" fmla="*/ 579 w 582"/>
                  <a:gd name="T5" fmla="*/ 15 h 313"/>
                  <a:gd name="T6" fmla="*/ 210 w 582"/>
                  <a:gd name="T7" fmla="*/ 232 h 313"/>
                  <a:gd name="T8" fmla="*/ 19 w 582"/>
                  <a:gd name="T9" fmla="*/ 313 h 313"/>
                  <a:gd name="T10" fmla="*/ 0 w 582"/>
                  <a:gd name="T11" fmla="*/ 308 h 313"/>
                  <a:gd name="T12" fmla="*/ 433 w 582"/>
                  <a:gd name="T13" fmla="*/ 64 h 313"/>
                </a:gdLst>
                <a:ahLst/>
                <a:cxnLst>
                  <a:cxn ang="0">
                    <a:pos x="T0" y="T1"/>
                  </a:cxn>
                  <a:cxn ang="0">
                    <a:pos x="T2" y="T3"/>
                  </a:cxn>
                  <a:cxn ang="0">
                    <a:pos x="T4" y="T5"/>
                  </a:cxn>
                  <a:cxn ang="0">
                    <a:pos x="T6" y="T7"/>
                  </a:cxn>
                  <a:cxn ang="0">
                    <a:pos x="T8" y="T9"/>
                  </a:cxn>
                  <a:cxn ang="0">
                    <a:pos x="T10" y="T11"/>
                  </a:cxn>
                  <a:cxn ang="0">
                    <a:pos x="T12" y="T13"/>
                  </a:cxn>
                </a:cxnLst>
                <a:rect l="0" t="0" r="r" b="b"/>
                <a:pathLst>
                  <a:path w="582" h="313">
                    <a:moveTo>
                      <a:pt x="433" y="64"/>
                    </a:moveTo>
                    <a:lnTo>
                      <a:pt x="582" y="0"/>
                    </a:lnTo>
                    <a:lnTo>
                      <a:pt x="579" y="15"/>
                    </a:lnTo>
                    <a:lnTo>
                      <a:pt x="210" y="232"/>
                    </a:lnTo>
                    <a:lnTo>
                      <a:pt x="19" y="313"/>
                    </a:lnTo>
                    <a:lnTo>
                      <a:pt x="0" y="308"/>
                    </a:lnTo>
                    <a:lnTo>
                      <a:pt x="433" y="64"/>
                    </a:ln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11"/>
              <p:cNvSpPr/>
              <p:nvPr/>
            </p:nvSpPr>
            <p:spPr bwMode="auto">
              <a:xfrm>
                <a:off x="1852931" y="4512628"/>
                <a:ext cx="1363663" cy="1108075"/>
              </a:xfrm>
              <a:custGeom>
                <a:avLst/>
                <a:gdLst>
                  <a:gd name="T0" fmla="*/ 363 w 363"/>
                  <a:gd name="T1" fmla="*/ 236 h 295"/>
                  <a:gd name="T2" fmla="*/ 360 w 363"/>
                  <a:gd name="T3" fmla="*/ 228 h 295"/>
                  <a:gd name="T4" fmla="*/ 94 w 363"/>
                  <a:gd name="T5" fmla="*/ 2 h 295"/>
                  <a:gd name="T6" fmla="*/ 85 w 363"/>
                  <a:gd name="T7" fmla="*/ 0 h 295"/>
                  <a:gd name="T8" fmla="*/ 0 w 363"/>
                  <a:gd name="T9" fmla="*/ 37 h 295"/>
                  <a:gd name="T10" fmla="*/ 312 w 363"/>
                  <a:gd name="T11" fmla="*/ 295 h 295"/>
                  <a:gd name="T12" fmla="*/ 363 w 363"/>
                  <a:gd name="T13" fmla="*/ 236 h 295"/>
                </a:gdLst>
                <a:ahLst/>
                <a:cxnLst>
                  <a:cxn ang="0">
                    <a:pos x="T0" y="T1"/>
                  </a:cxn>
                  <a:cxn ang="0">
                    <a:pos x="T2" y="T3"/>
                  </a:cxn>
                  <a:cxn ang="0">
                    <a:pos x="T4" y="T5"/>
                  </a:cxn>
                  <a:cxn ang="0">
                    <a:pos x="T6" y="T7"/>
                  </a:cxn>
                  <a:cxn ang="0">
                    <a:pos x="T8" y="T9"/>
                  </a:cxn>
                  <a:cxn ang="0">
                    <a:pos x="T10" y="T11"/>
                  </a:cxn>
                  <a:cxn ang="0">
                    <a:pos x="T12" y="T13"/>
                  </a:cxn>
                </a:cxnLst>
                <a:rect l="0" t="0" r="r" b="b"/>
                <a:pathLst>
                  <a:path w="363" h="295">
                    <a:moveTo>
                      <a:pt x="363" y="236"/>
                    </a:moveTo>
                    <a:cubicBezTo>
                      <a:pt x="362" y="233"/>
                      <a:pt x="361" y="231"/>
                      <a:pt x="360" y="228"/>
                    </a:cubicBezTo>
                    <a:cubicBezTo>
                      <a:pt x="261" y="172"/>
                      <a:pt x="165" y="97"/>
                      <a:pt x="94" y="2"/>
                    </a:cubicBezTo>
                    <a:cubicBezTo>
                      <a:pt x="85" y="0"/>
                      <a:pt x="85" y="0"/>
                      <a:pt x="85" y="0"/>
                    </a:cubicBezTo>
                    <a:cubicBezTo>
                      <a:pt x="0" y="37"/>
                      <a:pt x="0" y="37"/>
                      <a:pt x="0" y="37"/>
                    </a:cubicBezTo>
                    <a:cubicBezTo>
                      <a:pt x="84" y="149"/>
                      <a:pt x="187" y="231"/>
                      <a:pt x="312" y="295"/>
                    </a:cubicBezTo>
                    <a:cubicBezTo>
                      <a:pt x="329" y="275"/>
                      <a:pt x="346" y="255"/>
                      <a:pt x="363" y="236"/>
                    </a:cubicBez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12"/>
              <p:cNvSpPr/>
              <p:nvPr/>
            </p:nvSpPr>
            <p:spPr bwMode="auto">
              <a:xfrm>
                <a:off x="2172018" y="4161790"/>
                <a:ext cx="1325563" cy="1236663"/>
              </a:xfrm>
              <a:custGeom>
                <a:avLst/>
                <a:gdLst>
                  <a:gd name="T0" fmla="*/ 353 w 353"/>
                  <a:gd name="T1" fmla="*/ 172 h 329"/>
                  <a:gd name="T2" fmla="*/ 161 w 353"/>
                  <a:gd name="T3" fmla="*/ 0 h 329"/>
                  <a:gd name="T4" fmla="*/ 0 w 353"/>
                  <a:gd name="T5" fmla="*/ 93 h 329"/>
                  <a:gd name="T6" fmla="*/ 278 w 353"/>
                  <a:gd name="T7" fmla="*/ 329 h 329"/>
                  <a:gd name="T8" fmla="*/ 353 w 353"/>
                  <a:gd name="T9" fmla="*/ 172 h 329"/>
                </a:gdLst>
                <a:ahLst/>
                <a:cxnLst>
                  <a:cxn ang="0">
                    <a:pos x="T0" y="T1"/>
                  </a:cxn>
                  <a:cxn ang="0">
                    <a:pos x="T2" y="T3"/>
                  </a:cxn>
                  <a:cxn ang="0">
                    <a:pos x="T4" y="T5"/>
                  </a:cxn>
                  <a:cxn ang="0">
                    <a:pos x="T6" y="T7"/>
                  </a:cxn>
                  <a:cxn ang="0">
                    <a:pos x="T8" y="T9"/>
                  </a:cxn>
                </a:cxnLst>
                <a:rect l="0" t="0" r="r" b="b"/>
                <a:pathLst>
                  <a:path w="353" h="329">
                    <a:moveTo>
                      <a:pt x="353" y="172"/>
                    </a:moveTo>
                    <a:cubicBezTo>
                      <a:pt x="278" y="129"/>
                      <a:pt x="211" y="72"/>
                      <a:pt x="161" y="0"/>
                    </a:cubicBezTo>
                    <a:cubicBezTo>
                      <a:pt x="107" y="31"/>
                      <a:pt x="54" y="62"/>
                      <a:pt x="0" y="93"/>
                    </a:cubicBezTo>
                    <a:cubicBezTo>
                      <a:pt x="72" y="191"/>
                      <a:pt x="167" y="271"/>
                      <a:pt x="278" y="329"/>
                    </a:cubicBezTo>
                    <a:cubicBezTo>
                      <a:pt x="303" y="276"/>
                      <a:pt x="328" y="224"/>
                      <a:pt x="353" y="172"/>
                    </a:cubicBezTo>
                    <a:close/>
                  </a:path>
                </a:pathLst>
              </a:custGeom>
              <a:gradFill>
                <a:gsLst>
                  <a:gs pos="0">
                    <a:srgbClr val="FF9801"/>
                  </a:gs>
                  <a:gs pos="100000">
                    <a:srgbClr val="FFB953"/>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13"/>
              <p:cNvSpPr/>
              <p:nvPr/>
            </p:nvSpPr>
            <p:spPr bwMode="auto">
              <a:xfrm>
                <a:off x="3208656" y="4872990"/>
                <a:ext cx="420688" cy="833438"/>
              </a:xfrm>
              <a:custGeom>
                <a:avLst/>
                <a:gdLst>
                  <a:gd name="T0" fmla="*/ 180 w 265"/>
                  <a:gd name="T1" fmla="*/ 104 h 525"/>
                  <a:gd name="T2" fmla="*/ 258 w 265"/>
                  <a:gd name="T3" fmla="*/ 0 h 525"/>
                  <a:gd name="T4" fmla="*/ 265 w 265"/>
                  <a:gd name="T5" fmla="*/ 21 h 525"/>
                  <a:gd name="T6" fmla="*/ 128 w 265"/>
                  <a:gd name="T7" fmla="*/ 388 h 525"/>
                  <a:gd name="T8" fmla="*/ 28 w 265"/>
                  <a:gd name="T9" fmla="*/ 518 h 525"/>
                  <a:gd name="T10" fmla="*/ 0 w 265"/>
                  <a:gd name="T11" fmla="*/ 525 h 525"/>
                  <a:gd name="T12" fmla="*/ 180 w 265"/>
                  <a:gd name="T13" fmla="*/ 104 h 525"/>
                </a:gdLst>
                <a:ahLst/>
                <a:cxnLst>
                  <a:cxn ang="0">
                    <a:pos x="T0" y="T1"/>
                  </a:cxn>
                  <a:cxn ang="0">
                    <a:pos x="T2" y="T3"/>
                  </a:cxn>
                  <a:cxn ang="0">
                    <a:pos x="T4" y="T5"/>
                  </a:cxn>
                  <a:cxn ang="0">
                    <a:pos x="T6" y="T7"/>
                  </a:cxn>
                  <a:cxn ang="0">
                    <a:pos x="T8" y="T9"/>
                  </a:cxn>
                  <a:cxn ang="0">
                    <a:pos x="T10" y="T11"/>
                  </a:cxn>
                  <a:cxn ang="0">
                    <a:pos x="T12" y="T13"/>
                  </a:cxn>
                </a:cxnLst>
                <a:rect l="0" t="0" r="r" b="b"/>
                <a:pathLst>
                  <a:path w="265" h="525">
                    <a:moveTo>
                      <a:pt x="180" y="104"/>
                    </a:moveTo>
                    <a:lnTo>
                      <a:pt x="258" y="0"/>
                    </a:lnTo>
                    <a:lnTo>
                      <a:pt x="265" y="21"/>
                    </a:lnTo>
                    <a:lnTo>
                      <a:pt x="128" y="388"/>
                    </a:lnTo>
                    <a:lnTo>
                      <a:pt x="28" y="518"/>
                    </a:lnTo>
                    <a:lnTo>
                      <a:pt x="0" y="525"/>
                    </a:lnTo>
                    <a:lnTo>
                      <a:pt x="180" y="10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14"/>
              <p:cNvSpPr/>
              <p:nvPr/>
            </p:nvSpPr>
            <p:spPr bwMode="auto">
              <a:xfrm>
                <a:off x="3208656" y="5461953"/>
                <a:ext cx="1490663" cy="549275"/>
              </a:xfrm>
              <a:custGeom>
                <a:avLst/>
                <a:gdLst>
                  <a:gd name="T0" fmla="*/ 0 w 397"/>
                  <a:gd name="T1" fmla="*/ 65 h 146"/>
                  <a:gd name="T2" fmla="*/ 46 w 397"/>
                  <a:gd name="T3" fmla="*/ 4 h 146"/>
                  <a:gd name="T4" fmla="*/ 59 w 397"/>
                  <a:gd name="T5" fmla="*/ 0 h 146"/>
                  <a:gd name="T6" fmla="*/ 389 w 397"/>
                  <a:gd name="T7" fmla="*/ 73 h 146"/>
                  <a:gd name="T8" fmla="*/ 397 w 397"/>
                  <a:gd name="T9" fmla="*/ 81 h 146"/>
                  <a:gd name="T10" fmla="*/ 390 w 397"/>
                  <a:gd name="T11" fmla="*/ 146 h 146"/>
                  <a:gd name="T12" fmla="*/ 0 w 397"/>
                  <a:gd name="T13" fmla="*/ 65 h 146"/>
                </a:gdLst>
                <a:ahLst/>
                <a:cxnLst>
                  <a:cxn ang="0">
                    <a:pos x="T0" y="T1"/>
                  </a:cxn>
                  <a:cxn ang="0">
                    <a:pos x="T2" y="T3"/>
                  </a:cxn>
                  <a:cxn ang="0">
                    <a:pos x="T4" y="T5"/>
                  </a:cxn>
                  <a:cxn ang="0">
                    <a:pos x="T6" y="T7"/>
                  </a:cxn>
                  <a:cxn ang="0">
                    <a:pos x="T8" y="T9"/>
                  </a:cxn>
                  <a:cxn ang="0">
                    <a:pos x="T10" y="T11"/>
                  </a:cxn>
                  <a:cxn ang="0">
                    <a:pos x="T12" y="T13"/>
                  </a:cxn>
                </a:cxnLst>
                <a:rect l="0" t="0" r="r" b="b"/>
                <a:pathLst>
                  <a:path w="397" h="146">
                    <a:moveTo>
                      <a:pt x="0" y="65"/>
                    </a:moveTo>
                    <a:cubicBezTo>
                      <a:pt x="46" y="4"/>
                      <a:pt x="46" y="4"/>
                      <a:pt x="46" y="4"/>
                    </a:cubicBezTo>
                    <a:cubicBezTo>
                      <a:pt x="51" y="2"/>
                      <a:pt x="55" y="1"/>
                      <a:pt x="59" y="0"/>
                    </a:cubicBezTo>
                    <a:cubicBezTo>
                      <a:pt x="165" y="45"/>
                      <a:pt x="265" y="68"/>
                      <a:pt x="389" y="73"/>
                    </a:cubicBezTo>
                    <a:cubicBezTo>
                      <a:pt x="392" y="76"/>
                      <a:pt x="395" y="78"/>
                      <a:pt x="397" y="81"/>
                    </a:cubicBezTo>
                    <a:cubicBezTo>
                      <a:pt x="395" y="103"/>
                      <a:pt x="392" y="124"/>
                      <a:pt x="390" y="146"/>
                    </a:cubicBezTo>
                    <a:cubicBezTo>
                      <a:pt x="254" y="146"/>
                      <a:pt x="117" y="117"/>
                      <a:pt x="0" y="65"/>
                    </a:cubicBezTo>
                    <a:close/>
                  </a:path>
                </a:pathLst>
              </a:custGeom>
              <a:solidFill>
                <a:srgbClr val="0197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15"/>
              <p:cNvSpPr/>
              <p:nvPr/>
            </p:nvSpPr>
            <p:spPr bwMode="auto">
              <a:xfrm>
                <a:off x="3381693" y="4872990"/>
                <a:ext cx="1317625" cy="893763"/>
              </a:xfrm>
              <a:custGeom>
                <a:avLst/>
                <a:gdLst>
                  <a:gd name="T0" fmla="*/ 316 w 351"/>
                  <a:gd name="T1" fmla="*/ 63 h 238"/>
                  <a:gd name="T2" fmla="*/ 351 w 351"/>
                  <a:gd name="T3" fmla="*/ 238 h 238"/>
                  <a:gd name="T4" fmla="*/ 0 w 351"/>
                  <a:gd name="T5" fmla="*/ 161 h 238"/>
                  <a:gd name="T6" fmla="*/ 63 w 351"/>
                  <a:gd name="T7" fmla="*/ 0 h 238"/>
                  <a:gd name="T8" fmla="*/ 316 w 351"/>
                  <a:gd name="T9" fmla="*/ 63 h 238"/>
                </a:gdLst>
                <a:ahLst/>
                <a:cxnLst>
                  <a:cxn ang="0">
                    <a:pos x="T0" y="T1"/>
                  </a:cxn>
                  <a:cxn ang="0">
                    <a:pos x="T2" y="T3"/>
                  </a:cxn>
                  <a:cxn ang="0">
                    <a:pos x="T4" y="T5"/>
                  </a:cxn>
                  <a:cxn ang="0">
                    <a:pos x="T6" y="T7"/>
                  </a:cxn>
                  <a:cxn ang="0">
                    <a:pos x="T8" y="T9"/>
                  </a:cxn>
                </a:cxnLst>
                <a:rect l="0" t="0" r="r" b="b"/>
                <a:pathLst>
                  <a:path w="351" h="238">
                    <a:moveTo>
                      <a:pt x="316" y="63"/>
                    </a:moveTo>
                    <a:cubicBezTo>
                      <a:pt x="328" y="121"/>
                      <a:pt x="340" y="180"/>
                      <a:pt x="351" y="238"/>
                    </a:cubicBezTo>
                    <a:cubicBezTo>
                      <a:pt x="228" y="234"/>
                      <a:pt x="120" y="214"/>
                      <a:pt x="0" y="161"/>
                    </a:cubicBezTo>
                    <a:cubicBezTo>
                      <a:pt x="21" y="107"/>
                      <a:pt x="42" y="53"/>
                      <a:pt x="63" y="0"/>
                    </a:cubicBezTo>
                    <a:cubicBezTo>
                      <a:pt x="149" y="39"/>
                      <a:pt x="218" y="56"/>
                      <a:pt x="316" y="63"/>
                    </a:cubicBezTo>
                    <a:close/>
                  </a:path>
                </a:pathLst>
              </a:custGeom>
              <a:gradFill>
                <a:gsLst>
                  <a:gs pos="0">
                    <a:srgbClr val="01A9BB"/>
                  </a:gs>
                  <a:gs pos="100000">
                    <a:srgbClr val="01CFE5"/>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16"/>
              <p:cNvSpPr/>
              <p:nvPr/>
            </p:nvSpPr>
            <p:spPr bwMode="auto">
              <a:xfrm>
                <a:off x="4688206" y="5109528"/>
                <a:ext cx="222250" cy="896938"/>
              </a:xfrm>
              <a:custGeom>
                <a:avLst/>
                <a:gdLst>
                  <a:gd name="T0" fmla="*/ 5 w 140"/>
                  <a:gd name="T1" fmla="*/ 0 h 565"/>
                  <a:gd name="T2" fmla="*/ 21 w 140"/>
                  <a:gd name="T3" fmla="*/ 9 h 565"/>
                  <a:gd name="T4" fmla="*/ 140 w 140"/>
                  <a:gd name="T5" fmla="*/ 412 h 565"/>
                  <a:gd name="T6" fmla="*/ 130 w 140"/>
                  <a:gd name="T7" fmla="*/ 546 h 565"/>
                  <a:gd name="T8" fmla="*/ 109 w 140"/>
                  <a:gd name="T9" fmla="*/ 565 h 565"/>
                  <a:gd name="T10" fmla="*/ 0 w 140"/>
                  <a:gd name="T11" fmla="*/ 118 h 565"/>
                  <a:gd name="T12" fmla="*/ 5 w 140"/>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140" h="565">
                    <a:moveTo>
                      <a:pt x="5" y="0"/>
                    </a:moveTo>
                    <a:lnTo>
                      <a:pt x="21" y="9"/>
                    </a:lnTo>
                    <a:lnTo>
                      <a:pt x="140" y="412"/>
                    </a:lnTo>
                    <a:lnTo>
                      <a:pt x="130" y="546"/>
                    </a:lnTo>
                    <a:lnTo>
                      <a:pt x="109" y="565"/>
                    </a:lnTo>
                    <a:lnTo>
                      <a:pt x="0" y="118"/>
                    </a:lnTo>
                    <a:lnTo>
                      <a:pt x="5" y="0"/>
                    </a:lnTo>
                    <a:close/>
                  </a:path>
                </a:pathLst>
              </a:custGeom>
              <a:solidFill>
                <a:srgbClr val="DE36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17"/>
              <p:cNvSpPr/>
              <p:nvPr/>
            </p:nvSpPr>
            <p:spPr bwMode="auto">
              <a:xfrm>
                <a:off x="4861243" y="5477828"/>
                <a:ext cx="1333500" cy="528638"/>
              </a:xfrm>
              <a:custGeom>
                <a:avLst/>
                <a:gdLst>
                  <a:gd name="T0" fmla="*/ 329 w 355"/>
                  <a:gd name="T1" fmla="*/ 1 h 141"/>
                  <a:gd name="T2" fmla="*/ 355 w 355"/>
                  <a:gd name="T3" fmla="*/ 56 h 141"/>
                  <a:gd name="T4" fmla="*/ 0 w 355"/>
                  <a:gd name="T5" fmla="*/ 141 h 141"/>
                  <a:gd name="T6" fmla="*/ 4 w 355"/>
                  <a:gd name="T7" fmla="*/ 76 h 141"/>
                  <a:gd name="T8" fmla="*/ 11 w 355"/>
                  <a:gd name="T9" fmla="*/ 69 h 141"/>
                  <a:gd name="T10" fmla="*/ 318 w 355"/>
                  <a:gd name="T11" fmla="*/ 0 h 141"/>
                  <a:gd name="T12" fmla="*/ 329 w 355"/>
                  <a:gd name="T13" fmla="*/ 1 h 141"/>
                </a:gdLst>
                <a:ahLst/>
                <a:cxnLst>
                  <a:cxn ang="0">
                    <a:pos x="T0" y="T1"/>
                  </a:cxn>
                  <a:cxn ang="0">
                    <a:pos x="T2" y="T3"/>
                  </a:cxn>
                  <a:cxn ang="0">
                    <a:pos x="T4" y="T5"/>
                  </a:cxn>
                  <a:cxn ang="0">
                    <a:pos x="T6" y="T7"/>
                  </a:cxn>
                  <a:cxn ang="0">
                    <a:pos x="T8" y="T9"/>
                  </a:cxn>
                  <a:cxn ang="0">
                    <a:pos x="T10" y="T11"/>
                  </a:cxn>
                  <a:cxn ang="0">
                    <a:pos x="T12" y="T13"/>
                  </a:cxn>
                </a:cxnLst>
                <a:rect l="0" t="0" r="r" b="b"/>
                <a:pathLst>
                  <a:path w="355" h="141">
                    <a:moveTo>
                      <a:pt x="329" y="1"/>
                    </a:moveTo>
                    <a:cubicBezTo>
                      <a:pt x="338" y="20"/>
                      <a:pt x="346" y="38"/>
                      <a:pt x="355" y="56"/>
                    </a:cubicBezTo>
                    <a:cubicBezTo>
                      <a:pt x="233" y="110"/>
                      <a:pt x="126" y="134"/>
                      <a:pt x="0" y="141"/>
                    </a:cubicBezTo>
                    <a:cubicBezTo>
                      <a:pt x="1" y="120"/>
                      <a:pt x="3" y="98"/>
                      <a:pt x="4" y="76"/>
                    </a:cubicBezTo>
                    <a:cubicBezTo>
                      <a:pt x="6" y="74"/>
                      <a:pt x="9" y="72"/>
                      <a:pt x="11" y="69"/>
                    </a:cubicBezTo>
                    <a:cubicBezTo>
                      <a:pt x="125" y="65"/>
                      <a:pt x="229" y="37"/>
                      <a:pt x="318" y="0"/>
                    </a:cubicBezTo>
                    <a:cubicBezTo>
                      <a:pt x="322" y="1"/>
                      <a:pt x="326" y="1"/>
                      <a:pt x="329" y="1"/>
                    </a:cubicBezTo>
                    <a:close/>
                  </a:path>
                </a:pathLst>
              </a:custGeom>
              <a:solidFill>
                <a:srgbClr val="E24A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18"/>
              <p:cNvSpPr/>
              <p:nvPr/>
            </p:nvSpPr>
            <p:spPr bwMode="auto">
              <a:xfrm>
                <a:off x="4696143" y="4920615"/>
                <a:ext cx="1400175" cy="842963"/>
              </a:xfrm>
              <a:custGeom>
                <a:avLst/>
                <a:gdLst>
                  <a:gd name="T0" fmla="*/ 242 w 373"/>
                  <a:gd name="T1" fmla="*/ 0 h 224"/>
                  <a:gd name="T2" fmla="*/ 373 w 373"/>
                  <a:gd name="T3" fmla="*/ 149 h 224"/>
                  <a:gd name="T4" fmla="*/ 48 w 373"/>
                  <a:gd name="T5" fmla="*/ 224 h 224"/>
                  <a:gd name="T6" fmla="*/ 0 w 373"/>
                  <a:gd name="T7" fmla="*/ 50 h 224"/>
                  <a:gd name="T8" fmla="*/ 242 w 373"/>
                  <a:gd name="T9" fmla="*/ 0 h 224"/>
                </a:gdLst>
                <a:ahLst/>
                <a:cxnLst>
                  <a:cxn ang="0">
                    <a:pos x="T0" y="T1"/>
                  </a:cxn>
                  <a:cxn ang="0">
                    <a:pos x="T2" y="T3"/>
                  </a:cxn>
                  <a:cxn ang="0">
                    <a:pos x="T4" y="T5"/>
                  </a:cxn>
                  <a:cxn ang="0">
                    <a:pos x="T6" y="T7"/>
                  </a:cxn>
                  <a:cxn ang="0">
                    <a:pos x="T8" y="T9"/>
                  </a:cxn>
                </a:cxnLst>
                <a:rect l="0" t="0" r="r" b="b"/>
                <a:pathLst>
                  <a:path w="373" h="224">
                    <a:moveTo>
                      <a:pt x="242" y="0"/>
                    </a:moveTo>
                    <a:cubicBezTo>
                      <a:pt x="286" y="49"/>
                      <a:pt x="330" y="99"/>
                      <a:pt x="373" y="149"/>
                    </a:cubicBezTo>
                    <a:cubicBezTo>
                      <a:pt x="266" y="196"/>
                      <a:pt x="179" y="218"/>
                      <a:pt x="48" y="224"/>
                    </a:cubicBezTo>
                    <a:cubicBezTo>
                      <a:pt x="32" y="166"/>
                      <a:pt x="16" y="108"/>
                      <a:pt x="0" y="50"/>
                    </a:cubicBezTo>
                    <a:cubicBezTo>
                      <a:pt x="92" y="46"/>
                      <a:pt x="164" y="32"/>
                      <a:pt x="242" y="0"/>
                    </a:cubicBezTo>
                    <a:close/>
                  </a:path>
                </a:pathLst>
              </a:custGeom>
              <a:gradFill>
                <a:gsLst>
                  <a:gs pos="0">
                    <a:srgbClr val="E24A4A"/>
                  </a:gs>
                  <a:gs pos="100000">
                    <a:srgbClr val="E87272"/>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19"/>
              <p:cNvSpPr/>
              <p:nvPr/>
            </p:nvSpPr>
            <p:spPr bwMode="auto">
              <a:xfrm>
                <a:off x="5716906" y="4868228"/>
                <a:ext cx="649288" cy="741363"/>
              </a:xfrm>
              <a:custGeom>
                <a:avLst/>
                <a:gdLst>
                  <a:gd name="T0" fmla="*/ 0 w 409"/>
                  <a:gd name="T1" fmla="*/ 0 h 467"/>
                  <a:gd name="T2" fmla="*/ 24 w 409"/>
                  <a:gd name="T3" fmla="*/ 3 h 467"/>
                  <a:gd name="T4" fmla="*/ 355 w 409"/>
                  <a:gd name="T5" fmla="*/ 329 h 467"/>
                  <a:gd name="T6" fmla="*/ 409 w 409"/>
                  <a:gd name="T7" fmla="*/ 438 h 467"/>
                  <a:gd name="T8" fmla="*/ 402 w 409"/>
                  <a:gd name="T9" fmla="*/ 467 h 467"/>
                  <a:gd name="T10" fmla="*/ 55 w 409"/>
                  <a:gd name="T11" fmla="*/ 97 h 467"/>
                  <a:gd name="T12" fmla="*/ 0 w 409"/>
                  <a:gd name="T13" fmla="*/ 0 h 467"/>
                </a:gdLst>
                <a:ahLst/>
                <a:cxnLst>
                  <a:cxn ang="0">
                    <a:pos x="T0" y="T1"/>
                  </a:cxn>
                  <a:cxn ang="0">
                    <a:pos x="T2" y="T3"/>
                  </a:cxn>
                  <a:cxn ang="0">
                    <a:pos x="T4" y="T5"/>
                  </a:cxn>
                  <a:cxn ang="0">
                    <a:pos x="T6" y="T7"/>
                  </a:cxn>
                  <a:cxn ang="0">
                    <a:pos x="T8" y="T9"/>
                  </a:cxn>
                  <a:cxn ang="0">
                    <a:pos x="T10" y="T11"/>
                  </a:cxn>
                  <a:cxn ang="0">
                    <a:pos x="T12" y="T13"/>
                  </a:cxn>
                </a:cxnLst>
                <a:rect l="0" t="0" r="r" b="b"/>
                <a:pathLst>
                  <a:path w="409" h="467">
                    <a:moveTo>
                      <a:pt x="0" y="0"/>
                    </a:moveTo>
                    <a:lnTo>
                      <a:pt x="24" y="3"/>
                    </a:lnTo>
                    <a:lnTo>
                      <a:pt x="355" y="329"/>
                    </a:lnTo>
                    <a:lnTo>
                      <a:pt x="409" y="438"/>
                    </a:lnTo>
                    <a:lnTo>
                      <a:pt x="402" y="467"/>
                    </a:lnTo>
                    <a:lnTo>
                      <a:pt x="55" y="97"/>
                    </a:lnTo>
                    <a:lnTo>
                      <a:pt x="0" y="0"/>
                    </a:lnTo>
                    <a:close/>
                  </a:path>
                </a:pathLst>
              </a:custGeom>
              <a:solidFill>
                <a:srgbClr val="4829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20"/>
              <p:cNvSpPr/>
              <p:nvPr/>
            </p:nvSpPr>
            <p:spPr bwMode="auto">
              <a:xfrm>
                <a:off x="6247131" y="4684078"/>
                <a:ext cx="1092200" cy="925513"/>
              </a:xfrm>
              <a:custGeom>
                <a:avLst/>
                <a:gdLst>
                  <a:gd name="T0" fmla="*/ 29 w 291"/>
                  <a:gd name="T1" fmla="*/ 246 h 246"/>
                  <a:gd name="T2" fmla="*/ 0 w 291"/>
                  <a:gd name="T3" fmla="*/ 193 h 246"/>
                  <a:gd name="T4" fmla="*/ 1 w 291"/>
                  <a:gd name="T5" fmla="*/ 181 h 246"/>
                  <a:gd name="T6" fmla="*/ 229 w 291"/>
                  <a:gd name="T7" fmla="*/ 1 h 246"/>
                  <a:gd name="T8" fmla="*/ 241 w 291"/>
                  <a:gd name="T9" fmla="*/ 0 h 246"/>
                  <a:gd name="T10" fmla="*/ 291 w 291"/>
                  <a:gd name="T11" fmla="*/ 34 h 246"/>
                  <a:gd name="T12" fmla="*/ 29 w 291"/>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91" h="246">
                    <a:moveTo>
                      <a:pt x="29" y="246"/>
                    </a:moveTo>
                    <a:cubicBezTo>
                      <a:pt x="19" y="229"/>
                      <a:pt x="10" y="211"/>
                      <a:pt x="0" y="193"/>
                    </a:cubicBezTo>
                    <a:cubicBezTo>
                      <a:pt x="0" y="189"/>
                      <a:pt x="1" y="185"/>
                      <a:pt x="1" y="181"/>
                    </a:cubicBezTo>
                    <a:cubicBezTo>
                      <a:pt x="84" y="138"/>
                      <a:pt x="158" y="81"/>
                      <a:pt x="229" y="1"/>
                    </a:cubicBezTo>
                    <a:cubicBezTo>
                      <a:pt x="233" y="1"/>
                      <a:pt x="237" y="0"/>
                      <a:pt x="241" y="0"/>
                    </a:cubicBezTo>
                    <a:cubicBezTo>
                      <a:pt x="258" y="11"/>
                      <a:pt x="275" y="23"/>
                      <a:pt x="291" y="34"/>
                    </a:cubicBezTo>
                    <a:cubicBezTo>
                      <a:pt x="219" y="123"/>
                      <a:pt x="132" y="192"/>
                      <a:pt x="29" y="246"/>
                    </a:cubicBezTo>
                    <a:close/>
                  </a:path>
                </a:pathLst>
              </a:custGeom>
              <a:solidFill>
                <a:srgbClr val="5932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21"/>
              <p:cNvSpPr/>
              <p:nvPr/>
            </p:nvSpPr>
            <p:spPr bwMode="auto">
              <a:xfrm>
                <a:off x="5716906" y="4334828"/>
                <a:ext cx="1435100" cy="1074738"/>
              </a:xfrm>
              <a:custGeom>
                <a:avLst/>
                <a:gdLst>
                  <a:gd name="T0" fmla="*/ 180 w 382"/>
                  <a:gd name="T1" fmla="*/ 0 h 286"/>
                  <a:gd name="T2" fmla="*/ 382 w 382"/>
                  <a:gd name="T3" fmla="*/ 93 h 286"/>
                  <a:gd name="T4" fmla="*/ 141 w 382"/>
                  <a:gd name="T5" fmla="*/ 286 h 286"/>
                  <a:gd name="T6" fmla="*/ 0 w 382"/>
                  <a:gd name="T7" fmla="*/ 142 h 286"/>
                  <a:gd name="T8" fmla="*/ 180 w 382"/>
                  <a:gd name="T9" fmla="*/ 0 h 286"/>
                </a:gdLst>
                <a:ahLst/>
                <a:cxnLst>
                  <a:cxn ang="0">
                    <a:pos x="T0" y="T1"/>
                  </a:cxn>
                  <a:cxn ang="0">
                    <a:pos x="T2" y="T3"/>
                  </a:cxn>
                  <a:cxn ang="0">
                    <a:pos x="T4" y="T5"/>
                  </a:cxn>
                  <a:cxn ang="0">
                    <a:pos x="T6" y="T7"/>
                  </a:cxn>
                  <a:cxn ang="0">
                    <a:pos x="T8" y="T9"/>
                  </a:cxn>
                </a:cxnLst>
                <a:rect l="0" t="0" r="r" b="b"/>
                <a:pathLst>
                  <a:path w="382" h="286">
                    <a:moveTo>
                      <a:pt x="180" y="0"/>
                    </a:moveTo>
                    <a:cubicBezTo>
                      <a:pt x="248" y="31"/>
                      <a:pt x="315" y="62"/>
                      <a:pt x="382" y="93"/>
                    </a:cubicBezTo>
                    <a:cubicBezTo>
                      <a:pt x="309" y="181"/>
                      <a:pt x="227" y="242"/>
                      <a:pt x="141" y="286"/>
                    </a:cubicBezTo>
                    <a:cubicBezTo>
                      <a:pt x="94" y="238"/>
                      <a:pt x="47" y="190"/>
                      <a:pt x="0" y="142"/>
                    </a:cubicBezTo>
                    <a:cubicBezTo>
                      <a:pt x="71" y="107"/>
                      <a:pt x="130" y="60"/>
                      <a:pt x="180" y="0"/>
                    </a:cubicBezTo>
                    <a:close/>
                  </a:path>
                </a:pathLst>
              </a:custGeom>
              <a:gradFill>
                <a:gsLst>
                  <a:gs pos="0">
                    <a:srgbClr val="593268"/>
                  </a:gs>
                  <a:gs pos="100000">
                    <a:srgbClr val="9253AB"/>
                  </a:gs>
                </a:gsLst>
                <a:lin ang="48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22"/>
              <p:cNvSpPr/>
              <p:nvPr/>
            </p:nvSpPr>
            <p:spPr bwMode="auto">
              <a:xfrm>
                <a:off x="6464618" y="4237990"/>
                <a:ext cx="979488" cy="442913"/>
              </a:xfrm>
              <a:custGeom>
                <a:avLst/>
                <a:gdLst>
                  <a:gd name="T0" fmla="*/ 99 w 617"/>
                  <a:gd name="T1" fmla="*/ 64 h 279"/>
                  <a:gd name="T2" fmla="*/ 0 w 617"/>
                  <a:gd name="T3" fmla="*/ 5 h 279"/>
                  <a:gd name="T4" fmla="*/ 21 w 617"/>
                  <a:gd name="T5" fmla="*/ 0 h 279"/>
                  <a:gd name="T6" fmla="*/ 502 w 617"/>
                  <a:gd name="T7" fmla="*/ 191 h 279"/>
                  <a:gd name="T8" fmla="*/ 613 w 617"/>
                  <a:gd name="T9" fmla="*/ 260 h 279"/>
                  <a:gd name="T10" fmla="*/ 617 w 617"/>
                  <a:gd name="T11" fmla="*/ 279 h 279"/>
                  <a:gd name="T12" fmla="*/ 99 w 617"/>
                  <a:gd name="T13" fmla="*/ 64 h 279"/>
                </a:gdLst>
                <a:ahLst/>
                <a:cxnLst>
                  <a:cxn ang="0">
                    <a:pos x="T0" y="T1"/>
                  </a:cxn>
                  <a:cxn ang="0">
                    <a:pos x="T2" y="T3"/>
                  </a:cxn>
                  <a:cxn ang="0">
                    <a:pos x="T4" y="T5"/>
                  </a:cxn>
                  <a:cxn ang="0">
                    <a:pos x="T6" y="T7"/>
                  </a:cxn>
                  <a:cxn ang="0">
                    <a:pos x="T8" y="T9"/>
                  </a:cxn>
                  <a:cxn ang="0">
                    <a:pos x="T10" y="T11"/>
                  </a:cxn>
                  <a:cxn ang="0">
                    <a:pos x="T12" y="T13"/>
                  </a:cxn>
                </a:cxnLst>
                <a:rect l="0" t="0" r="r" b="b"/>
                <a:pathLst>
                  <a:path w="617" h="279">
                    <a:moveTo>
                      <a:pt x="99" y="64"/>
                    </a:moveTo>
                    <a:lnTo>
                      <a:pt x="0" y="5"/>
                    </a:lnTo>
                    <a:lnTo>
                      <a:pt x="21" y="0"/>
                    </a:lnTo>
                    <a:lnTo>
                      <a:pt x="502" y="191"/>
                    </a:lnTo>
                    <a:lnTo>
                      <a:pt x="613" y="260"/>
                    </a:lnTo>
                    <a:lnTo>
                      <a:pt x="617" y="279"/>
                    </a:lnTo>
                    <a:lnTo>
                      <a:pt x="99" y="64"/>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23"/>
              <p:cNvSpPr/>
              <p:nvPr/>
            </p:nvSpPr>
            <p:spPr bwMode="auto">
              <a:xfrm>
                <a:off x="7237731" y="4026853"/>
                <a:ext cx="527050" cy="654050"/>
              </a:xfrm>
              <a:custGeom>
                <a:avLst/>
                <a:gdLst>
                  <a:gd name="T0" fmla="*/ 55 w 140"/>
                  <a:gd name="T1" fmla="*/ 174 h 174"/>
                  <a:gd name="T2" fmla="*/ 2 w 140"/>
                  <a:gd name="T3" fmla="*/ 143 h 174"/>
                  <a:gd name="T4" fmla="*/ 0 w 140"/>
                  <a:gd name="T5" fmla="*/ 133 h 174"/>
                  <a:gd name="T6" fmla="*/ 81 w 140"/>
                  <a:gd name="T7" fmla="*/ 0 h 174"/>
                  <a:gd name="T8" fmla="*/ 137 w 140"/>
                  <a:gd name="T9" fmla="*/ 26 h 174"/>
                  <a:gd name="T10" fmla="*/ 140 w 140"/>
                  <a:gd name="T11" fmla="*/ 34 h 174"/>
                  <a:gd name="T12" fmla="*/ 55 w 140"/>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140" h="174">
                    <a:moveTo>
                      <a:pt x="55" y="174"/>
                    </a:moveTo>
                    <a:cubicBezTo>
                      <a:pt x="37" y="164"/>
                      <a:pt x="20" y="153"/>
                      <a:pt x="2" y="143"/>
                    </a:cubicBezTo>
                    <a:cubicBezTo>
                      <a:pt x="1" y="139"/>
                      <a:pt x="0" y="136"/>
                      <a:pt x="0" y="133"/>
                    </a:cubicBezTo>
                    <a:cubicBezTo>
                      <a:pt x="29" y="91"/>
                      <a:pt x="57" y="46"/>
                      <a:pt x="81" y="0"/>
                    </a:cubicBezTo>
                    <a:cubicBezTo>
                      <a:pt x="100" y="9"/>
                      <a:pt x="119" y="18"/>
                      <a:pt x="137" y="26"/>
                    </a:cubicBezTo>
                    <a:cubicBezTo>
                      <a:pt x="138" y="29"/>
                      <a:pt x="139" y="32"/>
                      <a:pt x="140" y="34"/>
                    </a:cubicBezTo>
                    <a:cubicBezTo>
                      <a:pt x="113" y="83"/>
                      <a:pt x="87" y="129"/>
                      <a:pt x="55" y="174"/>
                    </a:cubicBez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24"/>
              <p:cNvSpPr/>
              <p:nvPr/>
            </p:nvSpPr>
            <p:spPr bwMode="auto">
              <a:xfrm>
                <a:off x="7556818" y="4037965"/>
                <a:ext cx="947738" cy="290513"/>
              </a:xfrm>
              <a:custGeom>
                <a:avLst/>
                <a:gdLst>
                  <a:gd name="T0" fmla="*/ 597 w 597"/>
                  <a:gd name="T1" fmla="*/ 183 h 183"/>
                  <a:gd name="T2" fmla="*/ 131 w 597"/>
                  <a:gd name="T3" fmla="*/ 74 h 183"/>
                  <a:gd name="T4" fmla="*/ 0 w 597"/>
                  <a:gd name="T5" fmla="*/ 10 h 183"/>
                  <a:gd name="T6" fmla="*/ 19 w 597"/>
                  <a:gd name="T7" fmla="*/ 0 h 183"/>
                  <a:gd name="T8" fmla="*/ 445 w 597"/>
                  <a:gd name="T9" fmla="*/ 90 h 183"/>
                  <a:gd name="T10" fmla="*/ 585 w 597"/>
                  <a:gd name="T11" fmla="*/ 164 h 183"/>
                  <a:gd name="T12" fmla="*/ 597 w 597"/>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597" h="183">
                    <a:moveTo>
                      <a:pt x="597" y="183"/>
                    </a:moveTo>
                    <a:lnTo>
                      <a:pt x="131" y="74"/>
                    </a:lnTo>
                    <a:lnTo>
                      <a:pt x="0" y="10"/>
                    </a:lnTo>
                    <a:lnTo>
                      <a:pt x="19" y="0"/>
                    </a:lnTo>
                    <a:lnTo>
                      <a:pt x="445" y="90"/>
                    </a:lnTo>
                    <a:lnTo>
                      <a:pt x="585" y="164"/>
                    </a:lnTo>
                    <a:lnTo>
                      <a:pt x="597" y="183"/>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25"/>
              <p:cNvSpPr/>
              <p:nvPr/>
            </p:nvSpPr>
            <p:spPr bwMode="auto">
              <a:xfrm>
                <a:off x="7988618" y="2085340"/>
                <a:ext cx="515938" cy="2243138"/>
              </a:xfrm>
              <a:custGeom>
                <a:avLst/>
                <a:gdLst>
                  <a:gd name="T0" fmla="*/ 52 w 137"/>
                  <a:gd name="T1" fmla="*/ 29 h 597"/>
                  <a:gd name="T2" fmla="*/ 6 w 137"/>
                  <a:gd name="T3" fmla="*/ 0 h 597"/>
                  <a:gd name="T4" fmla="*/ 0 w 137"/>
                  <a:gd name="T5" fmla="*/ 11 h 597"/>
                  <a:gd name="T6" fmla="*/ 66 w 137"/>
                  <a:gd name="T7" fmla="*/ 556 h 597"/>
                  <a:gd name="T8" fmla="*/ 73 w 137"/>
                  <a:gd name="T9" fmla="*/ 565 h 597"/>
                  <a:gd name="T10" fmla="*/ 137 w 137"/>
                  <a:gd name="T11" fmla="*/ 597 h 597"/>
                  <a:gd name="T12" fmla="*/ 52 w 137"/>
                  <a:gd name="T13" fmla="*/ 29 h 597"/>
                </a:gdLst>
                <a:ahLst/>
                <a:cxnLst>
                  <a:cxn ang="0">
                    <a:pos x="T0" y="T1"/>
                  </a:cxn>
                  <a:cxn ang="0">
                    <a:pos x="T2" y="T3"/>
                  </a:cxn>
                  <a:cxn ang="0">
                    <a:pos x="T4" y="T5"/>
                  </a:cxn>
                  <a:cxn ang="0">
                    <a:pos x="T6" y="T7"/>
                  </a:cxn>
                  <a:cxn ang="0">
                    <a:pos x="T8" y="T9"/>
                  </a:cxn>
                  <a:cxn ang="0">
                    <a:pos x="T10" y="T11"/>
                  </a:cxn>
                  <a:cxn ang="0">
                    <a:pos x="T12" y="T13"/>
                  </a:cxn>
                </a:cxnLst>
                <a:rect l="0" t="0" r="r" b="b"/>
                <a:pathLst>
                  <a:path w="137" h="597">
                    <a:moveTo>
                      <a:pt x="52" y="29"/>
                    </a:moveTo>
                    <a:cubicBezTo>
                      <a:pt x="35" y="17"/>
                      <a:pt x="6" y="0"/>
                      <a:pt x="6" y="0"/>
                    </a:cubicBezTo>
                    <a:cubicBezTo>
                      <a:pt x="0" y="11"/>
                      <a:pt x="0" y="11"/>
                      <a:pt x="0" y="11"/>
                    </a:cubicBezTo>
                    <a:cubicBezTo>
                      <a:pt x="66" y="556"/>
                      <a:pt x="66" y="556"/>
                      <a:pt x="66" y="556"/>
                    </a:cubicBezTo>
                    <a:cubicBezTo>
                      <a:pt x="73" y="565"/>
                      <a:pt x="73" y="565"/>
                      <a:pt x="73" y="565"/>
                    </a:cubicBezTo>
                    <a:cubicBezTo>
                      <a:pt x="73" y="565"/>
                      <a:pt x="118" y="588"/>
                      <a:pt x="137" y="597"/>
                    </a:cubicBezTo>
                    <a:cubicBezTo>
                      <a:pt x="123" y="442"/>
                      <a:pt x="86" y="172"/>
                      <a:pt x="52" y="29"/>
                    </a:cubicBezTo>
                    <a:close/>
                  </a:path>
                </a:pathLst>
              </a:custGeom>
              <a:solidFill>
                <a:srgbClr val="C24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26"/>
              <p:cNvSpPr/>
              <p:nvPr/>
            </p:nvSpPr>
            <p:spPr bwMode="auto">
              <a:xfrm>
                <a:off x="6412231" y="3798253"/>
                <a:ext cx="303213" cy="104775"/>
              </a:xfrm>
              <a:custGeom>
                <a:avLst/>
                <a:gdLst>
                  <a:gd name="T0" fmla="*/ 92 w 191"/>
                  <a:gd name="T1" fmla="*/ 47 h 66"/>
                  <a:gd name="T2" fmla="*/ 0 w 191"/>
                  <a:gd name="T3" fmla="*/ 5 h 66"/>
                  <a:gd name="T4" fmla="*/ 16 w 191"/>
                  <a:gd name="T5" fmla="*/ 0 h 66"/>
                  <a:gd name="T6" fmla="*/ 191 w 191"/>
                  <a:gd name="T7" fmla="*/ 38 h 66"/>
                  <a:gd name="T8" fmla="*/ 173 w 191"/>
                  <a:gd name="T9" fmla="*/ 66 h 66"/>
                  <a:gd name="T10" fmla="*/ 92 w 191"/>
                  <a:gd name="T11" fmla="*/ 47 h 66"/>
                </a:gdLst>
                <a:ahLst/>
                <a:cxnLst>
                  <a:cxn ang="0">
                    <a:pos x="T0" y="T1"/>
                  </a:cxn>
                  <a:cxn ang="0">
                    <a:pos x="T2" y="T3"/>
                  </a:cxn>
                  <a:cxn ang="0">
                    <a:pos x="T4" y="T5"/>
                  </a:cxn>
                  <a:cxn ang="0">
                    <a:pos x="T6" y="T7"/>
                  </a:cxn>
                  <a:cxn ang="0">
                    <a:pos x="T8" y="T9"/>
                  </a:cxn>
                  <a:cxn ang="0">
                    <a:pos x="T10" y="T11"/>
                  </a:cxn>
                </a:cxnLst>
                <a:rect l="0" t="0" r="r" b="b"/>
                <a:pathLst>
                  <a:path w="191" h="66">
                    <a:moveTo>
                      <a:pt x="92" y="47"/>
                    </a:moveTo>
                    <a:lnTo>
                      <a:pt x="0" y="5"/>
                    </a:lnTo>
                    <a:lnTo>
                      <a:pt x="16" y="0"/>
                    </a:lnTo>
                    <a:lnTo>
                      <a:pt x="191" y="38"/>
                    </a:lnTo>
                    <a:lnTo>
                      <a:pt x="173" y="66"/>
                    </a:lnTo>
                    <a:lnTo>
                      <a:pt x="92" y="47"/>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27"/>
              <p:cNvSpPr/>
              <p:nvPr/>
            </p:nvSpPr>
            <p:spPr bwMode="auto">
              <a:xfrm>
                <a:off x="6412231" y="2085340"/>
                <a:ext cx="1851025" cy="2479675"/>
              </a:xfrm>
              <a:custGeom>
                <a:avLst/>
                <a:gdLst>
                  <a:gd name="T0" fmla="*/ 426 w 493"/>
                  <a:gd name="T1" fmla="*/ 0 h 660"/>
                  <a:gd name="T2" fmla="*/ 493 w 493"/>
                  <a:gd name="T3" fmla="*/ 565 h 660"/>
                  <a:gd name="T4" fmla="*/ 305 w 493"/>
                  <a:gd name="T5" fmla="*/ 524 h 660"/>
                  <a:gd name="T6" fmla="*/ 222 w 493"/>
                  <a:gd name="T7" fmla="*/ 660 h 660"/>
                  <a:gd name="T8" fmla="*/ 14 w 493"/>
                  <a:gd name="T9" fmla="*/ 575 h 660"/>
                  <a:gd name="T10" fmla="*/ 75 w 493"/>
                  <a:gd name="T11" fmla="*/ 475 h 660"/>
                  <a:gd name="T12" fmla="*/ 0 w 493"/>
                  <a:gd name="T13" fmla="*/ 458 h 660"/>
                  <a:gd name="T14" fmla="*/ 426 w 493"/>
                  <a:gd name="T15" fmla="*/ 0 h 6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3" h="660">
                    <a:moveTo>
                      <a:pt x="426" y="0"/>
                    </a:moveTo>
                    <a:cubicBezTo>
                      <a:pt x="451" y="154"/>
                      <a:pt x="483" y="432"/>
                      <a:pt x="493" y="565"/>
                    </a:cubicBezTo>
                    <a:cubicBezTo>
                      <a:pt x="440" y="554"/>
                      <a:pt x="305" y="524"/>
                      <a:pt x="305" y="524"/>
                    </a:cubicBezTo>
                    <a:cubicBezTo>
                      <a:pt x="222" y="660"/>
                      <a:pt x="222" y="660"/>
                      <a:pt x="222" y="660"/>
                    </a:cubicBezTo>
                    <a:cubicBezTo>
                      <a:pt x="14" y="575"/>
                      <a:pt x="14" y="575"/>
                      <a:pt x="14" y="575"/>
                    </a:cubicBezTo>
                    <a:cubicBezTo>
                      <a:pt x="75" y="475"/>
                      <a:pt x="75" y="475"/>
                      <a:pt x="75" y="475"/>
                    </a:cubicBezTo>
                    <a:cubicBezTo>
                      <a:pt x="75" y="475"/>
                      <a:pt x="33" y="466"/>
                      <a:pt x="0" y="458"/>
                    </a:cubicBezTo>
                    <a:cubicBezTo>
                      <a:pt x="129" y="341"/>
                      <a:pt x="331" y="134"/>
                      <a:pt x="426" y="0"/>
                    </a:cubicBezTo>
                    <a:close/>
                  </a:path>
                </a:pathLst>
              </a:custGeom>
              <a:gradFill>
                <a:gsLst>
                  <a:gs pos="0">
                    <a:srgbClr val="B43E6E"/>
                  </a:gs>
                  <a:gs pos="100000">
                    <a:srgbClr val="D1799D"/>
                  </a:gs>
                </a:gsLst>
                <a:lin ang="4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88" name="组合 87"/>
          <p:cNvGrpSpPr/>
          <p:nvPr/>
        </p:nvGrpSpPr>
        <p:grpSpPr>
          <a:xfrm>
            <a:off x="8081933" y="3575694"/>
            <a:ext cx="3627516" cy="1821252"/>
            <a:chOff x="4216796" y="981522"/>
            <a:chExt cx="7639050" cy="3836195"/>
          </a:xfrm>
        </p:grpSpPr>
        <p:sp>
          <p:nvSpPr>
            <p:cNvPr id="89" name="椭圆 88"/>
            <p:cNvSpPr/>
            <p:nvPr/>
          </p:nvSpPr>
          <p:spPr>
            <a:xfrm>
              <a:off x="4216796" y="3845599"/>
              <a:ext cx="7639050" cy="972118"/>
            </a:xfrm>
            <a:prstGeom prst="ellipse">
              <a:avLst/>
            </a:prstGeom>
            <a:gradFill flip="none" rotWithShape="1">
              <a:gsLst>
                <a:gs pos="27000">
                  <a:schemeClr val="tx1">
                    <a:alpha val="49000"/>
                  </a:schemeClr>
                </a:gs>
                <a:gs pos="0">
                  <a:schemeClr val="tx1">
                    <a:lumMod val="100000"/>
                    <a:alpha val="60000"/>
                  </a:schemeClr>
                </a:gs>
                <a:gs pos="54000">
                  <a:schemeClr val="tx1">
                    <a:alpha val="28000"/>
                  </a:schemeClr>
                </a:gs>
                <a:gs pos="100000">
                  <a:srgbClr val="D7D7D7">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0" name="组合 89"/>
            <p:cNvGrpSpPr/>
            <p:nvPr/>
          </p:nvGrpSpPr>
          <p:grpSpPr>
            <a:xfrm>
              <a:off x="5181467" y="981522"/>
              <a:ext cx="6074936" cy="3585517"/>
              <a:chOff x="1852931" y="2085340"/>
              <a:chExt cx="6651625" cy="3925888"/>
            </a:xfrm>
          </p:grpSpPr>
          <p:sp>
            <p:nvSpPr>
              <p:cNvPr id="91" name="Freeform 10"/>
              <p:cNvSpPr/>
              <p:nvPr/>
            </p:nvSpPr>
            <p:spPr bwMode="auto">
              <a:xfrm>
                <a:off x="1852931" y="4161790"/>
                <a:ext cx="923925" cy="496888"/>
              </a:xfrm>
              <a:custGeom>
                <a:avLst/>
                <a:gdLst>
                  <a:gd name="T0" fmla="*/ 433 w 582"/>
                  <a:gd name="T1" fmla="*/ 64 h 313"/>
                  <a:gd name="T2" fmla="*/ 582 w 582"/>
                  <a:gd name="T3" fmla="*/ 0 h 313"/>
                  <a:gd name="T4" fmla="*/ 579 w 582"/>
                  <a:gd name="T5" fmla="*/ 15 h 313"/>
                  <a:gd name="T6" fmla="*/ 210 w 582"/>
                  <a:gd name="T7" fmla="*/ 232 h 313"/>
                  <a:gd name="T8" fmla="*/ 19 w 582"/>
                  <a:gd name="T9" fmla="*/ 313 h 313"/>
                  <a:gd name="T10" fmla="*/ 0 w 582"/>
                  <a:gd name="T11" fmla="*/ 308 h 313"/>
                  <a:gd name="T12" fmla="*/ 433 w 582"/>
                  <a:gd name="T13" fmla="*/ 64 h 313"/>
                </a:gdLst>
                <a:ahLst/>
                <a:cxnLst>
                  <a:cxn ang="0">
                    <a:pos x="T0" y="T1"/>
                  </a:cxn>
                  <a:cxn ang="0">
                    <a:pos x="T2" y="T3"/>
                  </a:cxn>
                  <a:cxn ang="0">
                    <a:pos x="T4" y="T5"/>
                  </a:cxn>
                  <a:cxn ang="0">
                    <a:pos x="T6" y="T7"/>
                  </a:cxn>
                  <a:cxn ang="0">
                    <a:pos x="T8" y="T9"/>
                  </a:cxn>
                  <a:cxn ang="0">
                    <a:pos x="T10" y="T11"/>
                  </a:cxn>
                  <a:cxn ang="0">
                    <a:pos x="T12" y="T13"/>
                  </a:cxn>
                </a:cxnLst>
                <a:rect l="0" t="0" r="r" b="b"/>
                <a:pathLst>
                  <a:path w="582" h="313">
                    <a:moveTo>
                      <a:pt x="433" y="64"/>
                    </a:moveTo>
                    <a:lnTo>
                      <a:pt x="582" y="0"/>
                    </a:lnTo>
                    <a:lnTo>
                      <a:pt x="579" y="15"/>
                    </a:lnTo>
                    <a:lnTo>
                      <a:pt x="210" y="232"/>
                    </a:lnTo>
                    <a:lnTo>
                      <a:pt x="19" y="313"/>
                    </a:lnTo>
                    <a:lnTo>
                      <a:pt x="0" y="308"/>
                    </a:lnTo>
                    <a:lnTo>
                      <a:pt x="433" y="64"/>
                    </a:ln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11"/>
              <p:cNvSpPr/>
              <p:nvPr/>
            </p:nvSpPr>
            <p:spPr bwMode="auto">
              <a:xfrm>
                <a:off x="1852931" y="4512628"/>
                <a:ext cx="1363663" cy="1108075"/>
              </a:xfrm>
              <a:custGeom>
                <a:avLst/>
                <a:gdLst>
                  <a:gd name="T0" fmla="*/ 363 w 363"/>
                  <a:gd name="T1" fmla="*/ 236 h 295"/>
                  <a:gd name="T2" fmla="*/ 360 w 363"/>
                  <a:gd name="T3" fmla="*/ 228 h 295"/>
                  <a:gd name="T4" fmla="*/ 94 w 363"/>
                  <a:gd name="T5" fmla="*/ 2 h 295"/>
                  <a:gd name="T6" fmla="*/ 85 w 363"/>
                  <a:gd name="T7" fmla="*/ 0 h 295"/>
                  <a:gd name="T8" fmla="*/ 0 w 363"/>
                  <a:gd name="T9" fmla="*/ 37 h 295"/>
                  <a:gd name="T10" fmla="*/ 312 w 363"/>
                  <a:gd name="T11" fmla="*/ 295 h 295"/>
                  <a:gd name="T12" fmla="*/ 363 w 363"/>
                  <a:gd name="T13" fmla="*/ 236 h 295"/>
                </a:gdLst>
                <a:ahLst/>
                <a:cxnLst>
                  <a:cxn ang="0">
                    <a:pos x="T0" y="T1"/>
                  </a:cxn>
                  <a:cxn ang="0">
                    <a:pos x="T2" y="T3"/>
                  </a:cxn>
                  <a:cxn ang="0">
                    <a:pos x="T4" y="T5"/>
                  </a:cxn>
                  <a:cxn ang="0">
                    <a:pos x="T6" y="T7"/>
                  </a:cxn>
                  <a:cxn ang="0">
                    <a:pos x="T8" y="T9"/>
                  </a:cxn>
                  <a:cxn ang="0">
                    <a:pos x="T10" y="T11"/>
                  </a:cxn>
                  <a:cxn ang="0">
                    <a:pos x="T12" y="T13"/>
                  </a:cxn>
                </a:cxnLst>
                <a:rect l="0" t="0" r="r" b="b"/>
                <a:pathLst>
                  <a:path w="363" h="295">
                    <a:moveTo>
                      <a:pt x="363" y="236"/>
                    </a:moveTo>
                    <a:cubicBezTo>
                      <a:pt x="362" y="233"/>
                      <a:pt x="361" y="231"/>
                      <a:pt x="360" y="228"/>
                    </a:cubicBezTo>
                    <a:cubicBezTo>
                      <a:pt x="261" y="172"/>
                      <a:pt x="165" y="97"/>
                      <a:pt x="94" y="2"/>
                    </a:cubicBezTo>
                    <a:cubicBezTo>
                      <a:pt x="85" y="0"/>
                      <a:pt x="85" y="0"/>
                      <a:pt x="85" y="0"/>
                    </a:cubicBezTo>
                    <a:cubicBezTo>
                      <a:pt x="0" y="37"/>
                      <a:pt x="0" y="37"/>
                      <a:pt x="0" y="37"/>
                    </a:cubicBezTo>
                    <a:cubicBezTo>
                      <a:pt x="84" y="149"/>
                      <a:pt x="187" y="231"/>
                      <a:pt x="312" y="295"/>
                    </a:cubicBezTo>
                    <a:cubicBezTo>
                      <a:pt x="329" y="275"/>
                      <a:pt x="346" y="255"/>
                      <a:pt x="363" y="236"/>
                    </a:cubicBezTo>
                    <a:close/>
                  </a:path>
                </a:pathLst>
              </a:custGeom>
              <a:solidFill>
                <a:srgbClr val="FFA01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12"/>
              <p:cNvSpPr/>
              <p:nvPr/>
            </p:nvSpPr>
            <p:spPr bwMode="auto">
              <a:xfrm>
                <a:off x="2172018" y="4161790"/>
                <a:ext cx="1325563" cy="1236663"/>
              </a:xfrm>
              <a:custGeom>
                <a:avLst/>
                <a:gdLst>
                  <a:gd name="T0" fmla="*/ 353 w 353"/>
                  <a:gd name="T1" fmla="*/ 172 h 329"/>
                  <a:gd name="T2" fmla="*/ 161 w 353"/>
                  <a:gd name="T3" fmla="*/ 0 h 329"/>
                  <a:gd name="T4" fmla="*/ 0 w 353"/>
                  <a:gd name="T5" fmla="*/ 93 h 329"/>
                  <a:gd name="T6" fmla="*/ 278 w 353"/>
                  <a:gd name="T7" fmla="*/ 329 h 329"/>
                  <a:gd name="T8" fmla="*/ 353 w 353"/>
                  <a:gd name="T9" fmla="*/ 172 h 329"/>
                </a:gdLst>
                <a:ahLst/>
                <a:cxnLst>
                  <a:cxn ang="0">
                    <a:pos x="T0" y="T1"/>
                  </a:cxn>
                  <a:cxn ang="0">
                    <a:pos x="T2" y="T3"/>
                  </a:cxn>
                  <a:cxn ang="0">
                    <a:pos x="T4" y="T5"/>
                  </a:cxn>
                  <a:cxn ang="0">
                    <a:pos x="T6" y="T7"/>
                  </a:cxn>
                  <a:cxn ang="0">
                    <a:pos x="T8" y="T9"/>
                  </a:cxn>
                </a:cxnLst>
                <a:rect l="0" t="0" r="r" b="b"/>
                <a:pathLst>
                  <a:path w="353" h="329">
                    <a:moveTo>
                      <a:pt x="353" y="172"/>
                    </a:moveTo>
                    <a:cubicBezTo>
                      <a:pt x="278" y="129"/>
                      <a:pt x="211" y="72"/>
                      <a:pt x="161" y="0"/>
                    </a:cubicBezTo>
                    <a:cubicBezTo>
                      <a:pt x="107" y="31"/>
                      <a:pt x="54" y="62"/>
                      <a:pt x="0" y="93"/>
                    </a:cubicBezTo>
                    <a:cubicBezTo>
                      <a:pt x="72" y="191"/>
                      <a:pt x="167" y="271"/>
                      <a:pt x="278" y="329"/>
                    </a:cubicBezTo>
                    <a:cubicBezTo>
                      <a:pt x="303" y="276"/>
                      <a:pt x="328" y="224"/>
                      <a:pt x="353" y="172"/>
                    </a:cubicBezTo>
                    <a:close/>
                  </a:path>
                </a:pathLst>
              </a:custGeom>
              <a:gradFill>
                <a:gsLst>
                  <a:gs pos="0">
                    <a:srgbClr val="FF9801"/>
                  </a:gs>
                  <a:gs pos="100000">
                    <a:srgbClr val="FFB953"/>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13"/>
              <p:cNvSpPr/>
              <p:nvPr/>
            </p:nvSpPr>
            <p:spPr bwMode="auto">
              <a:xfrm>
                <a:off x="3208656" y="4872990"/>
                <a:ext cx="420688" cy="833438"/>
              </a:xfrm>
              <a:custGeom>
                <a:avLst/>
                <a:gdLst>
                  <a:gd name="T0" fmla="*/ 180 w 265"/>
                  <a:gd name="T1" fmla="*/ 104 h 525"/>
                  <a:gd name="T2" fmla="*/ 258 w 265"/>
                  <a:gd name="T3" fmla="*/ 0 h 525"/>
                  <a:gd name="T4" fmla="*/ 265 w 265"/>
                  <a:gd name="T5" fmla="*/ 21 h 525"/>
                  <a:gd name="T6" fmla="*/ 128 w 265"/>
                  <a:gd name="T7" fmla="*/ 388 h 525"/>
                  <a:gd name="T8" fmla="*/ 28 w 265"/>
                  <a:gd name="T9" fmla="*/ 518 h 525"/>
                  <a:gd name="T10" fmla="*/ 0 w 265"/>
                  <a:gd name="T11" fmla="*/ 525 h 525"/>
                  <a:gd name="T12" fmla="*/ 180 w 265"/>
                  <a:gd name="T13" fmla="*/ 104 h 525"/>
                </a:gdLst>
                <a:ahLst/>
                <a:cxnLst>
                  <a:cxn ang="0">
                    <a:pos x="T0" y="T1"/>
                  </a:cxn>
                  <a:cxn ang="0">
                    <a:pos x="T2" y="T3"/>
                  </a:cxn>
                  <a:cxn ang="0">
                    <a:pos x="T4" y="T5"/>
                  </a:cxn>
                  <a:cxn ang="0">
                    <a:pos x="T6" y="T7"/>
                  </a:cxn>
                  <a:cxn ang="0">
                    <a:pos x="T8" y="T9"/>
                  </a:cxn>
                  <a:cxn ang="0">
                    <a:pos x="T10" y="T11"/>
                  </a:cxn>
                  <a:cxn ang="0">
                    <a:pos x="T12" y="T13"/>
                  </a:cxn>
                </a:cxnLst>
                <a:rect l="0" t="0" r="r" b="b"/>
                <a:pathLst>
                  <a:path w="265" h="525">
                    <a:moveTo>
                      <a:pt x="180" y="104"/>
                    </a:moveTo>
                    <a:lnTo>
                      <a:pt x="258" y="0"/>
                    </a:lnTo>
                    <a:lnTo>
                      <a:pt x="265" y="21"/>
                    </a:lnTo>
                    <a:lnTo>
                      <a:pt x="128" y="388"/>
                    </a:lnTo>
                    <a:lnTo>
                      <a:pt x="28" y="518"/>
                    </a:lnTo>
                    <a:lnTo>
                      <a:pt x="0" y="525"/>
                    </a:lnTo>
                    <a:lnTo>
                      <a:pt x="180" y="104"/>
                    </a:lnTo>
                    <a:close/>
                  </a:path>
                </a:pathLst>
              </a:custGeom>
              <a:solidFill>
                <a:srgbClr val="018B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14"/>
              <p:cNvSpPr/>
              <p:nvPr/>
            </p:nvSpPr>
            <p:spPr bwMode="auto">
              <a:xfrm>
                <a:off x="3208656" y="5461953"/>
                <a:ext cx="1490663" cy="549275"/>
              </a:xfrm>
              <a:custGeom>
                <a:avLst/>
                <a:gdLst>
                  <a:gd name="T0" fmla="*/ 0 w 397"/>
                  <a:gd name="T1" fmla="*/ 65 h 146"/>
                  <a:gd name="T2" fmla="*/ 46 w 397"/>
                  <a:gd name="T3" fmla="*/ 4 h 146"/>
                  <a:gd name="T4" fmla="*/ 59 w 397"/>
                  <a:gd name="T5" fmla="*/ 0 h 146"/>
                  <a:gd name="T6" fmla="*/ 389 w 397"/>
                  <a:gd name="T7" fmla="*/ 73 h 146"/>
                  <a:gd name="T8" fmla="*/ 397 w 397"/>
                  <a:gd name="T9" fmla="*/ 81 h 146"/>
                  <a:gd name="T10" fmla="*/ 390 w 397"/>
                  <a:gd name="T11" fmla="*/ 146 h 146"/>
                  <a:gd name="T12" fmla="*/ 0 w 397"/>
                  <a:gd name="T13" fmla="*/ 65 h 146"/>
                </a:gdLst>
                <a:ahLst/>
                <a:cxnLst>
                  <a:cxn ang="0">
                    <a:pos x="T0" y="T1"/>
                  </a:cxn>
                  <a:cxn ang="0">
                    <a:pos x="T2" y="T3"/>
                  </a:cxn>
                  <a:cxn ang="0">
                    <a:pos x="T4" y="T5"/>
                  </a:cxn>
                  <a:cxn ang="0">
                    <a:pos x="T6" y="T7"/>
                  </a:cxn>
                  <a:cxn ang="0">
                    <a:pos x="T8" y="T9"/>
                  </a:cxn>
                  <a:cxn ang="0">
                    <a:pos x="T10" y="T11"/>
                  </a:cxn>
                  <a:cxn ang="0">
                    <a:pos x="T12" y="T13"/>
                  </a:cxn>
                </a:cxnLst>
                <a:rect l="0" t="0" r="r" b="b"/>
                <a:pathLst>
                  <a:path w="397" h="146">
                    <a:moveTo>
                      <a:pt x="0" y="65"/>
                    </a:moveTo>
                    <a:cubicBezTo>
                      <a:pt x="46" y="4"/>
                      <a:pt x="46" y="4"/>
                      <a:pt x="46" y="4"/>
                    </a:cubicBezTo>
                    <a:cubicBezTo>
                      <a:pt x="51" y="2"/>
                      <a:pt x="55" y="1"/>
                      <a:pt x="59" y="0"/>
                    </a:cubicBezTo>
                    <a:cubicBezTo>
                      <a:pt x="165" y="45"/>
                      <a:pt x="265" y="68"/>
                      <a:pt x="389" y="73"/>
                    </a:cubicBezTo>
                    <a:cubicBezTo>
                      <a:pt x="392" y="76"/>
                      <a:pt x="395" y="78"/>
                      <a:pt x="397" y="81"/>
                    </a:cubicBezTo>
                    <a:cubicBezTo>
                      <a:pt x="395" y="103"/>
                      <a:pt x="392" y="124"/>
                      <a:pt x="390" y="146"/>
                    </a:cubicBezTo>
                    <a:cubicBezTo>
                      <a:pt x="254" y="146"/>
                      <a:pt x="117" y="117"/>
                      <a:pt x="0" y="65"/>
                    </a:cubicBezTo>
                    <a:close/>
                  </a:path>
                </a:pathLst>
              </a:custGeom>
              <a:solidFill>
                <a:srgbClr val="0197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15"/>
              <p:cNvSpPr/>
              <p:nvPr/>
            </p:nvSpPr>
            <p:spPr bwMode="auto">
              <a:xfrm>
                <a:off x="3381693" y="4872990"/>
                <a:ext cx="1317625" cy="893763"/>
              </a:xfrm>
              <a:custGeom>
                <a:avLst/>
                <a:gdLst>
                  <a:gd name="T0" fmla="*/ 316 w 351"/>
                  <a:gd name="T1" fmla="*/ 63 h 238"/>
                  <a:gd name="T2" fmla="*/ 351 w 351"/>
                  <a:gd name="T3" fmla="*/ 238 h 238"/>
                  <a:gd name="T4" fmla="*/ 0 w 351"/>
                  <a:gd name="T5" fmla="*/ 161 h 238"/>
                  <a:gd name="T6" fmla="*/ 63 w 351"/>
                  <a:gd name="T7" fmla="*/ 0 h 238"/>
                  <a:gd name="T8" fmla="*/ 316 w 351"/>
                  <a:gd name="T9" fmla="*/ 63 h 238"/>
                </a:gdLst>
                <a:ahLst/>
                <a:cxnLst>
                  <a:cxn ang="0">
                    <a:pos x="T0" y="T1"/>
                  </a:cxn>
                  <a:cxn ang="0">
                    <a:pos x="T2" y="T3"/>
                  </a:cxn>
                  <a:cxn ang="0">
                    <a:pos x="T4" y="T5"/>
                  </a:cxn>
                  <a:cxn ang="0">
                    <a:pos x="T6" y="T7"/>
                  </a:cxn>
                  <a:cxn ang="0">
                    <a:pos x="T8" y="T9"/>
                  </a:cxn>
                </a:cxnLst>
                <a:rect l="0" t="0" r="r" b="b"/>
                <a:pathLst>
                  <a:path w="351" h="238">
                    <a:moveTo>
                      <a:pt x="316" y="63"/>
                    </a:moveTo>
                    <a:cubicBezTo>
                      <a:pt x="328" y="121"/>
                      <a:pt x="340" y="180"/>
                      <a:pt x="351" y="238"/>
                    </a:cubicBezTo>
                    <a:cubicBezTo>
                      <a:pt x="228" y="234"/>
                      <a:pt x="120" y="214"/>
                      <a:pt x="0" y="161"/>
                    </a:cubicBezTo>
                    <a:cubicBezTo>
                      <a:pt x="21" y="107"/>
                      <a:pt x="42" y="53"/>
                      <a:pt x="63" y="0"/>
                    </a:cubicBezTo>
                    <a:cubicBezTo>
                      <a:pt x="149" y="39"/>
                      <a:pt x="218" y="56"/>
                      <a:pt x="316" y="63"/>
                    </a:cubicBezTo>
                    <a:close/>
                  </a:path>
                </a:pathLst>
              </a:custGeom>
              <a:gradFill>
                <a:gsLst>
                  <a:gs pos="0">
                    <a:srgbClr val="01A9BB"/>
                  </a:gs>
                  <a:gs pos="100000">
                    <a:srgbClr val="01CFE5"/>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16"/>
              <p:cNvSpPr/>
              <p:nvPr/>
            </p:nvSpPr>
            <p:spPr bwMode="auto">
              <a:xfrm>
                <a:off x="4688206" y="5109528"/>
                <a:ext cx="222250" cy="896938"/>
              </a:xfrm>
              <a:custGeom>
                <a:avLst/>
                <a:gdLst>
                  <a:gd name="T0" fmla="*/ 5 w 140"/>
                  <a:gd name="T1" fmla="*/ 0 h 565"/>
                  <a:gd name="T2" fmla="*/ 21 w 140"/>
                  <a:gd name="T3" fmla="*/ 9 h 565"/>
                  <a:gd name="T4" fmla="*/ 140 w 140"/>
                  <a:gd name="T5" fmla="*/ 412 h 565"/>
                  <a:gd name="T6" fmla="*/ 130 w 140"/>
                  <a:gd name="T7" fmla="*/ 546 h 565"/>
                  <a:gd name="T8" fmla="*/ 109 w 140"/>
                  <a:gd name="T9" fmla="*/ 565 h 565"/>
                  <a:gd name="T10" fmla="*/ 0 w 140"/>
                  <a:gd name="T11" fmla="*/ 118 h 565"/>
                  <a:gd name="T12" fmla="*/ 5 w 140"/>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140" h="565">
                    <a:moveTo>
                      <a:pt x="5" y="0"/>
                    </a:moveTo>
                    <a:lnTo>
                      <a:pt x="21" y="9"/>
                    </a:lnTo>
                    <a:lnTo>
                      <a:pt x="140" y="412"/>
                    </a:lnTo>
                    <a:lnTo>
                      <a:pt x="130" y="546"/>
                    </a:lnTo>
                    <a:lnTo>
                      <a:pt x="109" y="565"/>
                    </a:lnTo>
                    <a:lnTo>
                      <a:pt x="0" y="118"/>
                    </a:lnTo>
                    <a:lnTo>
                      <a:pt x="5" y="0"/>
                    </a:lnTo>
                    <a:close/>
                  </a:path>
                </a:pathLst>
              </a:custGeom>
              <a:solidFill>
                <a:srgbClr val="DE36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17"/>
              <p:cNvSpPr/>
              <p:nvPr/>
            </p:nvSpPr>
            <p:spPr bwMode="auto">
              <a:xfrm>
                <a:off x="4861243" y="5477828"/>
                <a:ext cx="1333500" cy="528638"/>
              </a:xfrm>
              <a:custGeom>
                <a:avLst/>
                <a:gdLst>
                  <a:gd name="T0" fmla="*/ 329 w 355"/>
                  <a:gd name="T1" fmla="*/ 1 h 141"/>
                  <a:gd name="T2" fmla="*/ 355 w 355"/>
                  <a:gd name="T3" fmla="*/ 56 h 141"/>
                  <a:gd name="T4" fmla="*/ 0 w 355"/>
                  <a:gd name="T5" fmla="*/ 141 h 141"/>
                  <a:gd name="T6" fmla="*/ 4 w 355"/>
                  <a:gd name="T7" fmla="*/ 76 h 141"/>
                  <a:gd name="T8" fmla="*/ 11 w 355"/>
                  <a:gd name="T9" fmla="*/ 69 h 141"/>
                  <a:gd name="T10" fmla="*/ 318 w 355"/>
                  <a:gd name="T11" fmla="*/ 0 h 141"/>
                  <a:gd name="T12" fmla="*/ 329 w 355"/>
                  <a:gd name="T13" fmla="*/ 1 h 141"/>
                </a:gdLst>
                <a:ahLst/>
                <a:cxnLst>
                  <a:cxn ang="0">
                    <a:pos x="T0" y="T1"/>
                  </a:cxn>
                  <a:cxn ang="0">
                    <a:pos x="T2" y="T3"/>
                  </a:cxn>
                  <a:cxn ang="0">
                    <a:pos x="T4" y="T5"/>
                  </a:cxn>
                  <a:cxn ang="0">
                    <a:pos x="T6" y="T7"/>
                  </a:cxn>
                  <a:cxn ang="0">
                    <a:pos x="T8" y="T9"/>
                  </a:cxn>
                  <a:cxn ang="0">
                    <a:pos x="T10" y="T11"/>
                  </a:cxn>
                  <a:cxn ang="0">
                    <a:pos x="T12" y="T13"/>
                  </a:cxn>
                </a:cxnLst>
                <a:rect l="0" t="0" r="r" b="b"/>
                <a:pathLst>
                  <a:path w="355" h="141">
                    <a:moveTo>
                      <a:pt x="329" y="1"/>
                    </a:moveTo>
                    <a:cubicBezTo>
                      <a:pt x="338" y="20"/>
                      <a:pt x="346" y="38"/>
                      <a:pt x="355" y="56"/>
                    </a:cubicBezTo>
                    <a:cubicBezTo>
                      <a:pt x="233" y="110"/>
                      <a:pt x="126" y="134"/>
                      <a:pt x="0" y="141"/>
                    </a:cubicBezTo>
                    <a:cubicBezTo>
                      <a:pt x="1" y="120"/>
                      <a:pt x="3" y="98"/>
                      <a:pt x="4" y="76"/>
                    </a:cubicBezTo>
                    <a:cubicBezTo>
                      <a:pt x="6" y="74"/>
                      <a:pt x="9" y="72"/>
                      <a:pt x="11" y="69"/>
                    </a:cubicBezTo>
                    <a:cubicBezTo>
                      <a:pt x="125" y="65"/>
                      <a:pt x="229" y="37"/>
                      <a:pt x="318" y="0"/>
                    </a:cubicBezTo>
                    <a:cubicBezTo>
                      <a:pt x="322" y="1"/>
                      <a:pt x="326" y="1"/>
                      <a:pt x="329" y="1"/>
                    </a:cubicBezTo>
                    <a:close/>
                  </a:path>
                </a:pathLst>
              </a:custGeom>
              <a:solidFill>
                <a:srgbClr val="E24A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18"/>
              <p:cNvSpPr/>
              <p:nvPr/>
            </p:nvSpPr>
            <p:spPr bwMode="auto">
              <a:xfrm>
                <a:off x="4696143" y="4920615"/>
                <a:ext cx="1400175" cy="842963"/>
              </a:xfrm>
              <a:custGeom>
                <a:avLst/>
                <a:gdLst>
                  <a:gd name="T0" fmla="*/ 242 w 373"/>
                  <a:gd name="T1" fmla="*/ 0 h 224"/>
                  <a:gd name="T2" fmla="*/ 373 w 373"/>
                  <a:gd name="T3" fmla="*/ 149 h 224"/>
                  <a:gd name="T4" fmla="*/ 48 w 373"/>
                  <a:gd name="T5" fmla="*/ 224 h 224"/>
                  <a:gd name="T6" fmla="*/ 0 w 373"/>
                  <a:gd name="T7" fmla="*/ 50 h 224"/>
                  <a:gd name="T8" fmla="*/ 242 w 373"/>
                  <a:gd name="T9" fmla="*/ 0 h 224"/>
                </a:gdLst>
                <a:ahLst/>
                <a:cxnLst>
                  <a:cxn ang="0">
                    <a:pos x="T0" y="T1"/>
                  </a:cxn>
                  <a:cxn ang="0">
                    <a:pos x="T2" y="T3"/>
                  </a:cxn>
                  <a:cxn ang="0">
                    <a:pos x="T4" y="T5"/>
                  </a:cxn>
                  <a:cxn ang="0">
                    <a:pos x="T6" y="T7"/>
                  </a:cxn>
                  <a:cxn ang="0">
                    <a:pos x="T8" y="T9"/>
                  </a:cxn>
                </a:cxnLst>
                <a:rect l="0" t="0" r="r" b="b"/>
                <a:pathLst>
                  <a:path w="373" h="224">
                    <a:moveTo>
                      <a:pt x="242" y="0"/>
                    </a:moveTo>
                    <a:cubicBezTo>
                      <a:pt x="286" y="49"/>
                      <a:pt x="330" y="99"/>
                      <a:pt x="373" y="149"/>
                    </a:cubicBezTo>
                    <a:cubicBezTo>
                      <a:pt x="266" y="196"/>
                      <a:pt x="179" y="218"/>
                      <a:pt x="48" y="224"/>
                    </a:cubicBezTo>
                    <a:cubicBezTo>
                      <a:pt x="32" y="166"/>
                      <a:pt x="16" y="108"/>
                      <a:pt x="0" y="50"/>
                    </a:cubicBezTo>
                    <a:cubicBezTo>
                      <a:pt x="92" y="46"/>
                      <a:pt x="164" y="32"/>
                      <a:pt x="242" y="0"/>
                    </a:cubicBezTo>
                    <a:close/>
                  </a:path>
                </a:pathLst>
              </a:custGeom>
              <a:gradFill>
                <a:gsLst>
                  <a:gs pos="0">
                    <a:srgbClr val="E24A4A"/>
                  </a:gs>
                  <a:gs pos="100000">
                    <a:srgbClr val="E87272"/>
                  </a:gs>
                </a:gsLst>
                <a:lin ang="7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19"/>
              <p:cNvSpPr/>
              <p:nvPr/>
            </p:nvSpPr>
            <p:spPr bwMode="auto">
              <a:xfrm>
                <a:off x="5716906" y="4868228"/>
                <a:ext cx="649288" cy="741363"/>
              </a:xfrm>
              <a:custGeom>
                <a:avLst/>
                <a:gdLst>
                  <a:gd name="T0" fmla="*/ 0 w 409"/>
                  <a:gd name="T1" fmla="*/ 0 h 467"/>
                  <a:gd name="T2" fmla="*/ 24 w 409"/>
                  <a:gd name="T3" fmla="*/ 3 h 467"/>
                  <a:gd name="T4" fmla="*/ 355 w 409"/>
                  <a:gd name="T5" fmla="*/ 329 h 467"/>
                  <a:gd name="T6" fmla="*/ 409 w 409"/>
                  <a:gd name="T7" fmla="*/ 438 h 467"/>
                  <a:gd name="T8" fmla="*/ 402 w 409"/>
                  <a:gd name="T9" fmla="*/ 467 h 467"/>
                  <a:gd name="T10" fmla="*/ 55 w 409"/>
                  <a:gd name="T11" fmla="*/ 97 h 467"/>
                  <a:gd name="T12" fmla="*/ 0 w 409"/>
                  <a:gd name="T13" fmla="*/ 0 h 467"/>
                </a:gdLst>
                <a:ahLst/>
                <a:cxnLst>
                  <a:cxn ang="0">
                    <a:pos x="T0" y="T1"/>
                  </a:cxn>
                  <a:cxn ang="0">
                    <a:pos x="T2" y="T3"/>
                  </a:cxn>
                  <a:cxn ang="0">
                    <a:pos x="T4" y="T5"/>
                  </a:cxn>
                  <a:cxn ang="0">
                    <a:pos x="T6" y="T7"/>
                  </a:cxn>
                  <a:cxn ang="0">
                    <a:pos x="T8" y="T9"/>
                  </a:cxn>
                  <a:cxn ang="0">
                    <a:pos x="T10" y="T11"/>
                  </a:cxn>
                  <a:cxn ang="0">
                    <a:pos x="T12" y="T13"/>
                  </a:cxn>
                </a:cxnLst>
                <a:rect l="0" t="0" r="r" b="b"/>
                <a:pathLst>
                  <a:path w="409" h="467">
                    <a:moveTo>
                      <a:pt x="0" y="0"/>
                    </a:moveTo>
                    <a:lnTo>
                      <a:pt x="24" y="3"/>
                    </a:lnTo>
                    <a:lnTo>
                      <a:pt x="355" y="329"/>
                    </a:lnTo>
                    <a:lnTo>
                      <a:pt x="409" y="438"/>
                    </a:lnTo>
                    <a:lnTo>
                      <a:pt x="402" y="467"/>
                    </a:lnTo>
                    <a:lnTo>
                      <a:pt x="55" y="97"/>
                    </a:lnTo>
                    <a:lnTo>
                      <a:pt x="0" y="0"/>
                    </a:lnTo>
                    <a:close/>
                  </a:path>
                </a:pathLst>
              </a:custGeom>
              <a:solidFill>
                <a:srgbClr val="48295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20"/>
              <p:cNvSpPr/>
              <p:nvPr/>
            </p:nvSpPr>
            <p:spPr bwMode="auto">
              <a:xfrm>
                <a:off x="6247131" y="4684078"/>
                <a:ext cx="1092200" cy="925513"/>
              </a:xfrm>
              <a:custGeom>
                <a:avLst/>
                <a:gdLst>
                  <a:gd name="T0" fmla="*/ 29 w 291"/>
                  <a:gd name="T1" fmla="*/ 246 h 246"/>
                  <a:gd name="T2" fmla="*/ 0 w 291"/>
                  <a:gd name="T3" fmla="*/ 193 h 246"/>
                  <a:gd name="T4" fmla="*/ 1 w 291"/>
                  <a:gd name="T5" fmla="*/ 181 h 246"/>
                  <a:gd name="T6" fmla="*/ 229 w 291"/>
                  <a:gd name="T7" fmla="*/ 1 h 246"/>
                  <a:gd name="T8" fmla="*/ 241 w 291"/>
                  <a:gd name="T9" fmla="*/ 0 h 246"/>
                  <a:gd name="T10" fmla="*/ 291 w 291"/>
                  <a:gd name="T11" fmla="*/ 34 h 246"/>
                  <a:gd name="T12" fmla="*/ 29 w 291"/>
                  <a:gd name="T13" fmla="*/ 246 h 246"/>
                </a:gdLst>
                <a:ahLst/>
                <a:cxnLst>
                  <a:cxn ang="0">
                    <a:pos x="T0" y="T1"/>
                  </a:cxn>
                  <a:cxn ang="0">
                    <a:pos x="T2" y="T3"/>
                  </a:cxn>
                  <a:cxn ang="0">
                    <a:pos x="T4" y="T5"/>
                  </a:cxn>
                  <a:cxn ang="0">
                    <a:pos x="T6" y="T7"/>
                  </a:cxn>
                  <a:cxn ang="0">
                    <a:pos x="T8" y="T9"/>
                  </a:cxn>
                  <a:cxn ang="0">
                    <a:pos x="T10" y="T11"/>
                  </a:cxn>
                  <a:cxn ang="0">
                    <a:pos x="T12" y="T13"/>
                  </a:cxn>
                </a:cxnLst>
                <a:rect l="0" t="0" r="r" b="b"/>
                <a:pathLst>
                  <a:path w="291" h="246">
                    <a:moveTo>
                      <a:pt x="29" y="246"/>
                    </a:moveTo>
                    <a:cubicBezTo>
                      <a:pt x="19" y="229"/>
                      <a:pt x="10" y="211"/>
                      <a:pt x="0" y="193"/>
                    </a:cubicBezTo>
                    <a:cubicBezTo>
                      <a:pt x="0" y="189"/>
                      <a:pt x="1" y="185"/>
                      <a:pt x="1" y="181"/>
                    </a:cubicBezTo>
                    <a:cubicBezTo>
                      <a:pt x="84" y="138"/>
                      <a:pt x="158" y="81"/>
                      <a:pt x="229" y="1"/>
                    </a:cubicBezTo>
                    <a:cubicBezTo>
                      <a:pt x="233" y="1"/>
                      <a:pt x="237" y="0"/>
                      <a:pt x="241" y="0"/>
                    </a:cubicBezTo>
                    <a:cubicBezTo>
                      <a:pt x="258" y="11"/>
                      <a:pt x="275" y="23"/>
                      <a:pt x="291" y="34"/>
                    </a:cubicBezTo>
                    <a:cubicBezTo>
                      <a:pt x="219" y="123"/>
                      <a:pt x="132" y="192"/>
                      <a:pt x="29" y="246"/>
                    </a:cubicBezTo>
                    <a:close/>
                  </a:path>
                </a:pathLst>
              </a:custGeom>
              <a:solidFill>
                <a:srgbClr val="5932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21"/>
              <p:cNvSpPr/>
              <p:nvPr/>
            </p:nvSpPr>
            <p:spPr bwMode="auto">
              <a:xfrm>
                <a:off x="5716906" y="4334828"/>
                <a:ext cx="1435100" cy="1074738"/>
              </a:xfrm>
              <a:custGeom>
                <a:avLst/>
                <a:gdLst>
                  <a:gd name="T0" fmla="*/ 180 w 382"/>
                  <a:gd name="T1" fmla="*/ 0 h 286"/>
                  <a:gd name="T2" fmla="*/ 382 w 382"/>
                  <a:gd name="T3" fmla="*/ 93 h 286"/>
                  <a:gd name="T4" fmla="*/ 141 w 382"/>
                  <a:gd name="T5" fmla="*/ 286 h 286"/>
                  <a:gd name="T6" fmla="*/ 0 w 382"/>
                  <a:gd name="T7" fmla="*/ 142 h 286"/>
                  <a:gd name="T8" fmla="*/ 180 w 382"/>
                  <a:gd name="T9" fmla="*/ 0 h 286"/>
                </a:gdLst>
                <a:ahLst/>
                <a:cxnLst>
                  <a:cxn ang="0">
                    <a:pos x="T0" y="T1"/>
                  </a:cxn>
                  <a:cxn ang="0">
                    <a:pos x="T2" y="T3"/>
                  </a:cxn>
                  <a:cxn ang="0">
                    <a:pos x="T4" y="T5"/>
                  </a:cxn>
                  <a:cxn ang="0">
                    <a:pos x="T6" y="T7"/>
                  </a:cxn>
                  <a:cxn ang="0">
                    <a:pos x="T8" y="T9"/>
                  </a:cxn>
                </a:cxnLst>
                <a:rect l="0" t="0" r="r" b="b"/>
                <a:pathLst>
                  <a:path w="382" h="286">
                    <a:moveTo>
                      <a:pt x="180" y="0"/>
                    </a:moveTo>
                    <a:cubicBezTo>
                      <a:pt x="248" y="31"/>
                      <a:pt x="315" y="62"/>
                      <a:pt x="382" y="93"/>
                    </a:cubicBezTo>
                    <a:cubicBezTo>
                      <a:pt x="309" y="181"/>
                      <a:pt x="227" y="242"/>
                      <a:pt x="141" y="286"/>
                    </a:cubicBezTo>
                    <a:cubicBezTo>
                      <a:pt x="94" y="238"/>
                      <a:pt x="47" y="190"/>
                      <a:pt x="0" y="142"/>
                    </a:cubicBezTo>
                    <a:cubicBezTo>
                      <a:pt x="71" y="107"/>
                      <a:pt x="130" y="60"/>
                      <a:pt x="180" y="0"/>
                    </a:cubicBezTo>
                    <a:close/>
                  </a:path>
                </a:pathLst>
              </a:custGeom>
              <a:gradFill>
                <a:gsLst>
                  <a:gs pos="0">
                    <a:srgbClr val="593268"/>
                  </a:gs>
                  <a:gs pos="100000">
                    <a:srgbClr val="9253AB"/>
                  </a:gs>
                </a:gsLst>
                <a:lin ang="48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22"/>
              <p:cNvSpPr/>
              <p:nvPr/>
            </p:nvSpPr>
            <p:spPr bwMode="auto">
              <a:xfrm>
                <a:off x="6464618" y="4237990"/>
                <a:ext cx="979488" cy="442913"/>
              </a:xfrm>
              <a:custGeom>
                <a:avLst/>
                <a:gdLst>
                  <a:gd name="T0" fmla="*/ 99 w 617"/>
                  <a:gd name="T1" fmla="*/ 64 h 279"/>
                  <a:gd name="T2" fmla="*/ 0 w 617"/>
                  <a:gd name="T3" fmla="*/ 5 h 279"/>
                  <a:gd name="T4" fmla="*/ 21 w 617"/>
                  <a:gd name="T5" fmla="*/ 0 h 279"/>
                  <a:gd name="T6" fmla="*/ 502 w 617"/>
                  <a:gd name="T7" fmla="*/ 191 h 279"/>
                  <a:gd name="T8" fmla="*/ 613 w 617"/>
                  <a:gd name="T9" fmla="*/ 260 h 279"/>
                  <a:gd name="T10" fmla="*/ 617 w 617"/>
                  <a:gd name="T11" fmla="*/ 279 h 279"/>
                  <a:gd name="T12" fmla="*/ 99 w 617"/>
                  <a:gd name="T13" fmla="*/ 64 h 279"/>
                </a:gdLst>
                <a:ahLst/>
                <a:cxnLst>
                  <a:cxn ang="0">
                    <a:pos x="T0" y="T1"/>
                  </a:cxn>
                  <a:cxn ang="0">
                    <a:pos x="T2" y="T3"/>
                  </a:cxn>
                  <a:cxn ang="0">
                    <a:pos x="T4" y="T5"/>
                  </a:cxn>
                  <a:cxn ang="0">
                    <a:pos x="T6" y="T7"/>
                  </a:cxn>
                  <a:cxn ang="0">
                    <a:pos x="T8" y="T9"/>
                  </a:cxn>
                  <a:cxn ang="0">
                    <a:pos x="T10" y="T11"/>
                  </a:cxn>
                  <a:cxn ang="0">
                    <a:pos x="T12" y="T13"/>
                  </a:cxn>
                </a:cxnLst>
                <a:rect l="0" t="0" r="r" b="b"/>
                <a:pathLst>
                  <a:path w="617" h="279">
                    <a:moveTo>
                      <a:pt x="99" y="64"/>
                    </a:moveTo>
                    <a:lnTo>
                      <a:pt x="0" y="5"/>
                    </a:lnTo>
                    <a:lnTo>
                      <a:pt x="21" y="0"/>
                    </a:lnTo>
                    <a:lnTo>
                      <a:pt x="502" y="191"/>
                    </a:lnTo>
                    <a:lnTo>
                      <a:pt x="613" y="260"/>
                    </a:lnTo>
                    <a:lnTo>
                      <a:pt x="617" y="279"/>
                    </a:lnTo>
                    <a:lnTo>
                      <a:pt x="99" y="64"/>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23"/>
              <p:cNvSpPr/>
              <p:nvPr/>
            </p:nvSpPr>
            <p:spPr bwMode="auto">
              <a:xfrm>
                <a:off x="7237731" y="4026853"/>
                <a:ext cx="527050" cy="654050"/>
              </a:xfrm>
              <a:custGeom>
                <a:avLst/>
                <a:gdLst>
                  <a:gd name="T0" fmla="*/ 55 w 140"/>
                  <a:gd name="T1" fmla="*/ 174 h 174"/>
                  <a:gd name="T2" fmla="*/ 2 w 140"/>
                  <a:gd name="T3" fmla="*/ 143 h 174"/>
                  <a:gd name="T4" fmla="*/ 0 w 140"/>
                  <a:gd name="T5" fmla="*/ 133 h 174"/>
                  <a:gd name="T6" fmla="*/ 81 w 140"/>
                  <a:gd name="T7" fmla="*/ 0 h 174"/>
                  <a:gd name="T8" fmla="*/ 137 w 140"/>
                  <a:gd name="T9" fmla="*/ 26 h 174"/>
                  <a:gd name="T10" fmla="*/ 140 w 140"/>
                  <a:gd name="T11" fmla="*/ 34 h 174"/>
                  <a:gd name="T12" fmla="*/ 55 w 140"/>
                  <a:gd name="T13" fmla="*/ 174 h 174"/>
                </a:gdLst>
                <a:ahLst/>
                <a:cxnLst>
                  <a:cxn ang="0">
                    <a:pos x="T0" y="T1"/>
                  </a:cxn>
                  <a:cxn ang="0">
                    <a:pos x="T2" y="T3"/>
                  </a:cxn>
                  <a:cxn ang="0">
                    <a:pos x="T4" y="T5"/>
                  </a:cxn>
                  <a:cxn ang="0">
                    <a:pos x="T6" y="T7"/>
                  </a:cxn>
                  <a:cxn ang="0">
                    <a:pos x="T8" y="T9"/>
                  </a:cxn>
                  <a:cxn ang="0">
                    <a:pos x="T10" y="T11"/>
                  </a:cxn>
                  <a:cxn ang="0">
                    <a:pos x="T12" y="T13"/>
                  </a:cxn>
                </a:cxnLst>
                <a:rect l="0" t="0" r="r" b="b"/>
                <a:pathLst>
                  <a:path w="140" h="174">
                    <a:moveTo>
                      <a:pt x="55" y="174"/>
                    </a:moveTo>
                    <a:cubicBezTo>
                      <a:pt x="37" y="164"/>
                      <a:pt x="20" y="153"/>
                      <a:pt x="2" y="143"/>
                    </a:cubicBezTo>
                    <a:cubicBezTo>
                      <a:pt x="1" y="139"/>
                      <a:pt x="0" y="136"/>
                      <a:pt x="0" y="133"/>
                    </a:cubicBezTo>
                    <a:cubicBezTo>
                      <a:pt x="29" y="91"/>
                      <a:pt x="57" y="46"/>
                      <a:pt x="81" y="0"/>
                    </a:cubicBezTo>
                    <a:cubicBezTo>
                      <a:pt x="100" y="9"/>
                      <a:pt x="119" y="18"/>
                      <a:pt x="137" y="26"/>
                    </a:cubicBezTo>
                    <a:cubicBezTo>
                      <a:pt x="138" y="29"/>
                      <a:pt x="139" y="32"/>
                      <a:pt x="140" y="34"/>
                    </a:cubicBezTo>
                    <a:cubicBezTo>
                      <a:pt x="113" y="83"/>
                      <a:pt x="87" y="129"/>
                      <a:pt x="55" y="174"/>
                    </a:cubicBez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24"/>
              <p:cNvSpPr/>
              <p:nvPr/>
            </p:nvSpPr>
            <p:spPr bwMode="auto">
              <a:xfrm>
                <a:off x="7556818" y="4037965"/>
                <a:ext cx="947738" cy="290513"/>
              </a:xfrm>
              <a:custGeom>
                <a:avLst/>
                <a:gdLst>
                  <a:gd name="T0" fmla="*/ 597 w 597"/>
                  <a:gd name="T1" fmla="*/ 183 h 183"/>
                  <a:gd name="T2" fmla="*/ 131 w 597"/>
                  <a:gd name="T3" fmla="*/ 74 h 183"/>
                  <a:gd name="T4" fmla="*/ 0 w 597"/>
                  <a:gd name="T5" fmla="*/ 10 h 183"/>
                  <a:gd name="T6" fmla="*/ 19 w 597"/>
                  <a:gd name="T7" fmla="*/ 0 h 183"/>
                  <a:gd name="T8" fmla="*/ 445 w 597"/>
                  <a:gd name="T9" fmla="*/ 90 h 183"/>
                  <a:gd name="T10" fmla="*/ 585 w 597"/>
                  <a:gd name="T11" fmla="*/ 164 h 183"/>
                  <a:gd name="T12" fmla="*/ 597 w 597"/>
                  <a:gd name="T13" fmla="*/ 183 h 183"/>
                </a:gdLst>
                <a:ahLst/>
                <a:cxnLst>
                  <a:cxn ang="0">
                    <a:pos x="T0" y="T1"/>
                  </a:cxn>
                  <a:cxn ang="0">
                    <a:pos x="T2" y="T3"/>
                  </a:cxn>
                  <a:cxn ang="0">
                    <a:pos x="T4" y="T5"/>
                  </a:cxn>
                  <a:cxn ang="0">
                    <a:pos x="T6" y="T7"/>
                  </a:cxn>
                  <a:cxn ang="0">
                    <a:pos x="T8" y="T9"/>
                  </a:cxn>
                  <a:cxn ang="0">
                    <a:pos x="T10" y="T11"/>
                  </a:cxn>
                  <a:cxn ang="0">
                    <a:pos x="T12" y="T13"/>
                  </a:cxn>
                </a:cxnLst>
                <a:rect l="0" t="0" r="r" b="b"/>
                <a:pathLst>
                  <a:path w="597" h="183">
                    <a:moveTo>
                      <a:pt x="597" y="183"/>
                    </a:moveTo>
                    <a:lnTo>
                      <a:pt x="131" y="74"/>
                    </a:lnTo>
                    <a:lnTo>
                      <a:pt x="0" y="10"/>
                    </a:lnTo>
                    <a:lnTo>
                      <a:pt x="19" y="0"/>
                    </a:lnTo>
                    <a:lnTo>
                      <a:pt x="445" y="90"/>
                    </a:lnTo>
                    <a:lnTo>
                      <a:pt x="585" y="164"/>
                    </a:lnTo>
                    <a:lnTo>
                      <a:pt x="597" y="183"/>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25"/>
              <p:cNvSpPr/>
              <p:nvPr/>
            </p:nvSpPr>
            <p:spPr bwMode="auto">
              <a:xfrm>
                <a:off x="7988618" y="2085340"/>
                <a:ext cx="515938" cy="2243138"/>
              </a:xfrm>
              <a:custGeom>
                <a:avLst/>
                <a:gdLst>
                  <a:gd name="T0" fmla="*/ 52 w 137"/>
                  <a:gd name="T1" fmla="*/ 29 h 597"/>
                  <a:gd name="T2" fmla="*/ 6 w 137"/>
                  <a:gd name="T3" fmla="*/ 0 h 597"/>
                  <a:gd name="T4" fmla="*/ 0 w 137"/>
                  <a:gd name="T5" fmla="*/ 11 h 597"/>
                  <a:gd name="T6" fmla="*/ 66 w 137"/>
                  <a:gd name="T7" fmla="*/ 556 h 597"/>
                  <a:gd name="T8" fmla="*/ 73 w 137"/>
                  <a:gd name="T9" fmla="*/ 565 h 597"/>
                  <a:gd name="T10" fmla="*/ 137 w 137"/>
                  <a:gd name="T11" fmla="*/ 597 h 597"/>
                  <a:gd name="T12" fmla="*/ 52 w 137"/>
                  <a:gd name="T13" fmla="*/ 29 h 597"/>
                </a:gdLst>
                <a:ahLst/>
                <a:cxnLst>
                  <a:cxn ang="0">
                    <a:pos x="T0" y="T1"/>
                  </a:cxn>
                  <a:cxn ang="0">
                    <a:pos x="T2" y="T3"/>
                  </a:cxn>
                  <a:cxn ang="0">
                    <a:pos x="T4" y="T5"/>
                  </a:cxn>
                  <a:cxn ang="0">
                    <a:pos x="T6" y="T7"/>
                  </a:cxn>
                  <a:cxn ang="0">
                    <a:pos x="T8" y="T9"/>
                  </a:cxn>
                  <a:cxn ang="0">
                    <a:pos x="T10" y="T11"/>
                  </a:cxn>
                  <a:cxn ang="0">
                    <a:pos x="T12" y="T13"/>
                  </a:cxn>
                </a:cxnLst>
                <a:rect l="0" t="0" r="r" b="b"/>
                <a:pathLst>
                  <a:path w="137" h="597">
                    <a:moveTo>
                      <a:pt x="52" y="29"/>
                    </a:moveTo>
                    <a:cubicBezTo>
                      <a:pt x="35" y="17"/>
                      <a:pt x="6" y="0"/>
                      <a:pt x="6" y="0"/>
                    </a:cubicBezTo>
                    <a:cubicBezTo>
                      <a:pt x="0" y="11"/>
                      <a:pt x="0" y="11"/>
                      <a:pt x="0" y="11"/>
                    </a:cubicBezTo>
                    <a:cubicBezTo>
                      <a:pt x="66" y="556"/>
                      <a:pt x="66" y="556"/>
                      <a:pt x="66" y="556"/>
                    </a:cubicBezTo>
                    <a:cubicBezTo>
                      <a:pt x="73" y="565"/>
                      <a:pt x="73" y="565"/>
                      <a:pt x="73" y="565"/>
                    </a:cubicBezTo>
                    <a:cubicBezTo>
                      <a:pt x="73" y="565"/>
                      <a:pt x="118" y="588"/>
                      <a:pt x="137" y="597"/>
                    </a:cubicBezTo>
                    <a:cubicBezTo>
                      <a:pt x="123" y="442"/>
                      <a:pt x="86" y="172"/>
                      <a:pt x="52" y="29"/>
                    </a:cubicBezTo>
                    <a:close/>
                  </a:path>
                </a:pathLst>
              </a:custGeom>
              <a:solidFill>
                <a:srgbClr val="C24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26"/>
              <p:cNvSpPr/>
              <p:nvPr/>
            </p:nvSpPr>
            <p:spPr bwMode="auto">
              <a:xfrm>
                <a:off x="6412231" y="3798253"/>
                <a:ext cx="303213" cy="104775"/>
              </a:xfrm>
              <a:custGeom>
                <a:avLst/>
                <a:gdLst>
                  <a:gd name="T0" fmla="*/ 92 w 191"/>
                  <a:gd name="T1" fmla="*/ 47 h 66"/>
                  <a:gd name="T2" fmla="*/ 0 w 191"/>
                  <a:gd name="T3" fmla="*/ 5 h 66"/>
                  <a:gd name="T4" fmla="*/ 16 w 191"/>
                  <a:gd name="T5" fmla="*/ 0 h 66"/>
                  <a:gd name="T6" fmla="*/ 191 w 191"/>
                  <a:gd name="T7" fmla="*/ 38 h 66"/>
                  <a:gd name="T8" fmla="*/ 173 w 191"/>
                  <a:gd name="T9" fmla="*/ 66 h 66"/>
                  <a:gd name="T10" fmla="*/ 92 w 191"/>
                  <a:gd name="T11" fmla="*/ 47 h 66"/>
                </a:gdLst>
                <a:ahLst/>
                <a:cxnLst>
                  <a:cxn ang="0">
                    <a:pos x="T0" y="T1"/>
                  </a:cxn>
                  <a:cxn ang="0">
                    <a:pos x="T2" y="T3"/>
                  </a:cxn>
                  <a:cxn ang="0">
                    <a:pos x="T4" y="T5"/>
                  </a:cxn>
                  <a:cxn ang="0">
                    <a:pos x="T6" y="T7"/>
                  </a:cxn>
                  <a:cxn ang="0">
                    <a:pos x="T8" y="T9"/>
                  </a:cxn>
                  <a:cxn ang="0">
                    <a:pos x="T10" y="T11"/>
                  </a:cxn>
                </a:cxnLst>
                <a:rect l="0" t="0" r="r" b="b"/>
                <a:pathLst>
                  <a:path w="191" h="66">
                    <a:moveTo>
                      <a:pt x="92" y="47"/>
                    </a:moveTo>
                    <a:lnTo>
                      <a:pt x="0" y="5"/>
                    </a:lnTo>
                    <a:lnTo>
                      <a:pt x="16" y="0"/>
                    </a:lnTo>
                    <a:lnTo>
                      <a:pt x="191" y="38"/>
                    </a:lnTo>
                    <a:lnTo>
                      <a:pt x="173" y="66"/>
                    </a:lnTo>
                    <a:lnTo>
                      <a:pt x="92" y="47"/>
                    </a:lnTo>
                    <a:close/>
                  </a:path>
                </a:pathLst>
              </a:custGeom>
              <a:solidFill>
                <a:srgbClr val="BA40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27"/>
              <p:cNvSpPr/>
              <p:nvPr/>
            </p:nvSpPr>
            <p:spPr bwMode="auto">
              <a:xfrm>
                <a:off x="6412231" y="2085340"/>
                <a:ext cx="1851025" cy="2479675"/>
              </a:xfrm>
              <a:custGeom>
                <a:avLst/>
                <a:gdLst>
                  <a:gd name="T0" fmla="*/ 426 w 493"/>
                  <a:gd name="T1" fmla="*/ 0 h 660"/>
                  <a:gd name="T2" fmla="*/ 493 w 493"/>
                  <a:gd name="T3" fmla="*/ 565 h 660"/>
                  <a:gd name="T4" fmla="*/ 305 w 493"/>
                  <a:gd name="T5" fmla="*/ 524 h 660"/>
                  <a:gd name="T6" fmla="*/ 222 w 493"/>
                  <a:gd name="T7" fmla="*/ 660 h 660"/>
                  <a:gd name="T8" fmla="*/ 14 w 493"/>
                  <a:gd name="T9" fmla="*/ 575 h 660"/>
                  <a:gd name="T10" fmla="*/ 75 w 493"/>
                  <a:gd name="T11" fmla="*/ 475 h 660"/>
                  <a:gd name="T12" fmla="*/ 0 w 493"/>
                  <a:gd name="T13" fmla="*/ 458 h 660"/>
                  <a:gd name="T14" fmla="*/ 426 w 493"/>
                  <a:gd name="T15" fmla="*/ 0 h 6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3" h="660">
                    <a:moveTo>
                      <a:pt x="426" y="0"/>
                    </a:moveTo>
                    <a:cubicBezTo>
                      <a:pt x="451" y="154"/>
                      <a:pt x="483" y="432"/>
                      <a:pt x="493" y="565"/>
                    </a:cubicBezTo>
                    <a:cubicBezTo>
                      <a:pt x="440" y="554"/>
                      <a:pt x="305" y="524"/>
                      <a:pt x="305" y="524"/>
                    </a:cubicBezTo>
                    <a:cubicBezTo>
                      <a:pt x="222" y="660"/>
                      <a:pt x="222" y="660"/>
                      <a:pt x="222" y="660"/>
                    </a:cubicBezTo>
                    <a:cubicBezTo>
                      <a:pt x="14" y="575"/>
                      <a:pt x="14" y="575"/>
                      <a:pt x="14" y="575"/>
                    </a:cubicBezTo>
                    <a:cubicBezTo>
                      <a:pt x="75" y="475"/>
                      <a:pt x="75" y="475"/>
                      <a:pt x="75" y="475"/>
                    </a:cubicBezTo>
                    <a:cubicBezTo>
                      <a:pt x="75" y="475"/>
                      <a:pt x="33" y="466"/>
                      <a:pt x="0" y="458"/>
                    </a:cubicBezTo>
                    <a:cubicBezTo>
                      <a:pt x="129" y="341"/>
                      <a:pt x="331" y="134"/>
                      <a:pt x="426" y="0"/>
                    </a:cubicBezTo>
                    <a:close/>
                  </a:path>
                </a:pathLst>
              </a:custGeom>
              <a:gradFill>
                <a:gsLst>
                  <a:gs pos="0">
                    <a:srgbClr val="B43E6E"/>
                  </a:gs>
                  <a:gs pos="100000">
                    <a:srgbClr val="D1799D"/>
                  </a:gs>
                </a:gsLst>
                <a:lin ang="42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09" name="组合 108"/>
          <p:cNvGrpSpPr/>
          <p:nvPr/>
        </p:nvGrpSpPr>
        <p:grpSpPr>
          <a:xfrm>
            <a:off x="1080647" y="5635224"/>
            <a:ext cx="2621465" cy="842216"/>
            <a:chOff x="4295006" y="5107464"/>
            <a:chExt cx="1493849" cy="842409"/>
          </a:xfrm>
        </p:grpSpPr>
        <p:sp>
          <p:nvSpPr>
            <p:cNvPr id="110" name="文本框 36"/>
            <p:cNvSpPr txBox="1"/>
            <p:nvPr/>
          </p:nvSpPr>
          <p:spPr>
            <a:xfrm>
              <a:off x="4295006" y="5107464"/>
              <a:ext cx="1493849" cy="277063"/>
            </a:xfrm>
            <a:prstGeom prst="rect">
              <a:avLst/>
            </a:prstGeom>
            <a:noFill/>
          </p:spPr>
          <p:txBody>
            <a:bodyPr wrap="square" rtlCol="0">
              <a:spAutoFit/>
            </a:bodyPr>
            <a:lstStyle/>
            <a:p>
              <a:r>
                <a:rPr lang="zh-CN" altLang="en-US" sz="1200" b="1" dirty="0">
                  <a:solidFill>
                    <a:prstClr val="black">
                      <a:lumMod val="65000"/>
                      <a:lumOff val="35000"/>
                    </a:prstClr>
                  </a:solidFill>
                  <a:latin typeface="+mj-ea"/>
                  <a:ea typeface="+mj-ea"/>
                </a:rPr>
                <a:t>在此添加标题</a:t>
              </a:r>
            </a:p>
          </p:txBody>
        </p:sp>
        <p:sp>
          <p:nvSpPr>
            <p:cNvPr id="111" name="文本框 129"/>
            <p:cNvSpPr txBox="1"/>
            <p:nvPr/>
          </p:nvSpPr>
          <p:spPr>
            <a:xfrm>
              <a:off x="4309569" y="5349571"/>
              <a:ext cx="1311913" cy="600302"/>
            </a:xfrm>
            <a:prstGeom prst="rect">
              <a:avLst/>
            </a:prstGeom>
            <a:noFill/>
          </p:spPr>
          <p:txBody>
            <a:bodyPr wrap="square" rtlCol="0">
              <a:spAutoFit/>
            </a:bodyPr>
            <a:lstStyle/>
            <a:p>
              <a:pPr algn="just">
                <a:lnSpc>
                  <a:spcPct val="150000"/>
                </a:lnSpc>
              </a:pPr>
              <a:r>
                <a:rPr lang="zh-CN" altLang="en-US" sz="1100" dirty="0">
                  <a:solidFill>
                    <a:prstClr val="black">
                      <a:lumMod val="50000"/>
                      <a:lumOff val="50000"/>
                    </a:prstClr>
                  </a:solidFill>
                  <a:latin typeface="+mj-ea"/>
                  <a:ea typeface="+mj-ea"/>
                </a:rPr>
                <a:t>点击添加文字说明详情介绍点击添加文字说明详情介绍</a:t>
              </a:r>
            </a:p>
          </p:txBody>
        </p:sp>
      </p:grpSp>
      <p:grpSp>
        <p:nvGrpSpPr>
          <p:cNvPr id="121" name="组合 120"/>
          <p:cNvGrpSpPr/>
          <p:nvPr/>
        </p:nvGrpSpPr>
        <p:grpSpPr>
          <a:xfrm>
            <a:off x="3558775" y="5663700"/>
            <a:ext cx="2621465" cy="885749"/>
            <a:chOff x="4295006" y="5107464"/>
            <a:chExt cx="1493849" cy="885952"/>
          </a:xfrm>
        </p:grpSpPr>
        <p:sp>
          <p:nvSpPr>
            <p:cNvPr id="122" name="文本框 36"/>
            <p:cNvSpPr txBox="1"/>
            <p:nvPr/>
          </p:nvSpPr>
          <p:spPr>
            <a:xfrm>
              <a:off x="4295006" y="5107464"/>
              <a:ext cx="1493849" cy="277063"/>
            </a:xfrm>
            <a:prstGeom prst="rect">
              <a:avLst/>
            </a:prstGeom>
            <a:noFill/>
          </p:spPr>
          <p:txBody>
            <a:bodyPr wrap="square" rtlCol="0">
              <a:spAutoFit/>
            </a:bodyPr>
            <a:lstStyle/>
            <a:p>
              <a:r>
                <a:rPr lang="zh-CN" altLang="en-US" sz="1200" b="1" dirty="0">
                  <a:solidFill>
                    <a:prstClr val="black">
                      <a:lumMod val="65000"/>
                      <a:lumOff val="35000"/>
                    </a:prstClr>
                  </a:solidFill>
                  <a:latin typeface="+mj-ea"/>
                  <a:ea typeface="+mj-ea"/>
                </a:rPr>
                <a:t>在此添加标题</a:t>
              </a:r>
            </a:p>
          </p:txBody>
        </p:sp>
        <p:sp>
          <p:nvSpPr>
            <p:cNvPr id="123" name="文本框 129"/>
            <p:cNvSpPr txBox="1"/>
            <p:nvPr/>
          </p:nvSpPr>
          <p:spPr>
            <a:xfrm>
              <a:off x="4309569" y="5393114"/>
              <a:ext cx="1311913" cy="600302"/>
            </a:xfrm>
            <a:prstGeom prst="rect">
              <a:avLst/>
            </a:prstGeom>
            <a:noFill/>
          </p:spPr>
          <p:txBody>
            <a:bodyPr wrap="square" rtlCol="0">
              <a:spAutoFit/>
            </a:bodyPr>
            <a:lstStyle/>
            <a:p>
              <a:pPr algn="just">
                <a:lnSpc>
                  <a:spcPct val="150000"/>
                </a:lnSpc>
              </a:pPr>
              <a:r>
                <a:rPr lang="zh-CN" altLang="en-US" sz="1100" dirty="0">
                  <a:solidFill>
                    <a:prstClr val="black">
                      <a:lumMod val="50000"/>
                      <a:lumOff val="50000"/>
                    </a:prstClr>
                  </a:solidFill>
                  <a:latin typeface="+mj-ea"/>
                  <a:ea typeface="+mj-ea"/>
                </a:rPr>
                <a:t>点击添加文字说明详情介绍点击添加文字说明详情介绍</a:t>
              </a:r>
            </a:p>
          </p:txBody>
        </p:sp>
      </p:grpSp>
      <p:grpSp>
        <p:nvGrpSpPr>
          <p:cNvPr id="124" name="组合 123"/>
          <p:cNvGrpSpPr/>
          <p:nvPr/>
        </p:nvGrpSpPr>
        <p:grpSpPr>
          <a:xfrm>
            <a:off x="6056943" y="5664857"/>
            <a:ext cx="2621465" cy="884590"/>
            <a:chOff x="4295006" y="5107464"/>
            <a:chExt cx="1493849" cy="884793"/>
          </a:xfrm>
        </p:grpSpPr>
        <p:sp>
          <p:nvSpPr>
            <p:cNvPr id="125" name="文本框 36"/>
            <p:cNvSpPr txBox="1"/>
            <p:nvPr/>
          </p:nvSpPr>
          <p:spPr>
            <a:xfrm>
              <a:off x="4295006" y="5107464"/>
              <a:ext cx="1493849" cy="277063"/>
            </a:xfrm>
            <a:prstGeom prst="rect">
              <a:avLst/>
            </a:prstGeom>
            <a:noFill/>
          </p:spPr>
          <p:txBody>
            <a:bodyPr wrap="square" rtlCol="0">
              <a:spAutoFit/>
            </a:bodyPr>
            <a:lstStyle/>
            <a:p>
              <a:r>
                <a:rPr lang="zh-CN" altLang="en-US" sz="1200" b="1" dirty="0">
                  <a:solidFill>
                    <a:prstClr val="black">
                      <a:lumMod val="65000"/>
                      <a:lumOff val="35000"/>
                    </a:prstClr>
                  </a:solidFill>
                  <a:latin typeface="+mj-ea"/>
                  <a:ea typeface="+mj-ea"/>
                </a:rPr>
                <a:t>在此添加标题</a:t>
              </a:r>
            </a:p>
          </p:txBody>
        </p:sp>
        <p:sp>
          <p:nvSpPr>
            <p:cNvPr id="126" name="文本框 129"/>
            <p:cNvSpPr txBox="1"/>
            <p:nvPr/>
          </p:nvSpPr>
          <p:spPr>
            <a:xfrm>
              <a:off x="4309569" y="5391955"/>
              <a:ext cx="1311913" cy="600302"/>
            </a:xfrm>
            <a:prstGeom prst="rect">
              <a:avLst/>
            </a:prstGeom>
            <a:noFill/>
          </p:spPr>
          <p:txBody>
            <a:bodyPr wrap="square" rtlCol="0">
              <a:spAutoFit/>
            </a:bodyPr>
            <a:lstStyle/>
            <a:p>
              <a:pPr algn="just">
                <a:lnSpc>
                  <a:spcPct val="150000"/>
                </a:lnSpc>
              </a:pPr>
              <a:r>
                <a:rPr lang="zh-CN" altLang="en-US" sz="1100" dirty="0">
                  <a:solidFill>
                    <a:prstClr val="black">
                      <a:lumMod val="50000"/>
                      <a:lumOff val="50000"/>
                    </a:prstClr>
                  </a:solidFill>
                  <a:latin typeface="+mj-ea"/>
                  <a:ea typeface="+mj-ea"/>
                </a:rPr>
                <a:t>点击添加文字说明详情介绍点击添加文字说明详情介绍</a:t>
              </a:r>
            </a:p>
          </p:txBody>
        </p:sp>
      </p:grpSp>
      <p:grpSp>
        <p:nvGrpSpPr>
          <p:cNvPr id="127" name="组合 126"/>
          <p:cNvGrpSpPr/>
          <p:nvPr/>
        </p:nvGrpSpPr>
        <p:grpSpPr>
          <a:xfrm>
            <a:off x="8698680" y="5714055"/>
            <a:ext cx="2621465" cy="835392"/>
            <a:chOff x="4295006" y="5107464"/>
            <a:chExt cx="1493849" cy="835584"/>
          </a:xfrm>
        </p:grpSpPr>
        <p:sp>
          <p:nvSpPr>
            <p:cNvPr id="128" name="文本框 36"/>
            <p:cNvSpPr txBox="1"/>
            <p:nvPr/>
          </p:nvSpPr>
          <p:spPr>
            <a:xfrm>
              <a:off x="4295006" y="5107464"/>
              <a:ext cx="1493849" cy="277063"/>
            </a:xfrm>
            <a:prstGeom prst="rect">
              <a:avLst/>
            </a:prstGeom>
            <a:noFill/>
          </p:spPr>
          <p:txBody>
            <a:bodyPr wrap="square" rtlCol="0">
              <a:spAutoFit/>
            </a:bodyPr>
            <a:lstStyle/>
            <a:p>
              <a:r>
                <a:rPr lang="zh-CN" altLang="en-US" sz="1200" b="1" dirty="0">
                  <a:solidFill>
                    <a:prstClr val="black">
                      <a:lumMod val="65000"/>
                      <a:lumOff val="35000"/>
                    </a:prstClr>
                  </a:solidFill>
                  <a:latin typeface="+mj-ea"/>
                  <a:ea typeface="+mj-ea"/>
                </a:rPr>
                <a:t>在此添加标题</a:t>
              </a:r>
            </a:p>
          </p:txBody>
        </p:sp>
        <p:sp>
          <p:nvSpPr>
            <p:cNvPr id="129" name="文本框 129"/>
            <p:cNvSpPr txBox="1"/>
            <p:nvPr/>
          </p:nvSpPr>
          <p:spPr>
            <a:xfrm>
              <a:off x="4309569" y="5342746"/>
              <a:ext cx="1311913" cy="600302"/>
            </a:xfrm>
            <a:prstGeom prst="rect">
              <a:avLst/>
            </a:prstGeom>
            <a:noFill/>
          </p:spPr>
          <p:txBody>
            <a:bodyPr wrap="square" rtlCol="0">
              <a:spAutoFit/>
            </a:bodyPr>
            <a:lstStyle/>
            <a:p>
              <a:pPr algn="just">
                <a:lnSpc>
                  <a:spcPct val="150000"/>
                </a:lnSpc>
              </a:pPr>
              <a:r>
                <a:rPr lang="zh-CN" altLang="en-US" sz="1100" dirty="0">
                  <a:solidFill>
                    <a:prstClr val="black">
                      <a:lumMod val="50000"/>
                      <a:lumOff val="50000"/>
                    </a:prstClr>
                  </a:solidFill>
                  <a:latin typeface="+mj-ea"/>
                  <a:ea typeface="+mj-ea"/>
                </a:rPr>
                <a:t>点击添加文字说明详情介绍点击添加文字说明详情介绍</a:t>
              </a: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fade">
                                      <p:cBhvr>
                                        <p:cTn id="10" dur="500"/>
                                        <p:tgtEl>
                                          <p:spTgt spid="4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500"/>
                                        <p:tgtEl>
                                          <p:spTgt spid="4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8"/>
                                        </p:tgtEl>
                                        <p:attrNameLst>
                                          <p:attrName>style.visibility</p:attrName>
                                        </p:attrNameLst>
                                      </p:cBhvr>
                                      <p:to>
                                        <p:strVal val="visible"/>
                                      </p:to>
                                    </p:set>
                                    <p:animEffect transition="in" filter="wipe(left)">
                                      <p:cBhvr>
                                        <p:cTn id="26" dur="500"/>
                                        <p:tgtEl>
                                          <p:spTgt spid="88"/>
                                        </p:tgtEl>
                                      </p:cBhvr>
                                    </p:animEffect>
                                  </p:childTnLst>
                                </p:cTn>
                              </p:par>
                            </p:childTnLst>
                          </p:cTn>
                        </p:par>
                        <p:par>
                          <p:cTn id="27" fill="hold">
                            <p:stCondLst>
                              <p:cond delay="2500"/>
                            </p:stCondLst>
                            <p:childTnLst>
                              <p:par>
                                <p:cTn id="28" presetID="16" presetClass="entr" presetSubtype="37"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barn(outVertical)">
                                      <p:cBhvr>
                                        <p:cTn id="30" dur="1000"/>
                                        <p:tgtEl>
                                          <p:spTgt spid="50"/>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109"/>
                                        </p:tgtEl>
                                        <p:attrNameLst>
                                          <p:attrName>style.visibility</p:attrName>
                                        </p:attrNameLst>
                                      </p:cBhvr>
                                      <p:to>
                                        <p:strVal val="visible"/>
                                      </p:to>
                                    </p:set>
                                    <p:animEffect transition="in" filter="wipe(up)">
                                      <p:cBhvr>
                                        <p:cTn id="34" dur="500"/>
                                        <p:tgtEl>
                                          <p:spTgt spid="109"/>
                                        </p:tgtEl>
                                      </p:cBhvr>
                                    </p:animEffect>
                                  </p:childTnLst>
                                </p:cTn>
                              </p:par>
                            </p:childTnLst>
                          </p:cTn>
                        </p:par>
                        <p:par>
                          <p:cTn id="35" fill="hold">
                            <p:stCondLst>
                              <p:cond delay="4000"/>
                            </p:stCondLst>
                            <p:childTnLst>
                              <p:par>
                                <p:cTn id="36" presetID="22" presetClass="entr" presetSubtype="1" fill="hold" nodeType="afterEffect">
                                  <p:stCondLst>
                                    <p:cond delay="0"/>
                                  </p:stCondLst>
                                  <p:childTnLst>
                                    <p:set>
                                      <p:cBhvr>
                                        <p:cTn id="37" dur="1" fill="hold">
                                          <p:stCondLst>
                                            <p:cond delay="0"/>
                                          </p:stCondLst>
                                        </p:cTn>
                                        <p:tgtEl>
                                          <p:spTgt spid="121"/>
                                        </p:tgtEl>
                                        <p:attrNameLst>
                                          <p:attrName>style.visibility</p:attrName>
                                        </p:attrNameLst>
                                      </p:cBhvr>
                                      <p:to>
                                        <p:strVal val="visible"/>
                                      </p:to>
                                    </p:set>
                                    <p:animEffect transition="in" filter="wipe(up)">
                                      <p:cBhvr>
                                        <p:cTn id="38" dur="500"/>
                                        <p:tgtEl>
                                          <p:spTgt spid="121"/>
                                        </p:tgtEl>
                                      </p:cBhvr>
                                    </p:animEffect>
                                  </p:childTnLst>
                                </p:cTn>
                              </p:par>
                            </p:childTnLst>
                          </p:cTn>
                        </p:par>
                        <p:par>
                          <p:cTn id="39" fill="hold">
                            <p:stCondLst>
                              <p:cond delay="4500"/>
                            </p:stCondLst>
                            <p:childTnLst>
                              <p:par>
                                <p:cTn id="40" presetID="22" presetClass="entr" presetSubtype="1" fill="hold" nodeType="afterEffect">
                                  <p:stCondLst>
                                    <p:cond delay="0"/>
                                  </p:stCondLst>
                                  <p:childTnLst>
                                    <p:set>
                                      <p:cBhvr>
                                        <p:cTn id="41" dur="1" fill="hold">
                                          <p:stCondLst>
                                            <p:cond delay="0"/>
                                          </p:stCondLst>
                                        </p:cTn>
                                        <p:tgtEl>
                                          <p:spTgt spid="124"/>
                                        </p:tgtEl>
                                        <p:attrNameLst>
                                          <p:attrName>style.visibility</p:attrName>
                                        </p:attrNameLst>
                                      </p:cBhvr>
                                      <p:to>
                                        <p:strVal val="visible"/>
                                      </p:to>
                                    </p:set>
                                    <p:animEffect transition="in" filter="wipe(up)">
                                      <p:cBhvr>
                                        <p:cTn id="42" dur="500"/>
                                        <p:tgtEl>
                                          <p:spTgt spid="124"/>
                                        </p:tgtEl>
                                      </p:cBhvr>
                                    </p:animEffect>
                                  </p:childTnLst>
                                </p:cTn>
                              </p:par>
                            </p:childTnLst>
                          </p:cTn>
                        </p:par>
                        <p:par>
                          <p:cTn id="43" fill="hold">
                            <p:stCondLst>
                              <p:cond delay="5000"/>
                            </p:stCondLst>
                            <p:childTnLst>
                              <p:par>
                                <p:cTn id="44" presetID="22" presetClass="entr" presetSubtype="1" fill="hold" nodeType="afterEffect">
                                  <p:stCondLst>
                                    <p:cond delay="0"/>
                                  </p:stCondLst>
                                  <p:childTnLst>
                                    <p:set>
                                      <p:cBhvr>
                                        <p:cTn id="45" dur="1" fill="hold">
                                          <p:stCondLst>
                                            <p:cond delay="0"/>
                                          </p:stCondLst>
                                        </p:cTn>
                                        <p:tgtEl>
                                          <p:spTgt spid="127"/>
                                        </p:tgtEl>
                                        <p:attrNameLst>
                                          <p:attrName>style.visibility</p:attrName>
                                        </p:attrNameLst>
                                      </p:cBhvr>
                                      <p:to>
                                        <p:strVal val="visible"/>
                                      </p:to>
                                    </p:set>
                                    <p:animEffect transition="in" filter="wipe(up)">
                                      <p:cBhvr>
                                        <p:cTn id="46"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6"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263353" y="2291536"/>
            <a:ext cx="2534809"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3" name="文本框 22"/>
          <p:cNvSpPr txBox="1"/>
          <p:nvPr/>
        </p:nvSpPr>
        <p:spPr>
          <a:xfrm>
            <a:off x="263352" y="185462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endParaRPr lang="zh-CN" altLang="en-US" sz="2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1631548" y="4267007"/>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5" name="文本框 24"/>
          <p:cNvSpPr txBox="1"/>
          <p:nvPr/>
        </p:nvSpPr>
        <p:spPr>
          <a:xfrm>
            <a:off x="1631547" y="3878081"/>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sp>
        <p:nvSpPr>
          <p:cNvPr id="26" name="文本框 25"/>
          <p:cNvSpPr txBox="1"/>
          <p:nvPr/>
        </p:nvSpPr>
        <p:spPr>
          <a:xfrm>
            <a:off x="8011271" y="1988840"/>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7" name="文本框 26"/>
          <p:cNvSpPr txBox="1"/>
          <p:nvPr/>
        </p:nvSpPr>
        <p:spPr>
          <a:xfrm>
            <a:off x="8009769" y="1597689"/>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sp>
        <p:nvSpPr>
          <p:cNvPr id="28" name="文本框 27"/>
          <p:cNvSpPr txBox="1"/>
          <p:nvPr/>
        </p:nvSpPr>
        <p:spPr>
          <a:xfrm>
            <a:off x="9192388" y="4025914"/>
            <a:ext cx="2592245" cy="923320"/>
          </a:xfrm>
          <a:prstGeom prst="rect">
            <a:avLst/>
          </a:prstGeom>
          <a:noFill/>
        </p:spPr>
        <p:txBody>
          <a:bodyPr wrap="square" lIns="91431" tIns="45715" rIns="91431" bIns="45715"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a:t>
            </a:r>
          </a:p>
        </p:txBody>
      </p:sp>
      <p:sp>
        <p:nvSpPr>
          <p:cNvPr id="29" name="文本框 28"/>
          <p:cNvSpPr txBox="1"/>
          <p:nvPr/>
        </p:nvSpPr>
        <p:spPr>
          <a:xfrm>
            <a:off x="9190886" y="3634762"/>
            <a:ext cx="2244168" cy="452421"/>
          </a:xfrm>
          <a:prstGeom prst="rect">
            <a:avLst/>
          </a:prstGeom>
          <a:noFill/>
        </p:spPr>
        <p:txBody>
          <a:bodyPr wrap="square" lIns="91431" tIns="45715" rIns="91431" bIns="45715"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点击输入标题</a:t>
            </a:r>
          </a:p>
        </p:txBody>
      </p:sp>
      <p:grpSp>
        <p:nvGrpSpPr>
          <p:cNvPr id="31" name="组合 30"/>
          <p:cNvGrpSpPr/>
          <p:nvPr/>
        </p:nvGrpSpPr>
        <p:grpSpPr>
          <a:xfrm>
            <a:off x="3113612" y="1420748"/>
            <a:ext cx="2840088" cy="3301805"/>
            <a:chOff x="1982184" y="1414909"/>
            <a:chExt cx="1114132" cy="1295559"/>
          </a:xfrm>
        </p:grpSpPr>
        <p:grpSp>
          <p:nvGrpSpPr>
            <p:cNvPr id="32" name="组合 31"/>
            <p:cNvGrpSpPr/>
            <p:nvPr/>
          </p:nvGrpSpPr>
          <p:grpSpPr>
            <a:xfrm>
              <a:off x="1982184" y="1414909"/>
              <a:ext cx="1114132" cy="1295559"/>
              <a:chOff x="3295850" y="2065378"/>
              <a:chExt cx="3592273" cy="4177307"/>
            </a:xfrm>
          </p:grpSpPr>
          <p:sp>
            <p:nvSpPr>
              <p:cNvPr id="34" name="圆角矩形 33"/>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35"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3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33"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tx2"/>
                  </a:solidFill>
                  <a:latin typeface="Impact" panose="020B0806030902050204" pitchFamily="34" charset="0"/>
                </a:rPr>
                <a:t>15%</a:t>
              </a:r>
              <a:endParaRPr lang="zh-CN" altLang="en-US" sz="5300" dirty="0">
                <a:solidFill>
                  <a:schemeClr val="tx2"/>
                </a:solidFill>
                <a:latin typeface="Impact" panose="020B0806030902050204" pitchFamily="34" charset="0"/>
              </a:endParaRPr>
            </a:p>
          </p:txBody>
        </p:sp>
      </p:grpSp>
      <p:grpSp>
        <p:nvGrpSpPr>
          <p:cNvPr id="38" name="组合 37"/>
          <p:cNvGrpSpPr/>
          <p:nvPr/>
        </p:nvGrpSpPr>
        <p:grpSpPr>
          <a:xfrm>
            <a:off x="4350217" y="3198315"/>
            <a:ext cx="2840088" cy="3301805"/>
            <a:chOff x="1982184" y="1414909"/>
            <a:chExt cx="1114132" cy="1295559"/>
          </a:xfrm>
        </p:grpSpPr>
        <p:grpSp>
          <p:nvGrpSpPr>
            <p:cNvPr id="39" name="组合 38"/>
            <p:cNvGrpSpPr/>
            <p:nvPr/>
          </p:nvGrpSpPr>
          <p:grpSpPr>
            <a:xfrm>
              <a:off x="1982184" y="1414909"/>
              <a:ext cx="1114132" cy="1295559"/>
              <a:chOff x="3295850" y="2065378"/>
              <a:chExt cx="3592273" cy="4177307"/>
            </a:xfrm>
          </p:grpSpPr>
          <p:sp>
            <p:nvSpPr>
              <p:cNvPr id="41" name="圆角矩形 40"/>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2"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0"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25%</a:t>
              </a:r>
              <a:endParaRPr lang="zh-CN" altLang="en-US" sz="5300" dirty="0">
                <a:solidFill>
                  <a:schemeClr val="accent2"/>
                </a:solidFill>
                <a:latin typeface="Impact" panose="020B0806030902050204" pitchFamily="34" charset="0"/>
              </a:endParaRPr>
            </a:p>
          </p:txBody>
        </p:sp>
      </p:grpSp>
      <p:grpSp>
        <p:nvGrpSpPr>
          <p:cNvPr id="44" name="组合 43"/>
          <p:cNvGrpSpPr/>
          <p:nvPr/>
        </p:nvGrpSpPr>
        <p:grpSpPr>
          <a:xfrm>
            <a:off x="5675806" y="1371564"/>
            <a:ext cx="2840088" cy="3301805"/>
            <a:chOff x="1982184" y="1414909"/>
            <a:chExt cx="1114132" cy="1295559"/>
          </a:xfrm>
        </p:grpSpPr>
        <p:grpSp>
          <p:nvGrpSpPr>
            <p:cNvPr id="45" name="组合 44"/>
            <p:cNvGrpSpPr/>
            <p:nvPr/>
          </p:nvGrpSpPr>
          <p:grpSpPr>
            <a:xfrm>
              <a:off x="1982184" y="1414909"/>
              <a:ext cx="1114132" cy="1295559"/>
              <a:chOff x="3295850" y="2065378"/>
              <a:chExt cx="3592273" cy="4177307"/>
            </a:xfrm>
          </p:grpSpPr>
          <p:sp>
            <p:nvSpPr>
              <p:cNvPr id="47" name="圆角矩形 4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accent2"/>
                  </a:solidFill>
                </a:endParaRPr>
              </a:p>
            </p:txBody>
          </p:sp>
          <p:sp>
            <p:nvSpPr>
              <p:cNvPr id="48"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sp>
            <p:nvSpPr>
              <p:cNvPr id="4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accent2"/>
                  </a:solidFill>
                </a:endParaRPr>
              </a:p>
            </p:txBody>
          </p:sp>
        </p:grpSp>
        <p:sp>
          <p:nvSpPr>
            <p:cNvPr id="46" name="文本框 88"/>
            <p:cNvSpPr txBox="1"/>
            <p:nvPr/>
          </p:nvSpPr>
          <p:spPr>
            <a:xfrm>
              <a:off x="1985191" y="1619094"/>
              <a:ext cx="876300" cy="370346"/>
            </a:xfrm>
            <a:prstGeom prst="rect">
              <a:avLst/>
            </a:prstGeom>
            <a:noFill/>
          </p:spPr>
          <p:txBody>
            <a:bodyPr wrap="square" rtlCol="0">
              <a:spAutoFit/>
            </a:bodyPr>
            <a:lstStyle/>
            <a:p>
              <a:pPr algn="ctr"/>
              <a:r>
                <a:rPr lang="en-US" altLang="zh-CN" sz="5300" dirty="0">
                  <a:solidFill>
                    <a:schemeClr val="accent2"/>
                  </a:solidFill>
                  <a:latin typeface="Impact" panose="020B0806030902050204" pitchFamily="34" charset="0"/>
                </a:rPr>
                <a:t>45%</a:t>
              </a:r>
              <a:endParaRPr lang="zh-CN" altLang="en-US" sz="5300" dirty="0">
                <a:solidFill>
                  <a:schemeClr val="accent2"/>
                </a:solidFill>
                <a:latin typeface="Impact" panose="020B0806030902050204" pitchFamily="34" charset="0"/>
              </a:endParaRPr>
            </a:p>
          </p:txBody>
        </p:sp>
      </p:grpSp>
      <p:grpSp>
        <p:nvGrpSpPr>
          <p:cNvPr id="56" name="组合 55"/>
          <p:cNvGrpSpPr/>
          <p:nvPr/>
        </p:nvGrpSpPr>
        <p:grpSpPr>
          <a:xfrm>
            <a:off x="6813378" y="3223540"/>
            <a:ext cx="2911905" cy="3301805"/>
            <a:chOff x="1954011" y="1414909"/>
            <a:chExt cx="1142305" cy="1295559"/>
          </a:xfrm>
        </p:grpSpPr>
        <p:grpSp>
          <p:nvGrpSpPr>
            <p:cNvPr id="57" name="组合 56"/>
            <p:cNvGrpSpPr/>
            <p:nvPr/>
          </p:nvGrpSpPr>
          <p:grpSpPr>
            <a:xfrm>
              <a:off x="1982184" y="1414909"/>
              <a:ext cx="1114132" cy="1295559"/>
              <a:chOff x="3295850" y="2065378"/>
              <a:chExt cx="3592273" cy="4177307"/>
            </a:xfrm>
          </p:grpSpPr>
          <p:sp>
            <p:nvSpPr>
              <p:cNvPr id="59" name="圆角矩形 5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2"/>
                  </a:solidFill>
                </a:endParaRPr>
              </a:p>
            </p:txBody>
          </p:sp>
          <p:sp>
            <p:nvSpPr>
              <p:cNvPr id="60"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schemeClr val="tx2"/>
                  </a:solidFill>
                </a:endParaRPr>
              </a:p>
            </p:txBody>
          </p:sp>
          <p:sp>
            <p:nvSpPr>
              <p:cNvPr id="6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schemeClr val="tx2"/>
                  </a:solidFill>
                </a:endParaRPr>
              </a:p>
            </p:txBody>
          </p:sp>
        </p:grpSp>
        <p:sp>
          <p:nvSpPr>
            <p:cNvPr id="58" name="文本框 88"/>
            <p:cNvSpPr txBox="1"/>
            <p:nvPr/>
          </p:nvSpPr>
          <p:spPr>
            <a:xfrm>
              <a:off x="1954011" y="1619094"/>
              <a:ext cx="876300" cy="277760"/>
            </a:xfrm>
            <a:prstGeom prst="rect">
              <a:avLst/>
            </a:prstGeom>
            <a:noFill/>
          </p:spPr>
          <p:txBody>
            <a:bodyPr wrap="square" rtlCol="0">
              <a:spAutoFit/>
            </a:bodyPr>
            <a:lstStyle>
              <a:defPPr>
                <a:defRPr lang="zh-CN"/>
              </a:defPPr>
              <a:lvl1pPr algn="ctr">
                <a:defRPr sz="4000">
                  <a:solidFill>
                    <a:schemeClr val="accent1"/>
                  </a:solidFill>
                  <a:latin typeface="Impact" panose="020B0806030902050204" pitchFamily="34" charset="0"/>
                </a:defRPr>
              </a:lvl1pPr>
            </a:lstStyle>
            <a:p>
              <a:r>
                <a:rPr lang="en-US" altLang="zh-CN" dirty="0">
                  <a:solidFill>
                    <a:schemeClr val="tx2"/>
                  </a:solidFill>
                </a:rPr>
                <a:t>55%</a:t>
              </a:r>
              <a:endParaRPr lang="zh-CN" altLang="en-US" dirty="0">
                <a:solidFill>
                  <a:schemeClr val="tx2"/>
                </a:solidFill>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31"/>
                                        </p:tgtEl>
                                        <p:attrNameLst>
                                          <p:attrName>ppt_x</p:attrName>
                                          <p:attrName>ppt_y</p:attrName>
                                        </p:attrNameLst>
                                      </p:cBhvr>
                                      <p:rCtr x="2930" y="-12083"/>
                                    </p:animMotion>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childTnLst>
                                </p:cTn>
                              </p:par>
                              <p:par>
                                <p:cTn id="14" presetID="42" presetClass="path" presetSubtype="0" accel="50000" decel="50000" fill="hold" nodeType="withEffect">
                                  <p:stCondLst>
                                    <p:cond delay="0"/>
                                  </p:stCondLst>
                                  <p:childTnLst>
                                    <p:animMotion origin="layout" path="M -0.05859 0.24167 L -1.25E-6 -4.44444E-6 " pathEditMode="relative" rAng="0" ptsTypes="AA">
                                      <p:cBhvr>
                                        <p:cTn id="15" dur="1000" fill="hold"/>
                                        <p:tgtEl>
                                          <p:spTgt spid="38"/>
                                        </p:tgtEl>
                                        <p:attrNameLst>
                                          <p:attrName>ppt_x</p:attrName>
                                          <p:attrName>ppt_y</p:attrName>
                                        </p:attrNameLst>
                                      </p:cBhvr>
                                      <p:rCtr x="2930" y="-12083"/>
                                    </p:animMotion>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childTnLst>
                                </p:cTn>
                              </p:par>
                              <p:par>
                                <p:cTn id="20" presetID="42" presetClass="path" presetSubtype="0" accel="50000" decel="50000" fill="hold" nodeType="withEffect">
                                  <p:stCondLst>
                                    <p:cond delay="0"/>
                                  </p:stCondLst>
                                  <p:childTnLst>
                                    <p:animMotion origin="layout" path="M -0.05859 0.24167 L -1.25E-6 -4.44444E-6 " pathEditMode="relative" rAng="0" ptsTypes="AA">
                                      <p:cBhvr>
                                        <p:cTn id="21" dur="1000" fill="hold"/>
                                        <p:tgtEl>
                                          <p:spTgt spid="44"/>
                                        </p:tgtEl>
                                        <p:attrNameLst>
                                          <p:attrName>ppt_x</p:attrName>
                                          <p:attrName>ppt_y</p:attrName>
                                        </p:attrNameLst>
                                      </p:cBhvr>
                                      <p:rCtr x="2930" y="-12083"/>
                                    </p:animMotion>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fade">
                                      <p:cBhvr>
                                        <p:cTn id="25" dur="1000"/>
                                        <p:tgtEl>
                                          <p:spTgt spid="56"/>
                                        </p:tgtEl>
                                      </p:cBhvr>
                                    </p:animEffect>
                                  </p:childTnLst>
                                </p:cTn>
                              </p:par>
                              <p:par>
                                <p:cTn id="26" presetID="42" presetClass="path" presetSubtype="0" accel="50000" decel="50000" fill="hold" nodeType="withEffect">
                                  <p:stCondLst>
                                    <p:cond delay="0"/>
                                  </p:stCondLst>
                                  <p:childTnLst>
                                    <p:animMotion origin="layout" path="M -0.05859 0.24167 L -1.25E-6 -4.44444E-6 " pathEditMode="relative" rAng="0" ptsTypes="AA">
                                      <p:cBhvr>
                                        <p:cTn id="27" dur="1000" fill="hold"/>
                                        <p:tgtEl>
                                          <p:spTgt spid="56"/>
                                        </p:tgtEl>
                                        <p:attrNameLst>
                                          <p:attrName>ppt_x</p:attrName>
                                          <p:attrName>ppt_y</p:attrName>
                                        </p:attrNameLst>
                                      </p:cBhvr>
                                      <p:rCtr x="2930" y="-12083"/>
                                    </p:animMotion>
                                  </p:childTnLst>
                                </p:cTn>
                              </p:par>
                              <p:par>
                                <p:cTn id="28" presetID="2" presetClass="entr" presetSubtype="2" fill="hold" grpId="0" nodeType="withEffect">
                                  <p:stCondLst>
                                    <p:cond delay="19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1+#ppt_w/2"/>
                                          </p:val>
                                        </p:tav>
                                        <p:tav tm="100000">
                                          <p:val>
                                            <p:strVal val="#ppt_x"/>
                                          </p:val>
                                        </p:tav>
                                      </p:tavLst>
                                    </p:anim>
                                    <p:anim calcmode="lin" valueType="num">
                                      <p:cBhvr additive="base">
                                        <p:cTn id="31" dur="500" fill="hold"/>
                                        <p:tgtEl>
                                          <p:spTgt spid="23"/>
                                        </p:tgtEl>
                                        <p:attrNameLst>
                                          <p:attrName>ppt_y</p:attrName>
                                        </p:attrNameLst>
                                      </p:cBhvr>
                                      <p:tavLst>
                                        <p:tav tm="0">
                                          <p:val>
                                            <p:strVal val="#ppt_y"/>
                                          </p:val>
                                        </p:tav>
                                        <p:tav tm="100000">
                                          <p:val>
                                            <p:strVal val="#ppt_y"/>
                                          </p:val>
                                        </p:tav>
                                      </p:tavLst>
                                    </p:anim>
                                  </p:childTnLst>
                                </p:cTn>
                              </p:par>
                              <p:par>
                                <p:cTn id="32" presetID="12" presetClass="entr" presetSubtype="8"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p:tgtEl>
                                          <p:spTgt spid="22"/>
                                        </p:tgtEl>
                                        <p:attrNameLst>
                                          <p:attrName>ppt_x</p:attrName>
                                        </p:attrNameLst>
                                      </p:cBhvr>
                                      <p:tavLst>
                                        <p:tav tm="0">
                                          <p:val>
                                            <p:strVal val="#ppt_x-#ppt_w*1.125000"/>
                                          </p:val>
                                        </p:tav>
                                        <p:tav tm="100000">
                                          <p:val>
                                            <p:strVal val="#ppt_x"/>
                                          </p:val>
                                        </p:tav>
                                      </p:tavLst>
                                    </p:anim>
                                    <p:animEffect transition="in" filter="wipe(right)">
                                      <p:cBhvr>
                                        <p:cTn id="35" dur="500"/>
                                        <p:tgtEl>
                                          <p:spTgt spid="22"/>
                                        </p:tgtEl>
                                      </p:cBhvr>
                                    </p:animEffect>
                                  </p:childTnLst>
                                </p:cTn>
                              </p:par>
                              <p:par>
                                <p:cTn id="36" presetID="31" presetClass="entr" presetSubtype="0" fill="hold" grpId="1" nodeType="withEffect">
                                  <p:stCondLst>
                                    <p:cond delay="0"/>
                                  </p:stCondLst>
                                  <p:iterate type="lt">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 calcmode="lin" valueType="num">
                                      <p:cBhvr>
                                        <p:cTn id="40" dur="500" fill="hold"/>
                                        <p:tgtEl>
                                          <p:spTgt spid="22"/>
                                        </p:tgtEl>
                                        <p:attrNameLst>
                                          <p:attrName>style.rotation</p:attrName>
                                        </p:attrNameLst>
                                      </p:cBhvr>
                                      <p:tavLst>
                                        <p:tav tm="0">
                                          <p:val>
                                            <p:fltVal val="90"/>
                                          </p:val>
                                        </p:tav>
                                        <p:tav tm="100000">
                                          <p:val>
                                            <p:fltVal val="0"/>
                                          </p:val>
                                        </p:tav>
                                      </p:tavLst>
                                    </p:anim>
                                    <p:animEffect transition="in" filter="fade">
                                      <p:cBhvr>
                                        <p:cTn id="41" dur="500"/>
                                        <p:tgtEl>
                                          <p:spTgt spid="22"/>
                                        </p:tgtEl>
                                      </p:cBhvr>
                                    </p:animEffect>
                                  </p:childTnLst>
                                </p:cTn>
                              </p:par>
                              <p:par>
                                <p:cTn id="42" presetID="2" presetClass="entr" presetSubtype="2" fill="hold" grpId="0" nodeType="withEffect">
                                  <p:stCondLst>
                                    <p:cond delay="19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12" presetClass="entr" presetSubtype="8" fill="hold" grpId="0" nodeType="withEffect">
                                  <p:stCondLst>
                                    <p:cond delay="0"/>
                                  </p:stCondLst>
                                  <p:iterate type="lt">
                                    <p:tmPct val="10000"/>
                                  </p:iterate>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p:tgtEl>
                                          <p:spTgt spid="24"/>
                                        </p:tgtEl>
                                        <p:attrNameLst>
                                          <p:attrName>ppt_x</p:attrName>
                                        </p:attrNameLst>
                                      </p:cBhvr>
                                      <p:tavLst>
                                        <p:tav tm="0">
                                          <p:val>
                                            <p:strVal val="#ppt_x-#ppt_w*1.125000"/>
                                          </p:val>
                                        </p:tav>
                                        <p:tav tm="100000">
                                          <p:val>
                                            <p:strVal val="#ppt_x"/>
                                          </p:val>
                                        </p:tav>
                                      </p:tavLst>
                                    </p:anim>
                                    <p:animEffect transition="in" filter="wipe(right)">
                                      <p:cBhvr>
                                        <p:cTn id="49" dur="500"/>
                                        <p:tgtEl>
                                          <p:spTgt spid="24"/>
                                        </p:tgtEl>
                                      </p:cBhvr>
                                    </p:animEffect>
                                  </p:childTnLst>
                                </p:cTn>
                              </p:par>
                              <p:par>
                                <p:cTn id="50" presetID="31" presetClass="entr" presetSubtype="0" fill="hold" grpId="1" nodeType="withEffect">
                                  <p:stCondLst>
                                    <p:cond delay="0"/>
                                  </p:stCondLst>
                                  <p:iterate type="lt">
                                    <p:tmPct val="10000"/>
                                  </p:iterate>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 calcmode="lin" valueType="num">
                                      <p:cBhvr>
                                        <p:cTn id="54" dur="500" fill="hold"/>
                                        <p:tgtEl>
                                          <p:spTgt spid="24"/>
                                        </p:tgtEl>
                                        <p:attrNameLst>
                                          <p:attrName>style.rotation</p:attrName>
                                        </p:attrNameLst>
                                      </p:cBhvr>
                                      <p:tavLst>
                                        <p:tav tm="0">
                                          <p:val>
                                            <p:fltVal val="90"/>
                                          </p:val>
                                        </p:tav>
                                        <p:tav tm="100000">
                                          <p:val>
                                            <p:fltVal val="0"/>
                                          </p:val>
                                        </p:tav>
                                      </p:tavLst>
                                    </p:anim>
                                    <p:animEffect transition="in" filter="fade">
                                      <p:cBhvr>
                                        <p:cTn id="55" dur="500"/>
                                        <p:tgtEl>
                                          <p:spTgt spid="24"/>
                                        </p:tgtEl>
                                      </p:cBhvr>
                                    </p:animEffect>
                                  </p:childTnLst>
                                </p:cTn>
                              </p:par>
                              <p:par>
                                <p:cTn id="56" presetID="2" presetClass="entr" presetSubtype="2" fill="hold" grpId="0" nodeType="withEffect">
                                  <p:stCondLst>
                                    <p:cond delay="190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1+#ppt_w/2"/>
                                          </p:val>
                                        </p:tav>
                                        <p:tav tm="100000">
                                          <p:val>
                                            <p:strVal val="#ppt_x"/>
                                          </p:val>
                                        </p:tav>
                                      </p:tavLst>
                                    </p:anim>
                                    <p:anim calcmode="lin" valueType="num">
                                      <p:cBhvr additive="base">
                                        <p:cTn id="59" dur="500" fill="hold"/>
                                        <p:tgtEl>
                                          <p:spTgt spid="27"/>
                                        </p:tgtEl>
                                        <p:attrNameLst>
                                          <p:attrName>ppt_y</p:attrName>
                                        </p:attrNameLst>
                                      </p:cBhvr>
                                      <p:tavLst>
                                        <p:tav tm="0">
                                          <p:val>
                                            <p:strVal val="#ppt_y"/>
                                          </p:val>
                                        </p:tav>
                                        <p:tav tm="100000">
                                          <p:val>
                                            <p:strVal val="#ppt_y"/>
                                          </p:val>
                                        </p:tav>
                                      </p:tavLst>
                                    </p:anim>
                                  </p:childTnLst>
                                </p:cTn>
                              </p:par>
                              <p:par>
                                <p:cTn id="60" presetID="12" presetClass="entr" presetSubtype="8" fill="hold" grpId="0" nodeType="withEffect">
                                  <p:stCondLst>
                                    <p:cond delay="0"/>
                                  </p:stCondLst>
                                  <p:iterate type="lt">
                                    <p:tmPct val="10000"/>
                                  </p:iterate>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p:tgtEl>
                                          <p:spTgt spid="26"/>
                                        </p:tgtEl>
                                        <p:attrNameLst>
                                          <p:attrName>ppt_x</p:attrName>
                                        </p:attrNameLst>
                                      </p:cBhvr>
                                      <p:tavLst>
                                        <p:tav tm="0">
                                          <p:val>
                                            <p:strVal val="#ppt_x-#ppt_w*1.125000"/>
                                          </p:val>
                                        </p:tav>
                                        <p:tav tm="100000">
                                          <p:val>
                                            <p:strVal val="#ppt_x"/>
                                          </p:val>
                                        </p:tav>
                                      </p:tavLst>
                                    </p:anim>
                                    <p:animEffect transition="in" filter="wipe(right)">
                                      <p:cBhvr>
                                        <p:cTn id="63" dur="500"/>
                                        <p:tgtEl>
                                          <p:spTgt spid="26"/>
                                        </p:tgtEl>
                                      </p:cBhvr>
                                    </p:animEffect>
                                  </p:childTnLst>
                                </p:cTn>
                              </p:par>
                              <p:par>
                                <p:cTn id="64" presetID="31" presetClass="entr" presetSubtype="0" fill="hold" grpId="1" nodeType="withEffect">
                                  <p:stCondLst>
                                    <p:cond delay="0"/>
                                  </p:stCondLst>
                                  <p:iterate type="lt">
                                    <p:tmPct val="10000"/>
                                  </p:iterate>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 calcmode="lin" valueType="num">
                                      <p:cBhvr>
                                        <p:cTn id="68" dur="500" fill="hold"/>
                                        <p:tgtEl>
                                          <p:spTgt spid="26"/>
                                        </p:tgtEl>
                                        <p:attrNameLst>
                                          <p:attrName>style.rotation</p:attrName>
                                        </p:attrNameLst>
                                      </p:cBhvr>
                                      <p:tavLst>
                                        <p:tav tm="0">
                                          <p:val>
                                            <p:fltVal val="90"/>
                                          </p:val>
                                        </p:tav>
                                        <p:tav tm="100000">
                                          <p:val>
                                            <p:fltVal val="0"/>
                                          </p:val>
                                        </p:tav>
                                      </p:tavLst>
                                    </p:anim>
                                    <p:animEffect transition="in" filter="fade">
                                      <p:cBhvr>
                                        <p:cTn id="69" dur="500"/>
                                        <p:tgtEl>
                                          <p:spTgt spid="26"/>
                                        </p:tgtEl>
                                      </p:cBhvr>
                                    </p:animEffect>
                                  </p:childTnLst>
                                </p:cTn>
                              </p:par>
                              <p:par>
                                <p:cTn id="70" presetID="2" presetClass="entr" presetSubtype="2" fill="hold" grpId="0" nodeType="withEffect">
                                  <p:stCondLst>
                                    <p:cond delay="190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fill="hold"/>
                                        <p:tgtEl>
                                          <p:spTgt spid="29"/>
                                        </p:tgtEl>
                                        <p:attrNameLst>
                                          <p:attrName>ppt_x</p:attrName>
                                        </p:attrNameLst>
                                      </p:cBhvr>
                                      <p:tavLst>
                                        <p:tav tm="0">
                                          <p:val>
                                            <p:strVal val="1+#ppt_w/2"/>
                                          </p:val>
                                        </p:tav>
                                        <p:tav tm="100000">
                                          <p:val>
                                            <p:strVal val="#ppt_x"/>
                                          </p:val>
                                        </p:tav>
                                      </p:tavLst>
                                    </p:anim>
                                    <p:anim calcmode="lin" valueType="num">
                                      <p:cBhvr additive="base">
                                        <p:cTn id="73" dur="500" fill="hold"/>
                                        <p:tgtEl>
                                          <p:spTgt spid="29"/>
                                        </p:tgtEl>
                                        <p:attrNameLst>
                                          <p:attrName>ppt_y</p:attrName>
                                        </p:attrNameLst>
                                      </p:cBhvr>
                                      <p:tavLst>
                                        <p:tav tm="0">
                                          <p:val>
                                            <p:strVal val="#ppt_y"/>
                                          </p:val>
                                        </p:tav>
                                        <p:tav tm="100000">
                                          <p:val>
                                            <p:strVal val="#ppt_y"/>
                                          </p:val>
                                        </p:tav>
                                      </p:tavLst>
                                    </p:anim>
                                  </p:childTnLst>
                                </p:cTn>
                              </p:par>
                              <p:par>
                                <p:cTn id="74" presetID="12" presetClass="entr" presetSubtype="8" fill="hold" grpId="0" nodeType="withEffect">
                                  <p:stCondLst>
                                    <p:cond delay="0"/>
                                  </p:stCondLst>
                                  <p:iterate type="lt">
                                    <p:tmPct val="10000"/>
                                  </p:iterate>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p:tgtEl>
                                          <p:spTgt spid="28"/>
                                        </p:tgtEl>
                                        <p:attrNameLst>
                                          <p:attrName>ppt_x</p:attrName>
                                        </p:attrNameLst>
                                      </p:cBhvr>
                                      <p:tavLst>
                                        <p:tav tm="0">
                                          <p:val>
                                            <p:strVal val="#ppt_x-#ppt_w*1.125000"/>
                                          </p:val>
                                        </p:tav>
                                        <p:tav tm="100000">
                                          <p:val>
                                            <p:strVal val="#ppt_x"/>
                                          </p:val>
                                        </p:tav>
                                      </p:tavLst>
                                    </p:anim>
                                    <p:animEffect transition="in" filter="wipe(right)">
                                      <p:cBhvr>
                                        <p:cTn id="77" dur="500"/>
                                        <p:tgtEl>
                                          <p:spTgt spid="28"/>
                                        </p:tgtEl>
                                      </p:cBhvr>
                                    </p:animEffect>
                                  </p:childTnLst>
                                </p:cTn>
                              </p:par>
                              <p:par>
                                <p:cTn id="78" presetID="31" presetClass="entr" presetSubtype="0" fill="hold" grpId="1" nodeType="withEffect">
                                  <p:stCondLst>
                                    <p:cond delay="0"/>
                                  </p:stCondLst>
                                  <p:iterate type="lt">
                                    <p:tmPct val="10000"/>
                                  </p:iterate>
                                  <p:childTnLst>
                                    <p:set>
                                      <p:cBhvr>
                                        <p:cTn id="79" dur="1" fill="hold">
                                          <p:stCondLst>
                                            <p:cond delay="0"/>
                                          </p:stCondLst>
                                        </p:cTn>
                                        <p:tgtEl>
                                          <p:spTgt spid="28"/>
                                        </p:tgtEl>
                                        <p:attrNameLst>
                                          <p:attrName>style.visibility</p:attrName>
                                        </p:attrNameLst>
                                      </p:cBhvr>
                                      <p:to>
                                        <p:strVal val="visible"/>
                                      </p:to>
                                    </p:set>
                                    <p:anim calcmode="lin" valueType="num">
                                      <p:cBhvr>
                                        <p:cTn id="80" dur="500" fill="hold"/>
                                        <p:tgtEl>
                                          <p:spTgt spid="28"/>
                                        </p:tgtEl>
                                        <p:attrNameLst>
                                          <p:attrName>ppt_w</p:attrName>
                                        </p:attrNameLst>
                                      </p:cBhvr>
                                      <p:tavLst>
                                        <p:tav tm="0">
                                          <p:val>
                                            <p:fltVal val="0"/>
                                          </p:val>
                                        </p:tav>
                                        <p:tav tm="100000">
                                          <p:val>
                                            <p:strVal val="#ppt_w"/>
                                          </p:val>
                                        </p:tav>
                                      </p:tavLst>
                                    </p:anim>
                                    <p:anim calcmode="lin" valueType="num">
                                      <p:cBhvr>
                                        <p:cTn id="81" dur="500" fill="hold"/>
                                        <p:tgtEl>
                                          <p:spTgt spid="28"/>
                                        </p:tgtEl>
                                        <p:attrNameLst>
                                          <p:attrName>ppt_h</p:attrName>
                                        </p:attrNameLst>
                                      </p:cBhvr>
                                      <p:tavLst>
                                        <p:tav tm="0">
                                          <p:val>
                                            <p:fltVal val="0"/>
                                          </p:val>
                                        </p:tav>
                                        <p:tav tm="100000">
                                          <p:val>
                                            <p:strVal val="#ppt_h"/>
                                          </p:val>
                                        </p:tav>
                                      </p:tavLst>
                                    </p:anim>
                                    <p:anim calcmode="lin" valueType="num">
                                      <p:cBhvr>
                                        <p:cTn id="82" dur="500" fill="hold"/>
                                        <p:tgtEl>
                                          <p:spTgt spid="28"/>
                                        </p:tgtEl>
                                        <p:attrNameLst>
                                          <p:attrName>style.rotation</p:attrName>
                                        </p:attrNameLst>
                                      </p:cBhvr>
                                      <p:tavLst>
                                        <p:tav tm="0">
                                          <p:val>
                                            <p:fltVal val="90"/>
                                          </p:val>
                                        </p:tav>
                                        <p:tav tm="100000">
                                          <p:val>
                                            <p:fltVal val="0"/>
                                          </p:val>
                                        </p:tav>
                                      </p:tavLst>
                                    </p:anim>
                                    <p:animEffect transition="in" filter="fade">
                                      <p:cBhvr>
                                        <p:cTn id="8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4" grpId="0"/>
      <p:bldP spid="24" grpId="1"/>
      <p:bldP spid="25" grpId="0"/>
      <p:bldP spid="26" grpId="0"/>
      <p:bldP spid="26" grpId="1"/>
      <p:bldP spid="27" grpId="0"/>
      <p:bldP spid="28" grpId="0"/>
      <p:bldP spid="28" grpId="1"/>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1" name="组合 150"/>
          <p:cNvGrpSpPr/>
          <p:nvPr/>
        </p:nvGrpSpPr>
        <p:grpSpPr>
          <a:xfrm>
            <a:off x="6156297" y="1476393"/>
            <a:ext cx="1484372" cy="2848113"/>
            <a:chOff x="6156302" y="1476392"/>
            <a:chExt cx="1484565" cy="2848113"/>
          </a:xfrm>
        </p:grpSpPr>
        <p:grpSp>
          <p:nvGrpSpPr>
            <p:cNvPr id="152" name="组合 151"/>
            <p:cNvGrpSpPr/>
            <p:nvPr/>
          </p:nvGrpSpPr>
          <p:grpSpPr>
            <a:xfrm>
              <a:off x="6156302" y="1476392"/>
              <a:ext cx="1484565" cy="2848113"/>
              <a:chOff x="6156302" y="1476392"/>
              <a:chExt cx="1484565" cy="2848113"/>
            </a:xfrm>
          </p:grpSpPr>
          <p:sp>
            <p:nvSpPr>
              <p:cNvPr id="156" name="MH_Other_3"/>
              <p:cNvSpPr/>
              <p:nvPr>
                <p:custDataLst>
                  <p:tags r:id="rId6"/>
                </p:custDataLst>
              </p:nvPr>
            </p:nvSpPr>
            <p:spPr>
              <a:xfrm rot="5400000" flipV="1">
                <a:off x="5311844" y="2591146"/>
                <a:ext cx="2577817"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57" name="椭圆 156"/>
              <p:cNvSpPr/>
              <p:nvPr/>
            </p:nvSpPr>
            <p:spPr>
              <a:xfrm>
                <a:off x="7018705" y="1476392"/>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53" name="组合 152"/>
            <p:cNvGrpSpPr/>
            <p:nvPr/>
          </p:nvGrpSpPr>
          <p:grpSpPr>
            <a:xfrm>
              <a:off x="7091081" y="1545274"/>
              <a:ext cx="527777" cy="465759"/>
              <a:chOff x="4406238" y="1572161"/>
              <a:chExt cx="527777" cy="465759"/>
            </a:xfrm>
          </p:grpSpPr>
          <p:sp>
            <p:nvSpPr>
              <p:cNvPr id="154" name="椭圆 15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55" name="文本框 114"/>
              <p:cNvSpPr txBox="1"/>
              <p:nvPr/>
            </p:nvSpPr>
            <p:spPr>
              <a:xfrm>
                <a:off x="4406238" y="1572161"/>
                <a:ext cx="527777"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02</a:t>
                </a:r>
                <a:endParaRPr lang="zh-CN" altLang="en-US" sz="2400" kern="0" dirty="0">
                  <a:solidFill>
                    <a:sysClr val="window" lastClr="FFFFFF">
                      <a:lumMod val="50000"/>
                    </a:sysClr>
                  </a:solidFill>
                </a:endParaRPr>
              </a:p>
            </p:txBody>
          </p:sp>
        </p:grpSp>
      </p:grpSp>
      <p:grpSp>
        <p:nvGrpSpPr>
          <p:cNvPr id="158" name="组合 157"/>
          <p:cNvGrpSpPr/>
          <p:nvPr/>
        </p:nvGrpSpPr>
        <p:grpSpPr>
          <a:xfrm>
            <a:off x="5117950" y="4679330"/>
            <a:ext cx="1709479" cy="1709701"/>
            <a:chOff x="4700937" y="4015204"/>
            <a:chExt cx="455921" cy="455921"/>
          </a:xfrm>
          <a:effectLst/>
        </p:grpSpPr>
        <p:sp>
          <p:nvSpPr>
            <p:cNvPr id="159" name="椭圆 158"/>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160" name="椭圆 159"/>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1" name="组合 160"/>
          <p:cNvGrpSpPr/>
          <p:nvPr/>
        </p:nvGrpSpPr>
        <p:grpSpPr>
          <a:xfrm>
            <a:off x="4343023" y="1500034"/>
            <a:ext cx="1425707" cy="3802263"/>
            <a:chOff x="4342792" y="1500033"/>
            <a:chExt cx="1425893" cy="3802264"/>
          </a:xfrm>
        </p:grpSpPr>
        <p:grpSp>
          <p:nvGrpSpPr>
            <p:cNvPr id="162" name="组合 161"/>
            <p:cNvGrpSpPr/>
            <p:nvPr/>
          </p:nvGrpSpPr>
          <p:grpSpPr>
            <a:xfrm>
              <a:off x="4342792" y="1500033"/>
              <a:ext cx="1425893" cy="3802264"/>
              <a:chOff x="4342792" y="1500033"/>
              <a:chExt cx="1425893" cy="3802264"/>
            </a:xfrm>
          </p:grpSpPr>
          <p:sp>
            <p:nvSpPr>
              <p:cNvPr id="166" name="MH_Other_3"/>
              <p:cNvSpPr/>
              <p:nvPr>
                <p:custDataLst>
                  <p:tags r:id="rId5"/>
                </p:custDataLst>
              </p:nvPr>
            </p:nvSpPr>
            <p:spPr>
              <a:xfrm rot="16200000" flipH="1" flipV="1">
                <a:off x="3546429" y="3080042"/>
                <a:ext cx="3555609" cy="888902"/>
              </a:xfrm>
              <a:prstGeom prst="bentArrow">
                <a:avLst>
                  <a:gd name="adj1" fmla="val 7438"/>
                  <a:gd name="adj2" fmla="val 3464"/>
                  <a:gd name="adj3" fmla="val 0"/>
                  <a:gd name="adj4" fmla="val 30020"/>
                </a:avLst>
              </a:prstGeom>
              <a:solidFill>
                <a:srgbClr val="5FBD98"/>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67" name="椭圆 166"/>
              <p:cNvSpPr/>
              <p:nvPr/>
            </p:nvSpPr>
            <p:spPr>
              <a:xfrm>
                <a:off x="4342792" y="1500033"/>
                <a:ext cx="622162" cy="622163"/>
              </a:xfrm>
              <a:prstGeom prst="ellipse">
                <a:avLst/>
              </a:prstGeom>
              <a:solidFill>
                <a:schemeClr val="accent2"/>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63" name="组合 162"/>
            <p:cNvGrpSpPr/>
            <p:nvPr/>
          </p:nvGrpSpPr>
          <p:grpSpPr>
            <a:xfrm>
              <a:off x="4417179" y="1572161"/>
              <a:ext cx="527778" cy="465759"/>
              <a:chOff x="4417179" y="1572161"/>
              <a:chExt cx="527778" cy="465759"/>
            </a:xfrm>
          </p:grpSpPr>
          <p:sp>
            <p:nvSpPr>
              <p:cNvPr id="164" name="椭圆 163"/>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65" name="文本框 101"/>
              <p:cNvSpPr txBox="1"/>
              <p:nvPr/>
            </p:nvSpPr>
            <p:spPr>
              <a:xfrm>
                <a:off x="4417179"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01</a:t>
                </a:r>
                <a:endParaRPr lang="zh-CN" altLang="en-US" sz="2400" kern="0" dirty="0">
                  <a:solidFill>
                    <a:sysClr val="window" lastClr="FFFFFF">
                      <a:lumMod val="50000"/>
                    </a:sysClr>
                  </a:solidFill>
                </a:endParaRPr>
              </a:p>
            </p:txBody>
          </p:sp>
        </p:grpSp>
      </p:grpSp>
      <p:grpSp>
        <p:nvGrpSpPr>
          <p:cNvPr id="168" name="组合 167"/>
          <p:cNvGrpSpPr/>
          <p:nvPr/>
        </p:nvGrpSpPr>
        <p:grpSpPr>
          <a:xfrm>
            <a:off x="4343022" y="3076452"/>
            <a:ext cx="1203012" cy="2670300"/>
            <a:chOff x="4342792" y="3076450"/>
            <a:chExt cx="1203168" cy="2670299"/>
          </a:xfrm>
        </p:grpSpPr>
        <p:grpSp>
          <p:nvGrpSpPr>
            <p:cNvPr id="169" name="组合 168"/>
            <p:cNvGrpSpPr/>
            <p:nvPr/>
          </p:nvGrpSpPr>
          <p:grpSpPr>
            <a:xfrm>
              <a:off x="4342792" y="3076450"/>
              <a:ext cx="1203168" cy="2670299"/>
              <a:chOff x="4342792" y="3076450"/>
              <a:chExt cx="1203168" cy="2670299"/>
            </a:xfrm>
          </p:grpSpPr>
          <p:sp>
            <p:nvSpPr>
              <p:cNvPr id="173" name="MH_Other_3"/>
              <p:cNvSpPr/>
              <p:nvPr>
                <p:custDataLst>
                  <p:tags r:id="rId4"/>
                </p:custDataLst>
              </p:nvPr>
            </p:nvSpPr>
            <p:spPr>
              <a:xfrm rot="16200000" flipH="1" flipV="1">
                <a:off x="3897358" y="4098147"/>
                <a:ext cx="2408302"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74" name="椭圆 173"/>
              <p:cNvSpPr/>
              <p:nvPr/>
            </p:nvSpPr>
            <p:spPr>
              <a:xfrm>
                <a:off x="4342792" y="30764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0" name="组合 169"/>
            <p:cNvGrpSpPr/>
            <p:nvPr/>
          </p:nvGrpSpPr>
          <p:grpSpPr>
            <a:xfrm>
              <a:off x="4428480" y="3154651"/>
              <a:ext cx="546165" cy="465759"/>
              <a:chOff x="4418676" y="1572161"/>
              <a:chExt cx="546165" cy="465759"/>
            </a:xfrm>
          </p:grpSpPr>
          <p:sp>
            <p:nvSpPr>
              <p:cNvPr id="171" name="椭圆 170"/>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2" name="文本框 105"/>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03</a:t>
                </a:r>
                <a:endParaRPr lang="zh-CN" altLang="en-US" sz="2400" kern="0" dirty="0">
                  <a:solidFill>
                    <a:sysClr val="window" lastClr="FFFFFF">
                      <a:lumMod val="50000"/>
                    </a:sysClr>
                  </a:solidFill>
                </a:endParaRPr>
              </a:p>
            </p:txBody>
          </p:sp>
        </p:grpSp>
      </p:grpSp>
      <p:grpSp>
        <p:nvGrpSpPr>
          <p:cNvPr id="175" name="组合 174"/>
          <p:cNvGrpSpPr/>
          <p:nvPr/>
        </p:nvGrpSpPr>
        <p:grpSpPr>
          <a:xfrm>
            <a:off x="6156298" y="2614253"/>
            <a:ext cx="1493188" cy="2865829"/>
            <a:chOff x="6156302" y="2614250"/>
            <a:chExt cx="1493382" cy="2865828"/>
          </a:xfrm>
        </p:grpSpPr>
        <p:grpSp>
          <p:nvGrpSpPr>
            <p:cNvPr id="176" name="组合 175"/>
            <p:cNvGrpSpPr/>
            <p:nvPr/>
          </p:nvGrpSpPr>
          <p:grpSpPr>
            <a:xfrm>
              <a:off x="6156302" y="2614250"/>
              <a:ext cx="1484565" cy="2865828"/>
              <a:chOff x="6156302" y="2614250"/>
              <a:chExt cx="1484565" cy="2865828"/>
            </a:xfrm>
          </p:grpSpPr>
          <p:sp>
            <p:nvSpPr>
              <p:cNvPr id="180" name="MH_Other_3"/>
              <p:cNvSpPr/>
              <p:nvPr>
                <p:custDataLst>
                  <p:tags r:id="rId3"/>
                </p:custDataLst>
              </p:nvPr>
            </p:nvSpPr>
            <p:spPr>
              <a:xfrm rot="5400000" flipV="1">
                <a:off x="5311844" y="3746719"/>
                <a:ext cx="2577817" cy="888902"/>
              </a:xfrm>
              <a:prstGeom prst="bentArrow">
                <a:avLst>
                  <a:gd name="adj1" fmla="val 7438"/>
                  <a:gd name="adj2" fmla="val 3464"/>
                  <a:gd name="adj3" fmla="val 0"/>
                  <a:gd name="adj4" fmla="val 30020"/>
                </a:avLst>
              </a:prstGeom>
              <a:solidFill>
                <a:schemeClr val="accent1"/>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1" name="椭圆 180"/>
              <p:cNvSpPr/>
              <p:nvPr/>
            </p:nvSpPr>
            <p:spPr>
              <a:xfrm>
                <a:off x="7018705" y="2614250"/>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77" name="组合 176"/>
            <p:cNvGrpSpPr/>
            <p:nvPr/>
          </p:nvGrpSpPr>
          <p:grpSpPr>
            <a:xfrm>
              <a:off x="7103519" y="2689103"/>
              <a:ext cx="546165" cy="465759"/>
              <a:chOff x="4418676" y="1572161"/>
              <a:chExt cx="546165" cy="465759"/>
            </a:xfrm>
          </p:grpSpPr>
          <p:sp>
            <p:nvSpPr>
              <p:cNvPr id="178" name="椭圆 177"/>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79" name="文本框 108"/>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04</a:t>
                </a:r>
                <a:endParaRPr lang="zh-CN" altLang="en-US" sz="2400" kern="0" dirty="0">
                  <a:solidFill>
                    <a:sysClr val="window" lastClr="FFFFFF">
                      <a:lumMod val="50000"/>
                    </a:sysClr>
                  </a:solidFill>
                </a:endParaRPr>
              </a:p>
            </p:txBody>
          </p:sp>
        </p:grpSp>
      </p:grpSp>
      <p:grpSp>
        <p:nvGrpSpPr>
          <p:cNvPr id="182" name="组合 181"/>
          <p:cNvGrpSpPr/>
          <p:nvPr/>
        </p:nvGrpSpPr>
        <p:grpSpPr>
          <a:xfrm>
            <a:off x="4343021" y="4217346"/>
            <a:ext cx="1196868" cy="1440517"/>
            <a:chOff x="4342792" y="4217343"/>
            <a:chExt cx="1197024" cy="1440517"/>
          </a:xfrm>
        </p:grpSpPr>
        <p:grpSp>
          <p:nvGrpSpPr>
            <p:cNvPr id="183" name="组合 182"/>
            <p:cNvGrpSpPr/>
            <p:nvPr/>
          </p:nvGrpSpPr>
          <p:grpSpPr>
            <a:xfrm>
              <a:off x="4342792" y="4217343"/>
              <a:ext cx="1197024" cy="1440517"/>
              <a:chOff x="4342792" y="4217343"/>
              <a:chExt cx="1197024" cy="1440517"/>
            </a:xfrm>
          </p:grpSpPr>
          <p:sp>
            <p:nvSpPr>
              <p:cNvPr id="187" name="MH_Other_3"/>
              <p:cNvSpPr/>
              <p:nvPr>
                <p:custDataLst>
                  <p:tags r:id="rId2"/>
                </p:custDataLst>
              </p:nvPr>
            </p:nvSpPr>
            <p:spPr>
              <a:xfrm rot="16200000" flipH="1" flipV="1">
                <a:off x="4508276" y="4626321"/>
                <a:ext cx="1174177" cy="888902"/>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88" name="椭圆 187"/>
              <p:cNvSpPr/>
              <p:nvPr/>
            </p:nvSpPr>
            <p:spPr>
              <a:xfrm>
                <a:off x="4342792" y="4217343"/>
                <a:ext cx="622162" cy="622163"/>
              </a:xfrm>
              <a:prstGeom prst="ellipse">
                <a:avLst/>
              </a:prstGeom>
              <a:solidFill>
                <a:schemeClr val="accent1"/>
              </a:solidFill>
              <a:ln w="12700" cap="flat" cmpd="sng" algn="ctr">
                <a:solidFill>
                  <a:schemeClr val="accent1"/>
                </a:solid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84" name="组合 183"/>
            <p:cNvGrpSpPr/>
            <p:nvPr/>
          </p:nvGrpSpPr>
          <p:grpSpPr>
            <a:xfrm>
              <a:off x="4427008" y="4295544"/>
              <a:ext cx="546165" cy="465759"/>
              <a:chOff x="4418676" y="1572161"/>
              <a:chExt cx="546165" cy="465759"/>
            </a:xfrm>
          </p:grpSpPr>
          <p:sp>
            <p:nvSpPr>
              <p:cNvPr id="185" name="椭圆 184"/>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86" name="文本框 111"/>
              <p:cNvSpPr txBox="1"/>
              <p:nvPr/>
            </p:nvSpPr>
            <p:spPr>
              <a:xfrm>
                <a:off x="443706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05</a:t>
                </a:r>
                <a:endParaRPr lang="zh-CN" altLang="en-US" sz="2400" kern="0" dirty="0">
                  <a:solidFill>
                    <a:sysClr val="window" lastClr="FFFFFF">
                      <a:lumMod val="50000"/>
                    </a:sysClr>
                  </a:solidFill>
                </a:endParaRPr>
              </a:p>
            </p:txBody>
          </p:sp>
        </p:grpSp>
      </p:grpSp>
      <p:grpSp>
        <p:nvGrpSpPr>
          <p:cNvPr id="189" name="组合 188"/>
          <p:cNvGrpSpPr/>
          <p:nvPr/>
        </p:nvGrpSpPr>
        <p:grpSpPr>
          <a:xfrm>
            <a:off x="6413623" y="3762734"/>
            <a:ext cx="1227047" cy="1895127"/>
            <a:chOff x="6413660" y="3762732"/>
            <a:chExt cx="1227207" cy="1895127"/>
          </a:xfrm>
        </p:grpSpPr>
        <p:grpSp>
          <p:nvGrpSpPr>
            <p:cNvPr id="190" name="组合 189"/>
            <p:cNvGrpSpPr/>
            <p:nvPr/>
          </p:nvGrpSpPr>
          <p:grpSpPr>
            <a:xfrm>
              <a:off x="6413660" y="3762732"/>
              <a:ext cx="1227207" cy="1895127"/>
              <a:chOff x="6413660" y="3762732"/>
              <a:chExt cx="1227207" cy="1895127"/>
            </a:xfrm>
          </p:grpSpPr>
          <p:sp>
            <p:nvSpPr>
              <p:cNvPr id="194" name="MH_Other_3"/>
              <p:cNvSpPr/>
              <p:nvPr>
                <p:custDataLst>
                  <p:tags r:id="rId1"/>
                </p:custDataLst>
              </p:nvPr>
            </p:nvSpPr>
            <p:spPr>
              <a:xfrm rot="5400000" flipV="1">
                <a:off x="6041185" y="4396482"/>
                <a:ext cx="1633852" cy="888902"/>
              </a:xfrm>
              <a:prstGeom prst="bentArrow">
                <a:avLst>
                  <a:gd name="adj1" fmla="val 7438"/>
                  <a:gd name="adj2" fmla="val 3464"/>
                  <a:gd name="adj3" fmla="val 0"/>
                  <a:gd name="adj4" fmla="val 30020"/>
                </a:avLst>
              </a:prstGeom>
              <a:solidFill>
                <a:srgbClr val="E3413E"/>
              </a:solidFill>
              <a:ln w="76200" cap="flat" cmpd="sng" algn="ctr">
                <a:solidFill>
                  <a:schemeClr val="accent2"/>
                </a:solidFill>
                <a:prstDash val="solid"/>
              </a:ln>
              <a:effectLst/>
            </p:spPr>
            <p:txBody>
              <a:bodyPr anchor="ctr"/>
              <a:lstStyle/>
              <a:p>
                <a:pPr algn="ctr" defTabSz="1029335">
                  <a:defRPr/>
                </a:pPr>
                <a:endParaRPr lang="en-US" sz="2700" kern="0">
                  <a:solidFill>
                    <a:srgbClr val="262626"/>
                  </a:solidFill>
                  <a:sym typeface="Arial" panose="020B0604020202020204" pitchFamily="34" charset="0"/>
                </a:endParaRPr>
              </a:p>
            </p:txBody>
          </p:sp>
          <p:sp>
            <p:nvSpPr>
              <p:cNvPr id="195" name="椭圆 194"/>
              <p:cNvSpPr/>
              <p:nvPr/>
            </p:nvSpPr>
            <p:spPr>
              <a:xfrm>
                <a:off x="7018705" y="3762732"/>
                <a:ext cx="622162" cy="622163"/>
              </a:xfrm>
              <a:prstGeom prst="ellipse">
                <a:avLst/>
              </a:prstGeom>
              <a:solidFill>
                <a:schemeClr val="accent2"/>
              </a:soli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grpSp>
          <p:nvGrpSpPr>
            <p:cNvPr id="191" name="组合 190"/>
            <p:cNvGrpSpPr/>
            <p:nvPr/>
          </p:nvGrpSpPr>
          <p:grpSpPr>
            <a:xfrm>
              <a:off x="7080175" y="3840933"/>
              <a:ext cx="527778" cy="465759"/>
              <a:chOff x="4388053" y="1572161"/>
              <a:chExt cx="527778" cy="465759"/>
            </a:xfrm>
          </p:grpSpPr>
          <p:sp>
            <p:nvSpPr>
              <p:cNvPr id="192" name="椭圆 191"/>
              <p:cNvSpPr/>
              <p:nvPr/>
            </p:nvSpPr>
            <p:spPr>
              <a:xfrm>
                <a:off x="4418676" y="1573446"/>
                <a:ext cx="464474" cy="46447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defTabSz="1218565">
                  <a:defRPr/>
                </a:pPr>
                <a:endParaRPr lang="zh-CN" altLang="en-US" sz="2400" kern="0">
                  <a:solidFill>
                    <a:prstClr val="black"/>
                  </a:solidFill>
                </a:endParaRPr>
              </a:p>
            </p:txBody>
          </p:sp>
          <p:sp>
            <p:nvSpPr>
              <p:cNvPr id="193" name="文本框 117"/>
              <p:cNvSpPr txBox="1"/>
              <p:nvPr/>
            </p:nvSpPr>
            <p:spPr>
              <a:xfrm>
                <a:off x="4388053" y="1572161"/>
                <a:ext cx="527778" cy="461665"/>
              </a:xfrm>
              <a:prstGeom prst="rect">
                <a:avLst/>
              </a:prstGeom>
              <a:noFill/>
            </p:spPr>
            <p:txBody>
              <a:bodyPr wrap="none" rtlCol="0">
                <a:spAutoFit/>
              </a:bodyPr>
              <a:lstStyle/>
              <a:p>
                <a:pPr defTabSz="1218565">
                  <a:defRPr/>
                </a:pPr>
                <a:r>
                  <a:rPr lang="en-US" altLang="zh-CN" sz="2400" kern="0" dirty="0">
                    <a:solidFill>
                      <a:sysClr val="window" lastClr="FFFFFF">
                        <a:lumMod val="50000"/>
                      </a:sysClr>
                    </a:solidFill>
                  </a:rPr>
                  <a:t>06</a:t>
                </a:r>
                <a:endParaRPr lang="zh-CN" altLang="en-US" sz="2400" kern="0" dirty="0">
                  <a:solidFill>
                    <a:sysClr val="window" lastClr="FFFFFF">
                      <a:lumMod val="50000"/>
                    </a:sysClr>
                  </a:solidFill>
                </a:endParaRPr>
              </a:p>
            </p:txBody>
          </p:sp>
        </p:grpSp>
      </p:grpSp>
      <p:grpSp>
        <p:nvGrpSpPr>
          <p:cNvPr id="196" name="组合 195"/>
          <p:cNvGrpSpPr/>
          <p:nvPr/>
        </p:nvGrpSpPr>
        <p:grpSpPr>
          <a:xfrm>
            <a:off x="7652609" y="1416170"/>
            <a:ext cx="3290991" cy="1311033"/>
            <a:chOff x="7652807" y="1416170"/>
            <a:chExt cx="3291419" cy="1311032"/>
          </a:xfrm>
        </p:grpSpPr>
        <p:cxnSp>
          <p:nvCxnSpPr>
            <p:cNvPr id="197" name="直接连接符 196"/>
            <p:cNvCxnSpPr/>
            <p:nvPr/>
          </p:nvCxnSpPr>
          <p:spPr>
            <a:xfrm>
              <a:off x="7652807" y="1796348"/>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198" name="组合 197"/>
            <p:cNvGrpSpPr/>
            <p:nvPr/>
          </p:nvGrpSpPr>
          <p:grpSpPr>
            <a:xfrm>
              <a:off x="7727895" y="1416170"/>
              <a:ext cx="3216331" cy="1311032"/>
              <a:chOff x="5832782" y="1447486"/>
              <a:chExt cx="3216331" cy="1311032"/>
            </a:xfrm>
          </p:grpSpPr>
          <p:sp>
            <p:nvSpPr>
              <p:cNvPr id="199" name="MH_SubTitle_1"/>
              <p:cNvSpPr>
                <a:spLocks noChangeArrowheads="1"/>
              </p:cNvSpPr>
              <p:nvPr/>
            </p:nvSpPr>
            <p:spPr bwMode="auto">
              <a:xfrm flipH="1">
                <a:off x="5832782"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01" name="组合 200"/>
          <p:cNvGrpSpPr/>
          <p:nvPr/>
        </p:nvGrpSpPr>
        <p:grpSpPr>
          <a:xfrm>
            <a:off x="7600757" y="2856235"/>
            <a:ext cx="3523792" cy="1311033"/>
            <a:chOff x="7600950" y="2856235"/>
            <a:chExt cx="3524251" cy="1311032"/>
          </a:xfrm>
        </p:grpSpPr>
        <p:grpSp>
          <p:nvGrpSpPr>
            <p:cNvPr id="202" name="组合 201"/>
            <p:cNvGrpSpPr/>
            <p:nvPr/>
          </p:nvGrpSpPr>
          <p:grpSpPr>
            <a:xfrm>
              <a:off x="7926073" y="2856235"/>
              <a:ext cx="3199128" cy="1311032"/>
              <a:chOff x="5849985" y="1447486"/>
              <a:chExt cx="3199128" cy="1311032"/>
            </a:xfrm>
          </p:grpSpPr>
          <p:sp>
            <p:nvSpPr>
              <p:cNvPr id="204" name="MH_SubTitle_1"/>
              <p:cNvSpPr>
                <a:spLocks noChangeArrowheads="1"/>
              </p:cNvSpPr>
              <p:nvPr/>
            </p:nvSpPr>
            <p:spPr bwMode="auto">
              <a:xfrm flipH="1">
                <a:off x="5849985" y="1447486"/>
                <a:ext cx="2236802"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0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03" name="任意多边形 202"/>
            <p:cNvSpPr/>
            <p:nvPr/>
          </p:nvSpPr>
          <p:spPr>
            <a:xfrm>
              <a:off x="7600950" y="3001877"/>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grpSp>
        <p:nvGrpSpPr>
          <p:cNvPr id="206" name="组合 205"/>
          <p:cNvGrpSpPr/>
          <p:nvPr/>
        </p:nvGrpSpPr>
        <p:grpSpPr>
          <a:xfrm>
            <a:off x="7575083" y="4272595"/>
            <a:ext cx="3539984" cy="1337542"/>
            <a:chOff x="7575272" y="4272596"/>
            <a:chExt cx="3540445" cy="1337542"/>
          </a:xfrm>
        </p:grpSpPr>
        <p:sp>
          <p:nvSpPr>
            <p:cNvPr id="207" name="任意多边形 206"/>
            <p:cNvSpPr/>
            <p:nvPr/>
          </p:nvSpPr>
          <p:spPr>
            <a:xfrm>
              <a:off x="7575272" y="4272596"/>
              <a:ext cx="2864128" cy="39032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defTabSz="1218565">
                <a:defRPr/>
              </a:pPr>
              <a:endParaRPr lang="zh-CN" altLang="en-US" sz="2400" kern="0">
                <a:solidFill>
                  <a:sysClr val="windowText" lastClr="000000"/>
                </a:solidFill>
                <a:latin typeface="Agency FB" panose="020B0503020202020204"/>
              </a:endParaRPr>
            </a:p>
          </p:txBody>
        </p:sp>
        <p:grpSp>
          <p:nvGrpSpPr>
            <p:cNvPr id="208" name="组合 207"/>
            <p:cNvGrpSpPr/>
            <p:nvPr/>
          </p:nvGrpSpPr>
          <p:grpSpPr>
            <a:xfrm>
              <a:off x="7926074" y="4299106"/>
              <a:ext cx="3189643" cy="1311032"/>
              <a:chOff x="5859470" y="1447486"/>
              <a:chExt cx="3189643" cy="1311032"/>
            </a:xfrm>
          </p:grpSpPr>
          <p:sp>
            <p:nvSpPr>
              <p:cNvPr id="209" name="MH_SubTitle_1"/>
              <p:cNvSpPr>
                <a:spLocks noChangeArrowheads="1"/>
              </p:cNvSpPr>
              <p:nvPr/>
            </p:nvSpPr>
            <p:spPr bwMode="auto">
              <a:xfrm flipH="1">
                <a:off x="5859470" y="1447486"/>
                <a:ext cx="2236801" cy="400110"/>
              </a:xfrm>
              <a:prstGeom prst="rect">
                <a:avLst/>
              </a:prstGeom>
              <a:noFill/>
            </p:spPr>
            <p:txBody>
              <a:bodyPr wrap="none" rtlCol="0">
                <a:spAutoFit/>
              </a:bodyPr>
              <a:lstStyle/>
              <a:p>
                <a:pP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1" name="组合 210"/>
          <p:cNvGrpSpPr/>
          <p:nvPr/>
        </p:nvGrpSpPr>
        <p:grpSpPr>
          <a:xfrm>
            <a:off x="1041735" y="1416173"/>
            <a:ext cx="3301289" cy="1311033"/>
            <a:chOff x="1041073" y="1416171"/>
            <a:chExt cx="3301719" cy="1311032"/>
          </a:xfrm>
        </p:grpSpPr>
        <p:cxnSp>
          <p:nvCxnSpPr>
            <p:cNvPr id="212" name="直接连接符 211"/>
            <p:cNvCxnSpPr/>
            <p:nvPr/>
          </p:nvCxnSpPr>
          <p:spPr>
            <a:xfrm flipH="1">
              <a:off x="1556199" y="1803136"/>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3" name="组合 212"/>
            <p:cNvGrpSpPr/>
            <p:nvPr/>
          </p:nvGrpSpPr>
          <p:grpSpPr>
            <a:xfrm flipH="1">
              <a:off x="1041073" y="1416171"/>
              <a:ext cx="3208109" cy="1311032"/>
              <a:chOff x="5841004" y="1447486"/>
              <a:chExt cx="3208109" cy="1311032"/>
            </a:xfrm>
          </p:grpSpPr>
          <p:sp>
            <p:nvSpPr>
              <p:cNvPr id="21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1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16" name="组合 215"/>
          <p:cNvGrpSpPr/>
          <p:nvPr/>
        </p:nvGrpSpPr>
        <p:grpSpPr>
          <a:xfrm>
            <a:off x="1029059" y="2960800"/>
            <a:ext cx="3301289" cy="1311033"/>
            <a:chOff x="1028396" y="2960800"/>
            <a:chExt cx="3301719" cy="1311032"/>
          </a:xfrm>
        </p:grpSpPr>
        <p:cxnSp>
          <p:nvCxnSpPr>
            <p:cNvPr id="217" name="直接连接符 216"/>
            <p:cNvCxnSpPr/>
            <p:nvPr/>
          </p:nvCxnSpPr>
          <p:spPr>
            <a:xfrm flipH="1">
              <a:off x="1543522" y="3347765"/>
              <a:ext cx="2786593" cy="0"/>
            </a:xfrm>
            <a:prstGeom prst="line">
              <a:avLst/>
            </a:prstGeom>
            <a:noFill/>
            <a:ln w="19050" cap="flat" cmpd="sng" algn="ctr">
              <a:solidFill>
                <a:srgbClr val="E7E6E6">
                  <a:lumMod val="50000"/>
                </a:srgbClr>
              </a:solidFill>
              <a:prstDash val="sysDot"/>
              <a:miter lim="800000"/>
              <a:tailEnd type="oval"/>
            </a:ln>
            <a:effectLst/>
          </p:spPr>
        </p:cxnSp>
        <p:grpSp>
          <p:nvGrpSpPr>
            <p:cNvPr id="218" name="组合 217"/>
            <p:cNvGrpSpPr/>
            <p:nvPr/>
          </p:nvGrpSpPr>
          <p:grpSpPr>
            <a:xfrm flipH="1">
              <a:off x="1028396" y="2960800"/>
              <a:ext cx="3208109" cy="1311032"/>
              <a:chOff x="5841004" y="1447486"/>
              <a:chExt cx="3208109" cy="1311032"/>
            </a:xfrm>
          </p:grpSpPr>
          <p:sp>
            <p:nvSpPr>
              <p:cNvPr id="219"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0"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grpSp>
      <p:grpSp>
        <p:nvGrpSpPr>
          <p:cNvPr id="221" name="组合 220"/>
          <p:cNvGrpSpPr/>
          <p:nvPr/>
        </p:nvGrpSpPr>
        <p:grpSpPr>
          <a:xfrm>
            <a:off x="989120" y="4483683"/>
            <a:ext cx="3367150" cy="1311033"/>
            <a:chOff x="988454" y="4483683"/>
            <a:chExt cx="3367589" cy="1311032"/>
          </a:xfrm>
        </p:grpSpPr>
        <p:grpSp>
          <p:nvGrpSpPr>
            <p:cNvPr id="222" name="组合 221"/>
            <p:cNvGrpSpPr/>
            <p:nvPr/>
          </p:nvGrpSpPr>
          <p:grpSpPr>
            <a:xfrm flipH="1">
              <a:off x="988454" y="4483683"/>
              <a:ext cx="3208109" cy="1311032"/>
              <a:chOff x="5841004" y="1447486"/>
              <a:chExt cx="3208109" cy="1311032"/>
            </a:xfrm>
          </p:grpSpPr>
          <p:sp>
            <p:nvSpPr>
              <p:cNvPr id="224" name="MH_SubTitle_1"/>
              <p:cNvSpPr>
                <a:spLocks noChangeArrowheads="1"/>
              </p:cNvSpPr>
              <p:nvPr/>
            </p:nvSpPr>
            <p:spPr bwMode="auto">
              <a:xfrm flipH="1">
                <a:off x="5841004" y="1447486"/>
                <a:ext cx="2236801" cy="400110"/>
              </a:xfrm>
              <a:prstGeom prst="rect">
                <a:avLst/>
              </a:prstGeom>
              <a:noFill/>
            </p:spPr>
            <p:txBody>
              <a:bodyPr wrap="none" rtlCol="0">
                <a:spAutoFit/>
              </a:bodyPr>
              <a:lstStyle/>
              <a:p>
                <a:pPr algn="r" defTabSz="1218565">
                  <a:defRPr/>
                </a:pPr>
                <a:r>
                  <a:rPr lang="zh-CN" altLang="en-US" sz="2000" b="1" kern="0" dirty="0">
                    <a:solidFill>
                      <a:schemeClr val="accent1"/>
                    </a:solidFill>
                    <a:latin typeface="微软雅黑" panose="020B0503020204020204" pitchFamily="34" charset="-122"/>
                    <a:ea typeface="微软雅黑" panose="020B0503020204020204" pitchFamily="34" charset="-122"/>
                  </a:rPr>
                  <a:t>添加文字标题内容</a:t>
                </a:r>
              </a:p>
            </p:txBody>
          </p:sp>
          <p:sp>
            <p:nvSpPr>
              <p:cNvPr id="225" name="Rectangle 5"/>
              <p:cNvSpPr/>
              <p:nvPr/>
            </p:nvSpPr>
            <p:spPr bwMode="auto">
              <a:xfrm>
                <a:off x="5980705" y="1871157"/>
                <a:ext cx="3068408" cy="887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defTabSz="1218565" fontAlgn="base">
                  <a:spcBef>
                    <a:spcPct val="0"/>
                  </a:spcBef>
                  <a:spcAft>
                    <a:spcPct val="0"/>
                  </a:spcAft>
                  <a:defRPr/>
                </a:pPr>
                <a:r>
                  <a:rPr lang="zh-CN" altLang="en-US" sz="1200" kern="0" dirty="0">
                    <a:solidFill>
                      <a:sysClr val="windowText" lastClr="000000">
                        <a:lumMod val="50000"/>
                        <a:lumOff val="50000"/>
                      </a:sysClr>
                    </a:solidFill>
                    <a:latin typeface="造字工房悦黑（非商用）常规体" charset="-122"/>
                    <a:sym typeface="Gill Sans" charset="0"/>
                  </a:rPr>
                  <a:t>此处添加详细文本描述，建议与标题相关并符合整体语言风格，语言描述尽量简洁生动。尽量将每页幻灯片的字数控制在 </a:t>
                </a:r>
                <a:r>
                  <a:rPr lang="en-US" altLang="zh-CN" sz="1200" kern="0" dirty="0">
                    <a:solidFill>
                      <a:sysClr val="windowText" lastClr="000000">
                        <a:lumMod val="50000"/>
                        <a:lumOff val="50000"/>
                      </a:sysClr>
                    </a:solidFill>
                    <a:latin typeface="造字工房悦黑（非商用）常规体" charset="-122"/>
                    <a:sym typeface="Gill Sans" charset="0"/>
                  </a:rPr>
                  <a:t>200</a:t>
                </a:r>
                <a:r>
                  <a:rPr lang="zh-CN" altLang="en-US" sz="1200" kern="0" dirty="0">
                    <a:solidFill>
                      <a:sysClr val="windowText" lastClr="000000">
                        <a:lumMod val="50000"/>
                        <a:lumOff val="50000"/>
                      </a:sysClr>
                    </a:solidFill>
                    <a:latin typeface="造字工房悦黑（非商用）常规体" charset="-122"/>
                    <a:sym typeface="Gill Sans" charset="0"/>
                  </a:rPr>
                  <a:t>字以内。</a:t>
                </a:r>
                <a:endParaRPr lang="en-US" altLang="zh-CN" sz="1200" kern="0" dirty="0">
                  <a:solidFill>
                    <a:sysClr val="windowText" lastClr="000000">
                      <a:lumMod val="50000"/>
                      <a:lumOff val="50000"/>
                    </a:sysClr>
                  </a:solidFill>
                  <a:latin typeface="造字工房悦黑（非商用）常规体" charset="-122"/>
                  <a:cs typeface="Lato Light" charset="0"/>
                  <a:sym typeface="Lato Light" charset="0"/>
                </a:endParaRPr>
              </a:p>
            </p:txBody>
          </p:sp>
        </p:grpSp>
        <p:sp>
          <p:nvSpPr>
            <p:cNvPr id="223" name="任意多边形 222"/>
            <p:cNvSpPr/>
            <p:nvPr/>
          </p:nvSpPr>
          <p:spPr>
            <a:xfrm flipH="1">
              <a:off x="1517593" y="4614052"/>
              <a:ext cx="2838450" cy="265198"/>
            </a:xfrm>
            <a:custGeom>
              <a:avLst/>
              <a:gdLst>
                <a:gd name="connsiteX0" fmla="*/ 0 w 3162300"/>
                <a:gd name="connsiteY0" fmla="*/ 0 h 190500"/>
                <a:gd name="connsiteX1" fmla="*/ 361950 w 3162300"/>
                <a:gd name="connsiteY1" fmla="*/ 190500 h 190500"/>
                <a:gd name="connsiteX2" fmla="*/ 3162300 w 3162300"/>
                <a:gd name="connsiteY2" fmla="*/ 190500 h 190500"/>
              </a:gdLst>
              <a:ahLst/>
              <a:cxnLst>
                <a:cxn ang="0">
                  <a:pos x="connsiteX0" y="connsiteY0"/>
                </a:cxn>
                <a:cxn ang="0">
                  <a:pos x="connsiteX1" y="connsiteY1"/>
                </a:cxn>
                <a:cxn ang="0">
                  <a:pos x="connsiteX2" y="connsiteY2"/>
                </a:cxn>
              </a:cxnLst>
              <a:rect l="l" t="t" r="r" b="b"/>
              <a:pathLst>
                <a:path w="3162300" h="190500">
                  <a:moveTo>
                    <a:pt x="0" y="0"/>
                  </a:moveTo>
                  <a:lnTo>
                    <a:pt x="361950" y="190500"/>
                  </a:lnTo>
                  <a:lnTo>
                    <a:pt x="3162300" y="190500"/>
                  </a:lnTo>
                </a:path>
              </a:pathLst>
            </a:custGeom>
            <a:noFill/>
            <a:ln w="19050" cap="flat" cmpd="sng" algn="ctr">
              <a:solidFill>
                <a:srgbClr val="E7E6E6">
                  <a:lumMod val="50000"/>
                </a:srgbClr>
              </a:solidFill>
              <a:prstDash val="sysDot"/>
              <a:miter lim="800000"/>
              <a:tailEnd type="oval"/>
            </a:ln>
            <a:effectLst/>
          </p:spPr>
          <p:txBody>
            <a:bodyPr rtlCol="0" anchor="ctr"/>
            <a:lstStyle/>
            <a:p>
              <a:pPr algn="ctr" defTabSz="1218565">
                <a:defRPr/>
              </a:pPr>
              <a:endParaRPr lang="zh-CN" altLang="en-US" sz="2400" kern="0">
                <a:solidFill>
                  <a:sysClr val="windowText" lastClr="000000"/>
                </a:solidFill>
                <a:latin typeface="Agency FB" panose="020B0503020202020204"/>
              </a:endParaRPr>
            </a:p>
          </p:txBody>
        </p:sp>
      </p:grpSp>
      <p:grpSp>
        <p:nvGrpSpPr>
          <p:cNvPr id="226" name="组合 225"/>
          <p:cNvGrpSpPr/>
          <p:nvPr/>
        </p:nvGrpSpPr>
        <p:grpSpPr>
          <a:xfrm>
            <a:off x="5365082" y="4921731"/>
            <a:ext cx="1210755" cy="1210911"/>
            <a:chOff x="5364986" y="4921729"/>
            <a:chExt cx="1210912" cy="1210912"/>
          </a:xfrm>
        </p:grpSpPr>
        <p:sp>
          <p:nvSpPr>
            <p:cNvPr id="227" name="椭圆 226"/>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sp>
          <p:nvSpPr>
            <p:cNvPr id="228" name="椭圆 227"/>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algn="ctr" defTabSz="1218565">
                <a:defRPr/>
              </a:pPr>
              <a:endParaRPr lang="zh-CN" altLang="en-US" sz="2400" kern="0">
                <a:solidFill>
                  <a:sysClr val="window" lastClr="FFFFFF"/>
                </a:solidFill>
                <a:latin typeface="Agency FB" panose="020B0503020202020204"/>
              </a:endParaRPr>
            </a:p>
          </p:txBody>
        </p:sp>
      </p:grpSp>
      <p:sp>
        <p:nvSpPr>
          <p:cNvPr id="229" name="KSO_Shape"/>
          <p:cNvSpPr/>
          <p:nvPr/>
        </p:nvSpPr>
        <p:spPr bwMode="auto">
          <a:xfrm>
            <a:off x="5676971" y="5277372"/>
            <a:ext cx="582820" cy="499624"/>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tx2"/>
          </a:solidFill>
          <a:ln>
            <a:noFill/>
          </a:ln>
          <a:effectLst>
            <a:innerShdw blurRad="114300">
              <a:prstClr val="black">
                <a:alpha val="50000"/>
              </a:prstClr>
            </a:innerShdw>
          </a:effectLst>
        </p:spPr>
        <p:txBody>
          <a:bodyPr lIns="91412" tIns="45706" rIns="91412" bIns="45706" anchor="ctr">
            <a:scene3d>
              <a:camera prst="orthographicFront"/>
              <a:lightRig rig="threePt" dir="t"/>
            </a:scene3d>
            <a:sp3d>
              <a:contourClr>
                <a:srgbClr val="FFFFFF"/>
              </a:contourClr>
            </a:sp3d>
          </a:bodyPr>
          <a:lstStyle/>
          <a:p>
            <a:pPr algn="ctr" defTabSz="1218565">
              <a:defRPr/>
            </a:pPr>
            <a:endParaRPr lang="zh-CN" altLang="en-US" sz="2400" kern="0" dirty="0">
              <a:solidFill>
                <a:srgbClr val="FFFFFF"/>
              </a:solidFill>
            </a:endParaRPr>
          </a:p>
        </p:txBody>
      </p:sp>
      <p:sp>
        <p:nvSpPr>
          <p:cNvPr id="2" name="标题 1"/>
          <p:cNvSpPr>
            <a:spLocks noGrp="1"/>
          </p:cNvSpPr>
          <p:nvPr>
            <p:ph type="title"/>
          </p:nvPr>
        </p:nvSpPr>
        <p:spPr/>
        <p:txBody>
          <a:bodyPr>
            <a:normAutofit fontScale="90000"/>
          </a:bodyPr>
          <a:lstStyle/>
          <a:p>
            <a:r>
              <a:rPr lang="zh-CN" altLang="en-US" dirty="0"/>
              <a:t>单击输入标题内容</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Effect transition="in" filter="fade">
                                      <p:cBhvr>
                                        <p:cTn id="7" dur="500"/>
                                        <p:tgtEl>
                                          <p:spTgt spid="158"/>
                                        </p:tgtEl>
                                      </p:cBhvr>
                                    </p:animEffect>
                                  </p:childTnLst>
                                </p:cTn>
                              </p:par>
                              <p:par>
                                <p:cTn id="8" presetID="10" presetClass="entr" presetSubtype="0" fill="hold" nodeType="withEffect">
                                  <p:stCondLst>
                                    <p:cond delay="200"/>
                                  </p:stCondLst>
                                  <p:childTnLst>
                                    <p:set>
                                      <p:cBhvr>
                                        <p:cTn id="9" dur="1" fill="hold">
                                          <p:stCondLst>
                                            <p:cond delay="0"/>
                                          </p:stCondLst>
                                        </p:cTn>
                                        <p:tgtEl>
                                          <p:spTgt spid="226"/>
                                        </p:tgtEl>
                                        <p:attrNameLst>
                                          <p:attrName>style.visibility</p:attrName>
                                        </p:attrNameLst>
                                      </p:cBhvr>
                                      <p:to>
                                        <p:strVal val="visible"/>
                                      </p:to>
                                    </p:set>
                                    <p:animEffect transition="in" filter="fade">
                                      <p:cBhvr>
                                        <p:cTn id="10" dur="500"/>
                                        <p:tgtEl>
                                          <p:spTgt spid="226"/>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29"/>
                                        </p:tgtEl>
                                        <p:attrNameLst>
                                          <p:attrName>style.visibility</p:attrName>
                                        </p:attrNameLst>
                                      </p:cBhvr>
                                      <p:to>
                                        <p:strVal val="visible"/>
                                      </p:to>
                                    </p:set>
                                    <p:animEffect transition="in" filter="fade">
                                      <p:cBhvr>
                                        <p:cTn id="13" dur="500"/>
                                        <p:tgtEl>
                                          <p:spTgt spid="229"/>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wipe(left)">
                                      <p:cBhvr>
                                        <p:cTn id="17" dur="500"/>
                                        <p:tgtEl>
                                          <p:spTgt spid="189"/>
                                        </p:tgtEl>
                                      </p:cBhvr>
                                    </p:animEffect>
                                  </p:childTnLst>
                                </p:cTn>
                              </p:par>
                              <p:par>
                                <p:cTn id="18" presetID="22" presetClass="entr" presetSubtype="8" fill="hold" nodeType="withEffect">
                                  <p:stCondLst>
                                    <p:cond delay="500"/>
                                  </p:stCondLst>
                                  <p:childTnLst>
                                    <p:set>
                                      <p:cBhvr>
                                        <p:cTn id="19" dur="1" fill="hold">
                                          <p:stCondLst>
                                            <p:cond delay="0"/>
                                          </p:stCondLst>
                                        </p:cTn>
                                        <p:tgtEl>
                                          <p:spTgt spid="206"/>
                                        </p:tgtEl>
                                        <p:attrNameLst>
                                          <p:attrName>style.visibility</p:attrName>
                                        </p:attrNameLst>
                                      </p:cBhvr>
                                      <p:to>
                                        <p:strVal val="visible"/>
                                      </p:to>
                                    </p:set>
                                    <p:animEffect transition="in" filter="wipe(left)">
                                      <p:cBhvr>
                                        <p:cTn id="20" dur="500"/>
                                        <p:tgtEl>
                                          <p:spTgt spid="206"/>
                                        </p:tgtEl>
                                      </p:cBhvr>
                                    </p:animEffect>
                                  </p:childTnLst>
                                </p:cTn>
                              </p:par>
                              <p:par>
                                <p:cTn id="21" presetID="22" presetClass="entr" presetSubtype="8" fill="hold" nodeType="withEffect">
                                  <p:stCondLst>
                                    <p:cond delay="200"/>
                                  </p:stCondLst>
                                  <p:childTnLst>
                                    <p:set>
                                      <p:cBhvr>
                                        <p:cTn id="22" dur="1" fill="hold">
                                          <p:stCondLst>
                                            <p:cond delay="0"/>
                                          </p:stCondLst>
                                        </p:cTn>
                                        <p:tgtEl>
                                          <p:spTgt spid="175"/>
                                        </p:tgtEl>
                                        <p:attrNameLst>
                                          <p:attrName>style.visibility</p:attrName>
                                        </p:attrNameLst>
                                      </p:cBhvr>
                                      <p:to>
                                        <p:strVal val="visible"/>
                                      </p:to>
                                    </p:set>
                                    <p:animEffect transition="in" filter="wipe(left)">
                                      <p:cBhvr>
                                        <p:cTn id="23" dur="500"/>
                                        <p:tgtEl>
                                          <p:spTgt spid="175"/>
                                        </p:tgtEl>
                                      </p:cBhvr>
                                    </p:animEffect>
                                  </p:childTnLst>
                                </p:cTn>
                              </p:par>
                              <p:par>
                                <p:cTn id="24" presetID="22" presetClass="entr" presetSubtype="8" fill="hold" nodeType="withEffect">
                                  <p:stCondLst>
                                    <p:cond delay="600"/>
                                  </p:stCondLst>
                                  <p:childTnLst>
                                    <p:set>
                                      <p:cBhvr>
                                        <p:cTn id="25" dur="1" fill="hold">
                                          <p:stCondLst>
                                            <p:cond delay="0"/>
                                          </p:stCondLst>
                                        </p:cTn>
                                        <p:tgtEl>
                                          <p:spTgt spid="201"/>
                                        </p:tgtEl>
                                        <p:attrNameLst>
                                          <p:attrName>style.visibility</p:attrName>
                                        </p:attrNameLst>
                                      </p:cBhvr>
                                      <p:to>
                                        <p:strVal val="visible"/>
                                      </p:to>
                                    </p:set>
                                    <p:animEffect transition="in" filter="wipe(left)">
                                      <p:cBhvr>
                                        <p:cTn id="26" dur="500"/>
                                        <p:tgtEl>
                                          <p:spTgt spid="201"/>
                                        </p:tgtEl>
                                      </p:cBhvr>
                                    </p:animEffect>
                                  </p:childTnLst>
                                </p:cTn>
                              </p:par>
                              <p:par>
                                <p:cTn id="27" presetID="22" presetClass="entr" presetSubtype="2" fill="hold" nodeType="withEffect">
                                  <p:stCondLst>
                                    <p:cond delay="400"/>
                                  </p:stCondLst>
                                  <p:childTnLst>
                                    <p:set>
                                      <p:cBhvr>
                                        <p:cTn id="28" dur="1" fill="hold">
                                          <p:stCondLst>
                                            <p:cond delay="0"/>
                                          </p:stCondLst>
                                        </p:cTn>
                                        <p:tgtEl>
                                          <p:spTgt spid="182"/>
                                        </p:tgtEl>
                                        <p:attrNameLst>
                                          <p:attrName>style.visibility</p:attrName>
                                        </p:attrNameLst>
                                      </p:cBhvr>
                                      <p:to>
                                        <p:strVal val="visible"/>
                                      </p:to>
                                    </p:set>
                                    <p:animEffect transition="in" filter="wipe(right)">
                                      <p:cBhvr>
                                        <p:cTn id="29" dur="500"/>
                                        <p:tgtEl>
                                          <p:spTgt spid="182"/>
                                        </p:tgtEl>
                                      </p:cBhvr>
                                    </p:animEffect>
                                  </p:childTnLst>
                                </p:cTn>
                              </p:par>
                              <p:par>
                                <p:cTn id="30" presetID="22" presetClass="entr" presetSubtype="2" fill="hold" nodeType="withEffect">
                                  <p:stCondLst>
                                    <p:cond delay="900"/>
                                  </p:stCondLst>
                                  <p:childTnLst>
                                    <p:set>
                                      <p:cBhvr>
                                        <p:cTn id="31" dur="1" fill="hold">
                                          <p:stCondLst>
                                            <p:cond delay="0"/>
                                          </p:stCondLst>
                                        </p:cTn>
                                        <p:tgtEl>
                                          <p:spTgt spid="221"/>
                                        </p:tgtEl>
                                        <p:attrNameLst>
                                          <p:attrName>style.visibility</p:attrName>
                                        </p:attrNameLst>
                                      </p:cBhvr>
                                      <p:to>
                                        <p:strVal val="visible"/>
                                      </p:to>
                                    </p:set>
                                    <p:animEffect transition="in" filter="wipe(right)">
                                      <p:cBhvr>
                                        <p:cTn id="32" dur="500"/>
                                        <p:tgtEl>
                                          <p:spTgt spid="221"/>
                                        </p:tgtEl>
                                      </p:cBhvr>
                                    </p:animEffect>
                                  </p:childTnLst>
                                </p:cTn>
                              </p:par>
                              <p:par>
                                <p:cTn id="33" presetID="22" presetClass="entr" presetSubtype="2" fill="hold" nodeType="withEffect">
                                  <p:stCondLst>
                                    <p:cond delay="600"/>
                                  </p:stCondLst>
                                  <p:childTnLst>
                                    <p:set>
                                      <p:cBhvr>
                                        <p:cTn id="34" dur="1" fill="hold">
                                          <p:stCondLst>
                                            <p:cond delay="0"/>
                                          </p:stCondLst>
                                        </p:cTn>
                                        <p:tgtEl>
                                          <p:spTgt spid="168"/>
                                        </p:tgtEl>
                                        <p:attrNameLst>
                                          <p:attrName>style.visibility</p:attrName>
                                        </p:attrNameLst>
                                      </p:cBhvr>
                                      <p:to>
                                        <p:strVal val="visible"/>
                                      </p:to>
                                    </p:set>
                                    <p:animEffect transition="in" filter="wipe(right)">
                                      <p:cBhvr>
                                        <p:cTn id="35" dur="500"/>
                                        <p:tgtEl>
                                          <p:spTgt spid="168"/>
                                        </p:tgtEl>
                                      </p:cBhvr>
                                    </p:animEffect>
                                  </p:childTnLst>
                                </p:cTn>
                              </p:par>
                              <p:par>
                                <p:cTn id="36" presetID="22" presetClass="entr" presetSubtype="2" fill="hold" nodeType="withEffect">
                                  <p:stCondLst>
                                    <p:cond delay="1100"/>
                                  </p:stCondLst>
                                  <p:childTnLst>
                                    <p:set>
                                      <p:cBhvr>
                                        <p:cTn id="37" dur="1" fill="hold">
                                          <p:stCondLst>
                                            <p:cond delay="0"/>
                                          </p:stCondLst>
                                        </p:cTn>
                                        <p:tgtEl>
                                          <p:spTgt spid="216"/>
                                        </p:tgtEl>
                                        <p:attrNameLst>
                                          <p:attrName>style.visibility</p:attrName>
                                        </p:attrNameLst>
                                      </p:cBhvr>
                                      <p:to>
                                        <p:strVal val="visible"/>
                                      </p:to>
                                    </p:set>
                                    <p:animEffect transition="in" filter="wipe(right)">
                                      <p:cBhvr>
                                        <p:cTn id="38" dur="500"/>
                                        <p:tgtEl>
                                          <p:spTgt spid="216"/>
                                        </p:tgtEl>
                                      </p:cBhvr>
                                    </p:animEffect>
                                  </p:childTnLst>
                                </p:cTn>
                              </p:par>
                              <p:par>
                                <p:cTn id="39" presetID="22" presetClass="entr" presetSubtype="2" fill="hold" nodeType="withEffect">
                                  <p:stCondLst>
                                    <p:cond delay="900"/>
                                  </p:stCondLst>
                                  <p:childTnLst>
                                    <p:set>
                                      <p:cBhvr>
                                        <p:cTn id="40" dur="1" fill="hold">
                                          <p:stCondLst>
                                            <p:cond delay="0"/>
                                          </p:stCondLst>
                                        </p:cTn>
                                        <p:tgtEl>
                                          <p:spTgt spid="161"/>
                                        </p:tgtEl>
                                        <p:attrNameLst>
                                          <p:attrName>style.visibility</p:attrName>
                                        </p:attrNameLst>
                                      </p:cBhvr>
                                      <p:to>
                                        <p:strVal val="visible"/>
                                      </p:to>
                                    </p:set>
                                    <p:animEffect transition="in" filter="wipe(right)">
                                      <p:cBhvr>
                                        <p:cTn id="41" dur="500"/>
                                        <p:tgtEl>
                                          <p:spTgt spid="161"/>
                                        </p:tgtEl>
                                      </p:cBhvr>
                                    </p:animEffect>
                                  </p:childTnLst>
                                </p:cTn>
                              </p:par>
                              <p:par>
                                <p:cTn id="42" presetID="22" presetClass="entr" presetSubtype="2" fill="hold" nodeType="withEffect">
                                  <p:stCondLst>
                                    <p:cond delay="1400"/>
                                  </p:stCondLst>
                                  <p:childTnLst>
                                    <p:set>
                                      <p:cBhvr>
                                        <p:cTn id="43" dur="1" fill="hold">
                                          <p:stCondLst>
                                            <p:cond delay="0"/>
                                          </p:stCondLst>
                                        </p:cTn>
                                        <p:tgtEl>
                                          <p:spTgt spid="211"/>
                                        </p:tgtEl>
                                        <p:attrNameLst>
                                          <p:attrName>style.visibility</p:attrName>
                                        </p:attrNameLst>
                                      </p:cBhvr>
                                      <p:to>
                                        <p:strVal val="visible"/>
                                      </p:to>
                                    </p:set>
                                    <p:animEffect transition="in" filter="wipe(right)">
                                      <p:cBhvr>
                                        <p:cTn id="44" dur="500"/>
                                        <p:tgtEl>
                                          <p:spTgt spid="211"/>
                                        </p:tgtEl>
                                      </p:cBhvr>
                                    </p:animEffect>
                                  </p:childTnLst>
                                </p:cTn>
                              </p:par>
                              <p:par>
                                <p:cTn id="45" presetID="22" presetClass="entr" presetSubtype="8" fill="hold" nodeType="withEffect">
                                  <p:stCondLst>
                                    <p:cond delay="1200"/>
                                  </p:stCondLst>
                                  <p:childTnLst>
                                    <p:set>
                                      <p:cBhvr>
                                        <p:cTn id="46" dur="1" fill="hold">
                                          <p:stCondLst>
                                            <p:cond delay="0"/>
                                          </p:stCondLst>
                                        </p:cTn>
                                        <p:tgtEl>
                                          <p:spTgt spid="151"/>
                                        </p:tgtEl>
                                        <p:attrNameLst>
                                          <p:attrName>style.visibility</p:attrName>
                                        </p:attrNameLst>
                                      </p:cBhvr>
                                      <p:to>
                                        <p:strVal val="visible"/>
                                      </p:to>
                                    </p:set>
                                    <p:animEffect transition="in" filter="wipe(left)">
                                      <p:cBhvr>
                                        <p:cTn id="47" dur="500"/>
                                        <p:tgtEl>
                                          <p:spTgt spid="151"/>
                                        </p:tgtEl>
                                      </p:cBhvr>
                                    </p:animEffect>
                                  </p:childTnLst>
                                </p:cTn>
                              </p:par>
                              <p:par>
                                <p:cTn id="48" presetID="22" presetClass="entr" presetSubtype="8" fill="hold" nodeType="withEffect">
                                  <p:stCondLst>
                                    <p:cond delay="1700"/>
                                  </p:stCondLst>
                                  <p:childTnLst>
                                    <p:set>
                                      <p:cBhvr>
                                        <p:cTn id="49" dur="1" fill="hold">
                                          <p:stCondLst>
                                            <p:cond delay="0"/>
                                          </p:stCondLst>
                                        </p:cTn>
                                        <p:tgtEl>
                                          <p:spTgt spid="196"/>
                                        </p:tgtEl>
                                        <p:attrNameLst>
                                          <p:attrName>style.visibility</p:attrName>
                                        </p:attrNameLst>
                                      </p:cBhvr>
                                      <p:to>
                                        <p:strVal val="visible"/>
                                      </p:to>
                                    </p:set>
                                    <p:animEffect transition="in" filter="wipe(left)">
                                      <p:cBhvr>
                                        <p:cTn id="50" dur="500"/>
                                        <p:tgtEl>
                                          <p:spTgt spid="196"/>
                                        </p:tgtEl>
                                      </p:cBhvr>
                                    </p:animEffect>
                                  </p:childTnLst>
                                </p:cTn>
                              </p:par>
                              <p:par>
                                <p:cTn id="51" presetID="8" presetClass="emph" presetSubtype="0" fill="hold" grpId="1" nodeType="withEffect">
                                  <p:stCondLst>
                                    <p:cond delay="0"/>
                                  </p:stCondLst>
                                  <p:childTnLst>
                                    <p:animRot by="21600000">
                                      <p:cBhvr>
                                        <p:cTn id="52" dur="2000" fill="hold"/>
                                        <p:tgtEl>
                                          <p:spTgt spid="2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29"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5400000">
            <a:off x="2666999" y="1126375"/>
            <a:ext cx="6857999"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00570" y="1362421"/>
            <a:ext cx="2881205" cy="2368645"/>
            <a:chOff x="1729502" y="1220490"/>
            <a:chExt cx="1283815" cy="1055428"/>
          </a:xfrm>
        </p:grpSpPr>
        <p:sp>
          <p:nvSpPr>
            <p:cNvPr id="3" name="六边形 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4" name="六边形 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5" name="TextBox 88"/>
            <p:cNvSpPr txBox="1"/>
            <p:nvPr/>
          </p:nvSpPr>
          <p:spPr>
            <a:xfrm>
              <a:off x="2126937" y="1519637"/>
              <a:ext cx="886380" cy="457162"/>
            </a:xfrm>
            <a:prstGeom prst="rect">
              <a:avLst/>
            </a:prstGeom>
            <a:noFill/>
          </p:spPr>
          <p:txBody>
            <a:bodyPr wrap="square" lIns="0" tIns="0" rIns="0" bIns="0" rtlCol="0">
              <a:spAutoFit/>
            </a:bodyPr>
            <a:lstStyle/>
            <a:p>
              <a:r>
                <a:rPr lang="en-US" altLang="zh-CN" sz="6665" b="1" dirty="0" smtClean="0">
                  <a:solidFill>
                    <a:schemeClr val="accent1"/>
                  </a:solidFill>
                  <a:latin typeface="微软雅黑" panose="020B0503020204020204" pitchFamily="34" charset="-122"/>
                  <a:ea typeface="微软雅黑" panose="020B0503020204020204" pitchFamily="34" charset="-122"/>
                </a:rPr>
                <a:t>03</a:t>
              </a:r>
              <a:endParaRPr lang="en-US" altLang="zh-CN" sz="6665" b="1" dirty="0">
                <a:solidFill>
                  <a:schemeClr val="accent1"/>
                </a:solidFill>
                <a:latin typeface="微软雅黑" panose="020B0503020204020204" pitchFamily="34" charset="-122"/>
                <a:ea typeface="微软雅黑" panose="020B0503020204020204" pitchFamily="34" charset="-122"/>
              </a:endParaRPr>
            </a:p>
          </p:txBody>
        </p:sp>
      </p:grpSp>
      <p:sp>
        <p:nvSpPr>
          <p:cNvPr id="6" name="TextBox 1"/>
          <p:cNvSpPr txBox="1"/>
          <p:nvPr/>
        </p:nvSpPr>
        <p:spPr>
          <a:xfrm>
            <a:off x="4361459" y="3962637"/>
            <a:ext cx="3570208"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成功项目展示</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4153471" y="4800587"/>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8" name="文本框 9"/>
          <p:cNvSpPr txBox="1"/>
          <p:nvPr/>
        </p:nvSpPr>
        <p:spPr>
          <a:xfrm>
            <a:off x="4153470" y="5169195"/>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9" name="文本框 9"/>
          <p:cNvSpPr txBox="1"/>
          <p:nvPr/>
        </p:nvSpPr>
        <p:spPr>
          <a:xfrm>
            <a:off x="574951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0" name="文本框 9"/>
          <p:cNvSpPr txBox="1"/>
          <p:nvPr/>
        </p:nvSpPr>
        <p:spPr>
          <a:xfrm>
            <a:off x="574951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1" name="文本框 9"/>
          <p:cNvSpPr txBox="1"/>
          <p:nvPr/>
        </p:nvSpPr>
        <p:spPr>
          <a:xfrm>
            <a:off x="734555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2" name="文本框 9"/>
          <p:cNvSpPr txBox="1"/>
          <p:nvPr/>
        </p:nvSpPr>
        <p:spPr>
          <a:xfrm>
            <a:off x="734555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fontScale="90000"/>
          </a:bodyPr>
          <a:lstStyle/>
          <a:p>
            <a:r>
              <a:rPr lang="zh-CN" altLang="en-US" dirty="0"/>
              <a:t>单击输入标题内容</a:t>
            </a:r>
          </a:p>
        </p:txBody>
      </p:sp>
      <p:grpSp>
        <p:nvGrpSpPr>
          <p:cNvPr id="8" name="组合 7"/>
          <p:cNvGrpSpPr/>
          <p:nvPr/>
        </p:nvGrpSpPr>
        <p:grpSpPr>
          <a:xfrm>
            <a:off x="702625" y="1876346"/>
            <a:ext cx="3728003" cy="3824368"/>
            <a:chOff x="844825" y="1701788"/>
            <a:chExt cx="3728488" cy="3824368"/>
          </a:xfrm>
          <a:effectLst>
            <a:outerShdw blurRad="50800" dist="38100" dir="8100000" algn="tr" rotWithShape="0">
              <a:prstClr val="black">
                <a:alpha val="40000"/>
              </a:prstClr>
            </a:outerShdw>
          </a:effectLst>
        </p:grpSpPr>
        <p:sp>
          <p:nvSpPr>
            <p:cNvPr id="9" name="弧形 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 name="弧形 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 name="等腰三角形 1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2" name="等腰三角形 1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3" name="组合 12"/>
          <p:cNvGrpSpPr/>
          <p:nvPr/>
        </p:nvGrpSpPr>
        <p:grpSpPr>
          <a:xfrm>
            <a:off x="4255472" y="1876346"/>
            <a:ext cx="3728003" cy="3824368"/>
            <a:chOff x="844825" y="1701788"/>
            <a:chExt cx="3728488" cy="3824368"/>
          </a:xfrm>
          <a:effectLst>
            <a:outerShdw blurRad="50800" dist="38100" dir="8100000" algn="tr" rotWithShape="0">
              <a:prstClr val="black">
                <a:alpha val="40000"/>
              </a:prstClr>
            </a:outerShdw>
          </a:effectLst>
        </p:grpSpPr>
        <p:sp>
          <p:nvSpPr>
            <p:cNvPr id="14" name="弧形 13"/>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5" name="弧形 14"/>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6" name="等腰三角形 15"/>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16"/>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18" name="组合 17"/>
          <p:cNvGrpSpPr/>
          <p:nvPr/>
        </p:nvGrpSpPr>
        <p:grpSpPr>
          <a:xfrm>
            <a:off x="7762955" y="1876346"/>
            <a:ext cx="3728003" cy="3824368"/>
            <a:chOff x="844825" y="1701788"/>
            <a:chExt cx="3728488" cy="3824368"/>
          </a:xfrm>
          <a:effectLst>
            <a:outerShdw blurRad="50800" dist="38100" dir="8100000" algn="tr" rotWithShape="0">
              <a:prstClr val="black">
                <a:alpha val="40000"/>
              </a:prstClr>
            </a:outerShdw>
          </a:effectLst>
        </p:grpSpPr>
        <p:sp>
          <p:nvSpPr>
            <p:cNvPr id="19" name="弧形 18"/>
            <p:cNvSpPr/>
            <p:nvPr/>
          </p:nvSpPr>
          <p:spPr>
            <a:xfrm>
              <a:off x="844825" y="3311729"/>
              <a:ext cx="2214427" cy="2214427"/>
            </a:xfrm>
            <a:prstGeom prst="arc">
              <a:avLst>
                <a:gd name="adj1" fmla="val 13652451"/>
                <a:gd name="adj2" fmla="val 19019399"/>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弧形 19"/>
            <p:cNvSpPr/>
            <p:nvPr/>
          </p:nvSpPr>
          <p:spPr>
            <a:xfrm flipV="1">
              <a:off x="2358886" y="1701788"/>
              <a:ext cx="2214427" cy="2214427"/>
            </a:xfrm>
            <a:prstGeom prst="arc">
              <a:avLst>
                <a:gd name="adj1" fmla="val 13652451"/>
                <a:gd name="adj2" fmla="val 18688162"/>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等腰三角形 20"/>
            <p:cNvSpPr/>
            <p:nvPr/>
          </p:nvSpPr>
          <p:spPr>
            <a:xfrm rot="13500000">
              <a:off x="1040770" y="3587394"/>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等腰三角形 21"/>
            <p:cNvSpPr/>
            <p:nvPr/>
          </p:nvSpPr>
          <p:spPr>
            <a:xfrm rot="2700000">
              <a:off x="4143947" y="3473682"/>
              <a:ext cx="226358" cy="172471"/>
            </a:xfrm>
            <a:prstGeom prst="triangle">
              <a:avLst/>
            </a:prstGeom>
            <a:solidFill>
              <a:schemeClr val="tx1">
                <a:lumMod val="75000"/>
                <a:lumOff val="25000"/>
              </a:schemeClr>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nvGrpSpPr>
          <p:cNvPr id="41" name="组合 40"/>
          <p:cNvGrpSpPr/>
          <p:nvPr/>
        </p:nvGrpSpPr>
        <p:grpSpPr>
          <a:xfrm>
            <a:off x="8722702" y="3042170"/>
            <a:ext cx="227204" cy="290604"/>
            <a:chOff x="1605187" y="572440"/>
            <a:chExt cx="563561" cy="720725"/>
          </a:xfrm>
          <a:solidFill>
            <a:schemeClr val="tx1">
              <a:lumMod val="75000"/>
              <a:lumOff val="25000"/>
            </a:schemeClr>
          </a:solidFill>
        </p:grpSpPr>
        <p:sp>
          <p:nvSpPr>
            <p:cNvPr id="42" name="Freeform 32"/>
            <p:cNvSpPr/>
            <p:nvPr/>
          </p:nvSpPr>
          <p:spPr bwMode="auto">
            <a:xfrm>
              <a:off x="1814739"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3" name="Freeform 33"/>
            <p:cNvSpPr/>
            <p:nvPr/>
          </p:nvSpPr>
          <p:spPr bwMode="auto">
            <a:xfrm>
              <a:off x="1605187"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45" name="Freeform 223"/>
          <p:cNvSpPr/>
          <p:nvPr/>
        </p:nvSpPr>
        <p:spPr bwMode="auto">
          <a:xfrm>
            <a:off x="6760880" y="4347714"/>
            <a:ext cx="259538" cy="210519"/>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tx1">
              <a:lumMod val="75000"/>
              <a:lumOff val="25000"/>
            </a:schemeClr>
          </a:solidFill>
          <a:ln>
            <a:noFill/>
          </a:ln>
        </p:spPr>
        <p:txBody>
          <a:bodyPr vert="horz" wrap="square" lIns="91431" tIns="45715" rIns="91431" bIns="45715" numCol="1" anchor="t" anchorCtr="0" compatLnSpc="1"/>
          <a:lstStyle/>
          <a:p>
            <a:endParaRPr lang="zh-CN" altLang="en-US">
              <a:solidFill>
                <a:schemeClr val="accent1"/>
              </a:solidFill>
            </a:endParaRPr>
          </a:p>
        </p:txBody>
      </p:sp>
      <p:grpSp>
        <p:nvGrpSpPr>
          <p:cNvPr id="46" name="组合 45"/>
          <p:cNvGrpSpPr/>
          <p:nvPr/>
        </p:nvGrpSpPr>
        <p:grpSpPr>
          <a:xfrm>
            <a:off x="5189791" y="3097197"/>
            <a:ext cx="266244" cy="264999"/>
            <a:chOff x="-136302" y="1682102"/>
            <a:chExt cx="660400" cy="657225"/>
          </a:xfrm>
          <a:solidFill>
            <a:schemeClr val="tx1">
              <a:lumMod val="75000"/>
              <a:lumOff val="25000"/>
            </a:schemeClr>
          </a:solidFill>
        </p:grpSpPr>
        <p:sp>
          <p:nvSpPr>
            <p:cNvPr id="47" name="Freeform 36"/>
            <p:cNvSpPr/>
            <p:nvPr/>
          </p:nvSpPr>
          <p:spPr bwMode="auto">
            <a:xfrm>
              <a:off x="214536" y="1682102"/>
              <a:ext cx="309562" cy="309563"/>
            </a:xfrm>
            <a:custGeom>
              <a:avLst/>
              <a:gdLst>
                <a:gd name="T0" fmla="*/ 0 w 138"/>
                <a:gd name="T1" fmla="*/ 0 h 138"/>
                <a:gd name="T2" fmla="*/ 0 w 138"/>
                <a:gd name="T3" fmla="*/ 138 h 138"/>
                <a:gd name="T4" fmla="*/ 138 w 138"/>
                <a:gd name="T5" fmla="*/ 138 h 138"/>
                <a:gd name="T6" fmla="*/ 0 w 138"/>
                <a:gd name="T7" fmla="*/ 0 h 138"/>
              </a:gdLst>
              <a:ahLst/>
              <a:cxnLst>
                <a:cxn ang="0">
                  <a:pos x="T0" y="T1"/>
                </a:cxn>
                <a:cxn ang="0">
                  <a:pos x="T2" y="T3"/>
                </a:cxn>
                <a:cxn ang="0">
                  <a:pos x="T4" y="T5"/>
                </a:cxn>
                <a:cxn ang="0">
                  <a:pos x="T6" y="T7"/>
                </a:cxn>
              </a:cxnLst>
              <a:rect l="0" t="0" r="r" b="b"/>
              <a:pathLst>
                <a:path w="138" h="138">
                  <a:moveTo>
                    <a:pt x="0" y="0"/>
                  </a:moveTo>
                  <a:cubicBezTo>
                    <a:pt x="0" y="138"/>
                    <a:pt x="0" y="138"/>
                    <a:pt x="0" y="138"/>
                  </a:cubicBezTo>
                  <a:cubicBezTo>
                    <a:pt x="138" y="138"/>
                    <a:pt x="138" y="138"/>
                    <a:pt x="138" y="138"/>
                  </a:cubicBezTo>
                  <a:cubicBezTo>
                    <a:pt x="134" y="63"/>
                    <a:pt x="74"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48" name="Freeform 37"/>
            <p:cNvSpPr/>
            <p:nvPr/>
          </p:nvSpPr>
          <p:spPr bwMode="auto">
            <a:xfrm>
              <a:off x="-136302" y="1682102"/>
              <a:ext cx="660399" cy="657225"/>
            </a:xfrm>
            <a:custGeom>
              <a:avLst/>
              <a:gdLst>
                <a:gd name="T0" fmla="*/ 139 w 294"/>
                <a:gd name="T1" fmla="*/ 154 h 293"/>
                <a:gd name="T2" fmla="*/ 139 w 294"/>
                <a:gd name="T3" fmla="*/ 0 h 293"/>
                <a:gd name="T4" fmla="*/ 0 w 294"/>
                <a:gd name="T5" fmla="*/ 146 h 293"/>
                <a:gd name="T6" fmla="*/ 147 w 294"/>
                <a:gd name="T7" fmla="*/ 293 h 293"/>
                <a:gd name="T8" fmla="*/ 294 w 294"/>
                <a:gd name="T9" fmla="*/ 154 h 293"/>
                <a:gd name="T10" fmla="*/ 139 w 294"/>
                <a:gd name="T11" fmla="*/ 154 h 293"/>
              </a:gdLst>
              <a:ahLst/>
              <a:cxnLst>
                <a:cxn ang="0">
                  <a:pos x="T0" y="T1"/>
                </a:cxn>
                <a:cxn ang="0">
                  <a:pos x="T2" y="T3"/>
                </a:cxn>
                <a:cxn ang="0">
                  <a:pos x="T4" y="T5"/>
                </a:cxn>
                <a:cxn ang="0">
                  <a:pos x="T6" y="T7"/>
                </a:cxn>
                <a:cxn ang="0">
                  <a:pos x="T8" y="T9"/>
                </a:cxn>
                <a:cxn ang="0">
                  <a:pos x="T10" y="T11"/>
                </a:cxn>
              </a:cxnLst>
              <a:rect l="0" t="0" r="r" b="b"/>
              <a:pathLst>
                <a:path w="294" h="293">
                  <a:moveTo>
                    <a:pt x="139" y="154"/>
                  </a:moveTo>
                  <a:cubicBezTo>
                    <a:pt x="139" y="0"/>
                    <a:pt x="139" y="0"/>
                    <a:pt x="139" y="0"/>
                  </a:cubicBezTo>
                  <a:cubicBezTo>
                    <a:pt x="61" y="4"/>
                    <a:pt x="0" y="68"/>
                    <a:pt x="0" y="146"/>
                  </a:cubicBezTo>
                  <a:cubicBezTo>
                    <a:pt x="0" y="227"/>
                    <a:pt x="66" y="293"/>
                    <a:pt x="147" y="293"/>
                  </a:cubicBezTo>
                  <a:cubicBezTo>
                    <a:pt x="226" y="293"/>
                    <a:pt x="289" y="232"/>
                    <a:pt x="294" y="154"/>
                  </a:cubicBezTo>
                  <a:lnTo>
                    <a:pt x="139"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49" name="组合 48"/>
          <p:cNvGrpSpPr/>
          <p:nvPr/>
        </p:nvGrpSpPr>
        <p:grpSpPr>
          <a:xfrm>
            <a:off x="1676740" y="3106442"/>
            <a:ext cx="265904" cy="255752"/>
            <a:chOff x="9791183" y="5224427"/>
            <a:chExt cx="645684" cy="620952"/>
          </a:xfrm>
          <a:solidFill>
            <a:schemeClr val="tx1">
              <a:lumMod val="75000"/>
              <a:lumOff val="25000"/>
            </a:schemeClr>
          </a:solidFill>
        </p:grpSpPr>
        <p:sp>
          <p:nvSpPr>
            <p:cNvPr id="50" name="Oval 131"/>
            <p:cNvSpPr>
              <a:spLocks noChangeArrowheads="1"/>
            </p:cNvSpPr>
            <p:nvPr/>
          </p:nvSpPr>
          <p:spPr bwMode="auto">
            <a:xfrm>
              <a:off x="9968745" y="5224427"/>
              <a:ext cx="290558" cy="29427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1" name="Freeform 134"/>
            <p:cNvSpPr/>
            <p:nvPr/>
          </p:nvSpPr>
          <p:spPr bwMode="auto">
            <a:xfrm>
              <a:off x="9791183" y="5564604"/>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grpSp>
        <p:nvGrpSpPr>
          <p:cNvPr id="52" name="组合 51"/>
          <p:cNvGrpSpPr/>
          <p:nvPr/>
        </p:nvGrpSpPr>
        <p:grpSpPr>
          <a:xfrm>
            <a:off x="3216803" y="4245450"/>
            <a:ext cx="213511" cy="316416"/>
            <a:chOff x="1788812" y="2276750"/>
            <a:chExt cx="392114" cy="581025"/>
          </a:xfrm>
          <a:solidFill>
            <a:schemeClr val="tx1">
              <a:lumMod val="75000"/>
              <a:lumOff val="25000"/>
            </a:schemeClr>
          </a:solidFill>
        </p:grpSpPr>
        <p:sp>
          <p:nvSpPr>
            <p:cNvPr id="53" name="Freeform 9"/>
            <p:cNvSpPr>
              <a:spLocks noEditPoints="1"/>
            </p:cNvSpPr>
            <p:nvPr/>
          </p:nvSpPr>
          <p:spPr bwMode="auto">
            <a:xfrm>
              <a:off x="1788812" y="2276750"/>
              <a:ext cx="392114" cy="430215"/>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4" name="Freeform 10"/>
            <p:cNvSpPr/>
            <p:nvPr/>
          </p:nvSpPr>
          <p:spPr bwMode="auto">
            <a:xfrm>
              <a:off x="1884062" y="2729186"/>
              <a:ext cx="195263" cy="128589"/>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5" name="Freeform 11"/>
            <p:cNvSpPr/>
            <p:nvPr/>
          </p:nvSpPr>
          <p:spPr bwMode="auto">
            <a:xfrm>
              <a:off x="1872946"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grpSp>
      <p:grpSp>
        <p:nvGrpSpPr>
          <p:cNvPr id="56" name="组合 55"/>
          <p:cNvGrpSpPr/>
          <p:nvPr/>
        </p:nvGrpSpPr>
        <p:grpSpPr>
          <a:xfrm>
            <a:off x="10348483" y="4219908"/>
            <a:ext cx="331548" cy="347613"/>
            <a:chOff x="7002627" y="828237"/>
            <a:chExt cx="444697" cy="466185"/>
          </a:xfrm>
          <a:solidFill>
            <a:schemeClr val="tx1">
              <a:lumMod val="75000"/>
              <a:lumOff val="25000"/>
            </a:schemeClr>
          </a:solidFill>
        </p:grpSpPr>
        <p:sp>
          <p:nvSpPr>
            <p:cNvPr id="5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5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sp>
          <p:nvSpPr>
            <p:cNvPr id="6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accent1"/>
                </a:solidFill>
              </a:endParaRPr>
            </a:p>
          </p:txBody>
        </p:sp>
      </p:grpSp>
      <p:sp>
        <p:nvSpPr>
          <p:cNvPr id="65" name="Content Placeholder 2"/>
          <p:cNvSpPr txBox="1"/>
          <p:nvPr/>
        </p:nvSpPr>
        <p:spPr bwMode="auto">
          <a:xfrm>
            <a:off x="54459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6" name="Content Placeholder 2"/>
          <p:cNvSpPr txBox="1"/>
          <p:nvPr/>
        </p:nvSpPr>
        <p:spPr bwMode="auto">
          <a:xfrm>
            <a:off x="2253094"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7" name="Content Placeholder 2"/>
          <p:cNvSpPr txBox="1"/>
          <p:nvPr/>
        </p:nvSpPr>
        <p:spPr bwMode="auto">
          <a:xfrm>
            <a:off x="4127833"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8" name="Content Placeholder 2"/>
          <p:cNvSpPr txBox="1"/>
          <p:nvPr/>
        </p:nvSpPr>
        <p:spPr bwMode="auto">
          <a:xfrm>
            <a:off x="5697810"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69" name="Content Placeholder 2"/>
          <p:cNvSpPr txBox="1"/>
          <p:nvPr/>
        </p:nvSpPr>
        <p:spPr bwMode="auto">
          <a:xfrm>
            <a:off x="7683370" y="4605714"/>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sp>
        <p:nvSpPr>
          <p:cNvPr id="70" name="Content Placeholder 2"/>
          <p:cNvSpPr txBox="1"/>
          <p:nvPr/>
        </p:nvSpPr>
        <p:spPr bwMode="auto">
          <a:xfrm>
            <a:off x="9253347" y="2153675"/>
            <a:ext cx="2410549"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ctr" defTabSz="913765">
              <a:spcBef>
                <a:spcPct val="20000"/>
              </a:spcBef>
              <a:defRPr/>
            </a:pPr>
            <a:r>
              <a:rPr lang="zh-CN" altLang="en-US"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rPr>
              <a:t>输入你的标题</a:t>
            </a:r>
            <a:endParaRPr lang="en-US" altLang="zh-CN" sz="1500" b="1" kern="0" dirty="0">
              <a:solidFill>
                <a:schemeClr val="tx1">
                  <a:lumMod val="65000"/>
                  <a:lumOff val="35000"/>
                </a:schemeClr>
              </a:solidFill>
              <a:latin typeface="微软雅黑" panose="020B0503020204020204" pitchFamily="34" charset="-122"/>
              <a:ea typeface="微软雅黑" panose="020B0503020204020204" pitchFamily="34" charset="-122"/>
              <a:cs typeface="Raleway"/>
            </a:endParaRPr>
          </a:p>
          <a:p>
            <a:pPr algn="ctr" defTabSz="913765">
              <a:spcBef>
                <a:spcPct val="20000"/>
              </a:spcBef>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cs typeface="Raleway Light"/>
            </a:endParaRPr>
          </a:p>
        </p:txBody>
      </p:sp>
      <p:grpSp>
        <p:nvGrpSpPr>
          <p:cNvPr id="76" name="组合 75"/>
          <p:cNvGrpSpPr/>
          <p:nvPr/>
        </p:nvGrpSpPr>
        <p:grpSpPr>
          <a:xfrm>
            <a:off x="1429813" y="3615820"/>
            <a:ext cx="759758" cy="739233"/>
            <a:chOff x="978372" y="2390051"/>
            <a:chExt cx="694540" cy="675688"/>
          </a:xfrm>
        </p:grpSpPr>
        <p:grpSp>
          <p:nvGrpSpPr>
            <p:cNvPr id="72" name="组合 71"/>
            <p:cNvGrpSpPr/>
            <p:nvPr/>
          </p:nvGrpSpPr>
          <p:grpSpPr>
            <a:xfrm>
              <a:off x="997223" y="2390051"/>
              <a:ext cx="675689" cy="675688"/>
              <a:chOff x="819328" y="1120779"/>
              <a:chExt cx="1127886" cy="1127885"/>
            </a:xfrm>
          </p:grpSpPr>
          <p:sp>
            <p:nvSpPr>
              <p:cNvPr id="73"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74"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75" name="矩形 74"/>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01</a:t>
              </a:r>
            </a:p>
          </p:txBody>
        </p:sp>
      </p:grpSp>
      <p:grpSp>
        <p:nvGrpSpPr>
          <p:cNvPr id="77" name="组合 76"/>
          <p:cNvGrpSpPr/>
          <p:nvPr/>
        </p:nvGrpSpPr>
        <p:grpSpPr>
          <a:xfrm>
            <a:off x="2923138" y="3239900"/>
            <a:ext cx="759758" cy="739233"/>
            <a:chOff x="978372" y="2390051"/>
            <a:chExt cx="694540" cy="675688"/>
          </a:xfrm>
        </p:grpSpPr>
        <p:grpSp>
          <p:nvGrpSpPr>
            <p:cNvPr id="78" name="组合 77"/>
            <p:cNvGrpSpPr/>
            <p:nvPr/>
          </p:nvGrpSpPr>
          <p:grpSpPr>
            <a:xfrm>
              <a:off x="997223" y="2390051"/>
              <a:ext cx="675689" cy="675688"/>
              <a:chOff x="819328" y="1120779"/>
              <a:chExt cx="1127886" cy="1127885"/>
            </a:xfrm>
          </p:grpSpPr>
          <p:sp>
            <p:nvSpPr>
              <p:cNvPr id="8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8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79" name="矩形 7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02</a:t>
              </a:r>
            </a:p>
          </p:txBody>
        </p:sp>
      </p:grpSp>
      <p:grpSp>
        <p:nvGrpSpPr>
          <p:cNvPr id="82" name="组合 81"/>
          <p:cNvGrpSpPr/>
          <p:nvPr/>
        </p:nvGrpSpPr>
        <p:grpSpPr>
          <a:xfrm>
            <a:off x="4934557" y="3575180"/>
            <a:ext cx="759758" cy="739233"/>
            <a:chOff x="978372" y="2390051"/>
            <a:chExt cx="694540" cy="675688"/>
          </a:xfrm>
        </p:grpSpPr>
        <p:grpSp>
          <p:nvGrpSpPr>
            <p:cNvPr id="83" name="组合 82"/>
            <p:cNvGrpSpPr/>
            <p:nvPr/>
          </p:nvGrpSpPr>
          <p:grpSpPr>
            <a:xfrm>
              <a:off x="997223" y="2390051"/>
              <a:ext cx="675689" cy="675688"/>
              <a:chOff x="819328" y="1120779"/>
              <a:chExt cx="1127886" cy="1127885"/>
            </a:xfrm>
          </p:grpSpPr>
          <p:sp>
            <p:nvSpPr>
              <p:cNvPr id="8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8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84" name="矩形 8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03</a:t>
              </a:r>
            </a:p>
          </p:txBody>
        </p:sp>
      </p:grpSp>
      <p:grpSp>
        <p:nvGrpSpPr>
          <p:cNvPr id="87" name="组合 86"/>
          <p:cNvGrpSpPr/>
          <p:nvPr/>
        </p:nvGrpSpPr>
        <p:grpSpPr>
          <a:xfrm>
            <a:off x="6458358" y="3229740"/>
            <a:ext cx="759758" cy="739233"/>
            <a:chOff x="978372" y="2390051"/>
            <a:chExt cx="694540" cy="675688"/>
          </a:xfrm>
        </p:grpSpPr>
        <p:grpSp>
          <p:nvGrpSpPr>
            <p:cNvPr id="88" name="组合 87"/>
            <p:cNvGrpSpPr/>
            <p:nvPr/>
          </p:nvGrpSpPr>
          <p:grpSpPr>
            <a:xfrm>
              <a:off x="997223" y="2390051"/>
              <a:ext cx="675689" cy="675688"/>
              <a:chOff x="819328" y="1120779"/>
              <a:chExt cx="1127886" cy="1127885"/>
            </a:xfrm>
          </p:grpSpPr>
          <p:sp>
            <p:nvSpPr>
              <p:cNvPr id="9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9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89" name="矩形 8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04</a:t>
              </a:r>
            </a:p>
          </p:txBody>
        </p:sp>
      </p:grpSp>
      <p:grpSp>
        <p:nvGrpSpPr>
          <p:cNvPr id="92" name="组合 91"/>
          <p:cNvGrpSpPr/>
          <p:nvPr/>
        </p:nvGrpSpPr>
        <p:grpSpPr>
          <a:xfrm>
            <a:off x="8439300" y="3575180"/>
            <a:ext cx="759758" cy="739233"/>
            <a:chOff x="978372" y="2390051"/>
            <a:chExt cx="694540" cy="675688"/>
          </a:xfrm>
        </p:grpSpPr>
        <p:grpSp>
          <p:nvGrpSpPr>
            <p:cNvPr id="93" name="组合 92"/>
            <p:cNvGrpSpPr/>
            <p:nvPr/>
          </p:nvGrpSpPr>
          <p:grpSpPr>
            <a:xfrm>
              <a:off x="997223" y="2390051"/>
              <a:ext cx="675689" cy="675688"/>
              <a:chOff x="819328" y="1120779"/>
              <a:chExt cx="1127886" cy="1127885"/>
            </a:xfrm>
          </p:grpSpPr>
          <p:sp>
            <p:nvSpPr>
              <p:cNvPr id="95"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sp>
            <p:nvSpPr>
              <p:cNvPr id="96"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tx2"/>
                  </a:solidFill>
                  <a:latin typeface="Open Sans" panose="020B0606030504020204"/>
                  <a:ea typeface="MS PGothic" panose="020B0600070205080204" charset="-128"/>
                </a:endParaRPr>
              </a:p>
            </p:txBody>
          </p:sp>
        </p:grpSp>
        <p:sp>
          <p:nvSpPr>
            <p:cNvPr id="94" name="矩形 93"/>
            <p:cNvSpPr/>
            <p:nvPr/>
          </p:nvSpPr>
          <p:spPr>
            <a:xfrm>
              <a:off x="978372" y="2474643"/>
              <a:ext cx="682862" cy="478244"/>
            </a:xfrm>
            <a:prstGeom prst="rect">
              <a:avLst/>
            </a:prstGeom>
          </p:spPr>
          <p:txBody>
            <a:bodyPr wrap="square">
              <a:spAutoFit/>
            </a:bodyPr>
            <a:lstStyle/>
            <a:p>
              <a:pPr algn="ctr"/>
              <a:r>
                <a:rPr lang="en-US" altLang="zh-CN" sz="2800" b="1" dirty="0">
                  <a:solidFill>
                    <a:schemeClr val="tx2"/>
                  </a:solidFill>
                  <a:latin typeface="Agency FB" panose="020B0503020202020204" pitchFamily="34" charset="0"/>
                  <a:ea typeface="微软雅黑" panose="020B0503020204020204" pitchFamily="34" charset="-122"/>
                </a:rPr>
                <a:t>05</a:t>
              </a:r>
            </a:p>
          </p:txBody>
        </p:sp>
      </p:grpSp>
      <p:grpSp>
        <p:nvGrpSpPr>
          <p:cNvPr id="97" name="组合 96"/>
          <p:cNvGrpSpPr/>
          <p:nvPr/>
        </p:nvGrpSpPr>
        <p:grpSpPr>
          <a:xfrm>
            <a:off x="10013895" y="3229740"/>
            <a:ext cx="759758" cy="739233"/>
            <a:chOff x="978372" y="2390051"/>
            <a:chExt cx="694540" cy="675688"/>
          </a:xfrm>
        </p:grpSpPr>
        <p:grpSp>
          <p:nvGrpSpPr>
            <p:cNvPr id="98" name="组合 97"/>
            <p:cNvGrpSpPr/>
            <p:nvPr/>
          </p:nvGrpSpPr>
          <p:grpSpPr>
            <a:xfrm>
              <a:off x="997223" y="2390051"/>
              <a:ext cx="675689" cy="675688"/>
              <a:chOff x="819328" y="1120779"/>
              <a:chExt cx="1127886" cy="1127885"/>
            </a:xfrm>
          </p:grpSpPr>
          <p:sp>
            <p:nvSpPr>
              <p:cNvPr id="100"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sp>
            <p:nvSpPr>
              <p:cNvPr id="101"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chemeClr val="accent1"/>
                  </a:solidFill>
                  <a:latin typeface="Open Sans" panose="020B0606030504020204"/>
                  <a:ea typeface="MS PGothic" panose="020B0600070205080204" charset="-128"/>
                </a:endParaRPr>
              </a:p>
            </p:txBody>
          </p:sp>
        </p:grpSp>
        <p:sp>
          <p:nvSpPr>
            <p:cNvPr id="99" name="矩形 98"/>
            <p:cNvSpPr/>
            <p:nvPr/>
          </p:nvSpPr>
          <p:spPr>
            <a:xfrm>
              <a:off x="978372" y="2474643"/>
              <a:ext cx="682862" cy="478244"/>
            </a:xfrm>
            <a:prstGeom prst="rect">
              <a:avLst/>
            </a:prstGeom>
          </p:spPr>
          <p:txBody>
            <a:bodyPr wrap="square">
              <a:spAutoFit/>
            </a:bodyPr>
            <a:lstStyle/>
            <a:p>
              <a:pPr algn="ctr"/>
              <a:r>
                <a:rPr lang="en-US" altLang="zh-CN" sz="2800" b="1" dirty="0">
                  <a:solidFill>
                    <a:schemeClr val="accent1"/>
                  </a:solidFill>
                  <a:latin typeface="Agency FB" panose="020B0503020202020204" pitchFamily="34" charset="0"/>
                  <a:ea typeface="微软雅黑" panose="020B0503020204020204" pitchFamily="34" charset="-122"/>
                </a:rPr>
                <a:t>06</a:t>
              </a: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childTnLst>
                                </p:cTn>
                              </p:par>
                            </p:childTnLst>
                          </p:cTn>
                        </p:par>
                        <p:par>
                          <p:cTn id="40" fill="hold">
                            <p:stCondLst>
                              <p:cond delay="3500"/>
                            </p:stCondLst>
                            <p:childTnLst>
                              <p:par>
                                <p:cTn id="41" presetID="16" presetClass="entr" presetSubtype="21"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inVertical)">
                                      <p:cBhvr>
                                        <p:cTn id="43" dur="500"/>
                                        <p:tgtEl>
                                          <p:spTgt spid="13"/>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childTnLst>
                          </p:cTn>
                        </p:par>
                        <p:par>
                          <p:cTn id="50" fill="hold">
                            <p:stCondLst>
                              <p:cond delay="4500"/>
                            </p:stCondLst>
                            <p:childTnLst>
                              <p:par>
                                <p:cTn id="51" presetID="53" presetClass="entr" presetSubtype="16" fill="hold"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Effect transition="in" filter="fade">
                                      <p:cBhvr>
                                        <p:cTn id="55" dur="500"/>
                                        <p:tgtEl>
                                          <p:spTgt spid="82"/>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par>
                          <p:cTn id="66" fill="hold">
                            <p:stCondLst>
                              <p:cond delay="6000"/>
                            </p:stCondLst>
                            <p:childTnLst>
                              <p:par>
                                <p:cTn id="67" presetID="53" presetClass="entr" presetSubtype="16" fill="hold" nodeType="afterEffect">
                                  <p:stCondLst>
                                    <p:cond delay="0"/>
                                  </p:stCondLst>
                                  <p:childTnLst>
                                    <p:set>
                                      <p:cBhvr>
                                        <p:cTn id="68" dur="1" fill="hold">
                                          <p:stCondLst>
                                            <p:cond delay="0"/>
                                          </p:stCondLst>
                                        </p:cTn>
                                        <p:tgtEl>
                                          <p:spTgt spid="87"/>
                                        </p:tgtEl>
                                        <p:attrNameLst>
                                          <p:attrName>style.visibility</p:attrName>
                                        </p:attrNameLst>
                                      </p:cBhvr>
                                      <p:to>
                                        <p:strVal val="visible"/>
                                      </p:to>
                                    </p:set>
                                    <p:anim calcmode="lin" valueType="num">
                                      <p:cBhvr>
                                        <p:cTn id="69" dur="500" fill="hold"/>
                                        <p:tgtEl>
                                          <p:spTgt spid="87"/>
                                        </p:tgtEl>
                                        <p:attrNameLst>
                                          <p:attrName>ppt_w</p:attrName>
                                        </p:attrNameLst>
                                      </p:cBhvr>
                                      <p:tavLst>
                                        <p:tav tm="0">
                                          <p:val>
                                            <p:fltVal val="0"/>
                                          </p:val>
                                        </p:tav>
                                        <p:tav tm="100000">
                                          <p:val>
                                            <p:strVal val="#ppt_w"/>
                                          </p:val>
                                        </p:tav>
                                      </p:tavLst>
                                    </p:anim>
                                    <p:anim calcmode="lin" valueType="num">
                                      <p:cBhvr>
                                        <p:cTn id="70" dur="500" fill="hold"/>
                                        <p:tgtEl>
                                          <p:spTgt spid="87"/>
                                        </p:tgtEl>
                                        <p:attrNameLst>
                                          <p:attrName>ppt_h</p:attrName>
                                        </p:attrNameLst>
                                      </p:cBhvr>
                                      <p:tavLst>
                                        <p:tav tm="0">
                                          <p:val>
                                            <p:fltVal val="0"/>
                                          </p:val>
                                        </p:tav>
                                        <p:tav tm="100000">
                                          <p:val>
                                            <p:strVal val="#ppt_h"/>
                                          </p:val>
                                        </p:tav>
                                      </p:tavLst>
                                    </p:anim>
                                    <p:animEffect transition="in" filter="fade">
                                      <p:cBhvr>
                                        <p:cTn id="71" dur="500"/>
                                        <p:tgtEl>
                                          <p:spTgt spid="87"/>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par>
                          <p:cTn id="76" fill="hold">
                            <p:stCondLst>
                              <p:cond delay="7000"/>
                            </p:stCondLst>
                            <p:childTnLst>
                              <p:par>
                                <p:cTn id="77" presetID="16" presetClass="entr" presetSubtype="21" fill="hold"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500"/>
                            </p:stCondLst>
                            <p:childTnLst>
                              <p:par>
                                <p:cTn id="81" presetID="53" presetClass="entr" presetSubtype="16" fill="hold" nodeType="afterEffect">
                                  <p:stCondLst>
                                    <p:cond delay="0"/>
                                  </p:stCondLst>
                                  <p:childTnLst>
                                    <p:set>
                                      <p:cBhvr>
                                        <p:cTn id="82" dur="1" fill="hold">
                                          <p:stCondLst>
                                            <p:cond delay="0"/>
                                          </p:stCondLst>
                                        </p:cTn>
                                        <p:tgtEl>
                                          <p:spTgt spid="41"/>
                                        </p:tgtEl>
                                        <p:attrNameLst>
                                          <p:attrName>style.visibility</p:attrName>
                                        </p:attrNameLst>
                                      </p:cBhvr>
                                      <p:to>
                                        <p:strVal val="visible"/>
                                      </p:to>
                                    </p:set>
                                    <p:anim calcmode="lin" valueType="num">
                                      <p:cBhvr>
                                        <p:cTn id="83" dur="500" fill="hold"/>
                                        <p:tgtEl>
                                          <p:spTgt spid="41"/>
                                        </p:tgtEl>
                                        <p:attrNameLst>
                                          <p:attrName>ppt_w</p:attrName>
                                        </p:attrNameLst>
                                      </p:cBhvr>
                                      <p:tavLst>
                                        <p:tav tm="0">
                                          <p:val>
                                            <p:fltVal val="0"/>
                                          </p:val>
                                        </p:tav>
                                        <p:tav tm="100000">
                                          <p:val>
                                            <p:strVal val="#ppt_w"/>
                                          </p:val>
                                        </p:tav>
                                      </p:tavLst>
                                    </p:anim>
                                    <p:anim calcmode="lin" valueType="num">
                                      <p:cBhvr>
                                        <p:cTn id="84" dur="500" fill="hold"/>
                                        <p:tgtEl>
                                          <p:spTgt spid="41"/>
                                        </p:tgtEl>
                                        <p:attrNameLst>
                                          <p:attrName>ppt_h</p:attrName>
                                        </p:attrNameLst>
                                      </p:cBhvr>
                                      <p:tavLst>
                                        <p:tav tm="0">
                                          <p:val>
                                            <p:fltVal val="0"/>
                                          </p:val>
                                        </p:tav>
                                        <p:tav tm="100000">
                                          <p:val>
                                            <p:strVal val="#ppt_h"/>
                                          </p:val>
                                        </p:tav>
                                      </p:tavLst>
                                    </p:anim>
                                    <p:animEffect transition="in" filter="fade">
                                      <p:cBhvr>
                                        <p:cTn id="85" dur="500"/>
                                        <p:tgtEl>
                                          <p:spTgt spid="41"/>
                                        </p:tgtEl>
                                      </p:cBhvr>
                                    </p:animEffect>
                                  </p:childTnLst>
                                </p:cTn>
                              </p:par>
                            </p:childTnLst>
                          </p:cTn>
                        </p:par>
                        <p:par>
                          <p:cTn id="86" fill="hold">
                            <p:stCondLst>
                              <p:cond delay="8000"/>
                            </p:stCondLst>
                            <p:childTnLst>
                              <p:par>
                                <p:cTn id="87" presetID="53" presetClass="entr" presetSubtype="16" fill="hold" nodeType="afterEffect">
                                  <p:stCondLst>
                                    <p:cond delay="0"/>
                                  </p:stCondLst>
                                  <p:childTnLst>
                                    <p:set>
                                      <p:cBhvr>
                                        <p:cTn id="88" dur="1" fill="hold">
                                          <p:stCondLst>
                                            <p:cond delay="0"/>
                                          </p:stCondLst>
                                        </p:cTn>
                                        <p:tgtEl>
                                          <p:spTgt spid="92"/>
                                        </p:tgtEl>
                                        <p:attrNameLst>
                                          <p:attrName>style.visibility</p:attrName>
                                        </p:attrNameLst>
                                      </p:cBhvr>
                                      <p:to>
                                        <p:strVal val="visible"/>
                                      </p:to>
                                    </p:set>
                                    <p:anim calcmode="lin" valueType="num">
                                      <p:cBhvr>
                                        <p:cTn id="89" dur="500" fill="hold"/>
                                        <p:tgtEl>
                                          <p:spTgt spid="92"/>
                                        </p:tgtEl>
                                        <p:attrNameLst>
                                          <p:attrName>ppt_w</p:attrName>
                                        </p:attrNameLst>
                                      </p:cBhvr>
                                      <p:tavLst>
                                        <p:tav tm="0">
                                          <p:val>
                                            <p:fltVal val="0"/>
                                          </p:val>
                                        </p:tav>
                                        <p:tav tm="100000">
                                          <p:val>
                                            <p:strVal val="#ppt_w"/>
                                          </p:val>
                                        </p:tav>
                                      </p:tavLst>
                                    </p:anim>
                                    <p:anim calcmode="lin" valueType="num">
                                      <p:cBhvr>
                                        <p:cTn id="90" dur="500" fill="hold"/>
                                        <p:tgtEl>
                                          <p:spTgt spid="92"/>
                                        </p:tgtEl>
                                        <p:attrNameLst>
                                          <p:attrName>ppt_h</p:attrName>
                                        </p:attrNameLst>
                                      </p:cBhvr>
                                      <p:tavLst>
                                        <p:tav tm="0">
                                          <p:val>
                                            <p:fltVal val="0"/>
                                          </p:val>
                                        </p:tav>
                                        <p:tav tm="100000">
                                          <p:val>
                                            <p:strVal val="#ppt_h"/>
                                          </p:val>
                                        </p:tav>
                                      </p:tavLst>
                                    </p:anim>
                                    <p:animEffect transition="in" filter="fade">
                                      <p:cBhvr>
                                        <p:cTn id="91" dur="500"/>
                                        <p:tgtEl>
                                          <p:spTgt spid="92"/>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500"/>
                                        <p:tgtEl>
                                          <p:spTgt spid="69"/>
                                        </p:tgtEl>
                                      </p:cBhvr>
                                    </p:animEffect>
                                  </p:childTnLst>
                                </p:cTn>
                              </p:par>
                            </p:childTnLst>
                          </p:cTn>
                        </p:par>
                        <p:par>
                          <p:cTn id="96" fill="hold">
                            <p:stCondLst>
                              <p:cond delay="9000"/>
                            </p:stCondLst>
                            <p:childTnLst>
                              <p:par>
                                <p:cTn id="97" presetID="53" presetClass="entr" presetSubtype="16" fill="hold" nodeType="afterEffect">
                                  <p:stCondLst>
                                    <p:cond delay="0"/>
                                  </p:stCondLst>
                                  <p:childTnLst>
                                    <p:set>
                                      <p:cBhvr>
                                        <p:cTn id="98" dur="1" fill="hold">
                                          <p:stCondLst>
                                            <p:cond delay="0"/>
                                          </p:stCondLst>
                                        </p:cTn>
                                        <p:tgtEl>
                                          <p:spTgt spid="56"/>
                                        </p:tgtEl>
                                        <p:attrNameLst>
                                          <p:attrName>style.visibility</p:attrName>
                                        </p:attrNameLst>
                                      </p:cBhvr>
                                      <p:to>
                                        <p:strVal val="visible"/>
                                      </p:to>
                                    </p:set>
                                    <p:anim calcmode="lin" valueType="num">
                                      <p:cBhvr>
                                        <p:cTn id="99" dur="500" fill="hold"/>
                                        <p:tgtEl>
                                          <p:spTgt spid="56"/>
                                        </p:tgtEl>
                                        <p:attrNameLst>
                                          <p:attrName>ppt_w</p:attrName>
                                        </p:attrNameLst>
                                      </p:cBhvr>
                                      <p:tavLst>
                                        <p:tav tm="0">
                                          <p:val>
                                            <p:fltVal val="0"/>
                                          </p:val>
                                        </p:tav>
                                        <p:tav tm="100000">
                                          <p:val>
                                            <p:strVal val="#ppt_w"/>
                                          </p:val>
                                        </p:tav>
                                      </p:tavLst>
                                    </p:anim>
                                    <p:anim calcmode="lin" valueType="num">
                                      <p:cBhvr>
                                        <p:cTn id="100" dur="500" fill="hold"/>
                                        <p:tgtEl>
                                          <p:spTgt spid="56"/>
                                        </p:tgtEl>
                                        <p:attrNameLst>
                                          <p:attrName>ppt_h</p:attrName>
                                        </p:attrNameLst>
                                      </p:cBhvr>
                                      <p:tavLst>
                                        <p:tav tm="0">
                                          <p:val>
                                            <p:fltVal val="0"/>
                                          </p:val>
                                        </p:tav>
                                        <p:tav tm="100000">
                                          <p:val>
                                            <p:strVal val="#ppt_h"/>
                                          </p:val>
                                        </p:tav>
                                      </p:tavLst>
                                    </p:anim>
                                    <p:animEffect transition="in" filter="fade">
                                      <p:cBhvr>
                                        <p:cTn id="101" dur="500"/>
                                        <p:tgtEl>
                                          <p:spTgt spid="56"/>
                                        </p:tgtEl>
                                      </p:cBhvr>
                                    </p:animEffect>
                                  </p:childTnLst>
                                </p:cTn>
                              </p:par>
                            </p:childTnLst>
                          </p:cTn>
                        </p:par>
                        <p:par>
                          <p:cTn id="102" fill="hold">
                            <p:stCondLst>
                              <p:cond delay="9500"/>
                            </p:stCondLst>
                            <p:childTnLst>
                              <p:par>
                                <p:cTn id="103" presetID="53" presetClass="entr" presetSubtype="16" fill="hold" nodeType="afterEffect">
                                  <p:stCondLst>
                                    <p:cond delay="0"/>
                                  </p:stCondLst>
                                  <p:childTnLst>
                                    <p:set>
                                      <p:cBhvr>
                                        <p:cTn id="104" dur="1" fill="hold">
                                          <p:stCondLst>
                                            <p:cond delay="0"/>
                                          </p:stCondLst>
                                        </p:cTn>
                                        <p:tgtEl>
                                          <p:spTgt spid="97"/>
                                        </p:tgtEl>
                                        <p:attrNameLst>
                                          <p:attrName>style.visibility</p:attrName>
                                        </p:attrNameLst>
                                      </p:cBhvr>
                                      <p:to>
                                        <p:strVal val="visible"/>
                                      </p:to>
                                    </p:set>
                                    <p:anim calcmode="lin" valueType="num">
                                      <p:cBhvr>
                                        <p:cTn id="105" dur="500" fill="hold"/>
                                        <p:tgtEl>
                                          <p:spTgt spid="97"/>
                                        </p:tgtEl>
                                        <p:attrNameLst>
                                          <p:attrName>ppt_w</p:attrName>
                                        </p:attrNameLst>
                                      </p:cBhvr>
                                      <p:tavLst>
                                        <p:tav tm="0">
                                          <p:val>
                                            <p:fltVal val="0"/>
                                          </p:val>
                                        </p:tav>
                                        <p:tav tm="100000">
                                          <p:val>
                                            <p:strVal val="#ppt_w"/>
                                          </p:val>
                                        </p:tav>
                                      </p:tavLst>
                                    </p:anim>
                                    <p:anim calcmode="lin" valueType="num">
                                      <p:cBhvr>
                                        <p:cTn id="106" dur="500" fill="hold"/>
                                        <p:tgtEl>
                                          <p:spTgt spid="97"/>
                                        </p:tgtEl>
                                        <p:attrNameLst>
                                          <p:attrName>ppt_h</p:attrName>
                                        </p:attrNameLst>
                                      </p:cBhvr>
                                      <p:tavLst>
                                        <p:tav tm="0">
                                          <p:val>
                                            <p:fltVal val="0"/>
                                          </p:val>
                                        </p:tav>
                                        <p:tav tm="100000">
                                          <p:val>
                                            <p:strVal val="#ppt_h"/>
                                          </p:val>
                                        </p:tav>
                                      </p:tavLst>
                                    </p:anim>
                                    <p:animEffect transition="in" filter="fade">
                                      <p:cBhvr>
                                        <p:cTn id="107" dur="500"/>
                                        <p:tgtEl>
                                          <p:spTgt spid="97"/>
                                        </p:tgtEl>
                                      </p:cBhvr>
                                    </p:animEffect>
                                  </p:childTnLst>
                                </p:cTn>
                              </p:par>
                            </p:childTnLst>
                          </p:cTn>
                        </p:par>
                        <p:par>
                          <p:cTn id="108" fill="hold">
                            <p:stCondLst>
                              <p:cond delay="10000"/>
                            </p:stCondLst>
                            <p:childTnLst>
                              <p:par>
                                <p:cTn id="109" presetID="10" presetClass="entr" presetSubtype="0"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fade">
                                      <p:cBhvr>
                                        <p:cTn id="11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65" grpId="0"/>
      <p:bldP spid="66" grpId="0"/>
      <p:bldP spid="67" grpId="0"/>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Freeform 64"/>
          <p:cNvSpPr/>
          <p:nvPr/>
        </p:nvSpPr>
        <p:spPr bwMode="auto">
          <a:xfrm>
            <a:off x="4199475" y="1462040"/>
            <a:ext cx="1872927" cy="1676319"/>
          </a:xfrm>
          <a:custGeom>
            <a:avLst/>
            <a:gdLst/>
            <a:ahLst/>
            <a:cxnLst>
              <a:cxn ang="0">
                <a:pos x="330" y="184"/>
              </a:cxn>
              <a:cxn ang="0">
                <a:pos x="330" y="32"/>
              </a:cxn>
              <a:cxn ang="0">
                <a:pos x="257" y="18"/>
              </a:cxn>
              <a:cxn ang="0">
                <a:pos x="33" y="152"/>
              </a:cxn>
              <a:cxn ang="0">
                <a:pos x="28" y="206"/>
              </a:cxn>
              <a:cxn ang="0">
                <a:pos x="168" y="287"/>
              </a:cxn>
              <a:cxn ang="0">
                <a:pos x="206" y="286"/>
              </a:cxn>
              <a:cxn ang="0">
                <a:pos x="289" y="233"/>
              </a:cxn>
              <a:cxn ang="0">
                <a:pos x="330" y="184"/>
              </a:cxn>
            </a:cxnLst>
            <a:rect l="0" t="0" r="r" b="b"/>
            <a:pathLst>
              <a:path w="335" h="299">
                <a:moveTo>
                  <a:pt x="330" y="184"/>
                </a:moveTo>
                <a:cubicBezTo>
                  <a:pt x="330" y="159"/>
                  <a:pt x="330" y="32"/>
                  <a:pt x="330" y="32"/>
                </a:cubicBezTo>
                <a:cubicBezTo>
                  <a:pt x="330" y="32"/>
                  <a:pt x="335" y="0"/>
                  <a:pt x="257" y="18"/>
                </a:cubicBezTo>
                <a:cubicBezTo>
                  <a:pt x="180" y="35"/>
                  <a:pt x="96" y="74"/>
                  <a:pt x="33" y="152"/>
                </a:cubicBezTo>
                <a:cubicBezTo>
                  <a:pt x="25" y="163"/>
                  <a:pt x="0" y="190"/>
                  <a:pt x="28" y="206"/>
                </a:cubicBezTo>
                <a:cubicBezTo>
                  <a:pt x="57" y="222"/>
                  <a:pt x="168" y="287"/>
                  <a:pt x="168" y="287"/>
                </a:cubicBezTo>
                <a:cubicBezTo>
                  <a:pt x="168" y="287"/>
                  <a:pt x="189" y="299"/>
                  <a:pt x="206" y="286"/>
                </a:cubicBezTo>
                <a:cubicBezTo>
                  <a:pt x="222" y="272"/>
                  <a:pt x="257" y="244"/>
                  <a:pt x="289" y="233"/>
                </a:cubicBezTo>
                <a:cubicBezTo>
                  <a:pt x="319" y="224"/>
                  <a:pt x="331" y="226"/>
                  <a:pt x="330" y="184"/>
                </a:cubicBezTo>
              </a:path>
            </a:pathLst>
          </a:custGeom>
          <a:gradFill>
            <a:gsLst>
              <a:gs pos="0">
                <a:schemeClr val="bg1"/>
              </a:gs>
              <a:gs pos="100000">
                <a:srgbClr val="D5D5D5"/>
              </a:gs>
              <a:gs pos="0">
                <a:schemeClr val="bg1"/>
              </a:gs>
              <a:gs pos="100000">
                <a:schemeClr val="bg1">
                  <a:lumMod val="50000"/>
                </a:schemeClr>
              </a:gs>
            </a:gsLst>
            <a:lin ang="16200000" scaled="1"/>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1" name="Freeform 62"/>
          <p:cNvSpPr/>
          <p:nvPr/>
        </p:nvSpPr>
        <p:spPr bwMode="auto">
          <a:xfrm>
            <a:off x="3851953" y="2643150"/>
            <a:ext cx="1374710" cy="2159220"/>
          </a:xfrm>
          <a:custGeom>
            <a:avLst/>
            <a:gdLst/>
            <a:ahLst/>
            <a:cxnLst>
              <a:cxn ang="0">
                <a:pos x="209" y="93"/>
              </a:cxn>
              <a:cxn ang="0">
                <a:pos x="75" y="20"/>
              </a:cxn>
              <a:cxn ang="0">
                <a:pos x="27" y="77"/>
              </a:cxn>
              <a:cxn ang="0">
                <a:pos x="38" y="338"/>
              </a:cxn>
              <a:cxn ang="0">
                <a:pos x="83" y="368"/>
              </a:cxn>
              <a:cxn ang="0">
                <a:pos x="221" y="284"/>
              </a:cxn>
              <a:cxn ang="0">
                <a:pos x="238" y="250"/>
              </a:cxn>
              <a:cxn ang="0">
                <a:pos x="232" y="152"/>
              </a:cxn>
              <a:cxn ang="0">
                <a:pos x="209" y="93"/>
              </a:cxn>
            </a:cxnLst>
            <a:rect l="0" t="0" r="r" b="b"/>
            <a:pathLst>
              <a:path w="246" h="385">
                <a:moveTo>
                  <a:pt x="209" y="93"/>
                </a:moveTo>
                <a:cubicBezTo>
                  <a:pt x="187" y="81"/>
                  <a:pt x="75" y="20"/>
                  <a:pt x="75" y="20"/>
                </a:cubicBezTo>
                <a:cubicBezTo>
                  <a:pt x="75" y="20"/>
                  <a:pt x="49" y="0"/>
                  <a:pt x="27" y="77"/>
                </a:cubicBezTo>
                <a:cubicBezTo>
                  <a:pt x="6" y="153"/>
                  <a:pt x="0" y="245"/>
                  <a:pt x="38" y="338"/>
                </a:cubicBezTo>
                <a:cubicBezTo>
                  <a:pt x="43" y="350"/>
                  <a:pt x="56" y="385"/>
                  <a:pt x="83" y="368"/>
                </a:cubicBezTo>
                <a:cubicBezTo>
                  <a:pt x="110" y="351"/>
                  <a:pt x="221" y="284"/>
                  <a:pt x="221" y="284"/>
                </a:cubicBezTo>
                <a:cubicBezTo>
                  <a:pt x="221" y="284"/>
                  <a:pt x="242" y="271"/>
                  <a:pt x="238" y="250"/>
                </a:cubicBezTo>
                <a:cubicBezTo>
                  <a:pt x="234" y="229"/>
                  <a:pt x="226" y="186"/>
                  <a:pt x="232" y="152"/>
                </a:cubicBezTo>
                <a:cubicBezTo>
                  <a:pt x="238" y="122"/>
                  <a:pt x="246" y="112"/>
                  <a:pt x="209" y="93"/>
                </a:cubicBezTo>
              </a:path>
            </a:pathLst>
          </a:custGeom>
          <a:gradFill>
            <a:gsLst>
              <a:gs pos="0">
                <a:schemeClr val="bg1"/>
              </a:gs>
              <a:gs pos="100000">
                <a:srgbClr val="D5D5D5"/>
              </a:gs>
              <a:gs pos="0">
                <a:schemeClr val="bg1"/>
              </a:gs>
              <a:gs pos="100000">
                <a:schemeClr val="bg1">
                  <a:lumMod val="50000"/>
                </a:schemeClr>
              </a:gs>
            </a:gsLst>
            <a:lin ang="11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2" name="Freeform 61"/>
          <p:cNvSpPr/>
          <p:nvPr/>
        </p:nvSpPr>
        <p:spPr bwMode="auto">
          <a:xfrm>
            <a:off x="4181023" y="4291787"/>
            <a:ext cx="1879078" cy="1691696"/>
          </a:xfrm>
          <a:custGeom>
            <a:avLst/>
            <a:gdLst/>
            <a:ahLst/>
            <a:cxnLst>
              <a:cxn ang="0">
                <a:pos x="161" y="22"/>
              </a:cxn>
              <a:cxn ang="0">
                <a:pos x="31" y="100"/>
              </a:cxn>
              <a:cxn ang="0">
                <a:pos x="56" y="171"/>
              </a:cxn>
              <a:cxn ang="0">
                <a:pos x="287" y="293"/>
              </a:cxn>
              <a:cxn ang="0">
                <a:pos x="335" y="270"/>
              </a:cxn>
              <a:cxn ang="0">
                <a:pos x="332" y="108"/>
              </a:cxn>
              <a:cxn ang="0">
                <a:pos x="312" y="77"/>
              </a:cxn>
              <a:cxn ang="0">
                <a:pos x="224" y="32"/>
              </a:cxn>
              <a:cxn ang="0">
                <a:pos x="161" y="22"/>
              </a:cxn>
            </a:cxnLst>
            <a:rect l="0" t="0" r="r" b="b"/>
            <a:pathLst>
              <a:path w="336" h="302">
                <a:moveTo>
                  <a:pt x="161" y="22"/>
                </a:moveTo>
                <a:cubicBezTo>
                  <a:pt x="140" y="35"/>
                  <a:pt x="31" y="100"/>
                  <a:pt x="31" y="100"/>
                </a:cubicBezTo>
                <a:cubicBezTo>
                  <a:pt x="31" y="100"/>
                  <a:pt x="0" y="113"/>
                  <a:pt x="56" y="171"/>
                </a:cubicBezTo>
                <a:cubicBezTo>
                  <a:pt x="111" y="228"/>
                  <a:pt x="187" y="280"/>
                  <a:pt x="287" y="293"/>
                </a:cubicBezTo>
                <a:cubicBezTo>
                  <a:pt x="300" y="295"/>
                  <a:pt x="336" y="302"/>
                  <a:pt x="335" y="270"/>
                </a:cubicBezTo>
                <a:cubicBezTo>
                  <a:pt x="334" y="237"/>
                  <a:pt x="332" y="108"/>
                  <a:pt x="332" y="108"/>
                </a:cubicBezTo>
                <a:cubicBezTo>
                  <a:pt x="332" y="108"/>
                  <a:pt x="332" y="84"/>
                  <a:pt x="312" y="77"/>
                </a:cubicBezTo>
                <a:cubicBezTo>
                  <a:pt x="292" y="70"/>
                  <a:pt x="250" y="54"/>
                  <a:pt x="224" y="32"/>
                </a:cubicBezTo>
                <a:cubicBezTo>
                  <a:pt x="201" y="12"/>
                  <a:pt x="196" y="0"/>
                  <a:pt x="161" y="22"/>
                </a:cubicBezTo>
              </a:path>
            </a:pathLst>
          </a:custGeom>
          <a:gradFill>
            <a:gsLst>
              <a:gs pos="0">
                <a:schemeClr val="bg1"/>
              </a:gs>
              <a:gs pos="100000">
                <a:srgbClr val="D5D5D5"/>
              </a:gs>
              <a:gs pos="0">
                <a:schemeClr val="bg1"/>
              </a:gs>
              <a:gs pos="100000">
                <a:schemeClr val="bg1">
                  <a:lumMod val="50000"/>
                </a:schemeClr>
              </a:gs>
            </a:gsLst>
            <a:lin ang="9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3" name="Freeform 59"/>
          <p:cNvSpPr/>
          <p:nvPr/>
        </p:nvSpPr>
        <p:spPr bwMode="auto">
          <a:xfrm>
            <a:off x="6195415" y="1468188"/>
            <a:ext cx="1872927" cy="1704000"/>
          </a:xfrm>
          <a:custGeom>
            <a:avLst/>
            <a:gdLst/>
            <a:ahLst/>
            <a:cxnLst>
              <a:cxn ang="0">
                <a:pos x="174" y="281"/>
              </a:cxn>
              <a:cxn ang="0">
                <a:pos x="305" y="204"/>
              </a:cxn>
              <a:cxn ang="0">
                <a:pos x="280" y="133"/>
              </a:cxn>
              <a:cxn ang="0">
                <a:pos x="49" y="9"/>
              </a:cxn>
              <a:cxn ang="0">
                <a:pos x="1" y="33"/>
              </a:cxn>
              <a:cxn ang="0">
                <a:pos x="3" y="194"/>
              </a:cxn>
              <a:cxn ang="0">
                <a:pos x="23" y="226"/>
              </a:cxn>
              <a:cxn ang="0">
                <a:pos x="110" y="271"/>
              </a:cxn>
              <a:cxn ang="0">
                <a:pos x="174" y="281"/>
              </a:cxn>
            </a:cxnLst>
            <a:rect l="0" t="0" r="r" b="b"/>
            <a:pathLst>
              <a:path w="335" h="304">
                <a:moveTo>
                  <a:pt x="174" y="281"/>
                </a:moveTo>
                <a:cubicBezTo>
                  <a:pt x="195" y="268"/>
                  <a:pt x="305" y="204"/>
                  <a:pt x="305" y="204"/>
                </a:cubicBezTo>
                <a:cubicBezTo>
                  <a:pt x="305" y="204"/>
                  <a:pt x="335" y="192"/>
                  <a:pt x="280" y="133"/>
                </a:cubicBezTo>
                <a:cubicBezTo>
                  <a:pt x="225" y="76"/>
                  <a:pt x="149" y="24"/>
                  <a:pt x="49" y="9"/>
                </a:cubicBezTo>
                <a:cubicBezTo>
                  <a:pt x="36" y="7"/>
                  <a:pt x="0" y="0"/>
                  <a:pt x="1" y="33"/>
                </a:cubicBezTo>
                <a:cubicBezTo>
                  <a:pt x="2" y="65"/>
                  <a:pt x="3" y="194"/>
                  <a:pt x="3" y="194"/>
                </a:cubicBezTo>
                <a:cubicBezTo>
                  <a:pt x="3" y="194"/>
                  <a:pt x="3" y="219"/>
                  <a:pt x="23" y="226"/>
                </a:cubicBezTo>
                <a:cubicBezTo>
                  <a:pt x="43" y="233"/>
                  <a:pt x="85" y="249"/>
                  <a:pt x="110" y="271"/>
                </a:cubicBezTo>
                <a:cubicBezTo>
                  <a:pt x="133" y="292"/>
                  <a:pt x="138" y="304"/>
                  <a:pt x="174" y="281"/>
                </a:cubicBezTo>
              </a:path>
            </a:pathLst>
          </a:custGeom>
          <a:gradFill>
            <a:gsLst>
              <a:gs pos="0">
                <a:schemeClr val="tx1">
                  <a:lumMod val="50000"/>
                  <a:lumOff val="50000"/>
                </a:schemeClr>
              </a:gs>
              <a:gs pos="100000">
                <a:srgbClr val="D5D5D5"/>
              </a:gs>
              <a:gs pos="0">
                <a:schemeClr val="bg1"/>
              </a:gs>
              <a:gs pos="100000">
                <a:schemeClr val="bg1">
                  <a:lumMod val="50000"/>
                </a:schemeClr>
              </a:gs>
            </a:gsLst>
            <a:lin ang="120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4" name="Freeform 58"/>
          <p:cNvSpPr/>
          <p:nvPr/>
        </p:nvSpPr>
        <p:spPr bwMode="auto">
          <a:xfrm>
            <a:off x="7016552" y="2640075"/>
            <a:ext cx="1374710" cy="2156145"/>
          </a:xfrm>
          <a:custGeom>
            <a:avLst/>
            <a:gdLst/>
            <a:ahLst/>
            <a:cxnLst>
              <a:cxn ang="0">
                <a:pos x="38" y="293"/>
              </a:cxn>
              <a:cxn ang="0">
                <a:pos x="171" y="365"/>
              </a:cxn>
              <a:cxn ang="0">
                <a:pos x="219" y="308"/>
              </a:cxn>
              <a:cxn ang="0">
                <a:pos x="208" y="47"/>
              </a:cxn>
              <a:cxn ang="0">
                <a:pos x="163" y="17"/>
              </a:cxn>
              <a:cxn ang="0">
                <a:pos x="26" y="101"/>
              </a:cxn>
              <a:cxn ang="0">
                <a:pos x="8" y="135"/>
              </a:cxn>
              <a:cxn ang="0">
                <a:pos x="14" y="233"/>
              </a:cxn>
              <a:cxn ang="0">
                <a:pos x="38" y="293"/>
              </a:cxn>
            </a:cxnLst>
            <a:rect l="0" t="0" r="r" b="b"/>
            <a:pathLst>
              <a:path w="246" h="385">
                <a:moveTo>
                  <a:pt x="38" y="293"/>
                </a:moveTo>
                <a:cubicBezTo>
                  <a:pt x="60" y="304"/>
                  <a:pt x="171" y="365"/>
                  <a:pt x="171" y="365"/>
                </a:cubicBezTo>
                <a:cubicBezTo>
                  <a:pt x="171" y="365"/>
                  <a:pt x="197" y="385"/>
                  <a:pt x="219" y="308"/>
                </a:cubicBezTo>
                <a:cubicBezTo>
                  <a:pt x="241" y="232"/>
                  <a:pt x="246" y="140"/>
                  <a:pt x="208" y="47"/>
                </a:cubicBezTo>
                <a:cubicBezTo>
                  <a:pt x="203" y="35"/>
                  <a:pt x="191" y="0"/>
                  <a:pt x="163" y="17"/>
                </a:cubicBezTo>
                <a:cubicBezTo>
                  <a:pt x="136" y="35"/>
                  <a:pt x="26" y="101"/>
                  <a:pt x="26" y="101"/>
                </a:cubicBezTo>
                <a:cubicBezTo>
                  <a:pt x="26" y="101"/>
                  <a:pt x="4" y="114"/>
                  <a:pt x="8" y="135"/>
                </a:cubicBezTo>
                <a:cubicBezTo>
                  <a:pt x="13" y="156"/>
                  <a:pt x="21" y="200"/>
                  <a:pt x="14" y="233"/>
                </a:cubicBezTo>
                <a:cubicBezTo>
                  <a:pt x="8" y="263"/>
                  <a:pt x="0" y="273"/>
                  <a:pt x="38" y="293"/>
                </a:cubicBezTo>
              </a:path>
            </a:pathLst>
          </a:custGeom>
          <a:gradFill>
            <a:gsLst>
              <a:gs pos="0">
                <a:schemeClr val="bg1"/>
              </a:gs>
              <a:gs pos="100000">
                <a:srgbClr val="D5D5D5"/>
              </a:gs>
              <a:gs pos="0">
                <a:schemeClr val="bg1"/>
              </a:gs>
              <a:gs pos="100000">
                <a:schemeClr val="bg1">
                  <a:lumMod val="50000"/>
                </a:schemeClr>
              </a:gs>
            </a:gsLst>
            <a:lin ang="174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sp>
        <p:nvSpPr>
          <p:cNvPr id="45" name="Freeform 60"/>
          <p:cNvSpPr/>
          <p:nvPr/>
        </p:nvSpPr>
        <p:spPr bwMode="auto">
          <a:xfrm>
            <a:off x="6183116" y="4313313"/>
            <a:ext cx="1857549" cy="1704000"/>
          </a:xfrm>
          <a:custGeom>
            <a:avLst/>
            <a:gdLst/>
            <a:ahLst/>
            <a:cxnLst>
              <a:cxn ang="0">
                <a:pos x="2" y="120"/>
              </a:cxn>
              <a:cxn ang="0">
                <a:pos x="7" y="272"/>
              </a:cxn>
              <a:cxn ang="0">
                <a:pos x="81" y="284"/>
              </a:cxn>
              <a:cxn ang="0">
                <a:pos x="300" y="141"/>
              </a:cxn>
              <a:cxn ang="0">
                <a:pos x="303" y="88"/>
              </a:cxn>
              <a:cxn ang="0">
                <a:pos x="160" y="12"/>
              </a:cxn>
              <a:cxn ang="0">
                <a:pos x="123" y="14"/>
              </a:cxn>
              <a:cxn ang="0">
                <a:pos x="41" y="69"/>
              </a:cxn>
              <a:cxn ang="0">
                <a:pos x="2" y="120"/>
              </a:cxn>
            </a:cxnLst>
            <a:rect l="0" t="0" r="r" b="b"/>
            <a:pathLst>
              <a:path w="332" h="304">
                <a:moveTo>
                  <a:pt x="2" y="120"/>
                </a:moveTo>
                <a:cubicBezTo>
                  <a:pt x="3" y="145"/>
                  <a:pt x="7" y="272"/>
                  <a:pt x="7" y="272"/>
                </a:cubicBezTo>
                <a:cubicBezTo>
                  <a:pt x="7" y="272"/>
                  <a:pt x="4" y="304"/>
                  <a:pt x="81" y="284"/>
                </a:cubicBezTo>
                <a:cubicBezTo>
                  <a:pt x="158" y="264"/>
                  <a:pt x="240" y="222"/>
                  <a:pt x="300" y="141"/>
                </a:cubicBezTo>
                <a:cubicBezTo>
                  <a:pt x="308" y="131"/>
                  <a:pt x="332" y="102"/>
                  <a:pt x="303" y="88"/>
                </a:cubicBezTo>
                <a:cubicBezTo>
                  <a:pt x="274" y="73"/>
                  <a:pt x="160" y="12"/>
                  <a:pt x="160" y="12"/>
                </a:cubicBezTo>
                <a:cubicBezTo>
                  <a:pt x="160" y="12"/>
                  <a:pt x="139" y="0"/>
                  <a:pt x="123" y="14"/>
                </a:cubicBezTo>
                <a:cubicBezTo>
                  <a:pt x="107" y="29"/>
                  <a:pt x="73" y="58"/>
                  <a:pt x="41" y="69"/>
                </a:cubicBezTo>
                <a:cubicBezTo>
                  <a:pt x="12" y="80"/>
                  <a:pt x="0" y="78"/>
                  <a:pt x="2" y="120"/>
                </a:cubicBezTo>
              </a:path>
            </a:pathLst>
          </a:custGeom>
          <a:gradFill>
            <a:gsLst>
              <a:gs pos="0">
                <a:schemeClr val="bg1"/>
              </a:gs>
              <a:gs pos="100000">
                <a:srgbClr val="D5D5D5"/>
              </a:gs>
              <a:gs pos="0">
                <a:schemeClr val="bg1"/>
              </a:gs>
              <a:gs pos="100000">
                <a:schemeClr val="bg1">
                  <a:lumMod val="50000"/>
                </a:schemeClr>
              </a:gs>
            </a:gsLst>
            <a:lin ang="12600000" scaled="0"/>
          </a:gradFill>
          <a:ln w="19050">
            <a:solidFill>
              <a:schemeClr val="bg1">
                <a:lumMod val="85000"/>
              </a:schemeClr>
            </a:solidFill>
          </a:ln>
          <a:effectLst>
            <a:outerShdw blurRad="63500" sx="102000" sy="102000" algn="ctr" rotWithShape="0">
              <a:prstClr val="black">
                <a:alpha val="40000"/>
              </a:prstClr>
            </a:outerShdw>
          </a:effectLst>
        </p:spPr>
        <p:txBody>
          <a:bodyPr vert="horz" wrap="square" lIns="91431" tIns="45715" rIns="91431" bIns="45715" numCol="1" anchor="t" anchorCtr="0" compatLnSpc="1"/>
          <a:lstStyle/>
          <a:p>
            <a:endParaRPr lang="en-US">
              <a:solidFill>
                <a:schemeClr val="tx1">
                  <a:lumMod val="50000"/>
                  <a:lumOff val="50000"/>
                </a:schemeClr>
              </a:solidFill>
            </a:endParaRPr>
          </a:p>
        </p:txBody>
      </p:sp>
      <p:grpSp>
        <p:nvGrpSpPr>
          <p:cNvPr id="37" name="组合 36"/>
          <p:cNvGrpSpPr/>
          <p:nvPr/>
        </p:nvGrpSpPr>
        <p:grpSpPr>
          <a:xfrm>
            <a:off x="5320104" y="2865704"/>
            <a:ext cx="1603009" cy="1603215"/>
            <a:chOff x="819328" y="1120779"/>
            <a:chExt cx="1127886" cy="1127885"/>
          </a:xfrm>
        </p:grpSpPr>
        <p:sp>
          <p:nvSpPr>
            <p:cNvPr id="38" name="Oval 1"/>
            <p:cNvSpPr/>
            <p:nvPr/>
          </p:nvSpPr>
          <p:spPr bwMode="auto">
            <a:xfrm>
              <a:off x="819328" y="1120779"/>
              <a:ext cx="1127886" cy="1127885"/>
            </a:xfrm>
            <a:prstGeom prst="ellipse">
              <a:avLst/>
            </a:prstGeom>
            <a:gradFill>
              <a:gsLst>
                <a:gs pos="0">
                  <a:schemeClr val="bg1">
                    <a:lumMod val="85000"/>
                  </a:schemeClr>
                </a:gs>
                <a:gs pos="1000">
                  <a:schemeClr val="bg1"/>
                </a:gs>
                <a:gs pos="100000">
                  <a:schemeClr val="bg1">
                    <a:lumMod val="75000"/>
                  </a:schemeClr>
                </a:gs>
              </a:gsLst>
              <a:lin ang="21594000" scaled="0"/>
            </a:gradFill>
            <a:ln w="25400" cap="flat" cmpd="sng" algn="ctr">
              <a:noFill/>
              <a:prstDash val="solid"/>
            </a:ln>
            <a:effectLst>
              <a:outerShdw blurRad="63500" sx="102000" sy="102000" algn="ctr" rotWithShape="0">
                <a:prstClr val="black">
                  <a:alpha val="40000"/>
                </a:prstClr>
              </a:outerShdw>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sp>
          <p:nvSpPr>
            <p:cNvPr id="39" name="Oval 1"/>
            <p:cNvSpPr/>
            <p:nvPr/>
          </p:nvSpPr>
          <p:spPr bwMode="auto">
            <a:xfrm>
              <a:off x="899592" y="1201043"/>
              <a:ext cx="967359" cy="967358"/>
            </a:xfrm>
            <a:prstGeom prst="ellipse">
              <a:avLst/>
            </a:prstGeom>
            <a:gradFill flip="none" rotWithShape="1">
              <a:gsLst>
                <a:gs pos="0">
                  <a:schemeClr val="bg1">
                    <a:lumMod val="85000"/>
                  </a:schemeClr>
                </a:gs>
                <a:gs pos="1000">
                  <a:schemeClr val="bg1"/>
                </a:gs>
                <a:gs pos="100000">
                  <a:schemeClr val="bg1">
                    <a:lumMod val="75000"/>
                  </a:schemeClr>
                </a:gs>
              </a:gsLst>
              <a:lin ang="16200000" scaled="1"/>
              <a:tileRect/>
            </a:gradFill>
            <a:ln w="25400" cap="flat" cmpd="sng" algn="ctr">
              <a:noFill/>
              <a:prstDash val="solid"/>
            </a:ln>
            <a:effectLst/>
          </p:spPr>
          <p:txBody>
            <a:bodyPr anchor="ctr"/>
            <a:lstStyle/>
            <a:p>
              <a:pPr algn="ctr">
                <a:defRPr/>
              </a:pPr>
              <a:endParaRPr lang="en-AU" sz="1300" kern="0">
                <a:solidFill>
                  <a:srgbClr val="FFFFFF"/>
                </a:solidFill>
                <a:latin typeface="Open Sans" panose="020B0606030504020204"/>
                <a:ea typeface="MS PGothic" panose="020B0600070205080204" charset="-128"/>
              </a:endParaRPr>
            </a:p>
          </p:txBody>
        </p:sp>
      </p:grpSp>
      <p:sp>
        <p:nvSpPr>
          <p:cNvPr id="3" name="标题 2"/>
          <p:cNvSpPr>
            <a:spLocks noGrp="1"/>
          </p:cNvSpPr>
          <p:nvPr>
            <p:ph type="title"/>
          </p:nvPr>
        </p:nvSpPr>
        <p:spPr/>
        <p:txBody>
          <a:bodyPr>
            <a:normAutofit fontScale="90000"/>
          </a:bodyPr>
          <a:lstStyle/>
          <a:p>
            <a:r>
              <a:rPr lang="zh-CN" altLang="en-US" dirty="0"/>
              <a:t>单击输入标题内容</a:t>
            </a:r>
          </a:p>
        </p:txBody>
      </p:sp>
      <p:sp>
        <p:nvSpPr>
          <p:cNvPr id="9" name="AutoShape 112"/>
          <p:cNvSpPr/>
          <p:nvPr/>
        </p:nvSpPr>
        <p:spPr bwMode="auto">
          <a:xfrm>
            <a:off x="4994831" y="2005481"/>
            <a:ext cx="584084" cy="58516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2"/>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0" name="Group 87"/>
          <p:cNvGrpSpPr/>
          <p:nvPr/>
        </p:nvGrpSpPr>
        <p:grpSpPr>
          <a:xfrm>
            <a:off x="6703957" y="4851155"/>
            <a:ext cx="438312" cy="585160"/>
            <a:chOff x="586386" y="4508909"/>
            <a:chExt cx="261342" cy="348854"/>
          </a:xfrm>
          <a:solidFill>
            <a:schemeClr val="accent1"/>
          </a:solidFill>
        </p:grpSpPr>
        <p:sp>
          <p:nvSpPr>
            <p:cNvPr id="11" name="AutoShape 108"/>
            <p:cNvSpPr/>
            <p:nvPr/>
          </p:nvSpPr>
          <p:spPr bwMode="auto">
            <a:xfrm>
              <a:off x="651275" y="4574393"/>
              <a:ext cx="130969" cy="130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2" name="AutoShape 109"/>
            <p:cNvSpPr/>
            <p:nvPr/>
          </p:nvSpPr>
          <p:spPr bwMode="auto">
            <a:xfrm>
              <a:off x="586386" y="4508909"/>
              <a:ext cx="261342" cy="3488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grpSp>
        <p:nvGrpSpPr>
          <p:cNvPr id="13" name="Group 41"/>
          <p:cNvGrpSpPr/>
          <p:nvPr/>
        </p:nvGrpSpPr>
        <p:grpSpPr>
          <a:xfrm>
            <a:off x="7472203" y="3412180"/>
            <a:ext cx="511197" cy="584160"/>
            <a:chOff x="6880625" y="3111711"/>
            <a:chExt cx="304800" cy="348258"/>
          </a:xfrm>
          <a:solidFill>
            <a:schemeClr val="accent4"/>
          </a:solidFill>
        </p:grpSpPr>
        <p:sp>
          <p:nvSpPr>
            <p:cNvPr id="14" name="AutoShape 48"/>
            <p:cNvSpPr/>
            <p:nvPr/>
          </p:nvSpPr>
          <p:spPr bwMode="auto">
            <a:xfrm>
              <a:off x="6880625" y="3111711"/>
              <a:ext cx="304800" cy="34825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5" name="AutoShape 49"/>
            <p:cNvSpPr/>
            <p:nvPr/>
          </p:nvSpPr>
          <p:spPr bwMode="auto">
            <a:xfrm>
              <a:off x="7119940" y="3383768"/>
              <a:ext cx="22027" cy="214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6" name="AutoShape 50"/>
            <p:cNvSpPr/>
            <p:nvPr/>
          </p:nvSpPr>
          <p:spPr bwMode="auto">
            <a:xfrm>
              <a:off x="7119940" y="3318284"/>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17" name="AutoShape 51"/>
            <p:cNvSpPr/>
            <p:nvPr/>
          </p:nvSpPr>
          <p:spPr bwMode="auto">
            <a:xfrm>
              <a:off x="7119940" y="3252799"/>
              <a:ext cx="22027" cy="22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18" name="AutoShape 47"/>
          <p:cNvSpPr/>
          <p:nvPr/>
        </p:nvSpPr>
        <p:spPr bwMode="auto">
          <a:xfrm>
            <a:off x="4195399" y="3490331"/>
            <a:ext cx="584084" cy="58416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accent6"/>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nvGrpSpPr>
          <p:cNvPr id="19" name="组合 18"/>
          <p:cNvGrpSpPr/>
          <p:nvPr/>
        </p:nvGrpSpPr>
        <p:grpSpPr>
          <a:xfrm>
            <a:off x="6677298" y="2042303"/>
            <a:ext cx="585082" cy="584160"/>
            <a:chOff x="2581673" y="3096418"/>
            <a:chExt cx="465137" cy="464344"/>
          </a:xfrm>
          <a:solidFill>
            <a:schemeClr val="accent3"/>
          </a:solidFill>
        </p:grpSpPr>
        <p:sp>
          <p:nvSpPr>
            <p:cNvPr id="20" name="AutoShape 128"/>
            <p:cNvSpPr/>
            <p:nvPr/>
          </p:nvSpPr>
          <p:spPr bwMode="auto">
            <a:xfrm>
              <a:off x="2581673" y="3096418"/>
              <a:ext cx="46513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1" name="AutoShape 129"/>
            <p:cNvSpPr/>
            <p:nvPr/>
          </p:nvSpPr>
          <p:spPr bwMode="auto">
            <a:xfrm>
              <a:off x="2872186" y="315436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1" tIns="19051" rIns="19051" bIns="19051"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grpSp>
      <p:sp>
        <p:nvSpPr>
          <p:cNvPr id="22" name="AutoShape 46"/>
          <p:cNvSpPr/>
          <p:nvPr/>
        </p:nvSpPr>
        <p:spPr bwMode="auto">
          <a:xfrm>
            <a:off x="4994831" y="4839405"/>
            <a:ext cx="584084" cy="5841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5"/>
          </a:solidFill>
          <a:ln>
            <a:noFill/>
          </a:ln>
          <a:effectLst/>
        </p:spPr>
        <p:txBody>
          <a:bodyPr lIns="19049" tIns="19049" rIns="19049" bIns="19049" anchor="ctr"/>
          <a:lstStyle/>
          <a:p>
            <a:pPr algn="ctr" defTabSz="227965" fontAlgn="base" hangingPunct="0">
              <a:spcBef>
                <a:spcPct val="0"/>
              </a:spcBef>
              <a:spcAft>
                <a:spcPct val="0"/>
              </a:spcAft>
            </a:pPr>
            <a:endParaRPr lang="en-US" sz="1500">
              <a:solidFill>
                <a:schemeClr val="tx1">
                  <a:lumMod val="50000"/>
                  <a:lumOff val="50000"/>
                </a:schemeClr>
              </a:solidFill>
              <a:effectLst>
                <a:outerShdw blurRad="38100" dist="38100" dir="2700000" algn="tl">
                  <a:srgbClr val="000000"/>
                </a:outerShdw>
              </a:effectLst>
              <a:latin typeface="Gill Sans" charset="0"/>
              <a:sym typeface="Gill Sans" charset="0"/>
            </a:endParaRPr>
          </a:p>
        </p:txBody>
      </p:sp>
      <p:sp>
        <p:nvSpPr>
          <p:cNvPr id="25" name="KSO_Shape"/>
          <p:cNvSpPr/>
          <p:nvPr/>
        </p:nvSpPr>
        <p:spPr bwMode="auto">
          <a:xfrm>
            <a:off x="5760140" y="3172321"/>
            <a:ext cx="758344" cy="1034241"/>
          </a:xfrm>
          <a:custGeom>
            <a:avLst/>
            <a:gdLst>
              <a:gd name="T0" fmla="*/ 690912 w 1387475"/>
              <a:gd name="T1" fmla="*/ 1460893 h 1890713"/>
              <a:gd name="T2" fmla="*/ 273569 w 1387475"/>
              <a:gd name="T3" fmla="*/ 1342172 h 1890713"/>
              <a:gd name="T4" fmla="*/ 1125427 w 1387475"/>
              <a:gd name="T5" fmla="*/ 1107527 h 1890713"/>
              <a:gd name="T6" fmla="*/ 1132217 w 1387475"/>
              <a:gd name="T7" fmla="*/ 1123117 h 1890713"/>
              <a:gd name="T8" fmla="*/ 1000025 w 1387475"/>
              <a:gd name="T9" fmla="*/ 749763 h 1890713"/>
              <a:gd name="T10" fmla="*/ 1159374 w 1387475"/>
              <a:gd name="T11" fmla="*/ 788538 h 1890713"/>
              <a:gd name="T12" fmla="*/ 1296359 w 1387475"/>
              <a:gd name="T13" fmla="*/ 860090 h 1890713"/>
              <a:gd name="T14" fmla="*/ 1380227 w 1387475"/>
              <a:gd name="T15" fmla="*/ 938838 h 1890713"/>
              <a:gd name="T16" fmla="*/ 1395402 w 1387475"/>
              <a:gd name="T17" fmla="*/ 983609 h 1890713"/>
              <a:gd name="T18" fmla="*/ 1388613 w 1387475"/>
              <a:gd name="T19" fmla="*/ 1092736 h 1890713"/>
              <a:gd name="T20" fmla="*/ 1337095 w 1387475"/>
              <a:gd name="T21" fmla="*/ 1277414 h 1890713"/>
              <a:gd name="T22" fmla="*/ 1108654 w 1387475"/>
              <a:gd name="T23" fmla="*/ 1651167 h 1890713"/>
              <a:gd name="T24" fmla="*/ 234430 w 1387475"/>
              <a:gd name="T25" fmla="*/ 1588809 h 1890713"/>
              <a:gd name="T26" fmla="*/ 132192 w 1387475"/>
              <a:gd name="T27" fmla="*/ 1603999 h 1890713"/>
              <a:gd name="T28" fmla="*/ 75082 w 1387475"/>
              <a:gd name="T29" fmla="*/ 1526850 h 1890713"/>
              <a:gd name="T30" fmla="*/ 9585 w 1387475"/>
              <a:gd name="T31" fmla="*/ 1125115 h 1890713"/>
              <a:gd name="T32" fmla="*/ 1198 w 1387475"/>
              <a:gd name="T33" fmla="*/ 986407 h 1890713"/>
              <a:gd name="T34" fmla="*/ 15176 w 1387475"/>
              <a:gd name="T35" fmla="*/ 938039 h 1890713"/>
              <a:gd name="T36" fmla="*/ 60305 w 1387475"/>
              <a:gd name="T37" fmla="*/ 885673 h 1890713"/>
              <a:gd name="T38" fmla="*/ 179717 w 1387475"/>
              <a:gd name="T39" fmla="*/ 820917 h 1890713"/>
              <a:gd name="T40" fmla="*/ 333475 w 1387475"/>
              <a:gd name="T41" fmla="*/ 775746 h 1890713"/>
              <a:gd name="T42" fmla="*/ 492025 w 1387475"/>
              <a:gd name="T43" fmla="*/ 750962 h 1890713"/>
              <a:gd name="T44" fmla="*/ 748422 w 1387475"/>
              <a:gd name="T45" fmla="*/ 882076 h 1890713"/>
              <a:gd name="T46" fmla="*/ 930934 w 1387475"/>
              <a:gd name="T47" fmla="*/ 750163 h 1890713"/>
              <a:gd name="T48" fmla="*/ 763236 w 1387475"/>
              <a:gd name="T49" fmla="*/ 2000 h 1890713"/>
              <a:gd name="T50" fmla="*/ 882716 w 1387475"/>
              <a:gd name="T51" fmla="*/ 31207 h 1890713"/>
              <a:gd name="T52" fmla="*/ 976222 w 1387475"/>
              <a:gd name="T53" fmla="*/ 84818 h 1890713"/>
              <a:gd name="T54" fmla="*/ 983815 w 1387475"/>
              <a:gd name="T55" fmla="*/ 140830 h 1890713"/>
              <a:gd name="T56" fmla="*/ 937461 w 1387475"/>
              <a:gd name="T57" fmla="*/ 183639 h 1890713"/>
              <a:gd name="T58" fmla="*/ 861137 w 1387475"/>
              <a:gd name="T59" fmla="*/ 203243 h 1890713"/>
              <a:gd name="T60" fmla="*/ 748450 w 1387475"/>
              <a:gd name="T61" fmla="*/ 166435 h 1890713"/>
              <a:gd name="T62" fmla="*/ 909489 w 1387475"/>
              <a:gd name="T63" fmla="*/ 231649 h 1890713"/>
              <a:gd name="T64" fmla="*/ 958240 w 1387475"/>
              <a:gd name="T65" fmla="*/ 231649 h 1890713"/>
              <a:gd name="T66" fmla="*/ 981018 w 1387475"/>
              <a:gd name="T67" fmla="*/ 265256 h 1890713"/>
              <a:gd name="T68" fmla="*/ 989409 w 1387475"/>
              <a:gd name="T69" fmla="*/ 299663 h 1890713"/>
              <a:gd name="T70" fmla="*/ 1005793 w 1387475"/>
              <a:gd name="T71" fmla="*/ 334471 h 1890713"/>
              <a:gd name="T72" fmla="*/ 1011387 w 1387475"/>
              <a:gd name="T73" fmla="*/ 406487 h 1890713"/>
              <a:gd name="T74" fmla="*/ 1002596 w 1387475"/>
              <a:gd name="T75" fmla="*/ 470900 h 1890713"/>
              <a:gd name="T76" fmla="*/ 985413 w 1387475"/>
              <a:gd name="T77" fmla="*/ 493305 h 1890713"/>
              <a:gd name="T78" fmla="*/ 969029 w 1387475"/>
              <a:gd name="T79" fmla="*/ 462499 h 1890713"/>
              <a:gd name="T80" fmla="*/ 933466 w 1387475"/>
              <a:gd name="T81" fmla="*/ 585725 h 1890713"/>
              <a:gd name="T82" fmla="*/ 867131 w 1387475"/>
              <a:gd name="T83" fmla="*/ 678944 h 1890713"/>
              <a:gd name="T84" fmla="*/ 785613 w 1387475"/>
              <a:gd name="T85" fmla="*/ 737757 h 1890713"/>
              <a:gd name="T86" fmla="*/ 703695 w 1387475"/>
              <a:gd name="T87" fmla="*/ 758161 h 1890713"/>
              <a:gd name="T88" fmla="*/ 632567 w 1387475"/>
              <a:gd name="T89" fmla="*/ 736957 h 1890713"/>
              <a:gd name="T90" fmla="*/ 552247 w 1387475"/>
              <a:gd name="T91" fmla="*/ 676944 h 1890713"/>
              <a:gd name="T92" fmla="*/ 479121 w 1387475"/>
              <a:gd name="T93" fmla="*/ 586925 h 1890713"/>
              <a:gd name="T94" fmla="*/ 429170 w 1387475"/>
              <a:gd name="T95" fmla="*/ 473701 h 1890713"/>
              <a:gd name="T96" fmla="*/ 413186 w 1387475"/>
              <a:gd name="T97" fmla="*/ 497706 h 1890713"/>
              <a:gd name="T98" fmla="*/ 395604 w 1387475"/>
              <a:gd name="T99" fmla="*/ 469300 h 1890713"/>
              <a:gd name="T100" fmla="*/ 388411 w 1387475"/>
              <a:gd name="T101" fmla="*/ 400886 h 1890713"/>
              <a:gd name="T102" fmla="*/ 395604 w 1387475"/>
              <a:gd name="T103" fmla="*/ 332470 h 1890713"/>
              <a:gd name="T104" fmla="*/ 413186 w 1387475"/>
              <a:gd name="T105" fmla="*/ 304064 h 1890713"/>
              <a:gd name="T106" fmla="*/ 418780 w 1387475"/>
              <a:gd name="T107" fmla="*/ 231249 h 1890713"/>
              <a:gd name="T108" fmla="*/ 433966 w 1387475"/>
              <a:gd name="T109" fmla="*/ 153632 h 1890713"/>
              <a:gd name="T110" fmla="*/ 415983 w 1387475"/>
              <a:gd name="T111" fmla="*/ 121626 h 1890713"/>
              <a:gd name="T112" fmla="*/ 474725 w 1387475"/>
              <a:gd name="T113" fmla="*/ 72015 h 1890713"/>
              <a:gd name="T114" fmla="*/ 567432 w 1387475"/>
              <a:gd name="T115" fmla="*/ 28006 h 1890713"/>
              <a:gd name="T116" fmla="*/ 671328 w 1387475"/>
              <a:gd name="T117" fmla="*/ 3601 h 18907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387475" h="1890713">
                <a:moveTo>
                  <a:pt x="1185185" y="1355117"/>
                </a:moveTo>
                <a:lnTo>
                  <a:pt x="1112995" y="1364242"/>
                </a:lnTo>
                <a:lnTo>
                  <a:pt x="719520" y="1412247"/>
                </a:lnTo>
                <a:lnTo>
                  <a:pt x="699687" y="1419785"/>
                </a:lnTo>
                <a:lnTo>
                  <a:pt x="661609" y="1434464"/>
                </a:lnTo>
                <a:lnTo>
                  <a:pt x="591006" y="1461839"/>
                </a:lnTo>
                <a:lnTo>
                  <a:pt x="656849" y="1453905"/>
                </a:lnTo>
                <a:lnTo>
                  <a:pt x="686201" y="1449937"/>
                </a:lnTo>
                <a:lnTo>
                  <a:pt x="1212950" y="1385269"/>
                </a:lnTo>
                <a:lnTo>
                  <a:pt x="1207397" y="1379318"/>
                </a:lnTo>
                <a:lnTo>
                  <a:pt x="1185185" y="1355117"/>
                </a:lnTo>
                <a:close/>
                <a:moveTo>
                  <a:pt x="882939" y="1288862"/>
                </a:moveTo>
                <a:lnTo>
                  <a:pt x="692944" y="1297987"/>
                </a:lnTo>
                <a:lnTo>
                  <a:pt x="638207" y="1300764"/>
                </a:lnTo>
                <a:lnTo>
                  <a:pt x="608855" y="1302351"/>
                </a:lnTo>
                <a:lnTo>
                  <a:pt x="271704" y="1332106"/>
                </a:lnTo>
                <a:lnTo>
                  <a:pt x="253855" y="1342421"/>
                </a:lnTo>
                <a:lnTo>
                  <a:pt x="152313" y="1399948"/>
                </a:lnTo>
                <a:lnTo>
                  <a:pt x="688581" y="1318617"/>
                </a:lnTo>
                <a:lnTo>
                  <a:pt x="749665" y="1309492"/>
                </a:lnTo>
                <a:lnTo>
                  <a:pt x="761564" y="1307112"/>
                </a:lnTo>
                <a:lnTo>
                  <a:pt x="882939" y="1288862"/>
                </a:lnTo>
                <a:close/>
                <a:moveTo>
                  <a:pt x="1118944" y="1098824"/>
                </a:moveTo>
                <a:lnTo>
                  <a:pt x="1117754" y="1099221"/>
                </a:lnTo>
                <a:lnTo>
                  <a:pt x="1116168" y="1100808"/>
                </a:lnTo>
                <a:lnTo>
                  <a:pt x="1115374" y="1102395"/>
                </a:lnTo>
                <a:lnTo>
                  <a:pt x="1114978" y="1103585"/>
                </a:lnTo>
                <a:lnTo>
                  <a:pt x="1115771" y="1105569"/>
                </a:lnTo>
                <a:lnTo>
                  <a:pt x="1116564" y="1107156"/>
                </a:lnTo>
                <a:lnTo>
                  <a:pt x="1118151" y="1109139"/>
                </a:lnTo>
                <a:lnTo>
                  <a:pt x="1119737" y="1110726"/>
                </a:lnTo>
                <a:lnTo>
                  <a:pt x="1124497" y="1114694"/>
                </a:lnTo>
                <a:lnTo>
                  <a:pt x="1123307" y="1106362"/>
                </a:lnTo>
                <a:lnTo>
                  <a:pt x="1122514" y="1102791"/>
                </a:lnTo>
                <a:lnTo>
                  <a:pt x="1121721" y="1100808"/>
                </a:lnTo>
                <a:lnTo>
                  <a:pt x="1120134" y="1099221"/>
                </a:lnTo>
                <a:lnTo>
                  <a:pt x="1118944" y="1098824"/>
                </a:lnTo>
                <a:close/>
                <a:moveTo>
                  <a:pt x="953542" y="742950"/>
                </a:moveTo>
                <a:lnTo>
                  <a:pt x="973374" y="743347"/>
                </a:lnTo>
                <a:lnTo>
                  <a:pt x="993207" y="744140"/>
                </a:lnTo>
                <a:lnTo>
                  <a:pt x="1013436" y="746124"/>
                </a:lnTo>
                <a:lnTo>
                  <a:pt x="1033268" y="749298"/>
                </a:lnTo>
                <a:lnTo>
                  <a:pt x="1053497" y="752868"/>
                </a:lnTo>
                <a:lnTo>
                  <a:pt x="1072933" y="757629"/>
                </a:lnTo>
                <a:lnTo>
                  <a:pt x="1093162" y="762787"/>
                </a:lnTo>
                <a:lnTo>
                  <a:pt x="1112598" y="768738"/>
                </a:lnTo>
                <a:lnTo>
                  <a:pt x="1132430" y="775483"/>
                </a:lnTo>
                <a:lnTo>
                  <a:pt x="1151469" y="782624"/>
                </a:lnTo>
                <a:lnTo>
                  <a:pt x="1170509" y="790162"/>
                </a:lnTo>
                <a:lnTo>
                  <a:pt x="1188754" y="798097"/>
                </a:lnTo>
                <a:lnTo>
                  <a:pt x="1206603" y="806428"/>
                </a:lnTo>
                <a:lnTo>
                  <a:pt x="1224056" y="815553"/>
                </a:lnTo>
                <a:lnTo>
                  <a:pt x="1240715" y="824678"/>
                </a:lnTo>
                <a:lnTo>
                  <a:pt x="1257374" y="833803"/>
                </a:lnTo>
                <a:lnTo>
                  <a:pt x="1272844" y="843722"/>
                </a:lnTo>
                <a:lnTo>
                  <a:pt x="1287520" y="853640"/>
                </a:lnTo>
                <a:lnTo>
                  <a:pt x="1301402" y="863558"/>
                </a:lnTo>
                <a:lnTo>
                  <a:pt x="1314492" y="873477"/>
                </a:lnTo>
                <a:lnTo>
                  <a:pt x="1326391" y="883395"/>
                </a:lnTo>
                <a:lnTo>
                  <a:pt x="1337894" y="893314"/>
                </a:lnTo>
                <a:lnTo>
                  <a:pt x="1347810" y="903232"/>
                </a:lnTo>
                <a:lnTo>
                  <a:pt x="1356537" y="912754"/>
                </a:lnTo>
                <a:lnTo>
                  <a:pt x="1364866" y="922672"/>
                </a:lnTo>
                <a:lnTo>
                  <a:pt x="1370816" y="931797"/>
                </a:lnTo>
                <a:lnTo>
                  <a:pt x="1376369" y="940526"/>
                </a:lnTo>
                <a:lnTo>
                  <a:pt x="1378749" y="944890"/>
                </a:lnTo>
                <a:lnTo>
                  <a:pt x="1380732" y="948857"/>
                </a:lnTo>
                <a:lnTo>
                  <a:pt x="1381922" y="953221"/>
                </a:lnTo>
                <a:lnTo>
                  <a:pt x="1383112" y="957585"/>
                </a:lnTo>
                <a:lnTo>
                  <a:pt x="1383905" y="961156"/>
                </a:lnTo>
                <a:lnTo>
                  <a:pt x="1384302" y="965123"/>
                </a:lnTo>
                <a:lnTo>
                  <a:pt x="1385888" y="976232"/>
                </a:lnTo>
                <a:lnTo>
                  <a:pt x="1387078" y="988134"/>
                </a:lnTo>
                <a:lnTo>
                  <a:pt x="1387475" y="1000830"/>
                </a:lnTo>
                <a:lnTo>
                  <a:pt x="1387475" y="1013922"/>
                </a:lnTo>
                <a:lnTo>
                  <a:pt x="1386682" y="1027014"/>
                </a:lnTo>
                <a:lnTo>
                  <a:pt x="1385492" y="1040900"/>
                </a:lnTo>
                <a:lnTo>
                  <a:pt x="1383509" y="1055183"/>
                </a:lnTo>
                <a:lnTo>
                  <a:pt x="1381525" y="1069465"/>
                </a:lnTo>
                <a:lnTo>
                  <a:pt x="1379145" y="1084541"/>
                </a:lnTo>
                <a:lnTo>
                  <a:pt x="1375972" y="1100014"/>
                </a:lnTo>
                <a:lnTo>
                  <a:pt x="1372799" y="1115487"/>
                </a:lnTo>
                <a:lnTo>
                  <a:pt x="1369229" y="1131357"/>
                </a:lnTo>
                <a:lnTo>
                  <a:pt x="1365263" y="1148020"/>
                </a:lnTo>
                <a:lnTo>
                  <a:pt x="1360503" y="1164286"/>
                </a:lnTo>
                <a:lnTo>
                  <a:pt x="1350983" y="1198009"/>
                </a:lnTo>
                <a:lnTo>
                  <a:pt x="1339877" y="1232525"/>
                </a:lnTo>
                <a:lnTo>
                  <a:pt x="1327978" y="1267834"/>
                </a:lnTo>
                <a:lnTo>
                  <a:pt x="1315285" y="1303541"/>
                </a:lnTo>
                <a:lnTo>
                  <a:pt x="1302196" y="1339247"/>
                </a:lnTo>
                <a:lnTo>
                  <a:pt x="1288710" y="1374954"/>
                </a:lnTo>
                <a:lnTo>
                  <a:pt x="1274827" y="1411057"/>
                </a:lnTo>
                <a:lnTo>
                  <a:pt x="1246665" y="1482073"/>
                </a:lnTo>
                <a:lnTo>
                  <a:pt x="1212950" y="1581654"/>
                </a:lnTo>
                <a:lnTo>
                  <a:pt x="1106251" y="1559437"/>
                </a:lnTo>
                <a:lnTo>
                  <a:pt x="1101095" y="1638784"/>
                </a:lnTo>
                <a:lnTo>
                  <a:pt x="1092369" y="1729241"/>
                </a:lnTo>
                <a:lnTo>
                  <a:pt x="1085229" y="1803431"/>
                </a:lnTo>
                <a:lnTo>
                  <a:pt x="1076503" y="1890713"/>
                </a:lnTo>
                <a:lnTo>
                  <a:pt x="285190" y="1890713"/>
                </a:lnTo>
                <a:lnTo>
                  <a:pt x="274084" y="1780023"/>
                </a:lnTo>
                <a:lnTo>
                  <a:pt x="265358" y="1685203"/>
                </a:lnTo>
                <a:lnTo>
                  <a:pt x="255441" y="1570546"/>
                </a:lnTo>
                <a:lnTo>
                  <a:pt x="232832" y="1576893"/>
                </a:lnTo>
                <a:lnTo>
                  <a:pt x="209827" y="1582448"/>
                </a:lnTo>
                <a:lnTo>
                  <a:pt x="197927" y="1584828"/>
                </a:lnTo>
                <a:lnTo>
                  <a:pt x="186821" y="1587605"/>
                </a:lnTo>
                <a:lnTo>
                  <a:pt x="174922" y="1589192"/>
                </a:lnTo>
                <a:lnTo>
                  <a:pt x="163816" y="1590779"/>
                </a:lnTo>
                <a:lnTo>
                  <a:pt x="152313" y="1591573"/>
                </a:lnTo>
                <a:lnTo>
                  <a:pt x="142000" y="1591969"/>
                </a:lnTo>
                <a:lnTo>
                  <a:pt x="131291" y="1591969"/>
                </a:lnTo>
                <a:lnTo>
                  <a:pt x="121374" y="1591573"/>
                </a:lnTo>
                <a:lnTo>
                  <a:pt x="112251" y="1590382"/>
                </a:lnTo>
                <a:lnTo>
                  <a:pt x="103129" y="1588399"/>
                </a:lnTo>
                <a:lnTo>
                  <a:pt x="99162" y="1587209"/>
                </a:lnTo>
                <a:lnTo>
                  <a:pt x="95196" y="1585225"/>
                </a:lnTo>
                <a:lnTo>
                  <a:pt x="91229" y="1583638"/>
                </a:lnTo>
                <a:lnTo>
                  <a:pt x="87659" y="1581654"/>
                </a:lnTo>
                <a:lnTo>
                  <a:pt x="74570" y="1515399"/>
                </a:lnTo>
                <a:lnTo>
                  <a:pt x="59497" y="1433274"/>
                </a:lnTo>
                <a:lnTo>
                  <a:pt x="51564" y="1388046"/>
                </a:lnTo>
                <a:lnTo>
                  <a:pt x="43235" y="1341628"/>
                </a:lnTo>
                <a:lnTo>
                  <a:pt x="35698" y="1295209"/>
                </a:lnTo>
                <a:lnTo>
                  <a:pt x="28162" y="1247998"/>
                </a:lnTo>
                <a:lnTo>
                  <a:pt x="21022" y="1202373"/>
                </a:lnTo>
                <a:lnTo>
                  <a:pt x="14676" y="1157938"/>
                </a:lnTo>
                <a:lnTo>
                  <a:pt x="9520" y="1116677"/>
                </a:lnTo>
                <a:lnTo>
                  <a:pt x="5156" y="1078987"/>
                </a:lnTo>
                <a:lnTo>
                  <a:pt x="1983" y="1045264"/>
                </a:lnTo>
                <a:lnTo>
                  <a:pt x="793" y="1030188"/>
                </a:lnTo>
                <a:lnTo>
                  <a:pt x="0" y="1016699"/>
                </a:lnTo>
                <a:lnTo>
                  <a:pt x="0" y="1004797"/>
                </a:lnTo>
                <a:lnTo>
                  <a:pt x="0" y="994482"/>
                </a:lnTo>
                <a:lnTo>
                  <a:pt x="397" y="985754"/>
                </a:lnTo>
                <a:lnTo>
                  <a:pt x="1190" y="979009"/>
                </a:lnTo>
                <a:lnTo>
                  <a:pt x="1587" y="972661"/>
                </a:lnTo>
                <a:lnTo>
                  <a:pt x="2380" y="966314"/>
                </a:lnTo>
                <a:lnTo>
                  <a:pt x="3966" y="959966"/>
                </a:lnTo>
                <a:lnTo>
                  <a:pt x="5553" y="954015"/>
                </a:lnTo>
                <a:lnTo>
                  <a:pt x="7536" y="948064"/>
                </a:lnTo>
                <a:lnTo>
                  <a:pt x="9520" y="942113"/>
                </a:lnTo>
                <a:lnTo>
                  <a:pt x="12296" y="936558"/>
                </a:lnTo>
                <a:lnTo>
                  <a:pt x="15073" y="931004"/>
                </a:lnTo>
                <a:lnTo>
                  <a:pt x="18246" y="925053"/>
                </a:lnTo>
                <a:lnTo>
                  <a:pt x="21816" y="919498"/>
                </a:lnTo>
                <a:lnTo>
                  <a:pt x="25782" y="914341"/>
                </a:lnTo>
                <a:lnTo>
                  <a:pt x="29352" y="909183"/>
                </a:lnTo>
                <a:lnTo>
                  <a:pt x="34112" y="904026"/>
                </a:lnTo>
                <a:lnTo>
                  <a:pt x="38872" y="898471"/>
                </a:lnTo>
                <a:lnTo>
                  <a:pt x="48391" y="888950"/>
                </a:lnTo>
                <a:lnTo>
                  <a:pt x="59894" y="879031"/>
                </a:lnTo>
                <a:lnTo>
                  <a:pt x="71793" y="869906"/>
                </a:lnTo>
                <a:lnTo>
                  <a:pt x="84486" y="860781"/>
                </a:lnTo>
                <a:lnTo>
                  <a:pt x="98765" y="852450"/>
                </a:lnTo>
                <a:lnTo>
                  <a:pt x="113441" y="844118"/>
                </a:lnTo>
                <a:lnTo>
                  <a:pt x="128514" y="836183"/>
                </a:lnTo>
                <a:lnTo>
                  <a:pt x="144380" y="828645"/>
                </a:lnTo>
                <a:lnTo>
                  <a:pt x="161436" y="821504"/>
                </a:lnTo>
                <a:lnTo>
                  <a:pt x="178492" y="814760"/>
                </a:lnTo>
                <a:lnTo>
                  <a:pt x="196341" y="808015"/>
                </a:lnTo>
                <a:lnTo>
                  <a:pt x="214587" y="801667"/>
                </a:lnTo>
                <a:lnTo>
                  <a:pt x="233229" y="795716"/>
                </a:lnTo>
                <a:lnTo>
                  <a:pt x="252268" y="790162"/>
                </a:lnTo>
                <a:lnTo>
                  <a:pt x="271704" y="784608"/>
                </a:lnTo>
                <a:lnTo>
                  <a:pt x="291140" y="779450"/>
                </a:lnTo>
                <a:lnTo>
                  <a:pt x="310972" y="774689"/>
                </a:lnTo>
                <a:lnTo>
                  <a:pt x="331201" y="769928"/>
                </a:lnTo>
                <a:lnTo>
                  <a:pt x="351034" y="765564"/>
                </a:lnTo>
                <a:lnTo>
                  <a:pt x="371263" y="761994"/>
                </a:lnTo>
                <a:lnTo>
                  <a:pt x="391492" y="758026"/>
                </a:lnTo>
                <a:lnTo>
                  <a:pt x="431156" y="751282"/>
                </a:lnTo>
                <a:lnTo>
                  <a:pt x="470028" y="745727"/>
                </a:lnTo>
                <a:lnTo>
                  <a:pt x="474788" y="745330"/>
                </a:lnTo>
                <a:lnTo>
                  <a:pt x="479548" y="744934"/>
                </a:lnTo>
                <a:lnTo>
                  <a:pt x="488670" y="745330"/>
                </a:lnTo>
                <a:lnTo>
                  <a:pt x="616391" y="1197215"/>
                </a:lnTo>
                <a:lnTo>
                  <a:pt x="618771" y="1179759"/>
                </a:lnTo>
                <a:lnTo>
                  <a:pt x="663196" y="869509"/>
                </a:lnTo>
                <a:lnTo>
                  <a:pt x="650503" y="838961"/>
                </a:lnTo>
                <a:lnTo>
                  <a:pt x="675095" y="798493"/>
                </a:lnTo>
                <a:lnTo>
                  <a:pt x="731022" y="798097"/>
                </a:lnTo>
                <a:lnTo>
                  <a:pt x="754028" y="838961"/>
                </a:lnTo>
                <a:lnTo>
                  <a:pt x="743319" y="875461"/>
                </a:lnTo>
                <a:lnTo>
                  <a:pt x="782983" y="1202373"/>
                </a:lnTo>
                <a:lnTo>
                  <a:pt x="887302" y="760407"/>
                </a:lnTo>
                <a:lnTo>
                  <a:pt x="899201" y="754852"/>
                </a:lnTo>
                <a:lnTo>
                  <a:pt x="907927" y="750488"/>
                </a:lnTo>
                <a:lnTo>
                  <a:pt x="913481" y="747314"/>
                </a:lnTo>
                <a:lnTo>
                  <a:pt x="914671" y="746124"/>
                </a:lnTo>
                <a:lnTo>
                  <a:pt x="914671" y="745727"/>
                </a:lnTo>
                <a:lnTo>
                  <a:pt x="924587" y="744537"/>
                </a:lnTo>
                <a:lnTo>
                  <a:pt x="934106" y="743744"/>
                </a:lnTo>
                <a:lnTo>
                  <a:pt x="943626" y="743347"/>
                </a:lnTo>
                <a:lnTo>
                  <a:pt x="953542" y="742950"/>
                </a:lnTo>
                <a:close/>
                <a:moveTo>
                  <a:pt x="713979" y="0"/>
                </a:moveTo>
                <a:lnTo>
                  <a:pt x="725091" y="0"/>
                </a:lnTo>
                <a:lnTo>
                  <a:pt x="736601" y="397"/>
                </a:lnTo>
                <a:lnTo>
                  <a:pt x="746919" y="794"/>
                </a:lnTo>
                <a:lnTo>
                  <a:pt x="758032" y="1985"/>
                </a:lnTo>
                <a:lnTo>
                  <a:pt x="768351" y="3177"/>
                </a:lnTo>
                <a:lnTo>
                  <a:pt x="778669" y="4368"/>
                </a:lnTo>
                <a:lnTo>
                  <a:pt x="788591" y="5956"/>
                </a:lnTo>
                <a:lnTo>
                  <a:pt x="808038" y="9530"/>
                </a:lnTo>
                <a:lnTo>
                  <a:pt x="826691" y="13898"/>
                </a:lnTo>
                <a:lnTo>
                  <a:pt x="844551" y="19060"/>
                </a:lnTo>
                <a:lnTo>
                  <a:pt x="860822" y="25016"/>
                </a:lnTo>
                <a:lnTo>
                  <a:pt x="876697" y="30973"/>
                </a:lnTo>
                <a:lnTo>
                  <a:pt x="891779" y="37723"/>
                </a:lnTo>
                <a:lnTo>
                  <a:pt x="906066" y="44076"/>
                </a:lnTo>
                <a:lnTo>
                  <a:pt x="919163" y="51224"/>
                </a:lnTo>
                <a:lnTo>
                  <a:pt x="930672" y="57974"/>
                </a:lnTo>
                <a:lnTo>
                  <a:pt x="942182" y="64725"/>
                </a:lnTo>
                <a:lnTo>
                  <a:pt x="952501" y="71475"/>
                </a:lnTo>
                <a:lnTo>
                  <a:pt x="961232" y="77829"/>
                </a:lnTo>
                <a:lnTo>
                  <a:pt x="969566" y="84182"/>
                </a:lnTo>
                <a:lnTo>
                  <a:pt x="976313" y="89344"/>
                </a:lnTo>
                <a:lnTo>
                  <a:pt x="987822" y="98874"/>
                </a:lnTo>
                <a:lnTo>
                  <a:pt x="994172" y="105227"/>
                </a:lnTo>
                <a:lnTo>
                  <a:pt x="996554" y="107213"/>
                </a:lnTo>
                <a:lnTo>
                  <a:pt x="993775" y="113566"/>
                </a:lnTo>
                <a:lnTo>
                  <a:pt x="989410" y="120317"/>
                </a:lnTo>
                <a:lnTo>
                  <a:pt x="984251" y="129450"/>
                </a:lnTo>
                <a:lnTo>
                  <a:pt x="977107" y="139774"/>
                </a:lnTo>
                <a:lnTo>
                  <a:pt x="973138" y="144936"/>
                </a:lnTo>
                <a:lnTo>
                  <a:pt x="968375" y="150495"/>
                </a:lnTo>
                <a:lnTo>
                  <a:pt x="963216" y="156054"/>
                </a:lnTo>
                <a:lnTo>
                  <a:pt x="957660" y="161613"/>
                </a:lnTo>
                <a:lnTo>
                  <a:pt x="951707" y="167173"/>
                </a:lnTo>
                <a:lnTo>
                  <a:pt x="945754" y="172732"/>
                </a:lnTo>
                <a:lnTo>
                  <a:pt x="938610" y="177497"/>
                </a:lnTo>
                <a:lnTo>
                  <a:pt x="931069" y="182262"/>
                </a:lnTo>
                <a:lnTo>
                  <a:pt x="923529" y="186630"/>
                </a:lnTo>
                <a:lnTo>
                  <a:pt x="915194" y="190601"/>
                </a:lnTo>
                <a:lnTo>
                  <a:pt x="906463" y="194174"/>
                </a:lnTo>
                <a:lnTo>
                  <a:pt x="896938" y="196954"/>
                </a:lnTo>
                <a:lnTo>
                  <a:pt x="887413" y="199733"/>
                </a:lnTo>
                <a:lnTo>
                  <a:pt x="877094" y="200925"/>
                </a:lnTo>
                <a:lnTo>
                  <a:pt x="866775" y="201719"/>
                </a:lnTo>
                <a:lnTo>
                  <a:pt x="855266" y="201719"/>
                </a:lnTo>
                <a:lnTo>
                  <a:pt x="843360" y="200925"/>
                </a:lnTo>
                <a:lnTo>
                  <a:pt x="831454" y="198939"/>
                </a:lnTo>
                <a:lnTo>
                  <a:pt x="818357" y="195763"/>
                </a:lnTo>
                <a:lnTo>
                  <a:pt x="805260" y="191792"/>
                </a:lnTo>
                <a:lnTo>
                  <a:pt x="791369" y="186233"/>
                </a:lnTo>
                <a:lnTo>
                  <a:pt x="777082" y="179879"/>
                </a:lnTo>
                <a:lnTo>
                  <a:pt x="760016" y="171938"/>
                </a:lnTo>
                <a:lnTo>
                  <a:pt x="743347" y="165187"/>
                </a:lnTo>
                <a:lnTo>
                  <a:pt x="778272" y="181468"/>
                </a:lnTo>
                <a:lnTo>
                  <a:pt x="812007" y="196954"/>
                </a:lnTo>
                <a:lnTo>
                  <a:pt x="828279" y="204101"/>
                </a:lnTo>
                <a:lnTo>
                  <a:pt x="844551" y="210852"/>
                </a:lnTo>
                <a:lnTo>
                  <a:pt x="860029" y="217205"/>
                </a:lnTo>
                <a:lnTo>
                  <a:pt x="875110" y="222367"/>
                </a:lnTo>
                <a:lnTo>
                  <a:pt x="889397" y="226735"/>
                </a:lnTo>
                <a:lnTo>
                  <a:pt x="903288" y="229912"/>
                </a:lnTo>
                <a:lnTo>
                  <a:pt x="910035" y="231103"/>
                </a:lnTo>
                <a:lnTo>
                  <a:pt x="916385" y="232294"/>
                </a:lnTo>
                <a:lnTo>
                  <a:pt x="922735" y="232691"/>
                </a:lnTo>
                <a:lnTo>
                  <a:pt x="929085" y="233089"/>
                </a:lnTo>
                <a:lnTo>
                  <a:pt x="935038" y="233089"/>
                </a:lnTo>
                <a:lnTo>
                  <a:pt x="940991" y="232294"/>
                </a:lnTo>
                <a:lnTo>
                  <a:pt x="946547" y="231103"/>
                </a:lnTo>
                <a:lnTo>
                  <a:pt x="951707" y="229912"/>
                </a:lnTo>
                <a:lnTo>
                  <a:pt x="956866" y="228324"/>
                </a:lnTo>
                <a:lnTo>
                  <a:pt x="961629" y="226338"/>
                </a:lnTo>
                <a:lnTo>
                  <a:pt x="966788" y="223161"/>
                </a:lnTo>
                <a:lnTo>
                  <a:pt x="970757" y="220382"/>
                </a:lnTo>
                <a:lnTo>
                  <a:pt x="972741" y="231500"/>
                </a:lnTo>
                <a:lnTo>
                  <a:pt x="973535" y="242619"/>
                </a:lnTo>
                <a:lnTo>
                  <a:pt x="973932" y="253340"/>
                </a:lnTo>
                <a:lnTo>
                  <a:pt x="974329" y="263267"/>
                </a:lnTo>
                <a:lnTo>
                  <a:pt x="974329" y="273591"/>
                </a:lnTo>
                <a:lnTo>
                  <a:pt x="973932" y="283121"/>
                </a:lnTo>
                <a:lnTo>
                  <a:pt x="973138" y="302181"/>
                </a:lnTo>
                <a:lnTo>
                  <a:pt x="974725" y="300196"/>
                </a:lnTo>
                <a:lnTo>
                  <a:pt x="976710" y="298210"/>
                </a:lnTo>
                <a:lnTo>
                  <a:pt x="978297" y="297416"/>
                </a:lnTo>
                <a:lnTo>
                  <a:pt x="980282" y="297019"/>
                </a:lnTo>
                <a:lnTo>
                  <a:pt x="982663" y="297416"/>
                </a:lnTo>
                <a:lnTo>
                  <a:pt x="985044" y="299005"/>
                </a:lnTo>
                <a:lnTo>
                  <a:pt x="987822" y="301784"/>
                </a:lnTo>
                <a:lnTo>
                  <a:pt x="989807" y="304564"/>
                </a:lnTo>
                <a:lnTo>
                  <a:pt x="991791" y="308932"/>
                </a:lnTo>
                <a:lnTo>
                  <a:pt x="994172" y="313697"/>
                </a:lnTo>
                <a:lnTo>
                  <a:pt x="995760" y="318859"/>
                </a:lnTo>
                <a:lnTo>
                  <a:pt x="997744" y="325212"/>
                </a:lnTo>
                <a:lnTo>
                  <a:pt x="998935" y="331963"/>
                </a:lnTo>
                <a:lnTo>
                  <a:pt x="1000919" y="339507"/>
                </a:lnTo>
                <a:lnTo>
                  <a:pt x="1002110" y="347846"/>
                </a:lnTo>
                <a:lnTo>
                  <a:pt x="1002904" y="356185"/>
                </a:lnTo>
                <a:lnTo>
                  <a:pt x="1003697" y="364523"/>
                </a:lnTo>
                <a:lnTo>
                  <a:pt x="1004094" y="373656"/>
                </a:lnTo>
                <a:lnTo>
                  <a:pt x="1004491" y="383584"/>
                </a:lnTo>
                <a:lnTo>
                  <a:pt x="1004888" y="393114"/>
                </a:lnTo>
                <a:lnTo>
                  <a:pt x="1004491" y="403438"/>
                </a:lnTo>
                <a:lnTo>
                  <a:pt x="1004094" y="412571"/>
                </a:lnTo>
                <a:lnTo>
                  <a:pt x="1003697" y="422101"/>
                </a:lnTo>
                <a:lnTo>
                  <a:pt x="1002904" y="430837"/>
                </a:lnTo>
                <a:lnTo>
                  <a:pt x="1002110" y="439175"/>
                </a:lnTo>
                <a:lnTo>
                  <a:pt x="1000919" y="447117"/>
                </a:lnTo>
                <a:lnTo>
                  <a:pt x="998935" y="454265"/>
                </a:lnTo>
                <a:lnTo>
                  <a:pt x="997744" y="461015"/>
                </a:lnTo>
                <a:lnTo>
                  <a:pt x="995760" y="467368"/>
                </a:lnTo>
                <a:lnTo>
                  <a:pt x="994172" y="472928"/>
                </a:lnTo>
                <a:lnTo>
                  <a:pt x="991791" y="478090"/>
                </a:lnTo>
                <a:lnTo>
                  <a:pt x="989807" y="481663"/>
                </a:lnTo>
                <a:lnTo>
                  <a:pt x="987822" y="485237"/>
                </a:lnTo>
                <a:lnTo>
                  <a:pt x="985044" y="487620"/>
                </a:lnTo>
                <a:lnTo>
                  <a:pt x="982663" y="488811"/>
                </a:lnTo>
                <a:lnTo>
                  <a:pt x="980282" y="489605"/>
                </a:lnTo>
                <a:lnTo>
                  <a:pt x="978694" y="489605"/>
                </a:lnTo>
                <a:lnTo>
                  <a:pt x="977504" y="488811"/>
                </a:lnTo>
                <a:lnTo>
                  <a:pt x="975122" y="487223"/>
                </a:lnTo>
                <a:lnTo>
                  <a:pt x="972741" y="484840"/>
                </a:lnTo>
                <a:lnTo>
                  <a:pt x="970360" y="481266"/>
                </a:lnTo>
                <a:lnTo>
                  <a:pt x="968375" y="476898"/>
                </a:lnTo>
                <a:lnTo>
                  <a:pt x="966391" y="471736"/>
                </a:lnTo>
                <a:lnTo>
                  <a:pt x="964010" y="465780"/>
                </a:lnTo>
                <a:lnTo>
                  <a:pt x="962422" y="459030"/>
                </a:lnTo>
                <a:lnTo>
                  <a:pt x="960438" y="476104"/>
                </a:lnTo>
                <a:lnTo>
                  <a:pt x="957263" y="491988"/>
                </a:lnTo>
                <a:lnTo>
                  <a:pt x="953691" y="507871"/>
                </a:lnTo>
                <a:lnTo>
                  <a:pt x="949325" y="523754"/>
                </a:lnTo>
                <a:lnTo>
                  <a:pt x="944563" y="538844"/>
                </a:lnTo>
                <a:lnTo>
                  <a:pt x="939404" y="553536"/>
                </a:lnTo>
                <a:lnTo>
                  <a:pt x="933451" y="567434"/>
                </a:lnTo>
                <a:lnTo>
                  <a:pt x="927101" y="581332"/>
                </a:lnTo>
                <a:lnTo>
                  <a:pt x="920354" y="594435"/>
                </a:lnTo>
                <a:lnTo>
                  <a:pt x="912813" y="607539"/>
                </a:lnTo>
                <a:lnTo>
                  <a:pt x="905272" y="619849"/>
                </a:lnTo>
                <a:lnTo>
                  <a:pt x="896938" y="631364"/>
                </a:lnTo>
                <a:lnTo>
                  <a:pt x="888604" y="642880"/>
                </a:lnTo>
                <a:lnTo>
                  <a:pt x="879872" y="653601"/>
                </a:lnTo>
                <a:lnTo>
                  <a:pt x="870347" y="663925"/>
                </a:lnTo>
                <a:lnTo>
                  <a:pt x="861219" y="673852"/>
                </a:lnTo>
                <a:lnTo>
                  <a:pt x="851694" y="682985"/>
                </a:lnTo>
                <a:lnTo>
                  <a:pt x="841772" y="691721"/>
                </a:lnTo>
                <a:lnTo>
                  <a:pt x="831851" y="700060"/>
                </a:lnTo>
                <a:lnTo>
                  <a:pt x="821532" y="707604"/>
                </a:lnTo>
                <a:lnTo>
                  <a:pt x="811610" y="714752"/>
                </a:lnTo>
                <a:lnTo>
                  <a:pt x="801291" y="721105"/>
                </a:lnTo>
                <a:lnTo>
                  <a:pt x="790972" y="727062"/>
                </a:lnTo>
                <a:lnTo>
                  <a:pt x="780257" y="732224"/>
                </a:lnTo>
                <a:lnTo>
                  <a:pt x="769938" y="736989"/>
                </a:lnTo>
                <a:lnTo>
                  <a:pt x="759619" y="741357"/>
                </a:lnTo>
                <a:lnTo>
                  <a:pt x="749301" y="744533"/>
                </a:lnTo>
                <a:lnTo>
                  <a:pt x="738585" y="747710"/>
                </a:lnTo>
                <a:lnTo>
                  <a:pt x="728663" y="750093"/>
                </a:lnTo>
                <a:lnTo>
                  <a:pt x="718344" y="751284"/>
                </a:lnTo>
                <a:lnTo>
                  <a:pt x="708819" y="752475"/>
                </a:lnTo>
                <a:lnTo>
                  <a:pt x="698897" y="752475"/>
                </a:lnTo>
                <a:lnTo>
                  <a:pt x="690960" y="752475"/>
                </a:lnTo>
                <a:lnTo>
                  <a:pt x="683022" y="751284"/>
                </a:lnTo>
                <a:lnTo>
                  <a:pt x="674688" y="749695"/>
                </a:lnTo>
                <a:lnTo>
                  <a:pt x="665560" y="747313"/>
                </a:lnTo>
                <a:lnTo>
                  <a:pt x="656432" y="744136"/>
                </a:lnTo>
                <a:lnTo>
                  <a:pt x="646907" y="740960"/>
                </a:lnTo>
                <a:lnTo>
                  <a:pt x="637779" y="736195"/>
                </a:lnTo>
                <a:lnTo>
                  <a:pt x="628254" y="731430"/>
                </a:lnTo>
                <a:lnTo>
                  <a:pt x="617935" y="725870"/>
                </a:lnTo>
                <a:lnTo>
                  <a:pt x="608410" y="719914"/>
                </a:lnTo>
                <a:lnTo>
                  <a:pt x="598091" y="713561"/>
                </a:lnTo>
                <a:lnTo>
                  <a:pt x="588169" y="706413"/>
                </a:lnTo>
                <a:lnTo>
                  <a:pt x="578247" y="698471"/>
                </a:lnTo>
                <a:lnTo>
                  <a:pt x="568325" y="690133"/>
                </a:lnTo>
                <a:lnTo>
                  <a:pt x="558007" y="681397"/>
                </a:lnTo>
                <a:lnTo>
                  <a:pt x="548482" y="671867"/>
                </a:lnTo>
                <a:lnTo>
                  <a:pt x="538560" y="662734"/>
                </a:lnTo>
                <a:lnTo>
                  <a:pt x="529035" y="652410"/>
                </a:lnTo>
                <a:lnTo>
                  <a:pt x="519510" y="641688"/>
                </a:lnTo>
                <a:lnTo>
                  <a:pt x="509985" y="630570"/>
                </a:lnTo>
                <a:lnTo>
                  <a:pt x="501254" y="619452"/>
                </a:lnTo>
                <a:lnTo>
                  <a:pt x="492522" y="607539"/>
                </a:lnTo>
                <a:lnTo>
                  <a:pt x="483791" y="595230"/>
                </a:lnTo>
                <a:lnTo>
                  <a:pt x="475854" y="582523"/>
                </a:lnTo>
                <a:lnTo>
                  <a:pt x="467916" y="569419"/>
                </a:lnTo>
                <a:lnTo>
                  <a:pt x="460772" y="556315"/>
                </a:lnTo>
                <a:lnTo>
                  <a:pt x="453629" y="542417"/>
                </a:lnTo>
                <a:lnTo>
                  <a:pt x="447279" y="528519"/>
                </a:lnTo>
                <a:lnTo>
                  <a:pt x="441325" y="514224"/>
                </a:lnTo>
                <a:lnTo>
                  <a:pt x="435769" y="499929"/>
                </a:lnTo>
                <a:lnTo>
                  <a:pt x="431007" y="485237"/>
                </a:lnTo>
                <a:lnTo>
                  <a:pt x="426244" y="470148"/>
                </a:lnTo>
                <a:lnTo>
                  <a:pt x="424657" y="474913"/>
                </a:lnTo>
                <a:lnTo>
                  <a:pt x="422672" y="480075"/>
                </a:lnTo>
                <a:lnTo>
                  <a:pt x="421085" y="484046"/>
                </a:lnTo>
                <a:lnTo>
                  <a:pt x="419101" y="487620"/>
                </a:lnTo>
                <a:lnTo>
                  <a:pt x="417116" y="490399"/>
                </a:lnTo>
                <a:lnTo>
                  <a:pt x="414735" y="492385"/>
                </a:lnTo>
                <a:lnTo>
                  <a:pt x="412354" y="493576"/>
                </a:lnTo>
                <a:lnTo>
                  <a:pt x="410369" y="493973"/>
                </a:lnTo>
                <a:lnTo>
                  <a:pt x="407591" y="493576"/>
                </a:lnTo>
                <a:lnTo>
                  <a:pt x="405210" y="491988"/>
                </a:lnTo>
                <a:lnTo>
                  <a:pt x="402829" y="490002"/>
                </a:lnTo>
                <a:lnTo>
                  <a:pt x="400447" y="486428"/>
                </a:lnTo>
                <a:lnTo>
                  <a:pt x="398463" y="482855"/>
                </a:lnTo>
                <a:lnTo>
                  <a:pt x="396082" y="477693"/>
                </a:lnTo>
                <a:lnTo>
                  <a:pt x="394494" y="472133"/>
                </a:lnTo>
                <a:lnTo>
                  <a:pt x="392907" y="465780"/>
                </a:lnTo>
                <a:lnTo>
                  <a:pt x="391319" y="459030"/>
                </a:lnTo>
                <a:lnTo>
                  <a:pt x="390129" y="451882"/>
                </a:lnTo>
                <a:lnTo>
                  <a:pt x="388541" y="443940"/>
                </a:lnTo>
                <a:lnTo>
                  <a:pt x="387351" y="435602"/>
                </a:lnTo>
                <a:lnTo>
                  <a:pt x="386557" y="426469"/>
                </a:lnTo>
                <a:lnTo>
                  <a:pt x="386160" y="417336"/>
                </a:lnTo>
                <a:lnTo>
                  <a:pt x="385763" y="407409"/>
                </a:lnTo>
                <a:lnTo>
                  <a:pt x="385763" y="397879"/>
                </a:lnTo>
                <a:lnTo>
                  <a:pt x="385763" y="388349"/>
                </a:lnTo>
                <a:lnTo>
                  <a:pt x="386160" y="378421"/>
                </a:lnTo>
                <a:lnTo>
                  <a:pt x="386557" y="369288"/>
                </a:lnTo>
                <a:lnTo>
                  <a:pt x="387351" y="360156"/>
                </a:lnTo>
                <a:lnTo>
                  <a:pt x="388541" y="351817"/>
                </a:lnTo>
                <a:lnTo>
                  <a:pt x="390129" y="344272"/>
                </a:lnTo>
                <a:lnTo>
                  <a:pt x="391319" y="336728"/>
                </a:lnTo>
                <a:lnTo>
                  <a:pt x="392907" y="329977"/>
                </a:lnTo>
                <a:lnTo>
                  <a:pt x="394494" y="323624"/>
                </a:lnTo>
                <a:lnTo>
                  <a:pt x="396082" y="318065"/>
                </a:lnTo>
                <a:lnTo>
                  <a:pt x="398463" y="313697"/>
                </a:lnTo>
                <a:lnTo>
                  <a:pt x="400447" y="309329"/>
                </a:lnTo>
                <a:lnTo>
                  <a:pt x="402829" y="305755"/>
                </a:lnTo>
                <a:lnTo>
                  <a:pt x="405210" y="303770"/>
                </a:lnTo>
                <a:lnTo>
                  <a:pt x="407591" y="302181"/>
                </a:lnTo>
                <a:lnTo>
                  <a:pt x="410369" y="301784"/>
                </a:lnTo>
                <a:lnTo>
                  <a:pt x="411560" y="302181"/>
                </a:lnTo>
                <a:lnTo>
                  <a:pt x="413147" y="302975"/>
                </a:lnTo>
                <a:lnTo>
                  <a:pt x="413544" y="289872"/>
                </a:lnTo>
                <a:lnTo>
                  <a:pt x="414338" y="277562"/>
                </a:lnTo>
                <a:lnTo>
                  <a:pt x="415925" y="266444"/>
                </a:lnTo>
                <a:lnTo>
                  <a:pt x="418307" y="255722"/>
                </a:lnTo>
                <a:lnTo>
                  <a:pt x="417116" y="242222"/>
                </a:lnTo>
                <a:lnTo>
                  <a:pt x="415925" y="229515"/>
                </a:lnTo>
                <a:lnTo>
                  <a:pt x="415925" y="217205"/>
                </a:lnTo>
                <a:lnTo>
                  <a:pt x="416322" y="206484"/>
                </a:lnTo>
                <a:lnTo>
                  <a:pt x="417910" y="195763"/>
                </a:lnTo>
                <a:lnTo>
                  <a:pt x="419497" y="185835"/>
                </a:lnTo>
                <a:lnTo>
                  <a:pt x="421482" y="176305"/>
                </a:lnTo>
                <a:lnTo>
                  <a:pt x="424260" y="167570"/>
                </a:lnTo>
                <a:lnTo>
                  <a:pt x="427435" y="159628"/>
                </a:lnTo>
                <a:lnTo>
                  <a:pt x="431007" y="152480"/>
                </a:lnTo>
                <a:lnTo>
                  <a:pt x="434975" y="145730"/>
                </a:lnTo>
                <a:lnTo>
                  <a:pt x="439341" y="139377"/>
                </a:lnTo>
                <a:lnTo>
                  <a:pt x="444501" y="133420"/>
                </a:lnTo>
                <a:lnTo>
                  <a:pt x="449660" y="128258"/>
                </a:lnTo>
                <a:lnTo>
                  <a:pt x="455613" y="123890"/>
                </a:lnTo>
                <a:lnTo>
                  <a:pt x="461566" y="119522"/>
                </a:lnTo>
                <a:lnTo>
                  <a:pt x="434182" y="119919"/>
                </a:lnTo>
                <a:lnTo>
                  <a:pt x="413147" y="120714"/>
                </a:lnTo>
                <a:lnTo>
                  <a:pt x="394891" y="121508"/>
                </a:lnTo>
                <a:lnTo>
                  <a:pt x="401241" y="118728"/>
                </a:lnTo>
                <a:lnTo>
                  <a:pt x="407591" y="115154"/>
                </a:lnTo>
                <a:lnTo>
                  <a:pt x="420291" y="107213"/>
                </a:lnTo>
                <a:lnTo>
                  <a:pt x="433388" y="98477"/>
                </a:lnTo>
                <a:lnTo>
                  <a:pt x="446485" y="88947"/>
                </a:lnTo>
                <a:lnTo>
                  <a:pt x="459185" y="79814"/>
                </a:lnTo>
                <a:lnTo>
                  <a:pt x="471488" y="71475"/>
                </a:lnTo>
                <a:lnTo>
                  <a:pt x="482601" y="63931"/>
                </a:lnTo>
                <a:lnTo>
                  <a:pt x="488157" y="60357"/>
                </a:lnTo>
                <a:lnTo>
                  <a:pt x="493316" y="57577"/>
                </a:lnTo>
                <a:lnTo>
                  <a:pt x="507604" y="50827"/>
                </a:lnTo>
                <a:lnTo>
                  <a:pt x="521891" y="44473"/>
                </a:lnTo>
                <a:lnTo>
                  <a:pt x="536179" y="38517"/>
                </a:lnTo>
                <a:lnTo>
                  <a:pt x="550069" y="32958"/>
                </a:lnTo>
                <a:lnTo>
                  <a:pt x="563563" y="27796"/>
                </a:lnTo>
                <a:lnTo>
                  <a:pt x="577057" y="23428"/>
                </a:lnTo>
                <a:lnTo>
                  <a:pt x="590551" y="19457"/>
                </a:lnTo>
                <a:lnTo>
                  <a:pt x="603647" y="15883"/>
                </a:lnTo>
                <a:lnTo>
                  <a:pt x="616744" y="12310"/>
                </a:lnTo>
                <a:lnTo>
                  <a:pt x="629841" y="9927"/>
                </a:lnTo>
                <a:lnTo>
                  <a:pt x="642541" y="7148"/>
                </a:lnTo>
                <a:lnTo>
                  <a:pt x="654844" y="5162"/>
                </a:lnTo>
                <a:lnTo>
                  <a:pt x="666751" y="3574"/>
                </a:lnTo>
                <a:lnTo>
                  <a:pt x="679054" y="2382"/>
                </a:lnTo>
                <a:lnTo>
                  <a:pt x="690960" y="1191"/>
                </a:lnTo>
                <a:lnTo>
                  <a:pt x="702866" y="397"/>
                </a:lnTo>
                <a:lnTo>
                  <a:pt x="713979" y="0"/>
                </a:lnTo>
                <a:close/>
              </a:path>
            </a:pathLst>
          </a:custGeom>
          <a:solidFill>
            <a:schemeClr val="accent1"/>
          </a:solidFill>
          <a:ln w="9525">
            <a:noFill/>
            <a:round/>
          </a:ln>
        </p:spPr>
        <p:txBody>
          <a:bodyPr vert="horz" wrap="square" lIns="121908" tIns="60954" rIns="121908" bIns="60954" numCol="1" anchor="t" anchorCtr="0" compatLnSpc="1"/>
          <a:lstStyle/>
          <a:p>
            <a:endParaRPr lang="zh-CN" altLang="en-US">
              <a:solidFill>
                <a:schemeClr val="tx1">
                  <a:lumMod val="50000"/>
                  <a:lumOff val="50000"/>
                </a:schemeClr>
              </a:solidFill>
            </a:endParaRPr>
          </a:p>
        </p:txBody>
      </p:sp>
      <p:sp>
        <p:nvSpPr>
          <p:cNvPr id="26" name="Content Placeholder 2"/>
          <p:cNvSpPr txBox="1"/>
          <p:nvPr/>
        </p:nvSpPr>
        <p:spPr bwMode="auto">
          <a:xfrm>
            <a:off x="1415480" y="1385543"/>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7" name="Content Placeholder 2"/>
          <p:cNvSpPr txBox="1"/>
          <p:nvPr/>
        </p:nvSpPr>
        <p:spPr bwMode="auto">
          <a:xfrm>
            <a:off x="1035783" y="341587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8" name="Content Placeholder 2"/>
          <p:cNvSpPr txBox="1"/>
          <p:nvPr/>
        </p:nvSpPr>
        <p:spPr bwMode="auto">
          <a:xfrm>
            <a:off x="1296092" y="4856742"/>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algn="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algn="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29" name="Content Placeholder 2"/>
          <p:cNvSpPr txBox="1"/>
          <p:nvPr/>
        </p:nvSpPr>
        <p:spPr bwMode="auto">
          <a:xfrm>
            <a:off x="7823626" y="1430051"/>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0" name="Content Placeholder 2"/>
          <p:cNvSpPr txBox="1"/>
          <p:nvPr/>
        </p:nvSpPr>
        <p:spPr bwMode="auto">
          <a:xfrm>
            <a:off x="8350030" y="3175724"/>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
        <p:nvSpPr>
          <p:cNvPr id="31" name="Content Placeholder 2"/>
          <p:cNvSpPr txBox="1"/>
          <p:nvPr/>
        </p:nvSpPr>
        <p:spPr bwMode="auto">
          <a:xfrm>
            <a:off x="7786684" y="5013760"/>
            <a:ext cx="2833874" cy="119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80" tIns="60941" rIns="121880" bIns="60941"/>
          <a:lstStyle>
            <a:lvl1pPr>
              <a:defRPr>
                <a:solidFill>
                  <a:schemeClr val="tx1"/>
                </a:solidFill>
                <a:latin typeface="Calibri" panose="020F0502020204030204" pitchFamily="34" charset="0"/>
                <a:ea typeface="MS PGothic" panose="020B0600070205080204" charset="-128"/>
              </a:defRPr>
            </a:lvl1pPr>
            <a:lvl2pPr marL="742950" indent="-285750">
              <a:defRPr>
                <a:solidFill>
                  <a:schemeClr val="tx1"/>
                </a:solidFill>
                <a:latin typeface="Calibri" panose="020F0502020204030204" pitchFamily="34" charset="0"/>
                <a:ea typeface="MS PGothic" panose="020B0600070205080204" charset="-128"/>
              </a:defRPr>
            </a:lvl2pPr>
            <a:lvl3pPr marL="1143000" indent="-228600">
              <a:defRPr>
                <a:solidFill>
                  <a:schemeClr val="tx1"/>
                </a:solidFill>
                <a:latin typeface="Calibri" panose="020F0502020204030204" pitchFamily="34" charset="0"/>
                <a:ea typeface="MS PGothic" panose="020B0600070205080204" charset="-128"/>
              </a:defRPr>
            </a:lvl3pPr>
            <a:lvl4pPr marL="1600200" indent="-228600">
              <a:defRPr>
                <a:solidFill>
                  <a:schemeClr val="tx1"/>
                </a:solidFill>
                <a:latin typeface="Calibri" panose="020F0502020204030204" pitchFamily="34" charset="0"/>
                <a:ea typeface="MS PGothic" panose="020B0600070205080204" charset="-128"/>
              </a:defRPr>
            </a:lvl4pPr>
            <a:lvl5pPr marL="2057400" indent="-228600">
              <a:defRPr>
                <a:solidFill>
                  <a:schemeClr val="tx1"/>
                </a:solidFill>
                <a:latin typeface="Calibri" panose="020F0502020204030204" pitchFamily="34" charset="0"/>
                <a:ea typeface="MS PGothic" panose="020B060007020508020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charset="-128"/>
              </a:defRPr>
            </a:lvl9pPr>
          </a:lstStyle>
          <a:p>
            <a:pPr defTabSz="913765">
              <a:spcBef>
                <a:spcPct val="20000"/>
              </a:spcBef>
              <a:defRPr/>
            </a:pPr>
            <a:r>
              <a:rPr lang="zh-CN" altLang="en-US"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rPr>
              <a:t>输入你的标题</a:t>
            </a:r>
            <a:endParaRPr lang="en-US" altLang="zh-CN" sz="1600" b="1" kern="0" dirty="0">
              <a:solidFill>
                <a:schemeClr val="tx1">
                  <a:lumMod val="50000"/>
                  <a:lumOff val="50000"/>
                </a:schemeClr>
              </a:solidFill>
              <a:latin typeface="微软雅黑" panose="020B0503020204020204" pitchFamily="34" charset="-122"/>
              <a:ea typeface="微软雅黑" panose="020B0503020204020204" pitchFamily="34" charset="-122"/>
              <a:cs typeface="Raleway"/>
            </a:endParaRPr>
          </a:p>
          <a:p>
            <a:pPr defTabSz="913765">
              <a:spcBef>
                <a:spcPct val="20000"/>
              </a:spcBef>
              <a:defRPr/>
            </a:pPr>
            <a:r>
              <a:rPr lang="zh-CN" altLang="en-US"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rPr>
              <a:t>这里输入简单的文字概述里输入简单文字概述输入简单的文字概述里输入输入里这里输入简单的文字概述里输入简单文字概述</a:t>
            </a:r>
            <a:endParaRPr lang="en-US" altLang="zh-CN" sz="1100" kern="0" dirty="0">
              <a:solidFill>
                <a:schemeClr val="tx1">
                  <a:lumMod val="50000"/>
                  <a:lumOff val="50000"/>
                </a:schemeClr>
              </a:solidFill>
              <a:latin typeface="微软雅黑" panose="020B0503020204020204" pitchFamily="34" charset="-122"/>
              <a:ea typeface="微软雅黑" panose="020B0503020204020204" pitchFamily="34" charset="-122"/>
              <a:cs typeface="Raleway Light"/>
            </a:endParaRP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1000" fill="hold"/>
                                        <p:tgtEl>
                                          <p:spTgt spid="45"/>
                                        </p:tgtEl>
                                        <p:attrNameLst>
                                          <p:attrName>ppt_w</p:attrName>
                                        </p:attrNameLst>
                                      </p:cBhvr>
                                      <p:tavLst>
                                        <p:tav tm="0">
                                          <p:val>
                                            <p:fltVal val="0"/>
                                          </p:val>
                                        </p:tav>
                                        <p:tav tm="100000">
                                          <p:val>
                                            <p:strVal val="#ppt_w"/>
                                          </p:val>
                                        </p:tav>
                                      </p:tavLst>
                                    </p:anim>
                                    <p:anim calcmode="lin" valueType="num">
                                      <p:cBhvr>
                                        <p:cTn id="26" dur="1000" fill="hold"/>
                                        <p:tgtEl>
                                          <p:spTgt spid="45"/>
                                        </p:tgtEl>
                                        <p:attrNameLst>
                                          <p:attrName>ppt_h</p:attrName>
                                        </p:attrNameLst>
                                      </p:cBhvr>
                                      <p:tavLst>
                                        <p:tav tm="0">
                                          <p:val>
                                            <p:fltVal val="0"/>
                                          </p:val>
                                        </p:tav>
                                        <p:tav tm="100000">
                                          <p:val>
                                            <p:strVal val="#ppt_h"/>
                                          </p:val>
                                        </p:tav>
                                      </p:tavLst>
                                    </p:anim>
                                    <p:anim calcmode="lin" valueType="num">
                                      <p:cBhvr>
                                        <p:cTn id="27" dur="1000" fill="hold"/>
                                        <p:tgtEl>
                                          <p:spTgt spid="45"/>
                                        </p:tgtEl>
                                        <p:attrNameLst>
                                          <p:attrName>style.rotation</p:attrName>
                                        </p:attrNameLst>
                                      </p:cBhvr>
                                      <p:tavLst>
                                        <p:tav tm="0">
                                          <p:val>
                                            <p:fltVal val="90"/>
                                          </p:val>
                                        </p:tav>
                                        <p:tav tm="100000">
                                          <p:val>
                                            <p:fltVal val="0"/>
                                          </p:val>
                                        </p:tav>
                                      </p:tavLst>
                                    </p:anim>
                                    <p:animEffect transition="in" filter="fade">
                                      <p:cBhvr>
                                        <p:cTn id="28" dur="1000"/>
                                        <p:tgtEl>
                                          <p:spTgt spid="4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1000" fill="hold"/>
                                        <p:tgtEl>
                                          <p:spTgt spid="41"/>
                                        </p:tgtEl>
                                        <p:attrNameLst>
                                          <p:attrName>ppt_w</p:attrName>
                                        </p:attrNameLst>
                                      </p:cBhvr>
                                      <p:tavLst>
                                        <p:tav tm="0">
                                          <p:val>
                                            <p:fltVal val="0"/>
                                          </p:val>
                                        </p:tav>
                                        <p:tav tm="100000">
                                          <p:val>
                                            <p:strVal val="#ppt_w"/>
                                          </p:val>
                                        </p:tav>
                                      </p:tavLst>
                                    </p:anim>
                                    <p:anim calcmode="lin" valueType="num">
                                      <p:cBhvr>
                                        <p:cTn id="38" dur="1000" fill="hold"/>
                                        <p:tgtEl>
                                          <p:spTgt spid="41"/>
                                        </p:tgtEl>
                                        <p:attrNameLst>
                                          <p:attrName>ppt_h</p:attrName>
                                        </p:attrNameLst>
                                      </p:cBhvr>
                                      <p:tavLst>
                                        <p:tav tm="0">
                                          <p:val>
                                            <p:fltVal val="0"/>
                                          </p:val>
                                        </p:tav>
                                        <p:tav tm="100000">
                                          <p:val>
                                            <p:strVal val="#ppt_h"/>
                                          </p:val>
                                        </p:tav>
                                      </p:tavLst>
                                    </p:anim>
                                    <p:anim calcmode="lin" valueType="num">
                                      <p:cBhvr>
                                        <p:cTn id="39" dur="1000" fill="hold"/>
                                        <p:tgtEl>
                                          <p:spTgt spid="41"/>
                                        </p:tgtEl>
                                        <p:attrNameLst>
                                          <p:attrName>style.rotation</p:attrName>
                                        </p:attrNameLst>
                                      </p:cBhvr>
                                      <p:tavLst>
                                        <p:tav tm="0">
                                          <p:val>
                                            <p:fltVal val="90"/>
                                          </p:val>
                                        </p:tav>
                                        <p:tav tm="100000">
                                          <p:val>
                                            <p:fltVal val="0"/>
                                          </p:val>
                                        </p:tav>
                                      </p:tavLst>
                                    </p:anim>
                                    <p:animEffect transition="in" filter="fade">
                                      <p:cBhvr>
                                        <p:cTn id="40" dur="1000"/>
                                        <p:tgtEl>
                                          <p:spTgt spid="41"/>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childTnLst>
                          </p:cTn>
                        </p:par>
                        <p:par>
                          <p:cTn id="47" fill="hold">
                            <p:stCondLst>
                              <p:cond delay="1000"/>
                            </p:stCondLst>
                            <p:childTnLst>
                              <p:par>
                                <p:cTn id="48" presetID="53" presetClass="entr" presetSubtype="16"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1500"/>
                            </p:stCondLst>
                            <p:childTnLst>
                              <p:par>
                                <p:cTn id="54" presetID="1"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2000"/>
                            </p:stCondLst>
                            <p:childTnLst>
                              <p:par>
                                <p:cTn id="61" presetID="1" presetClass="entr" presetSubtype="0"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childTnLst>
                                </p:cTn>
                              </p:par>
                            </p:childTnLst>
                          </p:cTn>
                        </p:par>
                        <p:par>
                          <p:cTn id="67" fill="hold">
                            <p:stCondLst>
                              <p:cond delay="2500"/>
                            </p:stCondLst>
                            <p:childTnLst>
                              <p:par>
                                <p:cTn id="68" presetID="1" presetClass="entr" presetSubtype="0"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childTnLst>
                          </p:cTn>
                        </p:par>
                        <p:par>
                          <p:cTn id="74" fill="hold">
                            <p:stCondLst>
                              <p:cond delay="3000"/>
                            </p:stCondLst>
                            <p:childTnLst>
                              <p:par>
                                <p:cTn id="75" presetID="1" presetClass="entr" presetSubtype="0" fill="hold" nodeType="after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childTnLst>
                          </p:cTn>
                        </p:par>
                        <p:par>
                          <p:cTn id="77" fill="hold">
                            <p:stCondLst>
                              <p:cond delay="3000"/>
                            </p:stCondLst>
                            <p:childTnLst>
                              <p:par>
                                <p:cTn id="78" presetID="10" presetClass="entr" presetSubtype="0"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fade">
                                      <p:cBhvr>
                                        <p:cTn id="80" dur="500"/>
                                        <p:tgtEl>
                                          <p:spTgt spid="31"/>
                                        </p:tgtEl>
                                      </p:cBhvr>
                                    </p:animEffect>
                                  </p:childTnLst>
                                </p:cTn>
                              </p:par>
                            </p:childTnLst>
                          </p:cTn>
                        </p:par>
                        <p:par>
                          <p:cTn id="81" fill="hold">
                            <p:stCondLst>
                              <p:cond delay="3500"/>
                            </p:stCondLst>
                            <p:childTnLst>
                              <p:par>
                                <p:cTn id="82" presetID="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childTnLst>
                                </p:cTn>
                              </p:par>
                            </p:childTnLst>
                          </p:cTn>
                        </p:par>
                        <p:par>
                          <p:cTn id="84" fill="hold">
                            <p:stCondLst>
                              <p:cond delay="3500"/>
                            </p:stCondLst>
                            <p:childTnLst>
                              <p:par>
                                <p:cTn id="85" presetID="10"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par>
                          <p:cTn id="88" fill="hold">
                            <p:stCondLst>
                              <p:cond delay="4000"/>
                            </p:stCondLst>
                            <p:childTnLst>
                              <p:par>
                                <p:cTn id="89" presetID="1" presetClass="entr" presetSubtype="0"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childTnLst>
                                </p:cTn>
                              </p:par>
                            </p:childTnLst>
                          </p:cTn>
                        </p:par>
                        <p:par>
                          <p:cTn id="91" fill="hold">
                            <p:stCondLst>
                              <p:cond delay="4000"/>
                            </p:stCondLst>
                            <p:childTnLst>
                              <p:par>
                                <p:cTn id="92" presetID="10" presetClass="entr" presetSubtype="0" fill="hold" grpId="0" nodeType="after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9" grpId="0" animBg="1"/>
      <p:bldP spid="18" grpId="0" animBg="1"/>
      <p:bldP spid="22" grpId="0" animBg="1"/>
      <p:bldP spid="25" grpId="0" animBg="1"/>
      <p:bldP spid="26" grpId="0"/>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任意多边形 104"/>
          <p:cNvSpPr/>
          <p:nvPr/>
        </p:nvSpPr>
        <p:spPr>
          <a:xfrm>
            <a:off x="1486501" y="3043166"/>
            <a:ext cx="8998531"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bg1">
              <a:lumMod val="75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2" tIns="45712" rIns="91422" bIns="45712" rtlCol="0" anchor="ctr"/>
          <a:lstStyle/>
          <a:p>
            <a:pPr algn="ctr"/>
            <a:endParaRPr lang="zh-CN" altLang="en-US"/>
          </a:p>
        </p:txBody>
      </p:sp>
      <p:grpSp>
        <p:nvGrpSpPr>
          <p:cNvPr id="2" name="组合 1"/>
          <p:cNvGrpSpPr/>
          <p:nvPr/>
        </p:nvGrpSpPr>
        <p:grpSpPr>
          <a:xfrm>
            <a:off x="1989678" y="2965297"/>
            <a:ext cx="1573157" cy="825808"/>
            <a:chOff x="1492116" y="2224659"/>
            <a:chExt cx="1180226" cy="619547"/>
          </a:xfrm>
        </p:grpSpPr>
        <p:sp>
          <p:nvSpPr>
            <p:cNvPr id="106" name="任意多边形 105"/>
            <p:cNvSpPr/>
            <p:nvPr/>
          </p:nvSpPr>
          <p:spPr>
            <a:xfrm rot="-2700000">
              <a:off x="205287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0" name="文本框 25"/>
            <p:cNvSpPr txBox="1"/>
            <p:nvPr/>
          </p:nvSpPr>
          <p:spPr>
            <a:xfrm>
              <a:off x="1492116"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2016</a:t>
              </a:r>
              <a:endParaRPr lang="zh-CN" altLang="en-US" sz="2800" dirty="0">
                <a:solidFill>
                  <a:schemeClr val="bg1"/>
                </a:solidFill>
                <a:latin typeface="Impact" panose="020B0806030902050204" pitchFamily="34" charset="0"/>
              </a:endParaRPr>
            </a:p>
          </p:txBody>
        </p:sp>
      </p:grpSp>
      <p:grpSp>
        <p:nvGrpSpPr>
          <p:cNvPr id="3" name="组合 2"/>
          <p:cNvGrpSpPr/>
          <p:nvPr/>
        </p:nvGrpSpPr>
        <p:grpSpPr>
          <a:xfrm>
            <a:off x="3802367" y="2965297"/>
            <a:ext cx="1601729" cy="825808"/>
            <a:chOff x="2852045" y="2224659"/>
            <a:chExt cx="1201662" cy="619547"/>
          </a:xfrm>
        </p:grpSpPr>
        <p:sp>
          <p:nvSpPr>
            <p:cNvPr id="107" name="任意多边形 106"/>
            <p:cNvSpPr/>
            <p:nvPr/>
          </p:nvSpPr>
          <p:spPr>
            <a:xfrm rot="-2700000">
              <a:off x="343424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1" name="文本框 26"/>
            <p:cNvSpPr txBox="1"/>
            <p:nvPr/>
          </p:nvSpPr>
          <p:spPr>
            <a:xfrm>
              <a:off x="285204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2017</a:t>
              </a:r>
              <a:endParaRPr lang="zh-CN" altLang="en-US" sz="2800" dirty="0">
                <a:solidFill>
                  <a:schemeClr val="bg1"/>
                </a:solidFill>
                <a:latin typeface="Impact" panose="020B0806030902050204" pitchFamily="34" charset="0"/>
              </a:endParaRPr>
            </a:p>
          </p:txBody>
        </p:sp>
      </p:grpSp>
      <p:grpSp>
        <p:nvGrpSpPr>
          <p:cNvPr id="4" name="组合 3"/>
          <p:cNvGrpSpPr/>
          <p:nvPr/>
        </p:nvGrpSpPr>
        <p:grpSpPr>
          <a:xfrm>
            <a:off x="5615056" y="2965297"/>
            <a:ext cx="1630301" cy="825808"/>
            <a:chOff x="4211975" y="2224659"/>
            <a:chExt cx="1223097" cy="619547"/>
          </a:xfrm>
        </p:grpSpPr>
        <p:sp>
          <p:nvSpPr>
            <p:cNvPr id="108" name="任意多边形 107"/>
            <p:cNvSpPr/>
            <p:nvPr/>
          </p:nvSpPr>
          <p:spPr>
            <a:xfrm rot="-2700000">
              <a:off x="4815608"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1"/>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2" name="文本框 27"/>
            <p:cNvSpPr txBox="1"/>
            <p:nvPr/>
          </p:nvSpPr>
          <p:spPr>
            <a:xfrm>
              <a:off x="421197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2018</a:t>
              </a:r>
              <a:endParaRPr lang="zh-CN" altLang="en-US" sz="2800" dirty="0">
                <a:solidFill>
                  <a:schemeClr val="bg1"/>
                </a:solidFill>
                <a:latin typeface="Impact" panose="020B0806030902050204" pitchFamily="34" charset="0"/>
              </a:endParaRPr>
            </a:p>
          </p:txBody>
        </p:sp>
      </p:grpSp>
      <p:grpSp>
        <p:nvGrpSpPr>
          <p:cNvPr id="5" name="组合 4"/>
          <p:cNvGrpSpPr/>
          <p:nvPr/>
        </p:nvGrpSpPr>
        <p:grpSpPr>
          <a:xfrm>
            <a:off x="7427744" y="2965297"/>
            <a:ext cx="1658872" cy="825808"/>
            <a:chOff x="5571905" y="2224659"/>
            <a:chExt cx="1244532" cy="619547"/>
          </a:xfrm>
        </p:grpSpPr>
        <p:sp>
          <p:nvSpPr>
            <p:cNvPr id="109" name="任意多边形 108"/>
            <p:cNvSpPr/>
            <p:nvPr/>
          </p:nvSpPr>
          <p:spPr>
            <a:xfrm rot="-2700000">
              <a:off x="6196973" y="2224659"/>
              <a:ext cx="619464" cy="619547"/>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a:solidFill>
              <a:schemeClr val="accent2"/>
            </a:solidFill>
            <a:ln>
              <a:noFill/>
            </a:ln>
            <a:effectLst>
              <a:outerShdw blurRad="76200" dist="254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13" name="文本框 28"/>
            <p:cNvSpPr txBox="1"/>
            <p:nvPr/>
          </p:nvSpPr>
          <p:spPr>
            <a:xfrm>
              <a:off x="5571905" y="2338164"/>
              <a:ext cx="750218" cy="375226"/>
            </a:xfrm>
            <a:prstGeom prst="rect">
              <a:avLst/>
            </a:prstGeom>
            <a:noFill/>
          </p:spPr>
          <p:txBody>
            <a:bodyPr wrap="square" lIns="68589" tIns="34295" rIns="68589" bIns="34295" rtlCol="0">
              <a:spAutoFit/>
            </a:bodyPr>
            <a:lstStyle/>
            <a:p>
              <a:pPr algn="ctr"/>
              <a:r>
                <a:rPr lang="en-US" altLang="zh-CN" sz="2800" dirty="0">
                  <a:solidFill>
                    <a:schemeClr val="bg1"/>
                  </a:solidFill>
                  <a:latin typeface="Impact" panose="020B0806030902050204" pitchFamily="34" charset="0"/>
                </a:rPr>
                <a:t>2019</a:t>
              </a:r>
              <a:endParaRPr lang="zh-CN" altLang="en-US" sz="2800" dirty="0">
                <a:solidFill>
                  <a:schemeClr val="bg1"/>
                </a:solidFill>
                <a:latin typeface="Impact" panose="020B0806030902050204" pitchFamily="34" charset="0"/>
              </a:endParaRPr>
            </a:p>
          </p:txBody>
        </p:sp>
      </p:grpSp>
      <p:sp>
        <p:nvSpPr>
          <p:cNvPr id="114" name="文本框 29"/>
          <p:cNvSpPr txBox="1"/>
          <p:nvPr/>
        </p:nvSpPr>
        <p:spPr>
          <a:xfrm>
            <a:off x="9240434" y="3116590"/>
            <a:ext cx="999987" cy="523220"/>
          </a:xfrm>
          <a:prstGeom prst="rect">
            <a:avLst/>
          </a:prstGeom>
          <a:noFill/>
        </p:spPr>
        <p:txBody>
          <a:bodyPr wrap="square" lIns="91422" tIns="45712" rIns="91422" bIns="45712" rtlCol="0">
            <a:spAutoFit/>
          </a:bodyPr>
          <a:lstStyle/>
          <a:p>
            <a:pPr algn="ctr"/>
            <a:r>
              <a:rPr lang="en-US" altLang="zh-CN" sz="2800" dirty="0">
                <a:solidFill>
                  <a:schemeClr val="bg1"/>
                </a:solidFill>
                <a:latin typeface="Impact" panose="020B0806030902050204" pitchFamily="34" charset="0"/>
              </a:rPr>
              <a:t>2020</a:t>
            </a:r>
            <a:endParaRPr lang="zh-CN" altLang="en-US" sz="2800" dirty="0">
              <a:solidFill>
                <a:schemeClr val="bg1"/>
              </a:solidFill>
              <a:latin typeface="Impact" panose="020B0806030902050204" pitchFamily="34" charset="0"/>
            </a:endParaRPr>
          </a:p>
        </p:txBody>
      </p:sp>
      <p:grpSp>
        <p:nvGrpSpPr>
          <p:cNvPr id="8" name="组合 7"/>
          <p:cNvGrpSpPr/>
          <p:nvPr/>
        </p:nvGrpSpPr>
        <p:grpSpPr>
          <a:xfrm>
            <a:off x="1783680" y="3873981"/>
            <a:ext cx="8703485" cy="1853244"/>
            <a:chOff x="1337570" y="2906382"/>
            <a:chExt cx="6529597" cy="1390362"/>
          </a:xfrm>
        </p:grpSpPr>
        <p:grpSp>
          <p:nvGrpSpPr>
            <p:cNvPr id="135" name="组合 134"/>
            <p:cNvGrpSpPr/>
            <p:nvPr/>
          </p:nvGrpSpPr>
          <p:grpSpPr>
            <a:xfrm>
              <a:off x="1337570" y="2906386"/>
              <a:ext cx="1051770" cy="1390358"/>
              <a:chOff x="2027592" y="4097191"/>
              <a:chExt cx="1402117" cy="1853237"/>
            </a:xfrm>
          </p:grpSpPr>
          <p:sp>
            <p:nvSpPr>
              <p:cNvPr id="136" name="圆角矩形 135"/>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2045929" y="4854710"/>
                <a:ext cx="1383780" cy="933356"/>
                <a:chOff x="2222230" y="3856062"/>
                <a:chExt cx="1383780" cy="933356"/>
              </a:xfrm>
            </p:grpSpPr>
            <p:grpSp>
              <p:nvGrpSpPr>
                <p:cNvPr id="142" name="组合 141"/>
                <p:cNvGrpSpPr/>
                <p:nvPr/>
              </p:nvGrpSpPr>
              <p:grpSpPr>
                <a:xfrm>
                  <a:off x="2285329" y="3856062"/>
                  <a:ext cx="1231046" cy="326853"/>
                  <a:chOff x="2285329" y="3856062"/>
                  <a:chExt cx="1231046" cy="326853"/>
                </a:xfrm>
              </p:grpSpPr>
              <p:sp>
                <p:nvSpPr>
                  <p:cNvPr id="146" name="圆角矩形 145"/>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文本框 63"/>
                  <p:cNvSpPr txBox="1"/>
                  <p:nvPr/>
                </p:nvSpPr>
                <p:spPr>
                  <a:xfrm>
                    <a:off x="2389034" y="3856062"/>
                    <a:ext cx="1007759"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01</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45" name="文本框 61"/>
                <p:cNvSpPr txBox="1"/>
                <p:nvPr/>
              </p:nvSpPr>
              <p:spPr>
                <a:xfrm>
                  <a:off x="2222230" y="4189255"/>
                  <a:ext cx="1383780" cy="600163"/>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38" name="组合 137"/>
              <p:cNvGrpSpPr/>
              <p:nvPr/>
            </p:nvGrpSpPr>
            <p:grpSpPr>
              <a:xfrm>
                <a:off x="2690232" y="4097191"/>
                <a:ext cx="93235" cy="715207"/>
                <a:chOff x="2690232" y="4097191"/>
                <a:chExt cx="93235" cy="715207"/>
              </a:xfrm>
            </p:grpSpPr>
            <p:sp>
              <p:nvSpPr>
                <p:cNvPr id="139" name="椭圆 138"/>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直接连接符 140"/>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48" name="组合 147"/>
            <p:cNvGrpSpPr/>
            <p:nvPr/>
          </p:nvGrpSpPr>
          <p:grpSpPr>
            <a:xfrm>
              <a:off x="2700585" y="2906383"/>
              <a:ext cx="1058211" cy="1390357"/>
              <a:chOff x="2019005" y="4097191"/>
              <a:chExt cx="1410704" cy="1853237"/>
            </a:xfrm>
          </p:grpSpPr>
          <p:sp>
            <p:nvSpPr>
              <p:cNvPr id="149" name="圆角矩形 148"/>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0" name="组合 149"/>
              <p:cNvGrpSpPr/>
              <p:nvPr/>
            </p:nvGrpSpPr>
            <p:grpSpPr>
              <a:xfrm>
                <a:off x="2019005" y="4848879"/>
                <a:ext cx="1410704" cy="939191"/>
                <a:chOff x="2195306" y="3850231"/>
                <a:chExt cx="1410704" cy="939191"/>
              </a:xfrm>
            </p:grpSpPr>
            <p:grpSp>
              <p:nvGrpSpPr>
                <p:cNvPr id="155" name="组合 154"/>
                <p:cNvGrpSpPr/>
                <p:nvPr/>
              </p:nvGrpSpPr>
              <p:grpSpPr>
                <a:xfrm>
                  <a:off x="2195306" y="3850231"/>
                  <a:ext cx="1385454" cy="332684"/>
                  <a:chOff x="2195306" y="3850231"/>
                  <a:chExt cx="1385454" cy="332684"/>
                </a:xfrm>
              </p:grpSpPr>
              <p:sp>
                <p:nvSpPr>
                  <p:cNvPr id="159" name="圆角矩形 158"/>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文本框 138"/>
                  <p:cNvSpPr txBox="1"/>
                  <p:nvPr/>
                </p:nvSpPr>
                <p:spPr>
                  <a:xfrm>
                    <a:off x="2195306" y="3850231"/>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02</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58" name="文本框 136"/>
                <p:cNvSpPr txBox="1"/>
                <p:nvPr/>
              </p:nvSpPr>
              <p:spPr>
                <a:xfrm>
                  <a:off x="2222229" y="4189258"/>
                  <a:ext cx="1383781"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51" name="组合 150"/>
              <p:cNvGrpSpPr/>
              <p:nvPr/>
            </p:nvGrpSpPr>
            <p:grpSpPr>
              <a:xfrm>
                <a:off x="2690232" y="4097191"/>
                <a:ext cx="93235" cy="715207"/>
                <a:chOff x="2690232" y="4097191"/>
                <a:chExt cx="93235" cy="715207"/>
              </a:xfrm>
            </p:grpSpPr>
            <p:sp>
              <p:nvSpPr>
                <p:cNvPr id="152" name="椭圆 151"/>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4" name="直接连接符 153"/>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61" name="组合 160"/>
            <p:cNvGrpSpPr/>
            <p:nvPr/>
          </p:nvGrpSpPr>
          <p:grpSpPr>
            <a:xfrm>
              <a:off x="4076485" y="2906382"/>
              <a:ext cx="1065994" cy="1390357"/>
              <a:chOff x="2027592" y="4097191"/>
              <a:chExt cx="1421078" cy="1853237"/>
            </a:xfrm>
          </p:grpSpPr>
          <p:sp>
            <p:nvSpPr>
              <p:cNvPr id="162" name="圆角矩形 161"/>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3" name="组合 162"/>
              <p:cNvGrpSpPr/>
              <p:nvPr/>
            </p:nvGrpSpPr>
            <p:grpSpPr>
              <a:xfrm>
                <a:off x="2045929" y="4855679"/>
                <a:ext cx="1402741" cy="932392"/>
                <a:chOff x="2222230" y="3857031"/>
                <a:chExt cx="1402741" cy="932392"/>
              </a:xfrm>
            </p:grpSpPr>
            <p:grpSp>
              <p:nvGrpSpPr>
                <p:cNvPr id="168" name="组合 167"/>
                <p:cNvGrpSpPr/>
                <p:nvPr/>
              </p:nvGrpSpPr>
              <p:grpSpPr>
                <a:xfrm>
                  <a:off x="2239517" y="3857031"/>
                  <a:ext cx="1385454" cy="325884"/>
                  <a:chOff x="2239517" y="3857031"/>
                  <a:chExt cx="1385454" cy="325884"/>
                </a:xfrm>
              </p:grpSpPr>
              <p:sp>
                <p:nvSpPr>
                  <p:cNvPr id="172" name="圆角矩形 171"/>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文本框 151"/>
                  <p:cNvSpPr txBox="1"/>
                  <p:nvPr/>
                </p:nvSpPr>
                <p:spPr>
                  <a:xfrm>
                    <a:off x="2239517" y="3902089"/>
                    <a:ext cx="1385454"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71" name="文本框 149"/>
                <p:cNvSpPr txBox="1"/>
                <p:nvPr/>
              </p:nvSpPr>
              <p:spPr>
                <a:xfrm>
                  <a:off x="2222230" y="4189259"/>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64" name="组合 163"/>
              <p:cNvGrpSpPr/>
              <p:nvPr/>
            </p:nvGrpSpPr>
            <p:grpSpPr>
              <a:xfrm>
                <a:off x="2690232" y="4097191"/>
                <a:ext cx="93235" cy="715207"/>
                <a:chOff x="2690232" y="4097191"/>
                <a:chExt cx="93235" cy="715207"/>
              </a:xfrm>
            </p:grpSpPr>
            <p:sp>
              <p:nvSpPr>
                <p:cNvPr id="165" name="椭圆 164"/>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椭圆 165"/>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直接连接符 166"/>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74" name="组合 173"/>
            <p:cNvGrpSpPr/>
            <p:nvPr/>
          </p:nvGrpSpPr>
          <p:grpSpPr>
            <a:xfrm>
              <a:off x="5445940" y="2906382"/>
              <a:ext cx="1051770" cy="1390357"/>
              <a:chOff x="2027592" y="4097191"/>
              <a:chExt cx="1402117" cy="1853237"/>
            </a:xfrm>
          </p:grpSpPr>
          <p:sp>
            <p:nvSpPr>
              <p:cNvPr id="175" name="圆角矩形 174"/>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6" name="组合 175"/>
              <p:cNvGrpSpPr/>
              <p:nvPr/>
            </p:nvGrpSpPr>
            <p:grpSpPr>
              <a:xfrm>
                <a:off x="2045929" y="4855679"/>
                <a:ext cx="1383780" cy="932393"/>
                <a:chOff x="2222230" y="3857031"/>
                <a:chExt cx="1383780" cy="932393"/>
              </a:xfrm>
            </p:grpSpPr>
            <p:grpSp>
              <p:nvGrpSpPr>
                <p:cNvPr id="181" name="组合 180"/>
                <p:cNvGrpSpPr/>
                <p:nvPr/>
              </p:nvGrpSpPr>
              <p:grpSpPr>
                <a:xfrm>
                  <a:off x="2285329" y="3857031"/>
                  <a:ext cx="1231046" cy="325884"/>
                  <a:chOff x="2285329" y="3857031"/>
                  <a:chExt cx="1231046" cy="325884"/>
                </a:xfrm>
              </p:grpSpPr>
              <p:sp>
                <p:nvSpPr>
                  <p:cNvPr id="185" name="圆角矩形 184"/>
                  <p:cNvSpPr/>
                  <p:nvPr/>
                </p:nvSpPr>
                <p:spPr>
                  <a:xfrm>
                    <a:off x="2285329" y="3857031"/>
                    <a:ext cx="1231046" cy="325884"/>
                  </a:xfrm>
                  <a:prstGeom prst="roundRect">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文本框 164"/>
                  <p:cNvSpPr txBox="1"/>
                  <p:nvPr/>
                </p:nvSpPr>
                <p:spPr>
                  <a:xfrm>
                    <a:off x="2415578" y="3874267"/>
                    <a:ext cx="1041186" cy="261610"/>
                  </a:xfrm>
                  <a:prstGeom prst="rect">
                    <a:avLst/>
                  </a:prstGeom>
                  <a:noFill/>
                </p:spPr>
                <p:txBody>
                  <a:bodyPr wrap="square"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OPTION 04</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grpSp>
            <p:sp>
              <p:nvSpPr>
                <p:cNvPr id="184" name="文本框 162"/>
                <p:cNvSpPr txBox="1"/>
                <p:nvPr/>
              </p:nvSpPr>
              <p:spPr>
                <a:xfrm>
                  <a:off x="2222230" y="4189260"/>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77" name="组合 176"/>
              <p:cNvGrpSpPr/>
              <p:nvPr/>
            </p:nvGrpSpPr>
            <p:grpSpPr>
              <a:xfrm>
                <a:off x="2690232" y="4097191"/>
                <a:ext cx="93235" cy="715207"/>
                <a:chOff x="2690232" y="4097191"/>
                <a:chExt cx="93235" cy="715207"/>
              </a:xfrm>
            </p:grpSpPr>
            <p:sp>
              <p:nvSpPr>
                <p:cNvPr id="178" name="椭圆 177"/>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椭圆 178"/>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0" name="直接连接符 179"/>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187" name="组合 186"/>
            <p:cNvGrpSpPr/>
            <p:nvPr/>
          </p:nvGrpSpPr>
          <p:grpSpPr>
            <a:xfrm>
              <a:off x="6815397" y="2906383"/>
              <a:ext cx="1051770" cy="1390357"/>
              <a:chOff x="2027592" y="4097191"/>
              <a:chExt cx="1402117" cy="1853237"/>
            </a:xfrm>
          </p:grpSpPr>
          <p:sp>
            <p:nvSpPr>
              <p:cNvPr id="188" name="圆角矩形 187"/>
              <p:cNvSpPr/>
              <p:nvPr/>
            </p:nvSpPr>
            <p:spPr>
              <a:xfrm>
                <a:off x="2027592" y="5016500"/>
                <a:ext cx="1390785" cy="933928"/>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9" name="组合 188"/>
              <p:cNvGrpSpPr/>
              <p:nvPr/>
            </p:nvGrpSpPr>
            <p:grpSpPr>
              <a:xfrm>
                <a:off x="2045929" y="4848879"/>
                <a:ext cx="1383780" cy="939191"/>
                <a:chOff x="2222230" y="3850231"/>
                <a:chExt cx="1383780" cy="939191"/>
              </a:xfrm>
            </p:grpSpPr>
            <p:grpSp>
              <p:nvGrpSpPr>
                <p:cNvPr id="194" name="组合 193"/>
                <p:cNvGrpSpPr/>
                <p:nvPr/>
              </p:nvGrpSpPr>
              <p:grpSpPr>
                <a:xfrm>
                  <a:off x="2285329" y="3850231"/>
                  <a:ext cx="1231046" cy="332684"/>
                  <a:chOff x="2285329" y="3850231"/>
                  <a:chExt cx="1231046" cy="332684"/>
                </a:xfrm>
              </p:grpSpPr>
              <p:sp>
                <p:nvSpPr>
                  <p:cNvPr id="198" name="圆角矩形 197"/>
                  <p:cNvSpPr/>
                  <p:nvPr/>
                </p:nvSpPr>
                <p:spPr>
                  <a:xfrm>
                    <a:off x="2285329" y="3857031"/>
                    <a:ext cx="1231046" cy="325884"/>
                  </a:xfrm>
                  <a:prstGeom prst="roundRect">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文本框 177"/>
                  <p:cNvSpPr txBox="1"/>
                  <p:nvPr/>
                </p:nvSpPr>
                <p:spPr>
                  <a:xfrm>
                    <a:off x="2293007" y="3850231"/>
                    <a:ext cx="1145004" cy="261610"/>
                  </a:xfrm>
                  <a:prstGeom prst="rect">
                    <a:avLst/>
                  </a:prstGeom>
                  <a:noFill/>
                </p:spPr>
                <p:txBody>
                  <a:bodyPr wrap="square" rtlCol="0">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OPTION 05</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197" name="文本框 175"/>
                <p:cNvSpPr txBox="1"/>
                <p:nvPr/>
              </p:nvSpPr>
              <p:spPr>
                <a:xfrm>
                  <a:off x="2222230" y="4189258"/>
                  <a:ext cx="1383780" cy="600164"/>
                </a:xfrm>
                <a:prstGeom prst="rect">
                  <a:avLst/>
                </a:prstGeom>
                <a:noFill/>
              </p:spPr>
              <p:txBody>
                <a:bodyPr wrap="square" rtlCol="0">
                  <a:spAutoFit/>
                </a:bodyPr>
                <a:lstStyle/>
                <a:p>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a:t>
                  </a:r>
                </a:p>
              </p:txBody>
            </p:sp>
          </p:grpSp>
          <p:grpSp>
            <p:nvGrpSpPr>
              <p:cNvPr id="190" name="组合 189"/>
              <p:cNvGrpSpPr/>
              <p:nvPr/>
            </p:nvGrpSpPr>
            <p:grpSpPr>
              <a:xfrm>
                <a:off x="2690232" y="4097191"/>
                <a:ext cx="93235" cy="715207"/>
                <a:chOff x="2690232" y="4097191"/>
                <a:chExt cx="93235" cy="715207"/>
              </a:xfrm>
            </p:grpSpPr>
            <p:sp>
              <p:nvSpPr>
                <p:cNvPr id="191" name="椭圆 190"/>
                <p:cNvSpPr/>
                <p:nvPr/>
              </p:nvSpPr>
              <p:spPr>
                <a:xfrm>
                  <a:off x="2690232" y="4097191"/>
                  <a:ext cx="93235" cy="93235"/>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椭圆 191"/>
                <p:cNvSpPr/>
                <p:nvPr/>
              </p:nvSpPr>
              <p:spPr>
                <a:xfrm>
                  <a:off x="2690232" y="4719163"/>
                  <a:ext cx="93235" cy="93235"/>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3" name="直接连接符 192"/>
                <p:cNvCxnSpPr/>
                <p:nvPr/>
              </p:nvCxnSpPr>
              <p:spPr>
                <a:xfrm rot="5400000">
                  <a:off x="2500788" y="4455019"/>
                  <a:ext cx="470988"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grpSp>
      <p:grpSp>
        <p:nvGrpSpPr>
          <p:cNvPr id="7" name="组合 6"/>
          <p:cNvGrpSpPr/>
          <p:nvPr/>
        </p:nvGrpSpPr>
        <p:grpSpPr>
          <a:xfrm>
            <a:off x="2111187" y="1305854"/>
            <a:ext cx="8007725" cy="1545339"/>
            <a:chOff x="1583274" y="979692"/>
            <a:chExt cx="6007619" cy="1159362"/>
          </a:xfrm>
        </p:grpSpPr>
        <p:cxnSp>
          <p:nvCxnSpPr>
            <p:cNvPr id="100" name="直接连接符 99"/>
            <p:cNvCxnSpPr/>
            <p:nvPr/>
          </p:nvCxnSpPr>
          <p:spPr>
            <a:xfrm rot="5400000">
              <a:off x="4085519"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5400000">
              <a:off x="5424014"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5400000">
              <a:off x="2720270" y="1634978"/>
              <a:ext cx="1008152"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3" name="圆角矩形 46"/>
            <p:cNvSpPr/>
            <p:nvPr/>
          </p:nvSpPr>
          <p:spPr>
            <a:xfrm flipH="1">
              <a:off x="6029250" y="1029018"/>
              <a:ext cx="1281980"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sp>
          <p:nvSpPr>
            <p:cNvPr id="104" name="圆角矩形 46"/>
            <p:cNvSpPr/>
            <p:nvPr/>
          </p:nvSpPr>
          <p:spPr>
            <a:xfrm>
              <a:off x="1862461" y="1029018"/>
              <a:ext cx="1278477" cy="1094181"/>
            </a:xfrm>
            <a:custGeom>
              <a:avLst/>
              <a:gdLst>
                <a:gd name="connsiteX0" fmla="*/ 0 w 1803400"/>
                <a:gd name="connsiteY0" fmla="*/ 213108 h 1671566"/>
                <a:gd name="connsiteX1" fmla="*/ 213108 w 1803400"/>
                <a:gd name="connsiteY1" fmla="*/ 0 h 1671566"/>
                <a:gd name="connsiteX2" fmla="*/ 1590292 w 1803400"/>
                <a:gd name="connsiteY2" fmla="*/ 0 h 1671566"/>
                <a:gd name="connsiteX3" fmla="*/ 1803400 w 1803400"/>
                <a:gd name="connsiteY3" fmla="*/ 213108 h 1671566"/>
                <a:gd name="connsiteX4" fmla="*/ 1803400 w 1803400"/>
                <a:gd name="connsiteY4" fmla="*/ 1458458 h 1671566"/>
                <a:gd name="connsiteX5" fmla="*/ 1590292 w 1803400"/>
                <a:gd name="connsiteY5" fmla="*/ 1671566 h 1671566"/>
                <a:gd name="connsiteX6" fmla="*/ 213108 w 1803400"/>
                <a:gd name="connsiteY6" fmla="*/ 1671566 h 1671566"/>
                <a:gd name="connsiteX7" fmla="*/ 0 w 1803400"/>
                <a:gd name="connsiteY7" fmla="*/ 1458458 h 1671566"/>
                <a:gd name="connsiteX8" fmla="*/ 0 w 1803400"/>
                <a:gd name="connsiteY8" fmla="*/ 213108 h 1671566"/>
                <a:gd name="connsiteX0-1" fmla="*/ 213108 w 1803400"/>
                <a:gd name="connsiteY0-2" fmla="*/ 1671566 h 1763006"/>
                <a:gd name="connsiteX1-3" fmla="*/ 0 w 1803400"/>
                <a:gd name="connsiteY1-4" fmla="*/ 1458458 h 1763006"/>
                <a:gd name="connsiteX2-5" fmla="*/ 0 w 1803400"/>
                <a:gd name="connsiteY2-6" fmla="*/ 213108 h 1763006"/>
                <a:gd name="connsiteX3-7" fmla="*/ 213108 w 1803400"/>
                <a:gd name="connsiteY3-8" fmla="*/ 0 h 1763006"/>
                <a:gd name="connsiteX4-9" fmla="*/ 1590292 w 1803400"/>
                <a:gd name="connsiteY4-10" fmla="*/ 0 h 1763006"/>
                <a:gd name="connsiteX5-11" fmla="*/ 1803400 w 1803400"/>
                <a:gd name="connsiteY5-12" fmla="*/ 213108 h 1763006"/>
                <a:gd name="connsiteX6-13" fmla="*/ 1803400 w 1803400"/>
                <a:gd name="connsiteY6-14" fmla="*/ 1458458 h 1763006"/>
                <a:gd name="connsiteX7-15" fmla="*/ 1590292 w 1803400"/>
                <a:gd name="connsiteY7-16" fmla="*/ 1671566 h 1763006"/>
                <a:gd name="connsiteX8-17" fmla="*/ 304548 w 1803400"/>
                <a:gd name="connsiteY8-18" fmla="*/ 1763006 h 1763006"/>
                <a:gd name="connsiteX0-19" fmla="*/ 0 w 1803400"/>
                <a:gd name="connsiteY0-20" fmla="*/ 1458458 h 1763006"/>
                <a:gd name="connsiteX1-21" fmla="*/ 0 w 1803400"/>
                <a:gd name="connsiteY1-22" fmla="*/ 213108 h 1763006"/>
                <a:gd name="connsiteX2-23" fmla="*/ 213108 w 1803400"/>
                <a:gd name="connsiteY2-24" fmla="*/ 0 h 1763006"/>
                <a:gd name="connsiteX3-25" fmla="*/ 1590292 w 1803400"/>
                <a:gd name="connsiteY3-26" fmla="*/ 0 h 1763006"/>
                <a:gd name="connsiteX4-27" fmla="*/ 1803400 w 1803400"/>
                <a:gd name="connsiteY4-28" fmla="*/ 213108 h 1763006"/>
                <a:gd name="connsiteX5-29" fmla="*/ 1803400 w 1803400"/>
                <a:gd name="connsiteY5-30" fmla="*/ 1458458 h 1763006"/>
                <a:gd name="connsiteX6-31" fmla="*/ 1590292 w 1803400"/>
                <a:gd name="connsiteY6-32" fmla="*/ 1671566 h 1763006"/>
                <a:gd name="connsiteX7-33" fmla="*/ 304548 w 1803400"/>
                <a:gd name="connsiteY7-34" fmla="*/ 1763006 h 1763006"/>
                <a:gd name="connsiteX0-35" fmla="*/ 0 w 1803400"/>
                <a:gd name="connsiteY0-36" fmla="*/ 1458458 h 1671566"/>
                <a:gd name="connsiteX1-37" fmla="*/ 0 w 1803400"/>
                <a:gd name="connsiteY1-38" fmla="*/ 213108 h 1671566"/>
                <a:gd name="connsiteX2-39" fmla="*/ 213108 w 1803400"/>
                <a:gd name="connsiteY2-40" fmla="*/ 0 h 1671566"/>
                <a:gd name="connsiteX3-41" fmla="*/ 1590292 w 1803400"/>
                <a:gd name="connsiteY3-42" fmla="*/ 0 h 1671566"/>
                <a:gd name="connsiteX4-43" fmla="*/ 1803400 w 1803400"/>
                <a:gd name="connsiteY4-44" fmla="*/ 213108 h 1671566"/>
                <a:gd name="connsiteX5-45" fmla="*/ 1803400 w 1803400"/>
                <a:gd name="connsiteY5-46" fmla="*/ 1458458 h 1671566"/>
                <a:gd name="connsiteX6-47" fmla="*/ 1590292 w 1803400"/>
                <a:gd name="connsiteY6-48" fmla="*/ 1671566 h 1671566"/>
                <a:gd name="connsiteX0-49" fmla="*/ 0 w 1803400"/>
                <a:gd name="connsiteY0-50" fmla="*/ 1458458 h 1458458"/>
                <a:gd name="connsiteX1-51" fmla="*/ 0 w 1803400"/>
                <a:gd name="connsiteY1-52" fmla="*/ 213108 h 1458458"/>
                <a:gd name="connsiteX2-53" fmla="*/ 213108 w 1803400"/>
                <a:gd name="connsiteY2-54" fmla="*/ 0 h 1458458"/>
                <a:gd name="connsiteX3-55" fmla="*/ 1590292 w 1803400"/>
                <a:gd name="connsiteY3-56" fmla="*/ 0 h 1458458"/>
                <a:gd name="connsiteX4-57" fmla="*/ 1803400 w 1803400"/>
                <a:gd name="connsiteY4-58" fmla="*/ 213108 h 1458458"/>
                <a:gd name="connsiteX5-59" fmla="*/ 1803400 w 1803400"/>
                <a:gd name="connsiteY5-60" fmla="*/ 1458458 h 1458458"/>
                <a:gd name="connsiteX0-61" fmla="*/ 0 w 1803400"/>
                <a:gd name="connsiteY0-62" fmla="*/ 1458458 h 1458458"/>
                <a:gd name="connsiteX1-63" fmla="*/ 0 w 1803400"/>
                <a:gd name="connsiteY1-64" fmla="*/ 213108 h 1458458"/>
                <a:gd name="connsiteX2-65" fmla="*/ 213108 w 1803400"/>
                <a:gd name="connsiteY2-66" fmla="*/ 0 h 1458458"/>
                <a:gd name="connsiteX3-67" fmla="*/ 1590292 w 1803400"/>
                <a:gd name="connsiteY3-68" fmla="*/ 0 h 1458458"/>
                <a:gd name="connsiteX4-69" fmla="*/ 1803400 w 1803400"/>
                <a:gd name="connsiteY4-70" fmla="*/ 213108 h 1458458"/>
                <a:gd name="connsiteX0-71" fmla="*/ 0 w 1590292"/>
                <a:gd name="connsiteY0-72" fmla="*/ 1458458 h 1458458"/>
                <a:gd name="connsiteX1-73" fmla="*/ 0 w 1590292"/>
                <a:gd name="connsiteY1-74" fmla="*/ 213108 h 1458458"/>
                <a:gd name="connsiteX2-75" fmla="*/ 213108 w 1590292"/>
                <a:gd name="connsiteY2-76" fmla="*/ 0 h 1458458"/>
                <a:gd name="connsiteX3-77" fmla="*/ 1590292 w 1590292"/>
                <a:gd name="connsiteY3-78" fmla="*/ 0 h 1458458"/>
              </a:gdLst>
              <a:ahLst/>
              <a:cxnLst>
                <a:cxn ang="0">
                  <a:pos x="connsiteX0-1" y="connsiteY0-2"/>
                </a:cxn>
                <a:cxn ang="0">
                  <a:pos x="connsiteX1-3" y="connsiteY1-4"/>
                </a:cxn>
                <a:cxn ang="0">
                  <a:pos x="connsiteX2-5" y="connsiteY2-6"/>
                </a:cxn>
                <a:cxn ang="0">
                  <a:pos x="connsiteX3-7" y="connsiteY3-8"/>
                </a:cxn>
              </a:cxnLst>
              <a:rect l="l" t="t" r="r" b="b"/>
              <a:pathLst>
                <a:path w="1590292" h="1458458">
                  <a:moveTo>
                    <a:pt x="0" y="1458458"/>
                  </a:moveTo>
                  <a:lnTo>
                    <a:pt x="0" y="213108"/>
                  </a:lnTo>
                  <a:cubicBezTo>
                    <a:pt x="0" y="95412"/>
                    <a:pt x="95412" y="0"/>
                    <a:pt x="213108" y="0"/>
                  </a:cubicBezTo>
                  <a:lnTo>
                    <a:pt x="1590292" y="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p>
          </p:txBody>
        </p:sp>
        <p:grpSp>
          <p:nvGrpSpPr>
            <p:cNvPr id="115" name="组合 114"/>
            <p:cNvGrpSpPr/>
            <p:nvPr/>
          </p:nvGrpSpPr>
          <p:grpSpPr>
            <a:xfrm>
              <a:off x="1583274" y="1290592"/>
              <a:ext cx="567900" cy="567976"/>
              <a:chOff x="2208974" y="1732724"/>
              <a:chExt cx="916052" cy="916052"/>
            </a:xfrm>
          </p:grpSpPr>
          <p:sp>
            <p:nvSpPr>
              <p:cNvPr id="116" name="椭圆 115"/>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2943203" y="1290592"/>
              <a:ext cx="567900" cy="567976"/>
              <a:chOff x="2208974" y="1732724"/>
              <a:chExt cx="916052" cy="916052"/>
            </a:xfrm>
          </p:grpSpPr>
          <p:sp>
            <p:nvSpPr>
              <p:cNvPr id="119" name="椭圆 118"/>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4303133" y="1290592"/>
              <a:ext cx="567900" cy="567976"/>
              <a:chOff x="2208974" y="1732724"/>
              <a:chExt cx="916052" cy="916052"/>
            </a:xfrm>
          </p:grpSpPr>
          <p:sp>
            <p:nvSpPr>
              <p:cNvPr id="122" name="椭圆 121"/>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4" name="组合 123"/>
            <p:cNvGrpSpPr/>
            <p:nvPr/>
          </p:nvGrpSpPr>
          <p:grpSpPr>
            <a:xfrm>
              <a:off x="5663063" y="1290592"/>
              <a:ext cx="567900" cy="567976"/>
              <a:chOff x="2208974" y="1732724"/>
              <a:chExt cx="916052" cy="916052"/>
            </a:xfrm>
          </p:grpSpPr>
          <p:sp>
            <p:nvSpPr>
              <p:cNvPr id="125" name="椭圆 124"/>
              <p:cNvSpPr/>
              <p:nvPr/>
            </p:nvSpPr>
            <p:spPr>
              <a:xfrm>
                <a:off x="2208974" y="1732724"/>
                <a:ext cx="916052" cy="916052"/>
              </a:xfrm>
              <a:prstGeom prst="ellipse">
                <a:avLst/>
              </a:prstGeom>
              <a:solidFill>
                <a:schemeClr val="accent2"/>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7" name="组合 126"/>
            <p:cNvGrpSpPr/>
            <p:nvPr/>
          </p:nvGrpSpPr>
          <p:grpSpPr>
            <a:xfrm>
              <a:off x="7022993" y="1290592"/>
              <a:ext cx="567900" cy="567976"/>
              <a:chOff x="2208974" y="1732724"/>
              <a:chExt cx="916052" cy="916052"/>
            </a:xfrm>
          </p:grpSpPr>
          <p:sp>
            <p:nvSpPr>
              <p:cNvPr id="128" name="椭圆 127"/>
              <p:cNvSpPr/>
              <p:nvPr/>
            </p:nvSpPr>
            <p:spPr>
              <a:xfrm>
                <a:off x="2208974" y="1732724"/>
                <a:ext cx="916052" cy="916052"/>
              </a:xfrm>
              <a:prstGeom prst="ellipse">
                <a:avLst/>
              </a:prstGeom>
              <a:solidFill>
                <a:schemeClr val="accent1"/>
              </a:solidFill>
              <a:ln w="19050">
                <a:gradFill flip="none" rotWithShape="1">
                  <a:gsLst>
                    <a:gs pos="0">
                      <a:schemeClr val="bg1">
                        <a:lumMod val="85000"/>
                      </a:schemeClr>
                    </a:gs>
                    <a:gs pos="100000">
                      <a:schemeClr val="bg1"/>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128"/>
              <p:cNvSpPr/>
              <p:nvPr/>
            </p:nvSpPr>
            <p:spPr>
              <a:xfrm>
                <a:off x="2295525" y="1819275"/>
                <a:ext cx="742950" cy="742950"/>
              </a:xfrm>
              <a:prstGeom prst="ellipse">
                <a:avLst/>
              </a:prstGeom>
              <a:gradFill flip="none" rotWithShape="1">
                <a:gsLst>
                  <a:gs pos="0">
                    <a:schemeClr val="bg1">
                      <a:lumMod val="85000"/>
                    </a:schemeClr>
                  </a:gs>
                  <a:gs pos="100000">
                    <a:schemeClr val="bg1"/>
                  </a:gs>
                </a:gsLst>
                <a:lin ang="2700000" scaled="1"/>
                <a:tileRect/>
              </a:gradFill>
              <a:ln w="15875">
                <a:gradFill flip="none" rotWithShape="1">
                  <a:gsLst>
                    <a:gs pos="100000">
                      <a:schemeClr val="bg1">
                        <a:lumMod val="85000"/>
                      </a:schemeClr>
                    </a:gs>
                    <a:gs pos="0">
                      <a:schemeClr val="bg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椭圆 129"/>
            <p:cNvSpPr/>
            <p:nvPr/>
          </p:nvSpPr>
          <p:spPr>
            <a:xfrm>
              <a:off x="3182138"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1" name="椭圆 130"/>
            <p:cNvSpPr/>
            <p:nvPr/>
          </p:nvSpPr>
          <p:spPr>
            <a:xfrm>
              <a:off x="4544770"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32" name="椭圆 131"/>
            <p:cNvSpPr/>
            <p:nvPr/>
          </p:nvSpPr>
          <p:spPr>
            <a:xfrm>
              <a:off x="5890967" y="979692"/>
              <a:ext cx="84626" cy="84637"/>
            </a:xfrm>
            <a:prstGeom prst="ellipse">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cxnSp>
          <p:nvCxnSpPr>
            <p:cNvPr id="133" name="直接连接符 132"/>
            <p:cNvCxnSpPr/>
            <p:nvPr/>
          </p:nvCxnSpPr>
          <p:spPr>
            <a:xfrm>
              <a:off x="3313094"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4675881" y="1025444"/>
              <a:ext cx="1170276" cy="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00" name="Group 4"/>
            <p:cNvGrpSpPr>
              <a:grpSpLocks noChangeAspect="1"/>
            </p:cNvGrpSpPr>
            <p:nvPr/>
          </p:nvGrpSpPr>
          <p:grpSpPr bwMode="auto">
            <a:xfrm>
              <a:off x="1761059" y="1436516"/>
              <a:ext cx="231383" cy="271190"/>
              <a:chOff x="1776" y="1776"/>
              <a:chExt cx="64" cy="75"/>
            </a:xfrm>
            <a:solidFill>
              <a:schemeClr val="bg1">
                <a:lumMod val="50000"/>
              </a:schemeClr>
            </a:solidFill>
          </p:grpSpPr>
          <p:sp>
            <p:nvSpPr>
              <p:cNvPr id="201"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 name="Group 18"/>
            <p:cNvGrpSpPr>
              <a:grpSpLocks noChangeAspect="1"/>
            </p:cNvGrpSpPr>
            <p:nvPr/>
          </p:nvGrpSpPr>
          <p:grpSpPr bwMode="auto">
            <a:xfrm>
              <a:off x="3105690" y="1462612"/>
              <a:ext cx="234990" cy="218996"/>
              <a:chOff x="3802" y="2858"/>
              <a:chExt cx="616" cy="574"/>
            </a:xfrm>
            <a:solidFill>
              <a:schemeClr val="bg1">
                <a:lumMod val="50000"/>
              </a:schemeClr>
            </a:solidFill>
          </p:grpSpPr>
          <p:sp>
            <p:nvSpPr>
              <p:cNvPr id="2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1" name="Group 13"/>
            <p:cNvGrpSpPr>
              <a:grpSpLocks noChangeAspect="1"/>
            </p:cNvGrpSpPr>
            <p:nvPr/>
          </p:nvGrpSpPr>
          <p:grpSpPr bwMode="auto">
            <a:xfrm>
              <a:off x="4449972" y="1429344"/>
              <a:ext cx="282164" cy="285534"/>
              <a:chOff x="2426" y="2781"/>
              <a:chExt cx="593" cy="600"/>
            </a:xfrm>
            <a:solidFill>
              <a:schemeClr val="bg1">
                <a:lumMod val="50000"/>
              </a:schemeClr>
            </a:solidFill>
          </p:grpSpPr>
          <p:sp>
            <p:nvSpPr>
              <p:cNvPr id="21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4" name="Freeform 108"/>
            <p:cNvSpPr>
              <a:spLocks noEditPoints="1"/>
            </p:cNvSpPr>
            <p:nvPr/>
          </p:nvSpPr>
          <p:spPr bwMode="auto">
            <a:xfrm>
              <a:off x="5796437" y="1423363"/>
              <a:ext cx="296391" cy="29749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lumMod val="50000"/>
              </a:schemeClr>
            </a:solidFill>
            <a:ln>
              <a:noFill/>
            </a:ln>
          </p:spPr>
          <p:txBody>
            <a:bodyPr vert="horz" wrap="square" lIns="68589" tIns="34295" rIns="68589" bIns="34295"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15" name="Group 909"/>
            <p:cNvGrpSpPr>
              <a:grpSpLocks noChangeAspect="1"/>
            </p:cNvGrpSpPr>
            <p:nvPr/>
          </p:nvGrpSpPr>
          <p:grpSpPr bwMode="auto">
            <a:xfrm>
              <a:off x="7186545" y="1464644"/>
              <a:ext cx="252228" cy="215136"/>
              <a:chOff x="6090" y="1175"/>
              <a:chExt cx="265" cy="226"/>
            </a:xfrm>
            <a:solidFill>
              <a:schemeClr val="bg1">
                <a:lumMod val="50000"/>
              </a:schemeClr>
            </a:solidFill>
            <a:effectLst/>
          </p:grpSpPr>
          <p:sp>
            <p:nvSpPr>
              <p:cNvPr id="216"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6" name="标题 5"/>
          <p:cNvSpPr>
            <a:spLocks noGrp="1"/>
          </p:cNvSpPr>
          <p:nvPr>
            <p:ph type="title"/>
          </p:nvPr>
        </p:nvSpPr>
        <p:spPr/>
        <p:txBody>
          <a:bodyPr>
            <a:normAutofit fontScale="90000"/>
          </a:bodyPr>
          <a:lstStyle/>
          <a:p>
            <a:r>
              <a:rPr lang="zh-CN" altLang="en-US" dirty="0"/>
              <a:t>单击输入标题内容</a:t>
            </a:r>
          </a:p>
        </p:txBody>
      </p:sp>
    </p:spTree>
  </p:cSld>
  <p:clrMapOvr>
    <a:masterClrMapping/>
  </p:clrMapOvr>
  <p:transition spd="slow" advClick="0"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14:presetBounceEnd="60000">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14:bounceEnd="60000">
                                          <p:cBhvr additive="base">
                                            <p:cTn id="17" dur="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60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60000">
                                          <p:cBhvr additive="base">
                                            <p:cTn id="22" dur="5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14:presetBounceEnd="60000">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14:bounceEnd="60000">
                                          <p:cBhvr additive="base">
                                            <p:cTn id="2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60000">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14:bounceEnd="60000">
                                          <p:cBhvr additive="base">
                                            <p:cTn id="32" dur="500" fill="hold"/>
                                            <p:tgtEl>
                                              <p:spTgt spid="114"/>
                                            </p:tgtEl>
                                            <p:attrNameLst>
                                              <p:attrName>ppt_x</p:attrName>
                                            </p:attrNameLst>
                                          </p:cBhvr>
                                          <p:tavLst>
                                            <p:tav tm="0">
                                              <p:val>
                                                <p:strVal val="0-#ppt_w/2"/>
                                              </p:val>
                                            </p:tav>
                                            <p:tav tm="100000">
                                              <p:val>
                                                <p:strVal val="#ppt_x"/>
                                              </p:val>
                                            </p:tav>
                                          </p:tavLst>
                                        </p:anim>
                                        <p:anim calcmode="lin" valueType="num" p14:bounceEnd="60000">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0-#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0-#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4"/>
                                            </p:tgtEl>
                                            <p:attrNameLst>
                                              <p:attrName>style.visibility</p:attrName>
                                            </p:attrNameLst>
                                          </p:cBhvr>
                                          <p:to>
                                            <p:strVal val="visible"/>
                                          </p:to>
                                        </p:set>
                                        <p:anim calcmode="lin" valueType="num">
                                          <p:cBhvr additive="base">
                                            <p:cTn id="32" dur="500" fill="hold"/>
                                            <p:tgtEl>
                                              <p:spTgt spid="114"/>
                                            </p:tgtEl>
                                            <p:attrNameLst>
                                              <p:attrName>ppt_x</p:attrName>
                                            </p:attrNameLst>
                                          </p:cBhvr>
                                          <p:tavLst>
                                            <p:tav tm="0">
                                              <p:val>
                                                <p:strVal val="0-#ppt_w/2"/>
                                              </p:val>
                                            </p:tav>
                                            <p:tav tm="100000">
                                              <p:val>
                                                <p:strVal val="#ppt_x"/>
                                              </p:val>
                                            </p:tav>
                                          </p:tavLst>
                                        </p:anim>
                                        <p:anim calcmode="lin" valueType="num">
                                          <p:cBhvr additive="base">
                                            <p:cTn id="33" dur="500" fill="hold"/>
                                            <p:tgtEl>
                                              <p:spTgt spid="1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1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7961728" y="1969000"/>
            <a:ext cx="635661" cy="462088"/>
            <a:chOff x="5918711" y="1567754"/>
            <a:chExt cx="476808" cy="346566"/>
          </a:xfrm>
          <a:solidFill>
            <a:schemeClr val="accent2"/>
          </a:solidFill>
        </p:grpSpPr>
        <p:sp>
          <p:nvSpPr>
            <p:cNvPr id="67" name="Pentagon 9"/>
            <p:cNvSpPr/>
            <p:nvPr/>
          </p:nvSpPr>
          <p:spPr>
            <a:xfrm rot="10800000" flipH="1">
              <a:off x="5918711" y="1567754"/>
              <a:ext cx="476808" cy="346566"/>
            </a:xfrm>
            <a:prstGeom prst="homePlate">
              <a:avLst>
                <a:gd name="adj" fmla="val 23830"/>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grpSp>
          <p:nvGrpSpPr>
            <p:cNvPr id="70" name="Group 29"/>
            <p:cNvGrpSpPr/>
            <p:nvPr/>
          </p:nvGrpSpPr>
          <p:grpSpPr>
            <a:xfrm>
              <a:off x="6018683" y="1608936"/>
              <a:ext cx="264199" cy="264199"/>
              <a:chOff x="8216107" y="2577307"/>
              <a:chExt cx="464344" cy="464344"/>
            </a:xfrm>
            <a:grpFill/>
          </p:grpSpPr>
          <p:sp>
            <p:nvSpPr>
              <p:cNvPr id="79"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80"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81"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82"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83" name="组合 82"/>
          <p:cNvGrpSpPr/>
          <p:nvPr/>
        </p:nvGrpSpPr>
        <p:grpSpPr>
          <a:xfrm>
            <a:off x="4310384" y="1435013"/>
            <a:ext cx="3408796" cy="4309748"/>
            <a:chOff x="3179847" y="1197818"/>
            <a:chExt cx="2556930" cy="3232311"/>
          </a:xfrm>
        </p:grpSpPr>
        <p:pic>
          <p:nvPicPr>
            <p:cNvPr id="8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85" name="Rectangle 5"/>
            <p:cNvSpPr/>
            <p:nvPr/>
          </p:nvSpPr>
          <p:spPr>
            <a:xfrm>
              <a:off x="3558221" y="1518122"/>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3475724" y="2012956"/>
            <a:ext cx="635661" cy="462088"/>
            <a:chOff x="2553770" y="1555001"/>
            <a:chExt cx="476808" cy="346566"/>
          </a:xfrm>
        </p:grpSpPr>
        <p:sp>
          <p:nvSpPr>
            <p:cNvPr id="87" name="Pentagon 9"/>
            <p:cNvSpPr/>
            <p:nvPr/>
          </p:nvSpPr>
          <p:spPr>
            <a:xfrm flipH="1">
              <a:off x="2553770" y="1555001"/>
              <a:ext cx="476808" cy="346566"/>
            </a:xfrm>
            <a:prstGeom prst="homePlate">
              <a:avLst>
                <a:gd name="adj" fmla="val 23830"/>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grpSp>
          <p:nvGrpSpPr>
            <p:cNvPr id="88" name="Group 36"/>
            <p:cNvGrpSpPr/>
            <p:nvPr/>
          </p:nvGrpSpPr>
          <p:grpSpPr>
            <a:xfrm>
              <a:off x="2715031" y="1600024"/>
              <a:ext cx="181552" cy="264651"/>
              <a:chOff x="3582988" y="3510757"/>
              <a:chExt cx="319088" cy="465138"/>
            </a:xfrm>
            <a:solidFill>
              <a:srgbClr val="FFFFFF"/>
            </a:solidFill>
          </p:grpSpPr>
          <p:sp>
            <p:nvSpPr>
              <p:cNvPr id="8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9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91" name="组合 90"/>
          <p:cNvGrpSpPr/>
          <p:nvPr/>
        </p:nvGrpSpPr>
        <p:grpSpPr>
          <a:xfrm>
            <a:off x="3486360" y="3418329"/>
            <a:ext cx="635661" cy="462088"/>
            <a:chOff x="2561748" y="2421743"/>
            <a:chExt cx="476808" cy="346566"/>
          </a:xfrm>
        </p:grpSpPr>
        <p:sp>
          <p:nvSpPr>
            <p:cNvPr id="92" name="Pentagon 9"/>
            <p:cNvSpPr/>
            <p:nvPr/>
          </p:nvSpPr>
          <p:spPr>
            <a:xfrm flipH="1">
              <a:off x="2561748" y="2421743"/>
              <a:ext cx="476808" cy="346566"/>
            </a:xfrm>
            <a:prstGeom prst="homePlate">
              <a:avLst>
                <a:gd name="adj" fmla="val 23830"/>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sp>
          <p:nvSpPr>
            <p:cNvPr id="93"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94" name="组合 93"/>
          <p:cNvGrpSpPr/>
          <p:nvPr/>
        </p:nvGrpSpPr>
        <p:grpSpPr>
          <a:xfrm>
            <a:off x="3486360" y="4823701"/>
            <a:ext cx="635661" cy="462088"/>
            <a:chOff x="2561748" y="3061080"/>
            <a:chExt cx="476808" cy="346566"/>
          </a:xfrm>
        </p:grpSpPr>
        <p:sp>
          <p:nvSpPr>
            <p:cNvPr id="95" name="Pentagon 9"/>
            <p:cNvSpPr/>
            <p:nvPr/>
          </p:nvSpPr>
          <p:spPr>
            <a:xfrm flipH="1">
              <a:off x="2561748" y="3061080"/>
              <a:ext cx="476808" cy="346566"/>
            </a:xfrm>
            <a:prstGeom prst="homePlate">
              <a:avLst>
                <a:gd name="adj" fmla="val 23830"/>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sp>
          <p:nvSpPr>
            <p:cNvPr id="96"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nvGrpSpPr>
          <p:cNvPr id="97" name="组合 96"/>
          <p:cNvGrpSpPr/>
          <p:nvPr/>
        </p:nvGrpSpPr>
        <p:grpSpPr>
          <a:xfrm>
            <a:off x="761938" y="1921126"/>
            <a:ext cx="2564689" cy="1019619"/>
            <a:chOff x="1078513" y="1655191"/>
            <a:chExt cx="1923767" cy="764714"/>
          </a:xfrm>
        </p:grpSpPr>
        <p:sp>
          <p:nvSpPr>
            <p:cNvPr id="98" name="TextBox 97"/>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1676760" y="1655191"/>
              <a:ext cx="1212028" cy="242374"/>
            </a:xfrm>
            <a:prstGeom prst="rect">
              <a:avLst/>
            </a:prstGeom>
            <a:noFill/>
          </p:spPr>
          <p:txBody>
            <a:bodyPr wrap="none" lIns="0" tIns="0" rIns="0" bIns="0" rtlCol="0" anchor="t">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点击输入标题</a:t>
              </a:r>
            </a:p>
          </p:txBody>
        </p:sp>
      </p:grpSp>
      <p:grpSp>
        <p:nvGrpSpPr>
          <p:cNvPr id="100" name="组合 99"/>
          <p:cNvGrpSpPr/>
          <p:nvPr/>
        </p:nvGrpSpPr>
        <p:grpSpPr>
          <a:xfrm>
            <a:off x="761938" y="3372171"/>
            <a:ext cx="2564689" cy="1000984"/>
            <a:chOff x="1078513" y="1669167"/>
            <a:chExt cx="1923767" cy="750738"/>
          </a:xfrm>
        </p:grpSpPr>
        <p:sp>
          <p:nvSpPr>
            <p:cNvPr id="101" name="TextBox 100"/>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1690713" y="1669167"/>
              <a:ext cx="1231106" cy="246221"/>
            </a:xfrm>
            <a:prstGeom prst="rect">
              <a:avLst/>
            </a:prstGeom>
            <a:noFill/>
          </p:spPr>
          <p:txBody>
            <a:bodyPr wrap="none" lIns="0" tIns="0" rIns="0" bIns="0" rtlCol="0" anchor="t">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点击输入标题</a:t>
              </a:r>
            </a:p>
          </p:txBody>
        </p:sp>
      </p:grpSp>
      <p:grpSp>
        <p:nvGrpSpPr>
          <p:cNvPr id="103" name="组合 102"/>
          <p:cNvGrpSpPr/>
          <p:nvPr/>
        </p:nvGrpSpPr>
        <p:grpSpPr>
          <a:xfrm>
            <a:off x="761938" y="4734332"/>
            <a:ext cx="2564689" cy="1010429"/>
            <a:chOff x="1078513" y="1662083"/>
            <a:chExt cx="1923767" cy="757822"/>
          </a:xfrm>
        </p:grpSpPr>
        <p:sp>
          <p:nvSpPr>
            <p:cNvPr id="104" name="TextBox 10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1784786" y="1662083"/>
              <a:ext cx="1154312" cy="230833"/>
            </a:xfrm>
            <a:prstGeom prst="rect">
              <a:avLst/>
            </a:prstGeom>
            <a:noFill/>
          </p:spPr>
          <p:txBody>
            <a:bodyPr wrap="none" lIns="0" tIns="0" rIns="0" bIns="0" rtlCol="0" anchor="t">
              <a:spAutoFit/>
            </a:bodyPr>
            <a:lstStyle>
              <a:defPPr>
                <a:defRPr lang="zh-CN"/>
              </a:defPPr>
              <a:lvl1pPr>
                <a:defRPr sz="1600" b="1">
                  <a:solidFill>
                    <a:schemeClr val="accent1"/>
                  </a:solidFill>
                  <a:latin typeface="微软雅黑" panose="020B0503020204020204" pitchFamily="34" charset="-122"/>
                  <a:ea typeface="微软雅黑" panose="020B0503020204020204" pitchFamily="34" charset="-122"/>
                </a:defRPr>
              </a:lvl1pPr>
            </a:lstStyle>
            <a:p>
              <a:r>
                <a:rPr lang="zh-CN" altLang="en-US" sz="2000" b="0" dirty="0">
                  <a:solidFill>
                    <a:schemeClr val="tx1">
                      <a:lumMod val="50000"/>
                      <a:lumOff val="50000"/>
                    </a:schemeClr>
                  </a:solidFill>
                </a:rPr>
                <a:t>点击输入标题</a:t>
              </a:r>
            </a:p>
          </p:txBody>
        </p:sp>
      </p:grpSp>
      <p:grpSp>
        <p:nvGrpSpPr>
          <p:cNvPr id="106" name="组合 105"/>
          <p:cNvGrpSpPr/>
          <p:nvPr/>
        </p:nvGrpSpPr>
        <p:grpSpPr>
          <a:xfrm>
            <a:off x="7961728" y="3395343"/>
            <a:ext cx="635661" cy="462088"/>
            <a:chOff x="5918711" y="2224885"/>
            <a:chExt cx="476808" cy="346566"/>
          </a:xfrm>
          <a:solidFill>
            <a:schemeClr val="accent2"/>
          </a:solidFill>
        </p:grpSpPr>
        <p:sp>
          <p:nvSpPr>
            <p:cNvPr id="107" name="Pentagon 9"/>
            <p:cNvSpPr/>
            <p:nvPr/>
          </p:nvSpPr>
          <p:spPr>
            <a:xfrm rot="10800000" flipH="1">
              <a:off x="5918711" y="2224885"/>
              <a:ext cx="476808" cy="346566"/>
            </a:xfrm>
            <a:prstGeom prst="homePlate">
              <a:avLst>
                <a:gd name="adj" fmla="val 23830"/>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grpSp>
          <p:nvGrpSpPr>
            <p:cNvPr id="108" name="Group 22"/>
            <p:cNvGrpSpPr/>
            <p:nvPr/>
          </p:nvGrpSpPr>
          <p:grpSpPr>
            <a:xfrm>
              <a:off x="5997568" y="2282755"/>
              <a:ext cx="264199" cy="264651"/>
              <a:chOff x="7287419" y="3505994"/>
              <a:chExt cx="464344" cy="465138"/>
            </a:xfrm>
            <a:grpFill/>
          </p:grpSpPr>
          <p:sp>
            <p:nvSpPr>
              <p:cNvPr id="109"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0"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1"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2"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13" name="组合 112"/>
          <p:cNvGrpSpPr/>
          <p:nvPr/>
        </p:nvGrpSpPr>
        <p:grpSpPr>
          <a:xfrm>
            <a:off x="7961728" y="4821685"/>
            <a:ext cx="635661" cy="462088"/>
            <a:chOff x="5912378" y="3043536"/>
            <a:chExt cx="476808" cy="346566"/>
          </a:xfrm>
          <a:solidFill>
            <a:schemeClr val="accent2"/>
          </a:solidFill>
        </p:grpSpPr>
        <p:sp>
          <p:nvSpPr>
            <p:cNvPr id="114" name="Pentagon 9"/>
            <p:cNvSpPr/>
            <p:nvPr/>
          </p:nvSpPr>
          <p:spPr>
            <a:xfrm rot="10800000" flipH="1">
              <a:off x="5912378" y="3043536"/>
              <a:ext cx="476808" cy="346566"/>
            </a:xfrm>
            <a:prstGeom prst="homePlate">
              <a:avLst>
                <a:gd name="adj" fmla="val 23830"/>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mj-ea"/>
                <a:ea typeface="+mj-ea"/>
              </a:endParaRPr>
            </a:p>
          </p:txBody>
        </p:sp>
        <p:grpSp>
          <p:nvGrpSpPr>
            <p:cNvPr id="115" name="Group 12"/>
            <p:cNvGrpSpPr/>
            <p:nvPr/>
          </p:nvGrpSpPr>
          <p:grpSpPr>
            <a:xfrm>
              <a:off x="5985331" y="3091890"/>
              <a:ext cx="264199" cy="264651"/>
              <a:chOff x="9145588" y="4435475"/>
              <a:chExt cx="464344" cy="465138"/>
            </a:xfrm>
            <a:grpFill/>
          </p:grpSpPr>
          <p:sp>
            <p:nvSpPr>
              <p:cNvPr id="11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1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2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2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2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2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sp>
            <p:nvSpPr>
              <p:cNvPr id="12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hangingPunct="0"/>
                <a:endParaRPr lang="en-US">
                  <a:solidFill>
                    <a:schemeClr val="accent1"/>
                  </a:solidFill>
                  <a:latin typeface="微软雅黑" panose="020B0503020204020204" pitchFamily="34" charset="-122"/>
                  <a:ea typeface="微软雅黑" panose="020B0503020204020204" pitchFamily="34" charset="-122"/>
                  <a:sym typeface="Gill Sans" charset="0"/>
                </a:endParaRPr>
              </a:p>
            </p:txBody>
          </p:sp>
        </p:grpSp>
      </p:grpSp>
      <p:grpSp>
        <p:nvGrpSpPr>
          <p:cNvPr id="125" name="组合 124"/>
          <p:cNvGrpSpPr/>
          <p:nvPr/>
        </p:nvGrpSpPr>
        <p:grpSpPr>
          <a:xfrm>
            <a:off x="8771216" y="1939760"/>
            <a:ext cx="2607230" cy="1000984"/>
            <a:chOff x="1046603" y="1669167"/>
            <a:chExt cx="1955677" cy="750738"/>
          </a:xfrm>
        </p:grpSpPr>
        <p:sp>
          <p:nvSpPr>
            <p:cNvPr id="126" name="TextBox 125"/>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1046603" y="1669167"/>
              <a:ext cx="1231106" cy="246221"/>
            </a:xfrm>
            <a:prstGeom prst="rect">
              <a:avLst/>
            </a:prstGeom>
            <a:noFill/>
          </p:spPr>
          <p:txBody>
            <a:bodyPr wrap="none" lIns="0" tIns="0" rIns="0" bIns="0" rtlCol="0" anchor="t">
              <a:spAutoFit/>
            </a:bodyPr>
            <a:lstStyle/>
            <a:p>
              <a:r>
                <a:rPr lang="zh-CN" altLang="en-US" sz="2100" dirty="0">
                  <a:solidFill>
                    <a:schemeClr val="tx1">
                      <a:lumMod val="50000"/>
                      <a:lumOff val="50000"/>
                    </a:schemeClr>
                  </a:solidFill>
                </a:rPr>
                <a:t>点击输入标题</a:t>
              </a:r>
            </a:p>
          </p:txBody>
        </p:sp>
      </p:grpSp>
      <p:grpSp>
        <p:nvGrpSpPr>
          <p:cNvPr id="128" name="组合 127"/>
          <p:cNvGrpSpPr/>
          <p:nvPr/>
        </p:nvGrpSpPr>
        <p:grpSpPr>
          <a:xfrm>
            <a:off x="8783913" y="3372171"/>
            <a:ext cx="2594532" cy="1000984"/>
            <a:chOff x="1056128" y="1669167"/>
            <a:chExt cx="1946152" cy="750738"/>
          </a:xfrm>
        </p:grpSpPr>
        <p:sp>
          <p:nvSpPr>
            <p:cNvPr id="129" name="TextBox 128"/>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1056128" y="1669167"/>
              <a:ext cx="1231106" cy="246221"/>
            </a:xfrm>
            <a:prstGeom prst="rect">
              <a:avLst/>
            </a:prstGeom>
            <a:noFill/>
          </p:spPr>
          <p:txBody>
            <a:bodyPr wrap="none" lIns="0" tIns="0" rIns="0" bIns="0" rtlCol="0" anchor="t">
              <a:spAutoFit/>
            </a:bodyPr>
            <a:lstStyle/>
            <a:p>
              <a:r>
                <a:rPr lang="zh-CN" altLang="en-US" sz="2100" dirty="0">
                  <a:solidFill>
                    <a:schemeClr val="tx1">
                      <a:lumMod val="50000"/>
                      <a:lumOff val="50000"/>
                    </a:schemeClr>
                  </a:solidFill>
                </a:rPr>
                <a:t>点击输入标题</a:t>
              </a:r>
            </a:p>
          </p:txBody>
        </p:sp>
      </p:grpSp>
      <p:grpSp>
        <p:nvGrpSpPr>
          <p:cNvPr id="131" name="组合 130"/>
          <p:cNvGrpSpPr/>
          <p:nvPr/>
        </p:nvGrpSpPr>
        <p:grpSpPr>
          <a:xfrm>
            <a:off x="8783913" y="4743776"/>
            <a:ext cx="2594532" cy="1000984"/>
            <a:chOff x="1056128" y="1669167"/>
            <a:chExt cx="1946152" cy="750738"/>
          </a:xfrm>
        </p:grpSpPr>
        <p:sp>
          <p:nvSpPr>
            <p:cNvPr id="132" name="TextBox 131"/>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1056128" y="1669167"/>
              <a:ext cx="1231106" cy="246221"/>
            </a:xfrm>
            <a:prstGeom prst="rect">
              <a:avLst/>
            </a:prstGeom>
            <a:noFill/>
          </p:spPr>
          <p:txBody>
            <a:bodyPr wrap="none" lIns="0" tIns="0" rIns="0" bIns="0" rtlCol="0" anchor="t">
              <a:spAutoFit/>
            </a:bodyPr>
            <a:lstStyle/>
            <a:p>
              <a:r>
                <a:rPr lang="zh-CN" altLang="en-US" sz="2100" dirty="0">
                  <a:solidFill>
                    <a:schemeClr val="tx1">
                      <a:lumMod val="50000"/>
                      <a:lumOff val="50000"/>
                    </a:schemeClr>
                  </a:solidFill>
                </a:rPr>
                <a:t>点击输入标题</a:t>
              </a: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fill="hold"/>
                                        <p:tgtEl>
                                          <p:spTgt spid="83"/>
                                        </p:tgtEl>
                                        <p:attrNameLst>
                                          <p:attrName>ppt_x</p:attrName>
                                        </p:attrNameLst>
                                      </p:cBhvr>
                                      <p:tavLst>
                                        <p:tav tm="0">
                                          <p:val>
                                            <p:strVal val="#ppt_x"/>
                                          </p:val>
                                        </p:tav>
                                        <p:tav tm="100000">
                                          <p:val>
                                            <p:strVal val="#ppt_x"/>
                                          </p:val>
                                        </p:tav>
                                      </p:tavLst>
                                    </p:anim>
                                    <p:anim calcmode="lin" valueType="num">
                                      <p:cBhvr additive="base">
                                        <p:cTn id="8" dur="500" fill="hold"/>
                                        <p:tgtEl>
                                          <p:spTgt spid="8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fill="hold"/>
                                        <p:tgtEl>
                                          <p:spTgt spid="86"/>
                                        </p:tgtEl>
                                        <p:attrNameLst>
                                          <p:attrName>ppt_x</p:attrName>
                                        </p:attrNameLst>
                                      </p:cBhvr>
                                      <p:tavLst>
                                        <p:tav tm="0">
                                          <p:val>
                                            <p:strVal val="0-#ppt_w/2"/>
                                          </p:val>
                                        </p:tav>
                                        <p:tav tm="100000">
                                          <p:val>
                                            <p:strVal val="#ppt_x"/>
                                          </p:val>
                                        </p:tav>
                                      </p:tavLst>
                                    </p:anim>
                                    <p:anim calcmode="lin" valueType="num">
                                      <p:cBhvr additive="base">
                                        <p:cTn id="13" dur="500" fill="hold"/>
                                        <p:tgtEl>
                                          <p:spTgt spid="86"/>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91"/>
                                        </p:tgtEl>
                                        <p:attrNameLst>
                                          <p:attrName>style.visibility</p:attrName>
                                        </p:attrNameLst>
                                      </p:cBhvr>
                                      <p:to>
                                        <p:strVal val="visible"/>
                                      </p:to>
                                    </p:set>
                                    <p:anim calcmode="lin" valueType="num">
                                      <p:cBhvr additive="base">
                                        <p:cTn id="16" dur="500" fill="hold"/>
                                        <p:tgtEl>
                                          <p:spTgt spid="91"/>
                                        </p:tgtEl>
                                        <p:attrNameLst>
                                          <p:attrName>ppt_x</p:attrName>
                                        </p:attrNameLst>
                                      </p:cBhvr>
                                      <p:tavLst>
                                        <p:tav tm="0">
                                          <p:val>
                                            <p:strVal val="0-#ppt_w/2"/>
                                          </p:val>
                                        </p:tav>
                                        <p:tav tm="100000">
                                          <p:val>
                                            <p:strVal val="#ppt_x"/>
                                          </p:val>
                                        </p:tav>
                                      </p:tavLst>
                                    </p:anim>
                                    <p:anim calcmode="lin" valueType="num">
                                      <p:cBhvr additive="base">
                                        <p:cTn id="17" dur="500" fill="hold"/>
                                        <p:tgtEl>
                                          <p:spTgt spid="9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0-#ppt_w/2"/>
                                          </p:val>
                                        </p:tav>
                                        <p:tav tm="100000">
                                          <p:val>
                                            <p:strVal val="#ppt_x"/>
                                          </p:val>
                                        </p:tav>
                                      </p:tavLst>
                                    </p:anim>
                                    <p:anim calcmode="lin" valueType="num">
                                      <p:cBhvr additive="base">
                                        <p:cTn id="21" dur="500" fill="hold"/>
                                        <p:tgtEl>
                                          <p:spTgt spid="9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7"/>
                                        </p:tgtEl>
                                        <p:attrNameLst>
                                          <p:attrName>style.visibility</p:attrName>
                                        </p:attrNameLst>
                                      </p:cBhvr>
                                      <p:to>
                                        <p:strVal val="visible"/>
                                      </p:to>
                                    </p:set>
                                    <p:anim calcmode="lin" valueType="num">
                                      <p:cBhvr additive="base">
                                        <p:cTn id="24" dur="500" fill="hold"/>
                                        <p:tgtEl>
                                          <p:spTgt spid="97"/>
                                        </p:tgtEl>
                                        <p:attrNameLst>
                                          <p:attrName>ppt_x</p:attrName>
                                        </p:attrNameLst>
                                      </p:cBhvr>
                                      <p:tavLst>
                                        <p:tav tm="0">
                                          <p:val>
                                            <p:strVal val="0-#ppt_w/2"/>
                                          </p:val>
                                        </p:tav>
                                        <p:tav tm="100000">
                                          <p:val>
                                            <p:strVal val="#ppt_x"/>
                                          </p:val>
                                        </p:tav>
                                      </p:tavLst>
                                    </p:anim>
                                    <p:anim calcmode="lin" valueType="num">
                                      <p:cBhvr additive="base">
                                        <p:cTn id="25" dur="500" fill="hold"/>
                                        <p:tgtEl>
                                          <p:spTgt spid="97"/>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00"/>
                                        </p:tgtEl>
                                        <p:attrNameLst>
                                          <p:attrName>style.visibility</p:attrName>
                                        </p:attrNameLst>
                                      </p:cBhvr>
                                      <p:to>
                                        <p:strVal val="visible"/>
                                      </p:to>
                                    </p:set>
                                    <p:anim calcmode="lin" valueType="num">
                                      <p:cBhvr additive="base">
                                        <p:cTn id="28" dur="500" fill="hold"/>
                                        <p:tgtEl>
                                          <p:spTgt spid="100"/>
                                        </p:tgtEl>
                                        <p:attrNameLst>
                                          <p:attrName>ppt_x</p:attrName>
                                        </p:attrNameLst>
                                      </p:cBhvr>
                                      <p:tavLst>
                                        <p:tav tm="0">
                                          <p:val>
                                            <p:strVal val="0-#ppt_w/2"/>
                                          </p:val>
                                        </p:tav>
                                        <p:tav tm="100000">
                                          <p:val>
                                            <p:strVal val="#ppt_x"/>
                                          </p:val>
                                        </p:tav>
                                      </p:tavLst>
                                    </p:anim>
                                    <p:anim calcmode="lin" valueType="num">
                                      <p:cBhvr additive="base">
                                        <p:cTn id="29" dur="500" fill="hold"/>
                                        <p:tgtEl>
                                          <p:spTgt spid="100"/>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03"/>
                                        </p:tgtEl>
                                        <p:attrNameLst>
                                          <p:attrName>style.visibility</p:attrName>
                                        </p:attrNameLst>
                                      </p:cBhvr>
                                      <p:to>
                                        <p:strVal val="visible"/>
                                      </p:to>
                                    </p:set>
                                    <p:anim calcmode="lin" valueType="num">
                                      <p:cBhvr additive="base">
                                        <p:cTn id="32" dur="500" fill="hold"/>
                                        <p:tgtEl>
                                          <p:spTgt spid="103"/>
                                        </p:tgtEl>
                                        <p:attrNameLst>
                                          <p:attrName>ppt_x</p:attrName>
                                        </p:attrNameLst>
                                      </p:cBhvr>
                                      <p:tavLst>
                                        <p:tav tm="0">
                                          <p:val>
                                            <p:strVal val="0-#ppt_w/2"/>
                                          </p:val>
                                        </p:tav>
                                        <p:tav tm="100000">
                                          <p:val>
                                            <p:strVal val="#ppt_x"/>
                                          </p:val>
                                        </p:tav>
                                      </p:tavLst>
                                    </p:anim>
                                    <p:anim calcmode="lin" valueType="num">
                                      <p:cBhvr additive="base">
                                        <p:cTn id="33" dur="500" fill="hold"/>
                                        <p:tgtEl>
                                          <p:spTgt spid="103"/>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2"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1+#ppt_w/2"/>
                                          </p:val>
                                        </p:tav>
                                        <p:tav tm="100000">
                                          <p:val>
                                            <p:strVal val="#ppt_x"/>
                                          </p:val>
                                        </p:tav>
                                      </p:tavLst>
                                    </p:anim>
                                    <p:anim calcmode="lin" valueType="num">
                                      <p:cBhvr additive="base">
                                        <p:cTn id="38" dur="500" fill="hold"/>
                                        <p:tgtEl>
                                          <p:spTgt spid="64"/>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106"/>
                                        </p:tgtEl>
                                        <p:attrNameLst>
                                          <p:attrName>style.visibility</p:attrName>
                                        </p:attrNameLst>
                                      </p:cBhvr>
                                      <p:to>
                                        <p:strVal val="visible"/>
                                      </p:to>
                                    </p:set>
                                    <p:anim calcmode="lin" valueType="num">
                                      <p:cBhvr additive="base">
                                        <p:cTn id="41" dur="500" fill="hold"/>
                                        <p:tgtEl>
                                          <p:spTgt spid="106"/>
                                        </p:tgtEl>
                                        <p:attrNameLst>
                                          <p:attrName>ppt_x</p:attrName>
                                        </p:attrNameLst>
                                      </p:cBhvr>
                                      <p:tavLst>
                                        <p:tav tm="0">
                                          <p:val>
                                            <p:strVal val="1+#ppt_w/2"/>
                                          </p:val>
                                        </p:tav>
                                        <p:tav tm="100000">
                                          <p:val>
                                            <p:strVal val="#ppt_x"/>
                                          </p:val>
                                        </p:tav>
                                      </p:tavLst>
                                    </p:anim>
                                    <p:anim calcmode="lin" valueType="num">
                                      <p:cBhvr additive="base">
                                        <p:cTn id="42" dur="500" fill="hold"/>
                                        <p:tgtEl>
                                          <p:spTgt spid="106"/>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additive="base">
                                        <p:cTn id="49" dur="500" fill="hold"/>
                                        <p:tgtEl>
                                          <p:spTgt spid="125"/>
                                        </p:tgtEl>
                                        <p:attrNameLst>
                                          <p:attrName>ppt_x</p:attrName>
                                        </p:attrNameLst>
                                      </p:cBhvr>
                                      <p:tavLst>
                                        <p:tav tm="0">
                                          <p:val>
                                            <p:strVal val="1+#ppt_w/2"/>
                                          </p:val>
                                        </p:tav>
                                        <p:tav tm="100000">
                                          <p:val>
                                            <p:strVal val="#ppt_x"/>
                                          </p:val>
                                        </p:tav>
                                      </p:tavLst>
                                    </p:anim>
                                    <p:anim calcmode="lin" valueType="num">
                                      <p:cBhvr additive="base">
                                        <p:cTn id="50" dur="500" fill="hold"/>
                                        <p:tgtEl>
                                          <p:spTgt spid="125"/>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28"/>
                                        </p:tgtEl>
                                        <p:attrNameLst>
                                          <p:attrName>style.visibility</p:attrName>
                                        </p:attrNameLst>
                                      </p:cBhvr>
                                      <p:to>
                                        <p:strVal val="visible"/>
                                      </p:to>
                                    </p:set>
                                    <p:anim calcmode="lin" valueType="num">
                                      <p:cBhvr additive="base">
                                        <p:cTn id="53" dur="500" fill="hold"/>
                                        <p:tgtEl>
                                          <p:spTgt spid="128"/>
                                        </p:tgtEl>
                                        <p:attrNameLst>
                                          <p:attrName>ppt_x</p:attrName>
                                        </p:attrNameLst>
                                      </p:cBhvr>
                                      <p:tavLst>
                                        <p:tav tm="0">
                                          <p:val>
                                            <p:strVal val="1+#ppt_w/2"/>
                                          </p:val>
                                        </p:tav>
                                        <p:tav tm="100000">
                                          <p:val>
                                            <p:strVal val="#ppt_x"/>
                                          </p:val>
                                        </p:tav>
                                      </p:tavLst>
                                    </p:anim>
                                    <p:anim calcmode="lin" valueType="num">
                                      <p:cBhvr additive="base">
                                        <p:cTn id="54" dur="500" fill="hold"/>
                                        <p:tgtEl>
                                          <p:spTgt spid="128"/>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31"/>
                                        </p:tgtEl>
                                        <p:attrNameLst>
                                          <p:attrName>style.visibility</p:attrName>
                                        </p:attrNameLst>
                                      </p:cBhvr>
                                      <p:to>
                                        <p:strVal val="visible"/>
                                      </p:to>
                                    </p:set>
                                    <p:anim calcmode="lin" valueType="num">
                                      <p:cBhvr additive="base">
                                        <p:cTn id="57" dur="500" fill="hold"/>
                                        <p:tgtEl>
                                          <p:spTgt spid="131"/>
                                        </p:tgtEl>
                                        <p:attrNameLst>
                                          <p:attrName>ppt_x</p:attrName>
                                        </p:attrNameLst>
                                      </p:cBhvr>
                                      <p:tavLst>
                                        <p:tav tm="0">
                                          <p:val>
                                            <p:strVal val="1+#ppt_w/2"/>
                                          </p:val>
                                        </p:tav>
                                        <p:tav tm="100000">
                                          <p:val>
                                            <p:strVal val="#ppt_x"/>
                                          </p:val>
                                        </p:tav>
                                      </p:tavLst>
                                    </p:anim>
                                    <p:anim calcmode="lin" valueType="num">
                                      <p:cBhvr additive="base">
                                        <p:cTn id="58" dur="50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1767102" y="1368636"/>
            <a:ext cx="184829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31" name="圆角矩形 30"/>
          <p:cNvSpPr/>
          <p:nvPr/>
        </p:nvSpPr>
        <p:spPr>
          <a:xfrm>
            <a:off x="4074574" y="1368636"/>
            <a:ext cx="184829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32" name="圆角矩形 31"/>
          <p:cNvSpPr/>
          <p:nvPr/>
        </p:nvSpPr>
        <p:spPr>
          <a:xfrm>
            <a:off x="6409618" y="1368636"/>
            <a:ext cx="184829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43" name="圆角矩形 42"/>
          <p:cNvSpPr/>
          <p:nvPr/>
        </p:nvSpPr>
        <p:spPr>
          <a:xfrm>
            <a:off x="8744663" y="1368636"/>
            <a:ext cx="1848294" cy="4235592"/>
          </a:xfrm>
          <a:prstGeom prst="roundRect">
            <a:avLst>
              <a:gd name="adj" fmla="val 50000"/>
            </a:avLst>
          </a:prstGeom>
          <a:gradFill>
            <a:gsLst>
              <a:gs pos="0">
                <a:srgbClr val="F3F3F3"/>
              </a:gs>
              <a:gs pos="42000">
                <a:srgbClr val="F1F1F1"/>
              </a:gs>
              <a:gs pos="19000">
                <a:srgbClr val="FBFBFB"/>
              </a:gs>
              <a:gs pos="100000">
                <a:srgbClr val="E6E6E6"/>
              </a:gs>
              <a:gs pos="71000">
                <a:srgbClr val="E6E6E6"/>
              </a:gs>
            </a:gsLst>
            <a:lin ang="0" scaled="0"/>
          </a:gra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grpSp>
        <p:nvGrpSpPr>
          <p:cNvPr id="44" name="组合 43"/>
          <p:cNvGrpSpPr/>
          <p:nvPr/>
        </p:nvGrpSpPr>
        <p:grpSpPr>
          <a:xfrm>
            <a:off x="1959524" y="1556506"/>
            <a:ext cx="1463453" cy="1463644"/>
            <a:chOff x="1874944" y="1614248"/>
            <a:chExt cx="1463644" cy="1463643"/>
          </a:xfrm>
        </p:grpSpPr>
        <p:sp>
          <p:nvSpPr>
            <p:cNvPr id="45" name="椭圆 44"/>
            <p:cNvSpPr/>
            <p:nvPr/>
          </p:nvSpPr>
          <p:spPr>
            <a:xfrm>
              <a:off x="1874944" y="1614248"/>
              <a:ext cx="1463644" cy="1463643"/>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47" name="组合 46"/>
            <p:cNvGrpSpPr/>
            <p:nvPr/>
          </p:nvGrpSpPr>
          <p:grpSpPr>
            <a:xfrm>
              <a:off x="1979319" y="1718624"/>
              <a:ext cx="1254895" cy="1254894"/>
              <a:chOff x="4926841" y="1732377"/>
              <a:chExt cx="1656098" cy="1656098"/>
            </a:xfrm>
          </p:grpSpPr>
          <p:sp>
            <p:nvSpPr>
              <p:cNvPr id="52" name="任意多边形 51"/>
              <p:cNvSpPr/>
              <p:nvPr/>
            </p:nvSpPr>
            <p:spPr>
              <a:xfrm>
                <a:off x="4926841" y="1732377"/>
                <a:ext cx="1656098"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53" name="椭圆 52"/>
              <p:cNvSpPr/>
              <p:nvPr/>
            </p:nvSpPr>
            <p:spPr>
              <a:xfrm>
                <a:off x="5189938" y="1995474"/>
                <a:ext cx="1129900" cy="1129900"/>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5" name="椭圆 54"/>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48" name="组合 47"/>
            <p:cNvGrpSpPr/>
            <p:nvPr/>
          </p:nvGrpSpPr>
          <p:grpSpPr>
            <a:xfrm>
              <a:off x="2106705" y="2044972"/>
              <a:ext cx="1000117" cy="617584"/>
              <a:chOff x="4123036" y="1134371"/>
              <a:chExt cx="1000117" cy="617584"/>
            </a:xfrm>
          </p:grpSpPr>
          <p:sp>
            <p:nvSpPr>
              <p:cNvPr id="49" name="文本框 92"/>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mj-ea"/>
                    <a:ea typeface="+mj-ea"/>
                  </a:rPr>
                  <a:t>01</a:t>
                </a:r>
                <a:endParaRPr lang="zh-CN" altLang="en-US" sz="2800" dirty="0">
                  <a:solidFill>
                    <a:schemeClr val="tx1">
                      <a:lumMod val="75000"/>
                      <a:lumOff val="25000"/>
                    </a:schemeClr>
                  </a:solidFill>
                  <a:latin typeface="+mj-ea"/>
                  <a:ea typeface="+mj-ea"/>
                </a:endParaRPr>
              </a:p>
            </p:txBody>
          </p:sp>
          <p:sp>
            <p:nvSpPr>
              <p:cNvPr id="50" name="文本框 93"/>
              <p:cNvSpPr txBox="1"/>
              <p:nvPr/>
            </p:nvSpPr>
            <p:spPr>
              <a:xfrm>
                <a:off x="4200032" y="1490345"/>
                <a:ext cx="89589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mj-ea"/>
                    <a:ea typeface="+mj-ea"/>
                  </a:rPr>
                  <a:t>OPTION</a:t>
                </a:r>
                <a:endParaRPr lang="zh-CN" altLang="en-US" sz="1100" dirty="0">
                  <a:solidFill>
                    <a:schemeClr val="tx1">
                      <a:lumMod val="75000"/>
                      <a:lumOff val="25000"/>
                    </a:schemeClr>
                  </a:solidFill>
                  <a:latin typeface="+mj-ea"/>
                  <a:ea typeface="+mj-ea"/>
                </a:endParaRPr>
              </a:p>
            </p:txBody>
          </p:sp>
        </p:grpSp>
      </p:grpSp>
      <p:grpSp>
        <p:nvGrpSpPr>
          <p:cNvPr id="56" name="组合 55"/>
          <p:cNvGrpSpPr/>
          <p:nvPr/>
        </p:nvGrpSpPr>
        <p:grpSpPr>
          <a:xfrm>
            <a:off x="4266995" y="3965881"/>
            <a:ext cx="1463453" cy="1463644"/>
            <a:chOff x="4182716" y="4023624"/>
            <a:chExt cx="1463644" cy="1463644"/>
          </a:xfrm>
        </p:grpSpPr>
        <p:sp>
          <p:nvSpPr>
            <p:cNvPr id="57" name="椭圆 56"/>
            <p:cNvSpPr/>
            <p:nvPr/>
          </p:nvSpPr>
          <p:spPr>
            <a:xfrm>
              <a:off x="4182716" y="4023624"/>
              <a:ext cx="1463644" cy="1463644"/>
            </a:xfrm>
            <a:prstGeom prst="ellipse">
              <a:avLst/>
            </a:prstGeom>
            <a:solidFill>
              <a:schemeClr val="accent1"/>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58" name="组合 57"/>
            <p:cNvGrpSpPr/>
            <p:nvPr/>
          </p:nvGrpSpPr>
          <p:grpSpPr>
            <a:xfrm>
              <a:off x="4287090" y="4127998"/>
              <a:ext cx="1254894" cy="1254894"/>
              <a:chOff x="4926840" y="1732375"/>
              <a:chExt cx="1656097" cy="1656098"/>
            </a:xfrm>
          </p:grpSpPr>
          <p:sp>
            <p:nvSpPr>
              <p:cNvPr id="62" name="任意多边形 6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63" name="椭圆 62"/>
              <p:cNvSpPr/>
              <p:nvPr/>
            </p:nvSpPr>
            <p:spPr>
              <a:xfrm>
                <a:off x="5189938" y="1995474"/>
                <a:ext cx="1129900" cy="1129900"/>
              </a:xfrm>
              <a:prstGeom prst="ellipse">
                <a:avLst/>
              </a:prstGeom>
              <a:solidFill>
                <a:schemeClr val="accent1"/>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4" name="椭圆 63"/>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59" name="组合 58"/>
            <p:cNvGrpSpPr/>
            <p:nvPr/>
          </p:nvGrpSpPr>
          <p:grpSpPr>
            <a:xfrm>
              <a:off x="4414477" y="4454347"/>
              <a:ext cx="1000117" cy="617584"/>
              <a:chOff x="4123036" y="1134371"/>
              <a:chExt cx="1000117" cy="617584"/>
            </a:xfrm>
          </p:grpSpPr>
          <p:sp>
            <p:nvSpPr>
              <p:cNvPr id="60" name="文本框 95"/>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mj-ea"/>
                    <a:ea typeface="+mj-ea"/>
                  </a:rPr>
                  <a:t>02</a:t>
                </a:r>
                <a:endParaRPr lang="zh-CN" altLang="en-US" sz="2800" dirty="0">
                  <a:solidFill>
                    <a:schemeClr val="tx1">
                      <a:lumMod val="75000"/>
                      <a:lumOff val="25000"/>
                    </a:schemeClr>
                  </a:solidFill>
                  <a:latin typeface="+mj-ea"/>
                  <a:ea typeface="+mj-ea"/>
                </a:endParaRPr>
              </a:p>
            </p:txBody>
          </p:sp>
          <p:sp>
            <p:nvSpPr>
              <p:cNvPr id="61" name="文本框 96"/>
              <p:cNvSpPr txBox="1"/>
              <p:nvPr/>
            </p:nvSpPr>
            <p:spPr>
              <a:xfrm>
                <a:off x="4200032" y="1490345"/>
                <a:ext cx="89589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mj-ea"/>
                    <a:ea typeface="+mj-ea"/>
                  </a:rPr>
                  <a:t>OPTION</a:t>
                </a:r>
                <a:endParaRPr lang="zh-CN" altLang="en-US" sz="1100" dirty="0">
                  <a:solidFill>
                    <a:schemeClr val="tx1">
                      <a:lumMod val="75000"/>
                      <a:lumOff val="25000"/>
                    </a:schemeClr>
                  </a:solidFill>
                  <a:latin typeface="+mj-ea"/>
                  <a:ea typeface="+mj-ea"/>
                </a:endParaRPr>
              </a:p>
            </p:txBody>
          </p:sp>
        </p:grpSp>
      </p:grpSp>
      <p:grpSp>
        <p:nvGrpSpPr>
          <p:cNvPr id="65" name="组合 64"/>
          <p:cNvGrpSpPr/>
          <p:nvPr/>
        </p:nvGrpSpPr>
        <p:grpSpPr>
          <a:xfrm>
            <a:off x="6602039" y="1556506"/>
            <a:ext cx="1463453" cy="1463644"/>
            <a:chOff x="6518064" y="1614249"/>
            <a:chExt cx="1463644" cy="1463644"/>
          </a:xfrm>
        </p:grpSpPr>
        <p:sp>
          <p:nvSpPr>
            <p:cNvPr id="66" name="椭圆 65"/>
            <p:cNvSpPr/>
            <p:nvPr/>
          </p:nvSpPr>
          <p:spPr>
            <a:xfrm>
              <a:off x="6518064" y="1614249"/>
              <a:ext cx="1463644" cy="1463644"/>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67" name="组合 66"/>
            <p:cNvGrpSpPr/>
            <p:nvPr/>
          </p:nvGrpSpPr>
          <p:grpSpPr>
            <a:xfrm>
              <a:off x="6622438" y="1718623"/>
              <a:ext cx="1254894" cy="1254894"/>
              <a:chOff x="4926840" y="1732375"/>
              <a:chExt cx="1656097" cy="1656098"/>
            </a:xfrm>
          </p:grpSpPr>
          <p:sp>
            <p:nvSpPr>
              <p:cNvPr id="71" name="任意多边形 70"/>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73" name="椭圆 72"/>
              <p:cNvSpPr/>
              <p:nvPr/>
            </p:nvSpPr>
            <p:spPr>
              <a:xfrm>
                <a:off x="5189938" y="1995474"/>
                <a:ext cx="1129900" cy="1129900"/>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74" name="椭圆 73"/>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68" name="组合 67"/>
            <p:cNvGrpSpPr/>
            <p:nvPr/>
          </p:nvGrpSpPr>
          <p:grpSpPr>
            <a:xfrm>
              <a:off x="6743990" y="2052598"/>
              <a:ext cx="1000117" cy="617584"/>
              <a:chOff x="4123036" y="1134371"/>
              <a:chExt cx="1000117" cy="617584"/>
            </a:xfrm>
          </p:grpSpPr>
          <p:sp>
            <p:nvSpPr>
              <p:cNvPr id="69" name="文本框 98"/>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mj-ea"/>
                    <a:ea typeface="+mj-ea"/>
                  </a:rPr>
                  <a:t>03</a:t>
                </a:r>
                <a:endParaRPr lang="zh-CN" altLang="en-US" sz="2800" dirty="0">
                  <a:solidFill>
                    <a:schemeClr val="tx1">
                      <a:lumMod val="75000"/>
                      <a:lumOff val="25000"/>
                    </a:schemeClr>
                  </a:solidFill>
                  <a:latin typeface="+mj-ea"/>
                  <a:ea typeface="+mj-ea"/>
                </a:endParaRPr>
              </a:p>
            </p:txBody>
          </p:sp>
          <p:sp>
            <p:nvSpPr>
              <p:cNvPr id="70" name="文本框 99"/>
              <p:cNvSpPr txBox="1"/>
              <p:nvPr/>
            </p:nvSpPr>
            <p:spPr>
              <a:xfrm>
                <a:off x="4200032" y="1490345"/>
                <a:ext cx="89589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mj-ea"/>
                    <a:ea typeface="+mj-ea"/>
                  </a:rPr>
                  <a:t>OPTION</a:t>
                </a:r>
                <a:endParaRPr lang="zh-CN" altLang="en-US" sz="1100" dirty="0">
                  <a:solidFill>
                    <a:schemeClr val="tx1">
                      <a:lumMod val="75000"/>
                      <a:lumOff val="25000"/>
                    </a:schemeClr>
                  </a:solidFill>
                  <a:latin typeface="+mj-ea"/>
                  <a:ea typeface="+mj-ea"/>
                </a:endParaRPr>
              </a:p>
            </p:txBody>
          </p:sp>
        </p:grpSp>
      </p:grpSp>
      <p:grpSp>
        <p:nvGrpSpPr>
          <p:cNvPr id="75" name="组合 74"/>
          <p:cNvGrpSpPr/>
          <p:nvPr/>
        </p:nvGrpSpPr>
        <p:grpSpPr>
          <a:xfrm>
            <a:off x="8937085" y="3965881"/>
            <a:ext cx="1463453" cy="1463644"/>
            <a:chOff x="8853412" y="4023624"/>
            <a:chExt cx="1463644" cy="1463644"/>
          </a:xfrm>
        </p:grpSpPr>
        <p:sp>
          <p:nvSpPr>
            <p:cNvPr id="76" name="椭圆 75"/>
            <p:cNvSpPr/>
            <p:nvPr/>
          </p:nvSpPr>
          <p:spPr>
            <a:xfrm>
              <a:off x="8853412" y="4023624"/>
              <a:ext cx="1463644" cy="1463644"/>
            </a:xfrm>
            <a:prstGeom prst="ellipse">
              <a:avLst/>
            </a:prstGeom>
            <a:solidFill>
              <a:schemeClr val="accent1"/>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77" name="组合 76"/>
            <p:cNvGrpSpPr/>
            <p:nvPr/>
          </p:nvGrpSpPr>
          <p:grpSpPr>
            <a:xfrm>
              <a:off x="8957786" y="4127998"/>
              <a:ext cx="1254894" cy="1254894"/>
              <a:chOff x="4926840" y="1732375"/>
              <a:chExt cx="1656097" cy="1656098"/>
            </a:xfrm>
          </p:grpSpPr>
          <p:sp>
            <p:nvSpPr>
              <p:cNvPr id="82" name="任意多边形 8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50800" dist="25400" dir="2700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mj-ea"/>
                  <a:ea typeface="+mj-ea"/>
                </a:endParaRPr>
              </a:p>
            </p:txBody>
          </p:sp>
          <p:sp>
            <p:nvSpPr>
              <p:cNvPr id="83" name="椭圆 82"/>
              <p:cNvSpPr/>
              <p:nvPr/>
            </p:nvSpPr>
            <p:spPr>
              <a:xfrm>
                <a:off x="5189938" y="1995474"/>
                <a:ext cx="1129900" cy="1129900"/>
              </a:xfrm>
              <a:prstGeom prst="ellipse">
                <a:avLst/>
              </a:prstGeom>
              <a:solidFill>
                <a:schemeClr val="accent1"/>
              </a:solidFill>
              <a:ln w="28575">
                <a:gradFill flip="none" rotWithShape="1">
                  <a:gsLst>
                    <a:gs pos="0">
                      <a:srgbClr val="D3D3D3"/>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4" name="椭圆 83"/>
              <p:cNvSpPr/>
              <p:nvPr/>
            </p:nvSpPr>
            <p:spPr>
              <a:xfrm>
                <a:off x="5290509" y="2100373"/>
                <a:ext cx="928760" cy="928759"/>
              </a:xfrm>
              <a:prstGeom prst="ellipse">
                <a:avLst/>
              </a:prstGeom>
              <a:gradFill>
                <a:gsLst>
                  <a:gs pos="0">
                    <a:srgbClr val="F3F3F3"/>
                  </a:gs>
                  <a:gs pos="42000">
                    <a:srgbClr val="F1F1F1"/>
                  </a:gs>
                  <a:gs pos="19000">
                    <a:srgbClr val="FBFBFB"/>
                  </a:gs>
                  <a:gs pos="100000">
                    <a:srgbClr val="E6E6E6"/>
                  </a:gs>
                  <a:gs pos="71000">
                    <a:srgbClr val="E6E6E6"/>
                  </a:gs>
                </a:gsLst>
                <a:lin ang="0" scaled="0"/>
              </a:gradFill>
              <a:ln w="1905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8" name="组合 77"/>
            <p:cNvGrpSpPr/>
            <p:nvPr/>
          </p:nvGrpSpPr>
          <p:grpSpPr>
            <a:xfrm>
              <a:off x="9085173" y="4454347"/>
              <a:ext cx="1000117" cy="617584"/>
              <a:chOff x="4123036" y="1134371"/>
              <a:chExt cx="1000117" cy="617584"/>
            </a:xfrm>
          </p:grpSpPr>
          <p:sp>
            <p:nvSpPr>
              <p:cNvPr id="79" name="文本框 101"/>
              <p:cNvSpPr txBox="1"/>
              <p:nvPr/>
            </p:nvSpPr>
            <p:spPr>
              <a:xfrm>
                <a:off x="4123036" y="1134371"/>
                <a:ext cx="1000117" cy="523220"/>
              </a:xfrm>
              <a:prstGeom prst="rect">
                <a:avLst/>
              </a:prstGeom>
              <a:noFill/>
            </p:spPr>
            <p:txBody>
              <a:bodyPr wrap="square" rtlCol="0">
                <a:spAutoFit/>
              </a:bodyPr>
              <a:lstStyle/>
              <a:p>
                <a:pPr algn="ctr"/>
                <a:r>
                  <a:rPr lang="en-US" altLang="zh-CN" sz="2800" dirty="0">
                    <a:solidFill>
                      <a:schemeClr val="tx1">
                        <a:lumMod val="75000"/>
                        <a:lumOff val="25000"/>
                      </a:schemeClr>
                    </a:solidFill>
                    <a:latin typeface="+mj-ea"/>
                    <a:ea typeface="+mj-ea"/>
                  </a:rPr>
                  <a:t>04</a:t>
                </a:r>
                <a:endParaRPr lang="zh-CN" altLang="en-US" sz="2800" dirty="0">
                  <a:solidFill>
                    <a:schemeClr val="tx1">
                      <a:lumMod val="75000"/>
                      <a:lumOff val="25000"/>
                    </a:schemeClr>
                  </a:solidFill>
                  <a:latin typeface="+mj-ea"/>
                  <a:ea typeface="+mj-ea"/>
                </a:endParaRPr>
              </a:p>
            </p:txBody>
          </p:sp>
          <p:sp>
            <p:nvSpPr>
              <p:cNvPr id="81" name="文本框 102"/>
              <p:cNvSpPr txBox="1"/>
              <p:nvPr/>
            </p:nvSpPr>
            <p:spPr>
              <a:xfrm>
                <a:off x="4200032" y="1490345"/>
                <a:ext cx="895896" cy="261610"/>
              </a:xfrm>
              <a:prstGeom prst="rect">
                <a:avLst/>
              </a:prstGeom>
              <a:noFill/>
            </p:spPr>
            <p:txBody>
              <a:bodyPr wrap="square" rtlCol="0">
                <a:spAutoFit/>
              </a:bodyPr>
              <a:lstStyle/>
              <a:p>
                <a:pPr algn="ctr"/>
                <a:r>
                  <a:rPr lang="en-US" altLang="zh-CN" sz="1100" dirty="0">
                    <a:solidFill>
                      <a:schemeClr val="tx1">
                        <a:lumMod val="75000"/>
                        <a:lumOff val="25000"/>
                      </a:schemeClr>
                    </a:solidFill>
                    <a:latin typeface="+mj-ea"/>
                    <a:ea typeface="+mj-ea"/>
                  </a:rPr>
                  <a:t>OPTION</a:t>
                </a:r>
                <a:endParaRPr lang="zh-CN" altLang="en-US" sz="1100" dirty="0">
                  <a:solidFill>
                    <a:schemeClr val="tx1">
                      <a:lumMod val="75000"/>
                      <a:lumOff val="25000"/>
                    </a:schemeClr>
                  </a:solidFill>
                  <a:latin typeface="+mj-ea"/>
                  <a:ea typeface="+mj-ea"/>
                </a:endParaRPr>
              </a:p>
            </p:txBody>
          </p:sp>
        </p:grpSp>
      </p:grpSp>
      <p:grpSp>
        <p:nvGrpSpPr>
          <p:cNvPr id="85" name="组合 84"/>
          <p:cNvGrpSpPr/>
          <p:nvPr/>
        </p:nvGrpSpPr>
        <p:grpSpPr>
          <a:xfrm>
            <a:off x="1829241" y="3216563"/>
            <a:ext cx="1780235" cy="1171489"/>
            <a:chOff x="7488048" y="2621083"/>
            <a:chExt cx="1780467" cy="1171490"/>
          </a:xfrm>
        </p:grpSpPr>
        <p:sp>
          <p:nvSpPr>
            <p:cNvPr id="86" name="文本框 46"/>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mj-ea"/>
                  <a:ea typeface="+mj-ea"/>
                </a:rPr>
                <a:t>在此添加标题</a:t>
              </a:r>
            </a:p>
          </p:txBody>
        </p:sp>
        <p:sp>
          <p:nvSpPr>
            <p:cNvPr id="87" name="文本框 47"/>
            <p:cNvSpPr txBox="1"/>
            <p:nvPr/>
          </p:nvSpPr>
          <p:spPr>
            <a:xfrm>
              <a:off x="7506385" y="2930798"/>
              <a:ext cx="1704572" cy="861775"/>
            </a:xfrm>
            <a:prstGeom prst="rect">
              <a:avLst/>
            </a:prstGeom>
            <a:noFill/>
          </p:spPr>
          <p:txBody>
            <a:bodyPr wrap="square" rtlCol="0">
              <a:spAutoFit/>
            </a:bodyPr>
            <a:lstStyle/>
            <a:p>
              <a:pPr>
                <a:lnSpc>
                  <a:spcPct val="150000"/>
                </a:lnSpc>
              </a:pPr>
              <a:r>
                <a:rPr lang="zh-CN" altLang="en-US" sz="1100" dirty="0">
                  <a:solidFill>
                    <a:prstClr val="black">
                      <a:lumMod val="50000"/>
                      <a:lumOff val="50000"/>
                    </a:prstClr>
                  </a:solidFill>
                  <a:latin typeface="+mj-ea"/>
                  <a:ea typeface="+mj-ea"/>
                </a:rPr>
                <a:t>点击添加文字说明或复制文本黏贴自此内容要言简意赅</a:t>
              </a:r>
            </a:p>
          </p:txBody>
        </p:sp>
      </p:grpSp>
      <p:sp>
        <p:nvSpPr>
          <p:cNvPr id="89" name="矩形 88"/>
          <p:cNvSpPr/>
          <p:nvPr/>
        </p:nvSpPr>
        <p:spPr>
          <a:xfrm>
            <a:off x="1901883" y="4601521"/>
            <a:ext cx="1576187"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90" name="文本框 49"/>
          <p:cNvSpPr txBox="1"/>
          <p:nvPr/>
        </p:nvSpPr>
        <p:spPr>
          <a:xfrm>
            <a:off x="2193279" y="4783208"/>
            <a:ext cx="999987" cy="584775"/>
          </a:xfrm>
          <a:prstGeom prst="rect">
            <a:avLst/>
          </a:prstGeom>
          <a:noFill/>
        </p:spPr>
        <p:txBody>
          <a:bodyPr wrap="square" lIns="91426" tIns="45711" rIns="91426" bIns="45711" rtlCol="0">
            <a:spAutoFit/>
          </a:bodyPr>
          <a:lstStyle/>
          <a:p>
            <a:pPr algn="ctr"/>
            <a:r>
              <a:rPr lang="en-US" altLang="zh-CN" sz="3200" dirty="0">
                <a:solidFill>
                  <a:schemeClr val="tx1">
                    <a:lumMod val="75000"/>
                    <a:lumOff val="25000"/>
                  </a:schemeClr>
                </a:solidFill>
                <a:latin typeface="+mj-ea"/>
                <a:ea typeface="+mj-ea"/>
              </a:rPr>
              <a:t>50</a:t>
            </a:r>
            <a:r>
              <a:rPr lang="en-US" altLang="zh-CN" sz="2000" dirty="0">
                <a:solidFill>
                  <a:schemeClr val="tx1">
                    <a:lumMod val="75000"/>
                    <a:lumOff val="25000"/>
                  </a:schemeClr>
                </a:solidFill>
                <a:latin typeface="+mj-ea"/>
                <a:ea typeface="+mj-ea"/>
              </a:rPr>
              <a:t>%</a:t>
            </a:r>
            <a:endParaRPr lang="zh-CN" altLang="en-US" sz="3200" dirty="0">
              <a:solidFill>
                <a:schemeClr val="tx1">
                  <a:lumMod val="75000"/>
                  <a:lumOff val="25000"/>
                </a:schemeClr>
              </a:solidFill>
              <a:latin typeface="+mj-ea"/>
              <a:ea typeface="+mj-ea"/>
            </a:endParaRPr>
          </a:p>
        </p:txBody>
      </p:sp>
      <p:grpSp>
        <p:nvGrpSpPr>
          <p:cNvPr id="91" name="组合 90"/>
          <p:cNvGrpSpPr/>
          <p:nvPr/>
        </p:nvGrpSpPr>
        <p:grpSpPr>
          <a:xfrm>
            <a:off x="6475311" y="3216563"/>
            <a:ext cx="1780235" cy="1171489"/>
            <a:chOff x="7488048" y="2621083"/>
            <a:chExt cx="1780467" cy="1171490"/>
          </a:xfrm>
        </p:grpSpPr>
        <p:sp>
          <p:nvSpPr>
            <p:cNvPr id="92" name="文本框 51"/>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mj-ea"/>
                  <a:ea typeface="+mj-ea"/>
                </a:rPr>
                <a:t>在此添加标题</a:t>
              </a:r>
            </a:p>
          </p:txBody>
        </p:sp>
        <p:sp>
          <p:nvSpPr>
            <p:cNvPr id="93" name="文本框 52"/>
            <p:cNvSpPr txBox="1"/>
            <p:nvPr/>
          </p:nvSpPr>
          <p:spPr>
            <a:xfrm>
              <a:off x="7506385" y="2930798"/>
              <a:ext cx="1704572" cy="861775"/>
            </a:xfrm>
            <a:prstGeom prst="rect">
              <a:avLst/>
            </a:prstGeom>
            <a:noFill/>
          </p:spPr>
          <p:txBody>
            <a:bodyPr wrap="square" rtlCol="0">
              <a:spAutoFit/>
            </a:bodyPr>
            <a:lstStyle/>
            <a:p>
              <a:pPr>
                <a:lnSpc>
                  <a:spcPct val="150000"/>
                </a:lnSpc>
              </a:pPr>
              <a:r>
                <a:rPr lang="zh-CN" altLang="en-US" sz="1100" dirty="0">
                  <a:solidFill>
                    <a:prstClr val="black">
                      <a:lumMod val="50000"/>
                      <a:lumOff val="50000"/>
                    </a:prstClr>
                  </a:solidFill>
                  <a:latin typeface="+mj-ea"/>
                  <a:ea typeface="+mj-ea"/>
                </a:rPr>
                <a:t>点击添加文字说明或复制文本黏贴自此内容要言简意赅</a:t>
              </a:r>
            </a:p>
          </p:txBody>
        </p:sp>
      </p:grpSp>
      <p:sp>
        <p:nvSpPr>
          <p:cNvPr id="94" name="矩形 93"/>
          <p:cNvSpPr/>
          <p:nvPr/>
        </p:nvSpPr>
        <p:spPr>
          <a:xfrm>
            <a:off x="6547953" y="4601521"/>
            <a:ext cx="1576187"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95" name="文本框 54"/>
          <p:cNvSpPr txBox="1"/>
          <p:nvPr/>
        </p:nvSpPr>
        <p:spPr>
          <a:xfrm>
            <a:off x="6839350" y="4783208"/>
            <a:ext cx="999987" cy="584775"/>
          </a:xfrm>
          <a:prstGeom prst="rect">
            <a:avLst/>
          </a:prstGeom>
          <a:noFill/>
        </p:spPr>
        <p:txBody>
          <a:bodyPr wrap="square" lIns="91426" tIns="45711" rIns="91426" bIns="45711" rtlCol="0">
            <a:spAutoFit/>
          </a:bodyPr>
          <a:lstStyle/>
          <a:p>
            <a:pPr algn="ctr"/>
            <a:r>
              <a:rPr lang="en-US" altLang="zh-CN" sz="3200" dirty="0">
                <a:solidFill>
                  <a:schemeClr val="tx1">
                    <a:lumMod val="75000"/>
                    <a:lumOff val="25000"/>
                  </a:schemeClr>
                </a:solidFill>
                <a:latin typeface="+mj-ea"/>
                <a:ea typeface="+mj-ea"/>
              </a:rPr>
              <a:t>70</a:t>
            </a:r>
            <a:r>
              <a:rPr lang="en-US" altLang="zh-CN" sz="2000" dirty="0">
                <a:solidFill>
                  <a:schemeClr val="tx1">
                    <a:lumMod val="75000"/>
                    <a:lumOff val="25000"/>
                  </a:schemeClr>
                </a:solidFill>
                <a:latin typeface="+mj-ea"/>
                <a:ea typeface="+mj-ea"/>
              </a:rPr>
              <a:t>%</a:t>
            </a:r>
            <a:endParaRPr lang="zh-CN" altLang="en-US" sz="3200" dirty="0">
              <a:solidFill>
                <a:schemeClr val="tx1">
                  <a:lumMod val="75000"/>
                  <a:lumOff val="25000"/>
                </a:schemeClr>
              </a:solidFill>
              <a:latin typeface="+mj-ea"/>
              <a:ea typeface="+mj-ea"/>
            </a:endParaRPr>
          </a:p>
        </p:txBody>
      </p:sp>
      <p:grpSp>
        <p:nvGrpSpPr>
          <p:cNvPr id="96" name="组合 95"/>
          <p:cNvGrpSpPr/>
          <p:nvPr/>
        </p:nvGrpSpPr>
        <p:grpSpPr>
          <a:xfrm>
            <a:off x="4127766" y="2544733"/>
            <a:ext cx="1780235" cy="1171489"/>
            <a:chOff x="7488048" y="2621083"/>
            <a:chExt cx="1780467" cy="1171490"/>
          </a:xfrm>
        </p:grpSpPr>
        <p:sp>
          <p:nvSpPr>
            <p:cNvPr id="97" name="文本框 56"/>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mj-ea"/>
                  <a:ea typeface="+mj-ea"/>
                </a:rPr>
                <a:t>在此添加标题</a:t>
              </a:r>
            </a:p>
          </p:txBody>
        </p:sp>
        <p:sp>
          <p:nvSpPr>
            <p:cNvPr id="98" name="文本框 57"/>
            <p:cNvSpPr txBox="1"/>
            <p:nvPr/>
          </p:nvSpPr>
          <p:spPr>
            <a:xfrm>
              <a:off x="7506385" y="2930798"/>
              <a:ext cx="1704572" cy="861775"/>
            </a:xfrm>
            <a:prstGeom prst="rect">
              <a:avLst/>
            </a:prstGeom>
            <a:noFill/>
          </p:spPr>
          <p:txBody>
            <a:bodyPr wrap="square" rtlCol="0">
              <a:spAutoFit/>
            </a:bodyPr>
            <a:lstStyle/>
            <a:p>
              <a:pPr>
                <a:lnSpc>
                  <a:spcPct val="150000"/>
                </a:lnSpc>
              </a:pPr>
              <a:r>
                <a:rPr lang="zh-CN" altLang="en-US" sz="1100" dirty="0">
                  <a:solidFill>
                    <a:prstClr val="black">
                      <a:lumMod val="50000"/>
                      <a:lumOff val="50000"/>
                    </a:prstClr>
                  </a:solidFill>
                  <a:latin typeface="+mj-ea"/>
                  <a:ea typeface="+mj-ea"/>
                </a:rPr>
                <a:t>点击添加文字说明或复制文本黏贴自此内容要言简意赅</a:t>
              </a:r>
            </a:p>
          </p:txBody>
        </p:sp>
      </p:grpSp>
      <p:sp>
        <p:nvSpPr>
          <p:cNvPr id="99" name="矩形 98"/>
          <p:cNvSpPr/>
          <p:nvPr/>
        </p:nvSpPr>
        <p:spPr>
          <a:xfrm>
            <a:off x="4200410" y="2342190"/>
            <a:ext cx="1576187"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100" name="文本框 59"/>
          <p:cNvSpPr txBox="1"/>
          <p:nvPr/>
        </p:nvSpPr>
        <p:spPr>
          <a:xfrm>
            <a:off x="4491805" y="1678058"/>
            <a:ext cx="999987" cy="584775"/>
          </a:xfrm>
          <a:prstGeom prst="rect">
            <a:avLst/>
          </a:prstGeom>
          <a:noFill/>
        </p:spPr>
        <p:txBody>
          <a:bodyPr wrap="square" lIns="91426" tIns="45711" rIns="91426" bIns="45711" rtlCol="0">
            <a:spAutoFit/>
          </a:bodyPr>
          <a:lstStyle/>
          <a:p>
            <a:pPr algn="ctr"/>
            <a:r>
              <a:rPr lang="en-US" altLang="zh-CN" sz="3200" dirty="0">
                <a:solidFill>
                  <a:schemeClr val="tx1">
                    <a:lumMod val="75000"/>
                    <a:lumOff val="25000"/>
                  </a:schemeClr>
                </a:solidFill>
                <a:latin typeface="+mj-ea"/>
                <a:ea typeface="+mj-ea"/>
              </a:rPr>
              <a:t>60</a:t>
            </a:r>
            <a:r>
              <a:rPr lang="en-US" altLang="zh-CN" sz="2000" dirty="0">
                <a:solidFill>
                  <a:schemeClr val="tx1">
                    <a:lumMod val="75000"/>
                    <a:lumOff val="25000"/>
                  </a:schemeClr>
                </a:solidFill>
                <a:latin typeface="+mj-ea"/>
                <a:ea typeface="+mj-ea"/>
              </a:rPr>
              <a:t>%</a:t>
            </a:r>
            <a:endParaRPr lang="zh-CN" altLang="en-US" sz="3200" dirty="0">
              <a:solidFill>
                <a:schemeClr val="tx1">
                  <a:lumMod val="75000"/>
                  <a:lumOff val="25000"/>
                </a:schemeClr>
              </a:solidFill>
              <a:latin typeface="+mj-ea"/>
              <a:ea typeface="+mj-ea"/>
            </a:endParaRPr>
          </a:p>
        </p:txBody>
      </p:sp>
      <p:grpSp>
        <p:nvGrpSpPr>
          <p:cNvPr id="101" name="组合 100"/>
          <p:cNvGrpSpPr/>
          <p:nvPr/>
        </p:nvGrpSpPr>
        <p:grpSpPr>
          <a:xfrm>
            <a:off x="8798422" y="2544733"/>
            <a:ext cx="1780235" cy="1171489"/>
            <a:chOff x="7488048" y="2621083"/>
            <a:chExt cx="1780467" cy="1171490"/>
          </a:xfrm>
        </p:grpSpPr>
        <p:sp>
          <p:nvSpPr>
            <p:cNvPr id="102" name="文本框 65"/>
            <p:cNvSpPr txBox="1"/>
            <p:nvPr/>
          </p:nvSpPr>
          <p:spPr>
            <a:xfrm>
              <a:off x="7488048" y="2621083"/>
              <a:ext cx="1780467" cy="400110"/>
            </a:xfrm>
            <a:prstGeom prst="rect">
              <a:avLst/>
            </a:prstGeom>
            <a:noFill/>
          </p:spPr>
          <p:txBody>
            <a:bodyPr wrap="square" rtlCol="0">
              <a:spAutoFit/>
            </a:bodyPr>
            <a:lstStyle/>
            <a:p>
              <a:r>
                <a:rPr lang="zh-CN" altLang="en-US" sz="2000" dirty="0">
                  <a:solidFill>
                    <a:schemeClr val="tx1">
                      <a:lumMod val="50000"/>
                      <a:lumOff val="50000"/>
                    </a:schemeClr>
                  </a:solidFill>
                  <a:latin typeface="+mj-ea"/>
                  <a:ea typeface="+mj-ea"/>
                </a:rPr>
                <a:t>在此添加标题</a:t>
              </a:r>
            </a:p>
          </p:txBody>
        </p:sp>
        <p:sp>
          <p:nvSpPr>
            <p:cNvPr id="103" name="文本框 66"/>
            <p:cNvSpPr txBox="1"/>
            <p:nvPr/>
          </p:nvSpPr>
          <p:spPr>
            <a:xfrm>
              <a:off x="7506385" y="2930798"/>
              <a:ext cx="1704572" cy="861775"/>
            </a:xfrm>
            <a:prstGeom prst="rect">
              <a:avLst/>
            </a:prstGeom>
            <a:noFill/>
          </p:spPr>
          <p:txBody>
            <a:bodyPr wrap="square" rtlCol="0">
              <a:spAutoFit/>
            </a:bodyPr>
            <a:lstStyle/>
            <a:p>
              <a:pPr>
                <a:lnSpc>
                  <a:spcPct val="150000"/>
                </a:lnSpc>
              </a:pPr>
              <a:r>
                <a:rPr lang="zh-CN" altLang="en-US" sz="1100" dirty="0">
                  <a:solidFill>
                    <a:prstClr val="black">
                      <a:lumMod val="50000"/>
                      <a:lumOff val="50000"/>
                    </a:prstClr>
                  </a:solidFill>
                  <a:latin typeface="+mj-ea"/>
                  <a:ea typeface="+mj-ea"/>
                </a:rPr>
                <a:t>点击添加文字说明或复制文本黏贴自此内容要言简意赅</a:t>
              </a:r>
            </a:p>
          </p:txBody>
        </p:sp>
      </p:grpSp>
      <p:sp>
        <p:nvSpPr>
          <p:cNvPr id="104" name="矩形 103"/>
          <p:cNvSpPr/>
          <p:nvPr/>
        </p:nvSpPr>
        <p:spPr>
          <a:xfrm>
            <a:off x="8871065" y="2342190"/>
            <a:ext cx="1576187" cy="34923"/>
          </a:xfrm>
          <a:prstGeom prst="rect">
            <a:avLst/>
          </a:prstGeom>
          <a:gradFill>
            <a:gsLst>
              <a:gs pos="0">
                <a:schemeClr val="bg1">
                  <a:lumMod val="7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105" name="文本框 68"/>
          <p:cNvSpPr txBox="1"/>
          <p:nvPr/>
        </p:nvSpPr>
        <p:spPr>
          <a:xfrm>
            <a:off x="9162460" y="1678058"/>
            <a:ext cx="999987" cy="584775"/>
          </a:xfrm>
          <a:prstGeom prst="rect">
            <a:avLst/>
          </a:prstGeom>
          <a:noFill/>
        </p:spPr>
        <p:txBody>
          <a:bodyPr wrap="square" lIns="91426" tIns="45711" rIns="91426" bIns="45711" rtlCol="0">
            <a:spAutoFit/>
          </a:bodyPr>
          <a:lstStyle/>
          <a:p>
            <a:pPr algn="ctr"/>
            <a:r>
              <a:rPr lang="en-US" altLang="zh-CN" sz="3200" dirty="0">
                <a:solidFill>
                  <a:schemeClr val="tx1">
                    <a:lumMod val="75000"/>
                    <a:lumOff val="25000"/>
                  </a:schemeClr>
                </a:solidFill>
                <a:latin typeface="+mj-ea"/>
                <a:ea typeface="+mj-ea"/>
              </a:rPr>
              <a:t>80</a:t>
            </a:r>
            <a:r>
              <a:rPr lang="en-US" altLang="zh-CN" sz="2000" dirty="0">
                <a:solidFill>
                  <a:schemeClr val="tx1">
                    <a:lumMod val="75000"/>
                    <a:lumOff val="25000"/>
                  </a:schemeClr>
                </a:solidFill>
                <a:latin typeface="+mj-ea"/>
                <a:ea typeface="+mj-ea"/>
              </a:rPr>
              <a:t>%</a:t>
            </a:r>
            <a:endParaRPr lang="zh-CN" altLang="en-US" sz="3200" dirty="0">
              <a:solidFill>
                <a:schemeClr val="tx1">
                  <a:lumMod val="75000"/>
                  <a:lumOff val="25000"/>
                </a:schemeClr>
              </a:solidFill>
              <a:latin typeface="+mj-ea"/>
              <a:ea typeface="+mj-ea"/>
            </a:endParaRPr>
          </a:p>
        </p:txBody>
      </p:sp>
      <p:sp>
        <p:nvSpPr>
          <p:cNvPr id="106" name="椭圆 7"/>
          <p:cNvSpPr/>
          <p:nvPr/>
        </p:nvSpPr>
        <p:spPr>
          <a:xfrm>
            <a:off x="1544815" y="1139476"/>
            <a:ext cx="2309875"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107" name="椭圆 7"/>
          <p:cNvSpPr/>
          <p:nvPr/>
        </p:nvSpPr>
        <p:spPr>
          <a:xfrm>
            <a:off x="6190884" y="1139476"/>
            <a:ext cx="2309875"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108" name="椭圆 7"/>
          <p:cNvSpPr/>
          <p:nvPr/>
        </p:nvSpPr>
        <p:spPr>
          <a:xfrm flipV="1">
            <a:off x="3869202" y="4672619"/>
            <a:ext cx="2309875"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sp>
        <p:nvSpPr>
          <p:cNvPr id="109" name="椭圆 7"/>
          <p:cNvSpPr/>
          <p:nvPr/>
        </p:nvSpPr>
        <p:spPr>
          <a:xfrm flipV="1">
            <a:off x="8548113" y="4672619"/>
            <a:ext cx="2309875" cy="1155088"/>
          </a:xfrm>
          <a:custGeom>
            <a:avLst/>
            <a:gdLst>
              <a:gd name="connsiteX0" fmla="*/ 0 w 2310175"/>
              <a:gd name="connsiteY0" fmla="*/ 1155088 h 2310175"/>
              <a:gd name="connsiteX1" fmla="*/ 1155088 w 2310175"/>
              <a:gd name="connsiteY1" fmla="*/ 0 h 2310175"/>
              <a:gd name="connsiteX2" fmla="*/ 2310176 w 2310175"/>
              <a:gd name="connsiteY2" fmla="*/ 1155088 h 2310175"/>
              <a:gd name="connsiteX3" fmla="*/ 1155088 w 2310175"/>
              <a:gd name="connsiteY3" fmla="*/ 2310176 h 2310175"/>
              <a:gd name="connsiteX4" fmla="*/ 0 w 2310175"/>
              <a:gd name="connsiteY4" fmla="*/ 1155088 h 2310175"/>
              <a:gd name="connsiteX0-1" fmla="*/ 1155088 w 2310176"/>
              <a:gd name="connsiteY0-2" fmla="*/ 2310176 h 2401616"/>
              <a:gd name="connsiteX1-3" fmla="*/ 0 w 2310176"/>
              <a:gd name="connsiteY1-4" fmla="*/ 1155088 h 2401616"/>
              <a:gd name="connsiteX2-5" fmla="*/ 1155088 w 2310176"/>
              <a:gd name="connsiteY2-6" fmla="*/ 0 h 2401616"/>
              <a:gd name="connsiteX3-7" fmla="*/ 2310176 w 2310176"/>
              <a:gd name="connsiteY3-8" fmla="*/ 1155088 h 2401616"/>
              <a:gd name="connsiteX4-9" fmla="*/ 1246528 w 2310176"/>
              <a:gd name="connsiteY4-10" fmla="*/ 2401616 h 2401616"/>
              <a:gd name="connsiteX0-11" fmla="*/ 1155088 w 2310176"/>
              <a:gd name="connsiteY0-12" fmla="*/ 2310176 h 2310176"/>
              <a:gd name="connsiteX1-13" fmla="*/ 0 w 2310176"/>
              <a:gd name="connsiteY1-14" fmla="*/ 1155088 h 2310176"/>
              <a:gd name="connsiteX2-15" fmla="*/ 1155088 w 2310176"/>
              <a:gd name="connsiteY2-16" fmla="*/ 0 h 2310176"/>
              <a:gd name="connsiteX3-17" fmla="*/ 2310176 w 2310176"/>
              <a:gd name="connsiteY3-18" fmla="*/ 1155088 h 2310176"/>
              <a:gd name="connsiteX0-19" fmla="*/ 0 w 2310176"/>
              <a:gd name="connsiteY0-20" fmla="*/ 1155088 h 1155088"/>
              <a:gd name="connsiteX1-21" fmla="*/ 1155088 w 2310176"/>
              <a:gd name="connsiteY1-22" fmla="*/ 0 h 1155088"/>
              <a:gd name="connsiteX2-23" fmla="*/ 2310176 w 2310176"/>
              <a:gd name="connsiteY2-24" fmla="*/ 1155088 h 1155088"/>
            </a:gdLst>
            <a:ahLst/>
            <a:cxnLst>
              <a:cxn ang="0">
                <a:pos x="connsiteX0-1" y="connsiteY0-2"/>
              </a:cxn>
              <a:cxn ang="0">
                <a:pos x="connsiteX1-3" y="connsiteY1-4"/>
              </a:cxn>
              <a:cxn ang="0">
                <a:pos x="connsiteX2-5" y="connsiteY2-6"/>
              </a:cxn>
            </a:cxnLst>
            <a:rect l="l" t="t" r="r" b="b"/>
            <a:pathLst>
              <a:path w="2310176" h="1155088">
                <a:moveTo>
                  <a:pt x="0" y="1155088"/>
                </a:moveTo>
                <a:cubicBezTo>
                  <a:pt x="0" y="517151"/>
                  <a:pt x="517151" y="0"/>
                  <a:pt x="1155088" y="0"/>
                </a:cubicBezTo>
                <a:cubicBezTo>
                  <a:pt x="1793025" y="0"/>
                  <a:pt x="2310176" y="517151"/>
                  <a:pt x="2310176" y="1155088"/>
                </a:cubicBezTo>
              </a:path>
            </a:pathLst>
          </a:custGeom>
          <a:noFill/>
          <a:ln w="38100">
            <a:solidFill>
              <a:schemeClr val="bg1"/>
            </a:solid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a:latin typeface="+mj-ea"/>
              <a:ea typeface="+mj-ea"/>
            </a:endParaRPr>
          </a:p>
        </p:txBody>
      </p:sp>
      <p:cxnSp>
        <p:nvCxnSpPr>
          <p:cNvPr id="110" name="直接连接符 109"/>
          <p:cNvCxnSpPr/>
          <p:nvPr/>
        </p:nvCxnSpPr>
        <p:spPr>
          <a:xfrm>
            <a:off x="1544814" y="2288328"/>
            <a:ext cx="0" cy="2837461"/>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11" name="直接连接符 110"/>
          <p:cNvCxnSpPr>
            <a:stCxn id="106" idx="2"/>
            <a:endCxn id="108" idx="0"/>
          </p:cNvCxnSpPr>
          <p:nvPr/>
        </p:nvCxnSpPr>
        <p:spPr>
          <a:xfrm>
            <a:off x="3854689" y="2294567"/>
            <a:ext cx="14513"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07" idx="0"/>
            <a:endCxn id="108" idx="2"/>
          </p:cNvCxnSpPr>
          <p:nvPr/>
        </p:nvCxnSpPr>
        <p:spPr>
          <a:xfrm flipH="1">
            <a:off x="6179081" y="2294567"/>
            <a:ext cx="11805"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13" name="直接连接符 112"/>
          <p:cNvCxnSpPr>
            <a:stCxn id="107" idx="2"/>
            <a:endCxn id="109" idx="0"/>
          </p:cNvCxnSpPr>
          <p:nvPr/>
        </p:nvCxnSpPr>
        <p:spPr>
          <a:xfrm>
            <a:off x="8500761" y="2294567"/>
            <a:ext cx="47355" cy="2378055"/>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cxnSp>
        <p:nvCxnSpPr>
          <p:cNvPr id="114" name="直接连接符 113"/>
          <p:cNvCxnSpPr>
            <a:endCxn id="109" idx="2"/>
          </p:cNvCxnSpPr>
          <p:nvPr/>
        </p:nvCxnSpPr>
        <p:spPr>
          <a:xfrm>
            <a:off x="10837715" y="2215759"/>
            <a:ext cx="20272" cy="2456863"/>
          </a:xfrm>
          <a:prstGeom prst="line">
            <a:avLst/>
          </a:prstGeom>
          <a:ln w="38100">
            <a:solidFill>
              <a:schemeClr val="bg1"/>
            </a:solidFill>
          </a:ln>
          <a:effectLst>
            <a:outerShdw blurRad="76200" dist="254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928224" y="5593132"/>
            <a:ext cx="1233180" cy="46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0241397" y="1321932"/>
            <a:ext cx="1233180" cy="46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Effect transition="in" filter="wipe(down)">
                                      <p:cBhvr>
                                        <p:cTn id="12" dur="500"/>
                                        <p:tgtEl>
                                          <p:spTgt spid="11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06"/>
                                        </p:tgtEl>
                                        <p:attrNameLst>
                                          <p:attrName>style.visibility</p:attrName>
                                        </p:attrNameLst>
                                      </p:cBhvr>
                                      <p:to>
                                        <p:strVal val="visible"/>
                                      </p:to>
                                    </p:set>
                                    <p:animEffect transition="in" filter="wipe(left)">
                                      <p:cBhvr>
                                        <p:cTn id="16" dur="500"/>
                                        <p:tgtEl>
                                          <p:spTgt spid="106"/>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anim calcmode="lin" valueType="num">
                                      <p:cBhvr>
                                        <p:cTn id="21" dur="500" fill="hold"/>
                                        <p:tgtEl>
                                          <p:spTgt spid="24"/>
                                        </p:tgtEl>
                                        <p:attrNameLst>
                                          <p:attrName>ppt_x</p:attrName>
                                        </p:attrNameLst>
                                      </p:cBhvr>
                                      <p:tavLst>
                                        <p:tav tm="0">
                                          <p:val>
                                            <p:strVal val="#ppt_x"/>
                                          </p:val>
                                        </p:tav>
                                        <p:tav tm="100000">
                                          <p:val>
                                            <p:strVal val="#ppt_x"/>
                                          </p:val>
                                        </p:tav>
                                      </p:tavLst>
                                    </p:anim>
                                    <p:anim calcmode="lin" valueType="num">
                                      <p:cBhvr>
                                        <p:cTn id="22" dur="500" fill="hold"/>
                                        <p:tgtEl>
                                          <p:spTgt spid="24"/>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1" presetClass="entr" presetSubtype="1"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heel(1)">
                                      <p:cBhvr>
                                        <p:cTn id="26" dur="1250"/>
                                        <p:tgtEl>
                                          <p:spTgt spid="44"/>
                                        </p:tgtEl>
                                      </p:cBhvr>
                                    </p:animEffect>
                                  </p:childTnLst>
                                </p:cTn>
                              </p:par>
                            </p:childTnLst>
                          </p:cTn>
                        </p:par>
                        <p:par>
                          <p:cTn id="27" fill="hold">
                            <p:stCondLst>
                              <p:cond delay="3500"/>
                            </p:stCondLst>
                            <p:childTnLst>
                              <p:par>
                                <p:cTn id="28" presetID="16" presetClass="entr" presetSubtype="21"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barn(inVertical)">
                                      <p:cBhvr>
                                        <p:cTn id="30" dur="500"/>
                                        <p:tgtEl>
                                          <p:spTgt spid="89"/>
                                        </p:tgtEl>
                                      </p:cBhvr>
                                    </p:animEffect>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500"/>
                                        <p:tgtEl>
                                          <p:spTgt spid="85"/>
                                        </p:tgtEl>
                                      </p:cBhvr>
                                    </p:animEffect>
                                    <p:anim calcmode="lin" valueType="num">
                                      <p:cBhvr>
                                        <p:cTn id="35" dur="500" fill="hold"/>
                                        <p:tgtEl>
                                          <p:spTgt spid="85"/>
                                        </p:tgtEl>
                                        <p:attrNameLst>
                                          <p:attrName>ppt_x</p:attrName>
                                        </p:attrNameLst>
                                      </p:cBhvr>
                                      <p:tavLst>
                                        <p:tav tm="0">
                                          <p:val>
                                            <p:strVal val="#ppt_x"/>
                                          </p:val>
                                        </p:tav>
                                        <p:tav tm="100000">
                                          <p:val>
                                            <p:strVal val="#ppt_x"/>
                                          </p:val>
                                        </p:tav>
                                      </p:tavLst>
                                    </p:anim>
                                    <p:anim calcmode="lin" valueType="num">
                                      <p:cBhvr>
                                        <p:cTn id="36" dur="500" fill="hold"/>
                                        <p:tgtEl>
                                          <p:spTgt spid="85"/>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2" presetClass="entr" presetSubtype="1" fill="hold" nodeType="after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wipe(up)">
                                      <p:cBhvr>
                                        <p:cTn id="40" dur="500"/>
                                        <p:tgtEl>
                                          <p:spTgt spid="111"/>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108"/>
                                        </p:tgtEl>
                                        <p:attrNameLst>
                                          <p:attrName>style.visibility</p:attrName>
                                        </p:attrNameLst>
                                      </p:cBhvr>
                                      <p:to>
                                        <p:strVal val="visible"/>
                                      </p:to>
                                    </p:set>
                                    <p:animEffect transition="in" filter="wipe(left)">
                                      <p:cBhvr>
                                        <p:cTn id="44" dur="500"/>
                                        <p:tgtEl>
                                          <p:spTgt spid="108"/>
                                        </p:tgtEl>
                                      </p:cBhvr>
                                    </p:animEffect>
                                  </p:childTnLst>
                                </p:cTn>
                              </p:par>
                            </p:childTnLst>
                          </p:cTn>
                        </p:par>
                        <p:par>
                          <p:cTn id="45" fill="hold">
                            <p:stCondLst>
                              <p:cond delay="5500"/>
                            </p:stCondLst>
                            <p:childTnLst>
                              <p:par>
                                <p:cTn id="46" presetID="47" presetClass="entr" presetSubtype="0"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anim calcmode="lin" valueType="num">
                                      <p:cBhvr>
                                        <p:cTn id="49" dur="500" fill="hold"/>
                                        <p:tgtEl>
                                          <p:spTgt spid="31"/>
                                        </p:tgtEl>
                                        <p:attrNameLst>
                                          <p:attrName>ppt_x</p:attrName>
                                        </p:attrNameLst>
                                      </p:cBhvr>
                                      <p:tavLst>
                                        <p:tav tm="0">
                                          <p:val>
                                            <p:strVal val="#ppt_x"/>
                                          </p:val>
                                        </p:tav>
                                        <p:tav tm="100000">
                                          <p:val>
                                            <p:strVal val="#ppt_x"/>
                                          </p:val>
                                        </p:tav>
                                      </p:tavLst>
                                    </p:anim>
                                    <p:anim calcmode="lin" valueType="num">
                                      <p:cBhvr>
                                        <p:cTn id="50" dur="500" fill="hold"/>
                                        <p:tgtEl>
                                          <p:spTgt spid="31"/>
                                        </p:tgtEl>
                                        <p:attrNameLst>
                                          <p:attrName>ppt_y</p:attrName>
                                        </p:attrNameLst>
                                      </p:cBhvr>
                                      <p:tavLst>
                                        <p:tav tm="0">
                                          <p:val>
                                            <p:strVal val="#ppt_y-.1"/>
                                          </p:val>
                                        </p:tav>
                                        <p:tav tm="100000">
                                          <p:val>
                                            <p:strVal val="#ppt_y"/>
                                          </p:val>
                                        </p:tav>
                                      </p:tavLst>
                                    </p:anim>
                                  </p:childTnLst>
                                </p:cTn>
                              </p:par>
                            </p:childTnLst>
                          </p:cTn>
                        </p:par>
                        <p:par>
                          <p:cTn id="51" fill="hold">
                            <p:stCondLst>
                              <p:cond delay="6000"/>
                            </p:stCondLst>
                            <p:childTnLst>
                              <p:par>
                                <p:cTn id="52" presetID="21" presetClass="entr" presetSubtype="1"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heel(1)">
                                      <p:cBhvr>
                                        <p:cTn id="54" dur="1250"/>
                                        <p:tgtEl>
                                          <p:spTgt spid="56"/>
                                        </p:tgtEl>
                                      </p:cBhvr>
                                    </p:animEffect>
                                  </p:childTnLst>
                                </p:cTn>
                              </p:par>
                            </p:childTnLst>
                          </p:cTn>
                        </p:par>
                        <p:par>
                          <p:cTn id="55" fill="hold">
                            <p:stCondLst>
                              <p:cond delay="7500"/>
                            </p:stCondLst>
                            <p:childTnLst>
                              <p:par>
                                <p:cTn id="56" presetID="47" presetClass="entr" presetSubtype="0" fill="hold" nodeType="afterEffect">
                                  <p:stCondLst>
                                    <p:cond delay="0"/>
                                  </p:stCondLst>
                                  <p:childTnLst>
                                    <p:set>
                                      <p:cBhvr>
                                        <p:cTn id="57" dur="1" fill="hold">
                                          <p:stCondLst>
                                            <p:cond delay="0"/>
                                          </p:stCondLst>
                                        </p:cTn>
                                        <p:tgtEl>
                                          <p:spTgt spid="96"/>
                                        </p:tgtEl>
                                        <p:attrNameLst>
                                          <p:attrName>style.visibility</p:attrName>
                                        </p:attrNameLst>
                                      </p:cBhvr>
                                      <p:to>
                                        <p:strVal val="visible"/>
                                      </p:to>
                                    </p:set>
                                    <p:animEffect transition="in" filter="fade">
                                      <p:cBhvr>
                                        <p:cTn id="58" dur="500"/>
                                        <p:tgtEl>
                                          <p:spTgt spid="96"/>
                                        </p:tgtEl>
                                      </p:cBhvr>
                                    </p:animEffect>
                                    <p:anim calcmode="lin" valueType="num">
                                      <p:cBhvr>
                                        <p:cTn id="59" dur="500" fill="hold"/>
                                        <p:tgtEl>
                                          <p:spTgt spid="96"/>
                                        </p:tgtEl>
                                        <p:attrNameLst>
                                          <p:attrName>ppt_x</p:attrName>
                                        </p:attrNameLst>
                                      </p:cBhvr>
                                      <p:tavLst>
                                        <p:tav tm="0">
                                          <p:val>
                                            <p:strVal val="#ppt_x"/>
                                          </p:val>
                                        </p:tav>
                                        <p:tav tm="100000">
                                          <p:val>
                                            <p:strVal val="#ppt_x"/>
                                          </p:val>
                                        </p:tav>
                                      </p:tavLst>
                                    </p:anim>
                                    <p:anim calcmode="lin" valueType="num">
                                      <p:cBhvr>
                                        <p:cTn id="60" dur="500" fill="hold"/>
                                        <p:tgtEl>
                                          <p:spTgt spid="96"/>
                                        </p:tgtEl>
                                        <p:attrNameLst>
                                          <p:attrName>ppt_y</p:attrName>
                                        </p:attrNameLst>
                                      </p:cBhvr>
                                      <p:tavLst>
                                        <p:tav tm="0">
                                          <p:val>
                                            <p:strVal val="#ppt_y-.1"/>
                                          </p:val>
                                        </p:tav>
                                        <p:tav tm="100000">
                                          <p:val>
                                            <p:strVal val="#ppt_y"/>
                                          </p:val>
                                        </p:tav>
                                      </p:tavLst>
                                    </p:anim>
                                  </p:childTnLst>
                                </p:cTn>
                              </p:par>
                            </p:childTnLst>
                          </p:cTn>
                        </p:par>
                        <p:par>
                          <p:cTn id="61" fill="hold">
                            <p:stCondLst>
                              <p:cond delay="8000"/>
                            </p:stCondLst>
                            <p:childTnLst>
                              <p:par>
                                <p:cTn id="62" presetID="16" presetClass="entr" presetSubtype="21" fill="hold" grpId="0" nodeType="after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barn(inVertical)">
                                      <p:cBhvr>
                                        <p:cTn id="64" dur="500"/>
                                        <p:tgtEl>
                                          <p:spTgt spid="99"/>
                                        </p:tgtEl>
                                      </p:cBhvr>
                                    </p:animEffect>
                                  </p:childTnLst>
                                </p:cTn>
                              </p:par>
                            </p:childTnLst>
                          </p:cTn>
                        </p:par>
                        <p:par>
                          <p:cTn id="65" fill="hold">
                            <p:stCondLst>
                              <p:cond delay="8500"/>
                            </p:stCondLst>
                            <p:childTnLst>
                              <p:par>
                                <p:cTn id="66" presetID="22" presetClass="entr" presetSubtype="4" fill="hold" nodeType="afterEffect">
                                  <p:stCondLst>
                                    <p:cond delay="0"/>
                                  </p:stCondLst>
                                  <p:childTnLst>
                                    <p:set>
                                      <p:cBhvr>
                                        <p:cTn id="67" dur="1" fill="hold">
                                          <p:stCondLst>
                                            <p:cond delay="0"/>
                                          </p:stCondLst>
                                        </p:cTn>
                                        <p:tgtEl>
                                          <p:spTgt spid="112"/>
                                        </p:tgtEl>
                                        <p:attrNameLst>
                                          <p:attrName>style.visibility</p:attrName>
                                        </p:attrNameLst>
                                      </p:cBhvr>
                                      <p:to>
                                        <p:strVal val="visible"/>
                                      </p:to>
                                    </p:set>
                                    <p:animEffect transition="in" filter="wipe(down)">
                                      <p:cBhvr>
                                        <p:cTn id="68" dur="500"/>
                                        <p:tgtEl>
                                          <p:spTgt spid="112"/>
                                        </p:tgtEl>
                                      </p:cBhvr>
                                    </p:animEffect>
                                  </p:childTnLst>
                                </p:cTn>
                              </p:par>
                            </p:childTnLst>
                          </p:cTn>
                        </p:par>
                        <p:par>
                          <p:cTn id="69" fill="hold">
                            <p:stCondLst>
                              <p:cond delay="9000"/>
                            </p:stCondLst>
                            <p:childTnLst>
                              <p:par>
                                <p:cTn id="70" presetID="22" presetClass="entr" presetSubtype="8" fill="hold" grpId="0" nodeType="afterEffect">
                                  <p:stCondLst>
                                    <p:cond delay="0"/>
                                  </p:stCondLst>
                                  <p:childTnLst>
                                    <p:set>
                                      <p:cBhvr>
                                        <p:cTn id="71" dur="1" fill="hold">
                                          <p:stCondLst>
                                            <p:cond delay="0"/>
                                          </p:stCondLst>
                                        </p:cTn>
                                        <p:tgtEl>
                                          <p:spTgt spid="107"/>
                                        </p:tgtEl>
                                        <p:attrNameLst>
                                          <p:attrName>style.visibility</p:attrName>
                                        </p:attrNameLst>
                                      </p:cBhvr>
                                      <p:to>
                                        <p:strVal val="visible"/>
                                      </p:to>
                                    </p:set>
                                    <p:animEffect transition="in" filter="wipe(left)">
                                      <p:cBhvr>
                                        <p:cTn id="72" dur="500"/>
                                        <p:tgtEl>
                                          <p:spTgt spid="107"/>
                                        </p:tgtEl>
                                      </p:cBhvr>
                                    </p:animEffect>
                                  </p:childTnLst>
                                </p:cTn>
                              </p:par>
                            </p:childTnLst>
                          </p:cTn>
                        </p:par>
                        <p:par>
                          <p:cTn id="73" fill="hold">
                            <p:stCondLst>
                              <p:cond delay="9500"/>
                            </p:stCondLst>
                            <p:childTnLst>
                              <p:par>
                                <p:cTn id="74" presetID="42"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anim calcmode="lin" valueType="num">
                                      <p:cBhvr>
                                        <p:cTn id="77" dur="500" fill="hold"/>
                                        <p:tgtEl>
                                          <p:spTgt spid="32"/>
                                        </p:tgtEl>
                                        <p:attrNameLst>
                                          <p:attrName>ppt_x</p:attrName>
                                        </p:attrNameLst>
                                      </p:cBhvr>
                                      <p:tavLst>
                                        <p:tav tm="0">
                                          <p:val>
                                            <p:strVal val="#ppt_x"/>
                                          </p:val>
                                        </p:tav>
                                        <p:tav tm="100000">
                                          <p:val>
                                            <p:strVal val="#ppt_x"/>
                                          </p:val>
                                        </p:tav>
                                      </p:tavLst>
                                    </p:anim>
                                    <p:anim calcmode="lin" valueType="num">
                                      <p:cBhvr>
                                        <p:cTn id="78" dur="500" fill="hold"/>
                                        <p:tgtEl>
                                          <p:spTgt spid="32"/>
                                        </p:tgtEl>
                                        <p:attrNameLst>
                                          <p:attrName>ppt_y</p:attrName>
                                        </p:attrNameLst>
                                      </p:cBhvr>
                                      <p:tavLst>
                                        <p:tav tm="0">
                                          <p:val>
                                            <p:strVal val="#ppt_y+.1"/>
                                          </p:val>
                                        </p:tav>
                                        <p:tav tm="100000">
                                          <p:val>
                                            <p:strVal val="#ppt_y"/>
                                          </p:val>
                                        </p:tav>
                                      </p:tavLst>
                                    </p:anim>
                                  </p:childTnLst>
                                </p:cTn>
                              </p:par>
                            </p:childTnLst>
                          </p:cTn>
                        </p:par>
                        <p:par>
                          <p:cTn id="79" fill="hold">
                            <p:stCondLst>
                              <p:cond delay="10000"/>
                            </p:stCondLst>
                            <p:childTnLst>
                              <p:par>
                                <p:cTn id="80" presetID="21" presetClass="entr" presetSubtype="1" fill="hold"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wheel(1)">
                                      <p:cBhvr>
                                        <p:cTn id="82" dur="1250"/>
                                        <p:tgtEl>
                                          <p:spTgt spid="65"/>
                                        </p:tgtEl>
                                      </p:cBhvr>
                                    </p:animEffect>
                                  </p:childTnLst>
                                </p:cTn>
                              </p:par>
                            </p:childTnLst>
                          </p:cTn>
                        </p:par>
                        <p:par>
                          <p:cTn id="83" fill="hold">
                            <p:stCondLst>
                              <p:cond delay="11500"/>
                            </p:stCondLst>
                            <p:childTnLst>
                              <p:par>
                                <p:cTn id="84" presetID="42" presetClass="entr" presetSubtype="0" fill="hold"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fade">
                                      <p:cBhvr>
                                        <p:cTn id="86" dur="500"/>
                                        <p:tgtEl>
                                          <p:spTgt spid="91"/>
                                        </p:tgtEl>
                                      </p:cBhvr>
                                    </p:animEffect>
                                    <p:anim calcmode="lin" valueType="num">
                                      <p:cBhvr>
                                        <p:cTn id="87" dur="500" fill="hold"/>
                                        <p:tgtEl>
                                          <p:spTgt spid="91"/>
                                        </p:tgtEl>
                                        <p:attrNameLst>
                                          <p:attrName>ppt_x</p:attrName>
                                        </p:attrNameLst>
                                      </p:cBhvr>
                                      <p:tavLst>
                                        <p:tav tm="0">
                                          <p:val>
                                            <p:strVal val="#ppt_x"/>
                                          </p:val>
                                        </p:tav>
                                        <p:tav tm="100000">
                                          <p:val>
                                            <p:strVal val="#ppt_x"/>
                                          </p:val>
                                        </p:tav>
                                      </p:tavLst>
                                    </p:anim>
                                    <p:anim calcmode="lin" valueType="num">
                                      <p:cBhvr>
                                        <p:cTn id="88" dur="500" fill="hold"/>
                                        <p:tgtEl>
                                          <p:spTgt spid="91"/>
                                        </p:tgtEl>
                                        <p:attrNameLst>
                                          <p:attrName>ppt_y</p:attrName>
                                        </p:attrNameLst>
                                      </p:cBhvr>
                                      <p:tavLst>
                                        <p:tav tm="0">
                                          <p:val>
                                            <p:strVal val="#ppt_y+.1"/>
                                          </p:val>
                                        </p:tav>
                                        <p:tav tm="100000">
                                          <p:val>
                                            <p:strVal val="#ppt_y"/>
                                          </p:val>
                                        </p:tav>
                                      </p:tavLst>
                                    </p:anim>
                                  </p:childTnLst>
                                </p:cTn>
                              </p:par>
                            </p:childTnLst>
                          </p:cTn>
                        </p:par>
                        <p:par>
                          <p:cTn id="89" fill="hold">
                            <p:stCondLst>
                              <p:cond delay="12000"/>
                            </p:stCondLst>
                            <p:childTnLst>
                              <p:par>
                                <p:cTn id="90" presetID="16" presetClass="entr" presetSubtype="21" fill="hold" grpId="0" nodeType="afterEffect">
                                  <p:stCondLst>
                                    <p:cond delay="0"/>
                                  </p:stCondLst>
                                  <p:childTnLst>
                                    <p:set>
                                      <p:cBhvr>
                                        <p:cTn id="91" dur="1" fill="hold">
                                          <p:stCondLst>
                                            <p:cond delay="0"/>
                                          </p:stCondLst>
                                        </p:cTn>
                                        <p:tgtEl>
                                          <p:spTgt spid="94"/>
                                        </p:tgtEl>
                                        <p:attrNameLst>
                                          <p:attrName>style.visibility</p:attrName>
                                        </p:attrNameLst>
                                      </p:cBhvr>
                                      <p:to>
                                        <p:strVal val="visible"/>
                                      </p:to>
                                    </p:set>
                                    <p:animEffect transition="in" filter="barn(inVertical)">
                                      <p:cBhvr>
                                        <p:cTn id="92" dur="500"/>
                                        <p:tgtEl>
                                          <p:spTgt spid="94"/>
                                        </p:tgtEl>
                                      </p:cBhvr>
                                    </p:animEffect>
                                  </p:childTnLst>
                                </p:cTn>
                              </p:par>
                            </p:childTnLst>
                          </p:cTn>
                        </p:par>
                        <p:par>
                          <p:cTn id="93" fill="hold">
                            <p:stCondLst>
                              <p:cond delay="12500"/>
                            </p:stCondLst>
                            <p:childTnLst>
                              <p:par>
                                <p:cTn id="94" presetID="22" presetClass="entr" presetSubtype="1" fill="hold" nodeType="afterEffect">
                                  <p:stCondLst>
                                    <p:cond delay="0"/>
                                  </p:stCondLst>
                                  <p:childTnLst>
                                    <p:set>
                                      <p:cBhvr>
                                        <p:cTn id="95" dur="1" fill="hold">
                                          <p:stCondLst>
                                            <p:cond delay="0"/>
                                          </p:stCondLst>
                                        </p:cTn>
                                        <p:tgtEl>
                                          <p:spTgt spid="113"/>
                                        </p:tgtEl>
                                        <p:attrNameLst>
                                          <p:attrName>style.visibility</p:attrName>
                                        </p:attrNameLst>
                                      </p:cBhvr>
                                      <p:to>
                                        <p:strVal val="visible"/>
                                      </p:to>
                                    </p:set>
                                    <p:animEffect transition="in" filter="wipe(up)">
                                      <p:cBhvr>
                                        <p:cTn id="96" dur="500"/>
                                        <p:tgtEl>
                                          <p:spTgt spid="113"/>
                                        </p:tgtEl>
                                      </p:cBhvr>
                                    </p:animEffect>
                                  </p:childTnLst>
                                </p:cTn>
                              </p:par>
                            </p:childTnLst>
                          </p:cTn>
                        </p:par>
                        <p:par>
                          <p:cTn id="97" fill="hold">
                            <p:stCondLst>
                              <p:cond delay="13000"/>
                            </p:stCondLst>
                            <p:childTnLst>
                              <p:par>
                                <p:cTn id="98" presetID="22" presetClass="entr" presetSubtype="8" fill="hold" grpId="0"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wipe(left)">
                                      <p:cBhvr>
                                        <p:cTn id="100" dur="500"/>
                                        <p:tgtEl>
                                          <p:spTgt spid="109"/>
                                        </p:tgtEl>
                                      </p:cBhvr>
                                    </p:animEffect>
                                  </p:childTnLst>
                                </p:cTn>
                              </p:par>
                            </p:childTnLst>
                          </p:cTn>
                        </p:par>
                        <p:par>
                          <p:cTn id="101" fill="hold">
                            <p:stCondLst>
                              <p:cond delay="13500"/>
                            </p:stCondLst>
                            <p:childTnLst>
                              <p:par>
                                <p:cTn id="102" presetID="47" presetClass="entr" presetSubtype="0" fill="hold" grpId="0" nodeType="afterEffect">
                                  <p:stCondLst>
                                    <p:cond delay="0"/>
                                  </p:stCondLst>
                                  <p:childTnLst>
                                    <p:set>
                                      <p:cBhvr>
                                        <p:cTn id="103" dur="1" fill="hold">
                                          <p:stCondLst>
                                            <p:cond delay="0"/>
                                          </p:stCondLst>
                                        </p:cTn>
                                        <p:tgtEl>
                                          <p:spTgt spid="43"/>
                                        </p:tgtEl>
                                        <p:attrNameLst>
                                          <p:attrName>style.visibility</p:attrName>
                                        </p:attrNameLst>
                                      </p:cBhvr>
                                      <p:to>
                                        <p:strVal val="visible"/>
                                      </p:to>
                                    </p:set>
                                    <p:animEffect transition="in" filter="fade">
                                      <p:cBhvr>
                                        <p:cTn id="104" dur="500"/>
                                        <p:tgtEl>
                                          <p:spTgt spid="43"/>
                                        </p:tgtEl>
                                      </p:cBhvr>
                                    </p:animEffect>
                                    <p:anim calcmode="lin" valueType="num">
                                      <p:cBhvr>
                                        <p:cTn id="105" dur="500" fill="hold"/>
                                        <p:tgtEl>
                                          <p:spTgt spid="43"/>
                                        </p:tgtEl>
                                        <p:attrNameLst>
                                          <p:attrName>ppt_x</p:attrName>
                                        </p:attrNameLst>
                                      </p:cBhvr>
                                      <p:tavLst>
                                        <p:tav tm="0">
                                          <p:val>
                                            <p:strVal val="#ppt_x"/>
                                          </p:val>
                                        </p:tav>
                                        <p:tav tm="100000">
                                          <p:val>
                                            <p:strVal val="#ppt_x"/>
                                          </p:val>
                                        </p:tav>
                                      </p:tavLst>
                                    </p:anim>
                                    <p:anim calcmode="lin" valueType="num">
                                      <p:cBhvr>
                                        <p:cTn id="106" dur="500" fill="hold"/>
                                        <p:tgtEl>
                                          <p:spTgt spid="43"/>
                                        </p:tgtEl>
                                        <p:attrNameLst>
                                          <p:attrName>ppt_y</p:attrName>
                                        </p:attrNameLst>
                                      </p:cBhvr>
                                      <p:tavLst>
                                        <p:tav tm="0">
                                          <p:val>
                                            <p:strVal val="#ppt_y-.1"/>
                                          </p:val>
                                        </p:tav>
                                        <p:tav tm="100000">
                                          <p:val>
                                            <p:strVal val="#ppt_y"/>
                                          </p:val>
                                        </p:tav>
                                      </p:tavLst>
                                    </p:anim>
                                  </p:childTnLst>
                                </p:cTn>
                              </p:par>
                            </p:childTnLst>
                          </p:cTn>
                        </p:par>
                        <p:par>
                          <p:cTn id="107" fill="hold">
                            <p:stCondLst>
                              <p:cond delay="14000"/>
                            </p:stCondLst>
                            <p:childTnLst>
                              <p:par>
                                <p:cTn id="108" presetID="21" presetClass="entr" presetSubtype="1" fill="hold" nodeType="afterEffect">
                                  <p:stCondLst>
                                    <p:cond delay="0"/>
                                  </p:stCondLst>
                                  <p:childTnLst>
                                    <p:set>
                                      <p:cBhvr>
                                        <p:cTn id="109" dur="1" fill="hold">
                                          <p:stCondLst>
                                            <p:cond delay="0"/>
                                          </p:stCondLst>
                                        </p:cTn>
                                        <p:tgtEl>
                                          <p:spTgt spid="75"/>
                                        </p:tgtEl>
                                        <p:attrNameLst>
                                          <p:attrName>style.visibility</p:attrName>
                                        </p:attrNameLst>
                                      </p:cBhvr>
                                      <p:to>
                                        <p:strVal val="visible"/>
                                      </p:to>
                                    </p:set>
                                    <p:animEffect transition="in" filter="wheel(1)">
                                      <p:cBhvr>
                                        <p:cTn id="110" dur="1250"/>
                                        <p:tgtEl>
                                          <p:spTgt spid="75"/>
                                        </p:tgtEl>
                                      </p:cBhvr>
                                    </p:animEffect>
                                  </p:childTnLst>
                                </p:cTn>
                              </p:par>
                            </p:childTnLst>
                          </p:cTn>
                        </p:par>
                        <p:par>
                          <p:cTn id="111" fill="hold">
                            <p:stCondLst>
                              <p:cond delay="15500"/>
                            </p:stCondLst>
                            <p:childTnLst>
                              <p:par>
                                <p:cTn id="112" presetID="16" presetClass="entr" presetSubtype="21" fill="hold" grpId="0" nodeType="afterEffect">
                                  <p:stCondLst>
                                    <p:cond delay="0"/>
                                  </p:stCondLst>
                                  <p:childTnLst>
                                    <p:set>
                                      <p:cBhvr>
                                        <p:cTn id="113" dur="1" fill="hold">
                                          <p:stCondLst>
                                            <p:cond delay="0"/>
                                          </p:stCondLst>
                                        </p:cTn>
                                        <p:tgtEl>
                                          <p:spTgt spid="104"/>
                                        </p:tgtEl>
                                        <p:attrNameLst>
                                          <p:attrName>style.visibility</p:attrName>
                                        </p:attrNameLst>
                                      </p:cBhvr>
                                      <p:to>
                                        <p:strVal val="visible"/>
                                      </p:to>
                                    </p:set>
                                    <p:animEffect transition="in" filter="barn(inVertical)">
                                      <p:cBhvr>
                                        <p:cTn id="114" dur="500"/>
                                        <p:tgtEl>
                                          <p:spTgt spid="104"/>
                                        </p:tgtEl>
                                      </p:cBhvr>
                                    </p:animEffect>
                                  </p:childTnLst>
                                </p:cTn>
                              </p:par>
                              <p:par>
                                <p:cTn id="115" presetID="47" presetClass="entr" presetSubtype="0" fill="hold" nodeType="withEffect">
                                  <p:stCondLst>
                                    <p:cond delay="0"/>
                                  </p:stCondLst>
                                  <p:childTnLst>
                                    <p:set>
                                      <p:cBhvr>
                                        <p:cTn id="116" dur="1" fill="hold">
                                          <p:stCondLst>
                                            <p:cond delay="0"/>
                                          </p:stCondLst>
                                        </p:cTn>
                                        <p:tgtEl>
                                          <p:spTgt spid="101"/>
                                        </p:tgtEl>
                                        <p:attrNameLst>
                                          <p:attrName>style.visibility</p:attrName>
                                        </p:attrNameLst>
                                      </p:cBhvr>
                                      <p:to>
                                        <p:strVal val="visible"/>
                                      </p:to>
                                    </p:set>
                                    <p:animEffect transition="in" filter="fade">
                                      <p:cBhvr>
                                        <p:cTn id="117" dur="500"/>
                                        <p:tgtEl>
                                          <p:spTgt spid="101"/>
                                        </p:tgtEl>
                                      </p:cBhvr>
                                    </p:animEffect>
                                    <p:anim calcmode="lin" valueType="num">
                                      <p:cBhvr>
                                        <p:cTn id="118" dur="500" fill="hold"/>
                                        <p:tgtEl>
                                          <p:spTgt spid="101"/>
                                        </p:tgtEl>
                                        <p:attrNameLst>
                                          <p:attrName>ppt_x</p:attrName>
                                        </p:attrNameLst>
                                      </p:cBhvr>
                                      <p:tavLst>
                                        <p:tav tm="0">
                                          <p:val>
                                            <p:strVal val="#ppt_x"/>
                                          </p:val>
                                        </p:tav>
                                        <p:tav tm="100000">
                                          <p:val>
                                            <p:strVal val="#ppt_x"/>
                                          </p:val>
                                        </p:tav>
                                      </p:tavLst>
                                    </p:anim>
                                    <p:anim calcmode="lin" valueType="num">
                                      <p:cBhvr>
                                        <p:cTn id="119" dur="500" fill="hold"/>
                                        <p:tgtEl>
                                          <p:spTgt spid="101"/>
                                        </p:tgtEl>
                                        <p:attrNameLst>
                                          <p:attrName>ppt_y</p:attrName>
                                        </p:attrNameLst>
                                      </p:cBhvr>
                                      <p:tavLst>
                                        <p:tav tm="0">
                                          <p:val>
                                            <p:strVal val="#ppt_y-.1"/>
                                          </p:val>
                                        </p:tav>
                                        <p:tav tm="100000">
                                          <p:val>
                                            <p:strVal val="#ppt_y"/>
                                          </p:val>
                                        </p:tav>
                                      </p:tavLst>
                                    </p:anim>
                                  </p:childTnLst>
                                </p:cTn>
                              </p:par>
                            </p:childTnLst>
                          </p:cTn>
                        </p:par>
                        <p:par>
                          <p:cTn id="120" fill="hold">
                            <p:stCondLst>
                              <p:cond delay="16000"/>
                            </p:stCondLst>
                            <p:childTnLst>
                              <p:par>
                                <p:cTn id="121" presetID="47" presetClass="entr" presetSubtype="0" fill="hold" grpId="0" nodeType="afterEffect">
                                  <p:stCondLst>
                                    <p:cond delay="0"/>
                                  </p:stCondLst>
                                  <p:childTnLst>
                                    <p:set>
                                      <p:cBhvr>
                                        <p:cTn id="122" dur="1" fill="hold">
                                          <p:stCondLst>
                                            <p:cond delay="0"/>
                                          </p:stCondLst>
                                        </p:cTn>
                                        <p:tgtEl>
                                          <p:spTgt spid="90"/>
                                        </p:tgtEl>
                                        <p:attrNameLst>
                                          <p:attrName>style.visibility</p:attrName>
                                        </p:attrNameLst>
                                      </p:cBhvr>
                                      <p:to>
                                        <p:strVal val="visible"/>
                                      </p:to>
                                    </p:set>
                                    <p:animEffect transition="in" filter="fade">
                                      <p:cBhvr>
                                        <p:cTn id="123" dur="500"/>
                                        <p:tgtEl>
                                          <p:spTgt spid="90"/>
                                        </p:tgtEl>
                                      </p:cBhvr>
                                    </p:animEffect>
                                    <p:anim calcmode="lin" valueType="num">
                                      <p:cBhvr>
                                        <p:cTn id="124" dur="500" fill="hold"/>
                                        <p:tgtEl>
                                          <p:spTgt spid="90"/>
                                        </p:tgtEl>
                                        <p:attrNameLst>
                                          <p:attrName>ppt_x</p:attrName>
                                        </p:attrNameLst>
                                      </p:cBhvr>
                                      <p:tavLst>
                                        <p:tav tm="0">
                                          <p:val>
                                            <p:strVal val="#ppt_x"/>
                                          </p:val>
                                        </p:tav>
                                        <p:tav tm="100000">
                                          <p:val>
                                            <p:strVal val="#ppt_x"/>
                                          </p:val>
                                        </p:tav>
                                      </p:tavLst>
                                    </p:anim>
                                    <p:anim calcmode="lin" valueType="num">
                                      <p:cBhvr>
                                        <p:cTn id="125" dur="500" fill="hold"/>
                                        <p:tgtEl>
                                          <p:spTgt spid="90"/>
                                        </p:tgtEl>
                                        <p:attrNameLst>
                                          <p:attrName>ppt_y</p:attrName>
                                        </p:attrNameLst>
                                      </p:cBhvr>
                                      <p:tavLst>
                                        <p:tav tm="0">
                                          <p:val>
                                            <p:strVal val="#ppt_y-.1"/>
                                          </p:val>
                                        </p:tav>
                                        <p:tav tm="100000">
                                          <p:val>
                                            <p:strVal val="#ppt_y"/>
                                          </p:val>
                                        </p:tav>
                                      </p:tavLst>
                                    </p:anim>
                                  </p:childTnLst>
                                </p:cTn>
                              </p:par>
                            </p:childTnLst>
                          </p:cTn>
                        </p:par>
                        <p:par>
                          <p:cTn id="126" fill="hold">
                            <p:stCondLst>
                              <p:cond delay="16500"/>
                            </p:stCondLst>
                            <p:childTnLst>
                              <p:par>
                                <p:cTn id="127" presetID="22" presetClass="entr" presetSubtype="4" fill="hold" nodeType="after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wipe(down)">
                                      <p:cBhvr>
                                        <p:cTn id="129" dur="500"/>
                                        <p:tgtEl>
                                          <p:spTgt spid="114"/>
                                        </p:tgtEl>
                                      </p:cBhvr>
                                    </p:animEffect>
                                  </p:childTnLst>
                                </p:cTn>
                              </p:par>
                              <p:par>
                                <p:cTn id="130" presetID="2" presetClass="entr" presetSubtype="4" fill="hold" nodeType="withEffect">
                                  <p:stCondLst>
                                    <p:cond delay="0"/>
                                  </p:stCondLst>
                                  <p:childTnLst>
                                    <p:set>
                                      <p:cBhvr>
                                        <p:cTn id="131" dur="1" fill="hold">
                                          <p:stCondLst>
                                            <p:cond delay="0"/>
                                          </p:stCondLst>
                                        </p:cTn>
                                        <p:tgtEl>
                                          <p:spTgt spid="115"/>
                                        </p:tgtEl>
                                        <p:attrNameLst>
                                          <p:attrName>style.visibility</p:attrName>
                                        </p:attrNameLst>
                                      </p:cBhvr>
                                      <p:to>
                                        <p:strVal val="visible"/>
                                      </p:to>
                                    </p:set>
                                    <p:anim calcmode="lin" valueType="num">
                                      <p:cBhvr additive="base">
                                        <p:cTn id="132" dur="500" fill="hold"/>
                                        <p:tgtEl>
                                          <p:spTgt spid="115"/>
                                        </p:tgtEl>
                                        <p:attrNameLst>
                                          <p:attrName>ppt_x</p:attrName>
                                        </p:attrNameLst>
                                      </p:cBhvr>
                                      <p:tavLst>
                                        <p:tav tm="0">
                                          <p:val>
                                            <p:strVal val="#ppt_x"/>
                                          </p:val>
                                        </p:tav>
                                        <p:tav tm="100000">
                                          <p:val>
                                            <p:strVal val="#ppt_x"/>
                                          </p:val>
                                        </p:tav>
                                      </p:tavLst>
                                    </p:anim>
                                    <p:anim calcmode="lin" valueType="num">
                                      <p:cBhvr additive="base">
                                        <p:cTn id="133" dur="500" fill="hold"/>
                                        <p:tgtEl>
                                          <p:spTgt spid="115"/>
                                        </p:tgtEl>
                                        <p:attrNameLst>
                                          <p:attrName>ppt_y</p:attrName>
                                        </p:attrNameLst>
                                      </p:cBhvr>
                                      <p:tavLst>
                                        <p:tav tm="0">
                                          <p:val>
                                            <p:strVal val="1+#ppt_h/2"/>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100"/>
                                        </p:tgtEl>
                                        <p:attrNameLst>
                                          <p:attrName>style.visibility</p:attrName>
                                        </p:attrNameLst>
                                      </p:cBhvr>
                                      <p:to>
                                        <p:strVal val="visible"/>
                                      </p:to>
                                    </p:set>
                                    <p:animEffect transition="in" filter="fade">
                                      <p:cBhvr>
                                        <p:cTn id="136" dur="500"/>
                                        <p:tgtEl>
                                          <p:spTgt spid="100"/>
                                        </p:tgtEl>
                                      </p:cBhvr>
                                    </p:animEffect>
                                    <p:anim calcmode="lin" valueType="num">
                                      <p:cBhvr>
                                        <p:cTn id="137" dur="500" fill="hold"/>
                                        <p:tgtEl>
                                          <p:spTgt spid="100"/>
                                        </p:tgtEl>
                                        <p:attrNameLst>
                                          <p:attrName>ppt_x</p:attrName>
                                        </p:attrNameLst>
                                      </p:cBhvr>
                                      <p:tavLst>
                                        <p:tav tm="0">
                                          <p:val>
                                            <p:strVal val="#ppt_x"/>
                                          </p:val>
                                        </p:tav>
                                        <p:tav tm="100000">
                                          <p:val>
                                            <p:strVal val="#ppt_x"/>
                                          </p:val>
                                        </p:tav>
                                      </p:tavLst>
                                    </p:anim>
                                    <p:anim calcmode="lin" valueType="num">
                                      <p:cBhvr>
                                        <p:cTn id="138" dur="500" fill="hold"/>
                                        <p:tgtEl>
                                          <p:spTgt spid="100"/>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0"/>
                                  </p:stCondLst>
                                  <p:childTnLst>
                                    <p:set>
                                      <p:cBhvr>
                                        <p:cTn id="140" dur="1" fill="hold">
                                          <p:stCondLst>
                                            <p:cond delay="0"/>
                                          </p:stCondLst>
                                        </p:cTn>
                                        <p:tgtEl>
                                          <p:spTgt spid="95"/>
                                        </p:tgtEl>
                                        <p:attrNameLst>
                                          <p:attrName>style.visibility</p:attrName>
                                        </p:attrNameLst>
                                      </p:cBhvr>
                                      <p:to>
                                        <p:strVal val="visible"/>
                                      </p:to>
                                    </p:set>
                                    <p:animEffect transition="in" filter="fade">
                                      <p:cBhvr>
                                        <p:cTn id="141" dur="500"/>
                                        <p:tgtEl>
                                          <p:spTgt spid="95"/>
                                        </p:tgtEl>
                                      </p:cBhvr>
                                    </p:animEffect>
                                    <p:anim calcmode="lin" valueType="num">
                                      <p:cBhvr>
                                        <p:cTn id="142" dur="500" fill="hold"/>
                                        <p:tgtEl>
                                          <p:spTgt spid="95"/>
                                        </p:tgtEl>
                                        <p:attrNameLst>
                                          <p:attrName>ppt_x</p:attrName>
                                        </p:attrNameLst>
                                      </p:cBhvr>
                                      <p:tavLst>
                                        <p:tav tm="0">
                                          <p:val>
                                            <p:strVal val="#ppt_x"/>
                                          </p:val>
                                        </p:tav>
                                        <p:tav tm="100000">
                                          <p:val>
                                            <p:strVal val="#ppt_x"/>
                                          </p:val>
                                        </p:tav>
                                      </p:tavLst>
                                    </p:anim>
                                    <p:anim calcmode="lin" valueType="num">
                                      <p:cBhvr>
                                        <p:cTn id="143" dur="500" fill="hold"/>
                                        <p:tgtEl>
                                          <p:spTgt spid="95"/>
                                        </p:tgtEl>
                                        <p:attrNameLst>
                                          <p:attrName>ppt_y</p:attrName>
                                        </p:attrNameLst>
                                      </p:cBhvr>
                                      <p:tavLst>
                                        <p:tav tm="0">
                                          <p:val>
                                            <p:strVal val="#ppt_y-.1"/>
                                          </p:val>
                                        </p:tav>
                                        <p:tav tm="100000">
                                          <p:val>
                                            <p:strVal val="#ppt_y"/>
                                          </p:val>
                                        </p:tav>
                                      </p:tavLst>
                                    </p:anim>
                                  </p:childTnLst>
                                </p:cTn>
                              </p:par>
                            </p:childTnLst>
                          </p:cTn>
                        </p:par>
                        <p:par>
                          <p:cTn id="144" fill="hold">
                            <p:stCondLst>
                              <p:cond delay="17000"/>
                            </p:stCondLst>
                            <p:childTnLst>
                              <p:par>
                                <p:cTn id="145" presetID="42" presetClass="entr" presetSubtype="0" fill="hold" grpId="0" nodeType="afterEffect">
                                  <p:stCondLst>
                                    <p:cond delay="0"/>
                                  </p:stCondLst>
                                  <p:childTnLst>
                                    <p:set>
                                      <p:cBhvr>
                                        <p:cTn id="146" dur="1" fill="hold">
                                          <p:stCondLst>
                                            <p:cond delay="0"/>
                                          </p:stCondLst>
                                        </p:cTn>
                                        <p:tgtEl>
                                          <p:spTgt spid="105"/>
                                        </p:tgtEl>
                                        <p:attrNameLst>
                                          <p:attrName>style.visibility</p:attrName>
                                        </p:attrNameLst>
                                      </p:cBhvr>
                                      <p:to>
                                        <p:strVal val="visible"/>
                                      </p:to>
                                    </p:set>
                                    <p:animEffect transition="in" filter="fade">
                                      <p:cBhvr>
                                        <p:cTn id="147" dur="500"/>
                                        <p:tgtEl>
                                          <p:spTgt spid="105"/>
                                        </p:tgtEl>
                                      </p:cBhvr>
                                    </p:animEffect>
                                    <p:anim calcmode="lin" valueType="num">
                                      <p:cBhvr>
                                        <p:cTn id="148" dur="500" fill="hold"/>
                                        <p:tgtEl>
                                          <p:spTgt spid="105"/>
                                        </p:tgtEl>
                                        <p:attrNameLst>
                                          <p:attrName>ppt_x</p:attrName>
                                        </p:attrNameLst>
                                      </p:cBhvr>
                                      <p:tavLst>
                                        <p:tav tm="0">
                                          <p:val>
                                            <p:strVal val="#ppt_x"/>
                                          </p:val>
                                        </p:tav>
                                        <p:tav tm="100000">
                                          <p:val>
                                            <p:strVal val="#ppt_x"/>
                                          </p:val>
                                        </p:tav>
                                      </p:tavLst>
                                    </p:anim>
                                    <p:anim calcmode="lin" valueType="num">
                                      <p:cBhvr>
                                        <p:cTn id="149" dur="5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animBg="1"/>
      <p:bldP spid="32" grpId="0" animBg="1"/>
      <p:bldP spid="43" grpId="0" animBg="1"/>
      <p:bldP spid="89" grpId="0" animBg="1"/>
      <p:bldP spid="90" grpId="0"/>
      <p:bldP spid="94" grpId="0" animBg="1"/>
      <p:bldP spid="95" grpId="0"/>
      <p:bldP spid="99" grpId="0" animBg="1"/>
      <p:bldP spid="100" grpId="0"/>
      <p:bldP spid="104" grpId="0" animBg="1"/>
      <p:bldP spid="105" grpId="0"/>
      <p:bldP spid="106" grpId="0" animBg="1"/>
      <p:bldP spid="107" grpId="0" animBg="1"/>
      <p:bldP spid="108" grpId="0" animBg="1"/>
      <p:bldP spid="10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5" y="2438465"/>
            <a:ext cx="12190413" cy="2856396"/>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pic>
        <p:nvPicPr>
          <p:cNvPr id="19" name="Picture 2" descr="Monitor.png"/>
          <p:cNvPicPr>
            <a:picLocks noChangeAspect="1"/>
          </p:cNvPicPr>
          <p:nvPr/>
        </p:nvPicPr>
        <p:blipFill>
          <a:blip r:embed="rId3"/>
          <a:stretch>
            <a:fillRect/>
          </a:stretch>
        </p:blipFill>
        <p:spPr>
          <a:xfrm>
            <a:off x="8236351" y="3128602"/>
            <a:ext cx="3962595" cy="3303039"/>
          </a:xfrm>
          <a:prstGeom prst="rect">
            <a:avLst/>
          </a:prstGeom>
        </p:spPr>
      </p:pic>
      <p:pic>
        <p:nvPicPr>
          <p:cNvPr id="20"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1217" y="3248137"/>
            <a:ext cx="3556261" cy="2071904"/>
          </a:xfrm>
          <a:prstGeom prst="rect">
            <a:avLst/>
          </a:prstGeom>
          <a:blipFill>
            <a:blip r:embed="rId5"/>
            <a:stretch>
              <a:fillRect/>
            </a:stretch>
          </a:blipFill>
          <a:effectLst>
            <a:innerShdw blurRad="63500" dist="25400" dir="13500000">
              <a:prstClr val="black">
                <a:alpha val="21000"/>
              </a:prstClr>
            </a:innerShdw>
          </a:effectLst>
        </p:spPr>
      </p:pic>
      <p:pic>
        <p:nvPicPr>
          <p:cNvPr id="21" name="Picture 4" descr="Monitor-Light.png"/>
          <p:cNvPicPr>
            <a:picLocks noChangeAspect="1"/>
          </p:cNvPicPr>
          <p:nvPr/>
        </p:nvPicPr>
        <p:blipFill>
          <a:blip r:embed="rId6" cstate="print"/>
          <a:stretch>
            <a:fillRect/>
          </a:stretch>
        </p:blipFill>
        <p:spPr>
          <a:xfrm>
            <a:off x="10451886" y="3293538"/>
            <a:ext cx="1514568" cy="1853300"/>
          </a:xfrm>
          <a:prstGeom prst="rect">
            <a:avLst/>
          </a:prstGeom>
        </p:spPr>
      </p:pic>
      <p:sp>
        <p:nvSpPr>
          <p:cNvPr id="31" name="文本框 37"/>
          <p:cNvSpPr>
            <a:spLocks noChangeArrowheads="1"/>
          </p:cNvSpPr>
          <p:nvPr/>
        </p:nvSpPr>
        <p:spPr bwMode="auto">
          <a:xfrm>
            <a:off x="240113" y="4336551"/>
            <a:ext cx="7723073" cy="995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r>
              <a:rPr lang="en-US" sz="5900" dirty="0">
                <a:solidFill>
                  <a:schemeClr val="accent2">
                    <a:lumMod val="20000"/>
                    <a:lumOff val="80000"/>
                  </a:schemeClr>
                </a:solidFill>
                <a:latin typeface="+mj-ea"/>
                <a:ea typeface="+mj-ea"/>
                <a:sym typeface="Arial" panose="020B0604020202020204" pitchFamily="34" charset="0"/>
              </a:rPr>
              <a:t>B</a:t>
            </a:r>
            <a:r>
              <a:rPr lang="en-US" sz="4800" dirty="0">
                <a:solidFill>
                  <a:schemeClr val="accent2">
                    <a:lumMod val="20000"/>
                    <a:lumOff val="80000"/>
                  </a:schemeClr>
                </a:solidFill>
                <a:latin typeface="+mj-ea"/>
                <a:ea typeface="+mj-ea"/>
                <a:sym typeface="Arial" panose="020B0604020202020204" pitchFamily="34" charset="0"/>
              </a:rPr>
              <a:t>usiness affairs</a:t>
            </a:r>
            <a:endParaRPr lang="zh-CN" altLang="en-US" sz="2100" baseline="-3000" dirty="0">
              <a:solidFill>
                <a:schemeClr val="accent2">
                  <a:lumMod val="20000"/>
                  <a:lumOff val="80000"/>
                </a:schemeClr>
              </a:solidFill>
              <a:latin typeface="+mj-ea"/>
              <a:ea typeface="+mj-ea"/>
              <a:sym typeface="Arial" panose="020B0604020202020204" pitchFamily="34" charset="0"/>
            </a:endParaRPr>
          </a:p>
        </p:txBody>
      </p:sp>
      <p:grpSp>
        <p:nvGrpSpPr>
          <p:cNvPr id="83" name="Group 22"/>
          <p:cNvGrpSpPr/>
          <p:nvPr/>
        </p:nvGrpSpPr>
        <p:grpSpPr bwMode="auto">
          <a:xfrm>
            <a:off x="369683" y="1088546"/>
            <a:ext cx="2329961" cy="3309937"/>
            <a:chOff x="8099434" y="2121218"/>
            <a:chExt cx="1322388" cy="1878013"/>
          </a:xfrm>
        </p:grpSpPr>
        <p:sp>
          <p:nvSpPr>
            <p:cNvPr id="84"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87"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88"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89"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90"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92"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93" name="Rectangle 42"/>
            <p:cNvSpPr>
              <a:spLocks noChangeArrowheads="1"/>
            </p:cNvSpPr>
            <p:nvPr/>
          </p:nvSpPr>
          <p:spPr bwMode="auto">
            <a:xfrm>
              <a:off x="8185159" y="2284731"/>
              <a:ext cx="1152525" cy="1541463"/>
            </a:xfrm>
            <a:prstGeom prst="rect">
              <a:avLst/>
            </a:prstGeom>
            <a:blipFill>
              <a:blip r:embed="rId7"/>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94"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95"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96" name="Group 59"/>
          <p:cNvGrpSpPr/>
          <p:nvPr/>
        </p:nvGrpSpPr>
        <p:grpSpPr bwMode="auto">
          <a:xfrm>
            <a:off x="2969143" y="1088546"/>
            <a:ext cx="2330754" cy="3309937"/>
            <a:chOff x="8099434" y="2121218"/>
            <a:chExt cx="1322388" cy="1878013"/>
          </a:xfrm>
        </p:grpSpPr>
        <p:sp>
          <p:nvSpPr>
            <p:cNvPr id="97"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00"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01"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02"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03"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05"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06" name="Rectangle 42"/>
            <p:cNvSpPr>
              <a:spLocks noChangeArrowheads="1"/>
            </p:cNvSpPr>
            <p:nvPr/>
          </p:nvSpPr>
          <p:spPr bwMode="auto">
            <a:xfrm>
              <a:off x="8185159" y="2284731"/>
              <a:ext cx="1152525" cy="1541463"/>
            </a:xfrm>
            <a:prstGeom prst="rect">
              <a:avLst/>
            </a:prstGeom>
            <a:blipFill>
              <a:blip r:embed="rId8"/>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07"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08"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09" name="Group 72"/>
          <p:cNvGrpSpPr/>
          <p:nvPr/>
        </p:nvGrpSpPr>
        <p:grpSpPr bwMode="auto">
          <a:xfrm>
            <a:off x="5632432" y="1070403"/>
            <a:ext cx="2330754" cy="3309937"/>
            <a:chOff x="8099434" y="2121218"/>
            <a:chExt cx="1322388" cy="1878013"/>
          </a:xfrm>
        </p:grpSpPr>
        <p:sp>
          <p:nvSpPr>
            <p:cNvPr id="110"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13"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14"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15"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16"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18"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19" name="Rectangle 42"/>
            <p:cNvSpPr>
              <a:spLocks noChangeArrowheads="1"/>
            </p:cNvSpPr>
            <p:nvPr/>
          </p:nvSpPr>
          <p:spPr bwMode="auto">
            <a:xfrm>
              <a:off x="8185159" y="2284731"/>
              <a:ext cx="1152525" cy="1541463"/>
            </a:xfrm>
            <a:prstGeom prst="rect">
              <a:avLst/>
            </a:prstGeom>
            <a:blipFill>
              <a:blip r:embed="rId9"/>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20"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21"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22" name="Rectangle 26"/>
          <p:cNvSpPr>
            <a:spLocks noChangeArrowheads="1"/>
          </p:cNvSpPr>
          <p:nvPr/>
        </p:nvSpPr>
        <p:spPr bwMode="auto">
          <a:xfrm>
            <a:off x="400193" y="6015074"/>
            <a:ext cx="2306924"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123" name="TextBox 122"/>
          <p:cNvSpPr txBox="1">
            <a:spLocks noChangeArrowheads="1"/>
          </p:cNvSpPr>
          <p:nvPr/>
        </p:nvSpPr>
        <p:spPr bwMode="auto">
          <a:xfrm>
            <a:off x="780072" y="5734839"/>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charset="0"/>
                <a:ea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p>
        </p:txBody>
      </p:sp>
      <p:sp>
        <p:nvSpPr>
          <p:cNvPr id="124" name="AutoShape 115"/>
          <p:cNvSpPr/>
          <p:nvPr/>
        </p:nvSpPr>
        <p:spPr bwMode="auto">
          <a:xfrm>
            <a:off x="1285926" y="5363397"/>
            <a:ext cx="279437" cy="28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1"/>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125" name="AutoShape 71"/>
          <p:cNvSpPr>
            <a:spLocks noChangeAspect="1"/>
          </p:cNvSpPr>
          <p:nvPr/>
        </p:nvSpPr>
        <p:spPr bwMode="auto">
          <a:xfrm>
            <a:off x="4202543" y="5369748"/>
            <a:ext cx="284199" cy="2754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accent2"/>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126" name="Rectangle 32"/>
          <p:cNvSpPr>
            <a:spLocks noChangeArrowheads="1"/>
          </p:cNvSpPr>
          <p:nvPr/>
        </p:nvSpPr>
        <p:spPr bwMode="auto">
          <a:xfrm>
            <a:off x="3193257" y="6015074"/>
            <a:ext cx="2305571"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127" name="TextBox 126"/>
          <p:cNvSpPr txBox="1">
            <a:spLocks noChangeArrowheads="1"/>
          </p:cNvSpPr>
          <p:nvPr/>
        </p:nvSpPr>
        <p:spPr bwMode="auto">
          <a:xfrm>
            <a:off x="3682402" y="5734839"/>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charset="0"/>
                <a:ea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p>
        </p:txBody>
      </p:sp>
      <p:sp>
        <p:nvSpPr>
          <p:cNvPr id="128" name="AutoShape 94"/>
          <p:cNvSpPr>
            <a:spLocks noChangeAspect="1"/>
          </p:cNvSpPr>
          <p:nvPr/>
        </p:nvSpPr>
        <p:spPr bwMode="auto">
          <a:xfrm>
            <a:off x="7084229" y="5364191"/>
            <a:ext cx="254034" cy="300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accent3"/>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129" name="Rectangle 35"/>
          <p:cNvSpPr>
            <a:spLocks noChangeArrowheads="1"/>
          </p:cNvSpPr>
          <p:nvPr/>
        </p:nvSpPr>
        <p:spPr bwMode="auto">
          <a:xfrm>
            <a:off x="6160977" y="6015074"/>
            <a:ext cx="2306028"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130" name="TextBox 129"/>
          <p:cNvSpPr txBox="1">
            <a:spLocks noChangeArrowheads="1"/>
          </p:cNvSpPr>
          <p:nvPr/>
        </p:nvSpPr>
        <p:spPr bwMode="auto">
          <a:xfrm>
            <a:off x="6556547" y="5725315"/>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charset="0"/>
                <a:ea typeface="MS PGothic" panose="020B0600070205080204" charset="-128"/>
              </a:defRPr>
            </a:lvl1pPr>
            <a:lvl2pPr marL="742950" indent="-285750" eaLnBrk="0" hangingPunct="0">
              <a:defRPr sz="3600">
                <a:solidFill>
                  <a:schemeClr val="tx1"/>
                </a:solidFill>
                <a:latin typeface="Lato Light" charset="0"/>
                <a:ea typeface="MS PGothic" panose="020B0600070205080204" charset="-128"/>
              </a:defRPr>
            </a:lvl2pPr>
            <a:lvl3pPr marL="1143000" indent="-228600" eaLnBrk="0" hangingPunct="0">
              <a:defRPr sz="3600">
                <a:solidFill>
                  <a:schemeClr val="tx1"/>
                </a:solidFill>
                <a:latin typeface="Lato Light" charset="0"/>
                <a:ea typeface="MS PGothic" panose="020B0600070205080204" charset="-128"/>
              </a:defRPr>
            </a:lvl3pPr>
            <a:lvl4pPr marL="1600200" indent="-228600" eaLnBrk="0" hangingPunct="0">
              <a:defRPr sz="3600">
                <a:solidFill>
                  <a:schemeClr val="tx1"/>
                </a:solidFill>
                <a:latin typeface="Lato Light" charset="0"/>
                <a:ea typeface="MS PGothic" panose="020B0600070205080204" charset="-128"/>
              </a:defRPr>
            </a:lvl4pPr>
            <a:lvl5pPr marL="2057400" indent="-228600" eaLnBrk="0" hangingPunct="0">
              <a:defRPr sz="3600">
                <a:solidFill>
                  <a:schemeClr val="tx1"/>
                </a:solidFill>
                <a:latin typeface="Lato Light"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charset="-128"/>
              </a:defRPr>
            </a:lvl9pPr>
          </a:lstStyle>
          <a:p>
            <a:pPr algn="ctr" eaLnBrk="1" hangingPunct="1"/>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p>
        </p:txBody>
      </p:sp>
      <p:sp>
        <p:nvSpPr>
          <p:cNvPr id="3" name="标题 2"/>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22" presetClass="entr" presetSubtype="1"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up)">
                                      <p:cBhvr>
                                        <p:cTn id="24" dur="500"/>
                                        <p:tgtEl>
                                          <p:spTgt spid="21"/>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83"/>
                                        </p:tgtEl>
                                        <p:attrNameLst>
                                          <p:attrName>style.visibility</p:attrName>
                                        </p:attrNameLst>
                                      </p:cBhvr>
                                      <p:to>
                                        <p:strVal val="visible"/>
                                      </p:to>
                                    </p:set>
                                    <p:anim calcmode="lin" valueType="num">
                                      <p:cBhvr additive="base">
                                        <p:cTn id="28" dur="500" fill="hold"/>
                                        <p:tgtEl>
                                          <p:spTgt spid="83"/>
                                        </p:tgtEl>
                                        <p:attrNameLst>
                                          <p:attrName>ppt_x</p:attrName>
                                        </p:attrNameLst>
                                      </p:cBhvr>
                                      <p:tavLst>
                                        <p:tav tm="0">
                                          <p:val>
                                            <p:strVal val="#ppt_x"/>
                                          </p:val>
                                        </p:tav>
                                        <p:tav tm="100000">
                                          <p:val>
                                            <p:strVal val="#ppt_x"/>
                                          </p:val>
                                        </p:tav>
                                      </p:tavLst>
                                    </p:anim>
                                    <p:anim calcmode="lin" valueType="num">
                                      <p:cBhvr additive="base">
                                        <p:cTn id="29" dur="500" fill="hold"/>
                                        <p:tgtEl>
                                          <p:spTgt spid="8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additive="base">
                                        <p:cTn id="32" dur="500" fill="hold"/>
                                        <p:tgtEl>
                                          <p:spTgt spid="96"/>
                                        </p:tgtEl>
                                        <p:attrNameLst>
                                          <p:attrName>ppt_x</p:attrName>
                                        </p:attrNameLst>
                                      </p:cBhvr>
                                      <p:tavLst>
                                        <p:tav tm="0">
                                          <p:val>
                                            <p:strVal val="#ppt_x"/>
                                          </p:val>
                                        </p:tav>
                                        <p:tav tm="100000">
                                          <p:val>
                                            <p:strVal val="#ppt_x"/>
                                          </p:val>
                                        </p:tav>
                                      </p:tavLst>
                                    </p:anim>
                                    <p:anim calcmode="lin" valueType="num">
                                      <p:cBhvr additive="base">
                                        <p:cTn id="33" dur="500" fill="hold"/>
                                        <p:tgtEl>
                                          <p:spTgt spid="9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additive="base">
                                        <p:cTn id="36" dur="500" fill="hold"/>
                                        <p:tgtEl>
                                          <p:spTgt spid="109"/>
                                        </p:tgtEl>
                                        <p:attrNameLst>
                                          <p:attrName>ppt_x</p:attrName>
                                        </p:attrNameLst>
                                      </p:cBhvr>
                                      <p:tavLst>
                                        <p:tav tm="0">
                                          <p:val>
                                            <p:strVal val="#ppt_x"/>
                                          </p:val>
                                        </p:tav>
                                        <p:tav tm="100000">
                                          <p:val>
                                            <p:strVal val="#ppt_x"/>
                                          </p:val>
                                        </p:tav>
                                      </p:tavLst>
                                    </p:anim>
                                    <p:anim calcmode="lin" valueType="num">
                                      <p:cBhvr additive="base">
                                        <p:cTn id="37" dur="500" fill="hold"/>
                                        <p:tgtEl>
                                          <p:spTgt spid="10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124"/>
                                        </p:tgtEl>
                                        <p:attrNameLst>
                                          <p:attrName>style.visibility</p:attrName>
                                        </p:attrNameLst>
                                      </p:cBhvr>
                                      <p:to>
                                        <p:strVal val="visible"/>
                                      </p:to>
                                    </p:set>
                                    <p:animEffect transition="in" filter="fade">
                                      <p:cBhvr>
                                        <p:cTn id="41" dur="500"/>
                                        <p:tgtEl>
                                          <p:spTgt spid="124"/>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500"/>
                                        <p:tgtEl>
                                          <p:spTgt spid="12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22"/>
                                        </p:tgtEl>
                                        <p:attrNameLst>
                                          <p:attrName>style.visibility</p:attrName>
                                        </p:attrNameLst>
                                      </p:cBhvr>
                                      <p:to>
                                        <p:strVal val="visible"/>
                                      </p:to>
                                    </p:set>
                                    <p:animEffect transition="in" filter="fade">
                                      <p:cBhvr>
                                        <p:cTn id="48" dur="500"/>
                                        <p:tgtEl>
                                          <p:spTgt spid="122"/>
                                        </p:tgtEl>
                                      </p:cBhvr>
                                    </p:animEffect>
                                  </p:childTnLst>
                                </p:cTn>
                              </p:par>
                            </p:childTnLst>
                          </p:cTn>
                        </p:par>
                        <p:par>
                          <p:cTn id="49" fill="hold">
                            <p:stCondLst>
                              <p:cond delay="4000"/>
                            </p:stCondLst>
                            <p:childTnLst>
                              <p:par>
                                <p:cTn id="50" presetID="10" presetClass="entr" presetSubtype="0" fill="hold" nodeType="afterEffect">
                                  <p:stCondLst>
                                    <p:cond delay="0"/>
                                  </p:stCondLst>
                                  <p:childTnLst>
                                    <p:set>
                                      <p:cBhvr>
                                        <p:cTn id="51" dur="1" fill="hold">
                                          <p:stCondLst>
                                            <p:cond delay="0"/>
                                          </p:stCondLst>
                                        </p:cTn>
                                        <p:tgtEl>
                                          <p:spTgt spid="125"/>
                                        </p:tgtEl>
                                        <p:attrNameLst>
                                          <p:attrName>style.visibility</p:attrName>
                                        </p:attrNameLst>
                                      </p:cBhvr>
                                      <p:to>
                                        <p:strVal val="visible"/>
                                      </p:to>
                                    </p:set>
                                    <p:animEffect transition="in" filter="fade">
                                      <p:cBhvr>
                                        <p:cTn id="52" dur="500"/>
                                        <p:tgtEl>
                                          <p:spTgt spid="125"/>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6"/>
                                        </p:tgtEl>
                                        <p:attrNameLst>
                                          <p:attrName>style.visibility</p:attrName>
                                        </p:attrNameLst>
                                      </p:cBhvr>
                                      <p:to>
                                        <p:strVal val="visible"/>
                                      </p:to>
                                    </p:set>
                                    <p:animEffect transition="in" filter="fade">
                                      <p:cBhvr>
                                        <p:cTn id="59" dur="500"/>
                                        <p:tgtEl>
                                          <p:spTgt spid="126"/>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500"/>
                                        <p:tgtEl>
                                          <p:spTgt spid="128"/>
                                        </p:tgtEl>
                                      </p:cBhvr>
                                    </p:animEffect>
                                  </p:childTnLst>
                                </p:cTn>
                              </p:par>
                            </p:childTnLst>
                          </p:cTn>
                        </p:par>
                        <p:par>
                          <p:cTn id="64" fill="hold">
                            <p:stCondLst>
                              <p:cond delay="5500"/>
                            </p:stCondLst>
                            <p:childTnLst>
                              <p:par>
                                <p:cTn id="65" presetID="10" presetClass="entr" presetSubtype="0" fill="hold" grpId="0" nodeType="after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9"/>
                                        </p:tgtEl>
                                        <p:attrNameLst>
                                          <p:attrName>style.visibility</p:attrName>
                                        </p:attrNameLst>
                                      </p:cBhvr>
                                      <p:to>
                                        <p:strVal val="visible"/>
                                      </p:to>
                                    </p:set>
                                    <p:animEffect transition="in" filter="fade">
                                      <p:cBhvr>
                                        <p:cTn id="70"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122" grpId="0"/>
      <p:bldP spid="123" grpId="0"/>
      <p:bldP spid="126" grpId="0"/>
      <p:bldP spid="127" grpId="0"/>
      <p:bldP spid="129" grpId="0"/>
      <p:bldP spid="1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5400000">
            <a:off x="2666999" y="1126375"/>
            <a:ext cx="6857999"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00570" y="1362421"/>
            <a:ext cx="2881205" cy="2368645"/>
            <a:chOff x="1729502" y="1220490"/>
            <a:chExt cx="1283815" cy="1055428"/>
          </a:xfrm>
        </p:grpSpPr>
        <p:sp>
          <p:nvSpPr>
            <p:cNvPr id="3" name="六边形 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4" name="六边形 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5" name="TextBox 88"/>
            <p:cNvSpPr txBox="1"/>
            <p:nvPr/>
          </p:nvSpPr>
          <p:spPr>
            <a:xfrm>
              <a:off x="2126937" y="1519637"/>
              <a:ext cx="886380" cy="457162"/>
            </a:xfrm>
            <a:prstGeom prst="rect">
              <a:avLst/>
            </a:prstGeom>
            <a:noFill/>
          </p:spPr>
          <p:txBody>
            <a:bodyPr wrap="square" lIns="0" tIns="0" rIns="0" bIns="0" rtlCol="0">
              <a:spAutoFit/>
            </a:bodyPr>
            <a:lstStyle/>
            <a:p>
              <a:r>
                <a:rPr lang="en-US" altLang="zh-CN" sz="6665" b="1" dirty="0" smtClean="0">
                  <a:solidFill>
                    <a:schemeClr val="accent1"/>
                  </a:solidFill>
                  <a:latin typeface="微软雅黑" panose="020B0503020204020204" pitchFamily="34" charset="-122"/>
                  <a:ea typeface="微软雅黑" panose="020B0503020204020204" pitchFamily="34" charset="-122"/>
                </a:rPr>
                <a:t>04</a:t>
              </a:r>
              <a:endParaRPr lang="en-US" altLang="zh-CN" sz="6665" b="1" dirty="0">
                <a:solidFill>
                  <a:schemeClr val="accent1"/>
                </a:solidFill>
                <a:latin typeface="微软雅黑" panose="020B0503020204020204" pitchFamily="34" charset="-122"/>
                <a:ea typeface="微软雅黑" panose="020B0503020204020204" pitchFamily="34" charset="-122"/>
              </a:endParaRPr>
            </a:p>
          </p:txBody>
        </p:sp>
      </p:grpSp>
      <p:sp>
        <p:nvSpPr>
          <p:cNvPr id="6" name="TextBox 1"/>
          <p:cNvSpPr txBox="1"/>
          <p:nvPr/>
        </p:nvSpPr>
        <p:spPr>
          <a:xfrm>
            <a:off x="4361459" y="3962637"/>
            <a:ext cx="3570208"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工作存在不足</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4153471" y="4800587"/>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8" name="文本框 9"/>
          <p:cNvSpPr txBox="1"/>
          <p:nvPr/>
        </p:nvSpPr>
        <p:spPr>
          <a:xfrm>
            <a:off x="4153470" y="5169195"/>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9" name="文本框 9"/>
          <p:cNvSpPr txBox="1"/>
          <p:nvPr/>
        </p:nvSpPr>
        <p:spPr>
          <a:xfrm>
            <a:off x="574951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0" name="文本框 9"/>
          <p:cNvSpPr txBox="1"/>
          <p:nvPr/>
        </p:nvSpPr>
        <p:spPr>
          <a:xfrm>
            <a:off x="574951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1" name="文本框 9"/>
          <p:cNvSpPr txBox="1"/>
          <p:nvPr/>
        </p:nvSpPr>
        <p:spPr>
          <a:xfrm>
            <a:off x="734555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2" name="文本框 9"/>
          <p:cNvSpPr txBox="1"/>
          <p:nvPr/>
        </p:nvSpPr>
        <p:spPr>
          <a:xfrm>
            <a:off x="734555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9" grpId="0"/>
      <p:bldP spid="10" grpId="0"/>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759451"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50" name="组合 49"/>
          <p:cNvGrpSpPr/>
          <p:nvPr/>
        </p:nvGrpSpPr>
        <p:grpSpPr>
          <a:xfrm>
            <a:off x="2937734" y="4529646"/>
            <a:ext cx="631606" cy="636784"/>
            <a:chOff x="3041651" y="3326606"/>
            <a:chExt cx="631825" cy="636588"/>
          </a:xfrm>
        </p:grpSpPr>
        <p:sp>
          <p:nvSpPr>
            <p:cNvPr id="51" name="Oval 9"/>
            <p:cNvSpPr>
              <a:spLocks noChangeArrowheads="1"/>
            </p:cNvSpPr>
            <p:nvPr/>
          </p:nvSpPr>
          <p:spPr bwMode="auto">
            <a:xfrm>
              <a:off x="3041651" y="3326606"/>
              <a:ext cx="631825" cy="636588"/>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5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5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59" name="矩形 58"/>
          <p:cNvSpPr/>
          <p:nvPr/>
        </p:nvSpPr>
        <p:spPr>
          <a:xfrm>
            <a:off x="3702959"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60" name="组合 59"/>
          <p:cNvGrpSpPr/>
          <p:nvPr/>
        </p:nvGrpSpPr>
        <p:grpSpPr>
          <a:xfrm>
            <a:off x="5917613" y="4529646"/>
            <a:ext cx="631606" cy="636784"/>
            <a:chOff x="3041651" y="3326606"/>
            <a:chExt cx="631825" cy="636588"/>
          </a:xfrm>
        </p:grpSpPr>
        <p:sp>
          <p:nvSpPr>
            <p:cNvPr id="61" name="Oval 9"/>
            <p:cNvSpPr>
              <a:spLocks noChangeArrowheads="1"/>
            </p:cNvSpPr>
            <p:nvPr/>
          </p:nvSpPr>
          <p:spPr bwMode="auto">
            <a:xfrm>
              <a:off x="3041651" y="3326606"/>
              <a:ext cx="631825" cy="636588"/>
            </a:xfrm>
            <a:prstGeom prst="ellipse">
              <a:avLst/>
            </a:prstGeom>
            <a:solidFill>
              <a:schemeClr val="accent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6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6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69" name="矩形 68"/>
          <p:cNvSpPr/>
          <p:nvPr/>
        </p:nvSpPr>
        <p:spPr>
          <a:xfrm>
            <a:off x="6604994"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70" name="组合 69"/>
          <p:cNvGrpSpPr/>
          <p:nvPr/>
        </p:nvGrpSpPr>
        <p:grpSpPr>
          <a:xfrm>
            <a:off x="8802105" y="4529646"/>
            <a:ext cx="631606" cy="636784"/>
            <a:chOff x="3041651" y="3326606"/>
            <a:chExt cx="631825" cy="636588"/>
          </a:xfrm>
        </p:grpSpPr>
        <p:sp>
          <p:nvSpPr>
            <p:cNvPr id="71" name="Oval 9"/>
            <p:cNvSpPr>
              <a:spLocks noChangeArrowheads="1"/>
            </p:cNvSpPr>
            <p:nvPr/>
          </p:nvSpPr>
          <p:spPr bwMode="auto">
            <a:xfrm>
              <a:off x="3041651" y="3326606"/>
              <a:ext cx="631825" cy="636588"/>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72"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sp>
          <p:nvSpPr>
            <p:cNvPr id="73"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8565">
                <a:defRPr/>
              </a:pPr>
              <a:endParaRPr lang="zh-CN" altLang="en-US" sz="2400" kern="0">
                <a:solidFill>
                  <a:sysClr val="windowText" lastClr="000000"/>
                </a:solidFill>
              </a:endParaRPr>
            </a:p>
          </p:txBody>
        </p:sp>
      </p:grpSp>
      <p:sp>
        <p:nvSpPr>
          <p:cNvPr id="79" name="矩形 78"/>
          <p:cNvSpPr/>
          <p:nvPr/>
        </p:nvSpPr>
        <p:spPr>
          <a:xfrm>
            <a:off x="9523826" y="4420292"/>
            <a:ext cx="2089340" cy="1384972"/>
          </a:xfrm>
          <a:prstGeom prst="rect">
            <a:avLst/>
          </a:prstGeom>
          <a:noFill/>
          <a:ln>
            <a:noFill/>
          </a:ln>
        </p:spPr>
        <p:txBody>
          <a:bodyPr wrap="square" lIns="91419" tIns="45709" rIns="91419" bIns="45709">
            <a:spAutoFit/>
          </a:bodyPr>
          <a:lstStyle/>
          <a:p>
            <a:pPr algn="just" defTabSz="1218565">
              <a:lnSpc>
                <a:spcPct val="150000"/>
              </a:lnSpc>
              <a:defRPr/>
            </a:pPr>
            <a:r>
              <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80" name="组合 79"/>
          <p:cNvGrpSpPr/>
          <p:nvPr/>
        </p:nvGrpSpPr>
        <p:grpSpPr>
          <a:xfrm>
            <a:off x="528108" y="1666802"/>
            <a:ext cx="2911905" cy="3301805"/>
            <a:chOff x="1954011" y="1414909"/>
            <a:chExt cx="1142305" cy="1295559"/>
          </a:xfrm>
        </p:grpSpPr>
        <p:grpSp>
          <p:nvGrpSpPr>
            <p:cNvPr id="81" name="组合 80"/>
            <p:cNvGrpSpPr/>
            <p:nvPr/>
          </p:nvGrpSpPr>
          <p:grpSpPr>
            <a:xfrm>
              <a:off x="1982184" y="1414909"/>
              <a:ext cx="1114132" cy="1295559"/>
              <a:chOff x="3295850" y="2065378"/>
              <a:chExt cx="3592273" cy="4177307"/>
            </a:xfrm>
          </p:grpSpPr>
          <p:sp>
            <p:nvSpPr>
              <p:cNvPr id="83" name="圆角矩形 82"/>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4"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8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82"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1</a:t>
              </a:r>
              <a:endParaRPr lang="zh-CN" altLang="en-US" sz="3700" dirty="0">
                <a:solidFill>
                  <a:schemeClr val="tx1">
                    <a:lumMod val="50000"/>
                    <a:lumOff val="50000"/>
                  </a:schemeClr>
                </a:solidFill>
                <a:latin typeface="+mj-ea"/>
                <a:ea typeface="+mj-ea"/>
              </a:endParaRPr>
            </a:p>
          </p:txBody>
        </p:sp>
      </p:grpSp>
      <p:grpSp>
        <p:nvGrpSpPr>
          <p:cNvPr id="86" name="组合 85"/>
          <p:cNvGrpSpPr/>
          <p:nvPr/>
        </p:nvGrpSpPr>
        <p:grpSpPr>
          <a:xfrm>
            <a:off x="3440013" y="1666802"/>
            <a:ext cx="2911905" cy="3301805"/>
            <a:chOff x="1954011" y="1414909"/>
            <a:chExt cx="1142305" cy="1295559"/>
          </a:xfrm>
        </p:grpSpPr>
        <p:grpSp>
          <p:nvGrpSpPr>
            <p:cNvPr id="87" name="组合 86"/>
            <p:cNvGrpSpPr/>
            <p:nvPr/>
          </p:nvGrpSpPr>
          <p:grpSpPr>
            <a:xfrm>
              <a:off x="1982184" y="1414909"/>
              <a:ext cx="1114132" cy="1295559"/>
              <a:chOff x="3295850" y="2065378"/>
              <a:chExt cx="3592273" cy="4177307"/>
            </a:xfrm>
          </p:grpSpPr>
          <p:sp>
            <p:nvSpPr>
              <p:cNvPr id="89" name="圆角矩形 8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0"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9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88"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2</a:t>
              </a:r>
              <a:endParaRPr lang="zh-CN" altLang="en-US" sz="3700" dirty="0">
                <a:solidFill>
                  <a:schemeClr val="tx1">
                    <a:lumMod val="50000"/>
                    <a:lumOff val="50000"/>
                  </a:schemeClr>
                </a:solidFill>
                <a:latin typeface="+mj-ea"/>
                <a:ea typeface="+mj-ea"/>
              </a:endParaRPr>
            </a:p>
          </p:txBody>
        </p:sp>
      </p:grpSp>
      <p:grpSp>
        <p:nvGrpSpPr>
          <p:cNvPr id="92" name="组合 91"/>
          <p:cNvGrpSpPr/>
          <p:nvPr/>
        </p:nvGrpSpPr>
        <p:grpSpPr>
          <a:xfrm>
            <a:off x="6419892" y="1726144"/>
            <a:ext cx="2911905" cy="3301805"/>
            <a:chOff x="1954011" y="1414909"/>
            <a:chExt cx="1142305" cy="1295559"/>
          </a:xfrm>
        </p:grpSpPr>
        <p:grpSp>
          <p:nvGrpSpPr>
            <p:cNvPr id="93" name="组合 92"/>
            <p:cNvGrpSpPr/>
            <p:nvPr/>
          </p:nvGrpSpPr>
          <p:grpSpPr>
            <a:xfrm>
              <a:off x="1982184" y="1414909"/>
              <a:ext cx="1114132" cy="1295559"/>
              <a:chOff x="3295850" y="2065378"/>
              <a:chExt cx="3592273" cy="4177307"/>
            </a:xfrm>
          </p:grpSpPr>
          <p:sp>
            <p:nvSpPr>
              <p:cNvPr id="95" name="圆角矩形 94"/>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6"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97"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94"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3</a:t>
              </a:r>
              <a:endParaRPr lang="zh-CN" altLang="en-US" sz="3700" dirty="0">
                <a:solidFill>
                  <a:schemeClr val="tx1">
                    <a:lumMod val="50000"/>
                    <a:lumOff val="50000"/>
                  </a:schemeClr>
                </a:solidFill>
                <a:latin typeface="+mj-ea"/>
                <a:ea typeface="+mj-ea"/>
              </a:endParaRPr>
            </a:p>
          </p:txBody>
        </p:sp>
      </p:grpSp>
      <p:grpSp>
        <p:nvGrpSpPr>
          <p:cNvPr id="98" name="组合 97"/>
          <p:cNvGrpSpPr/>
          <p:nvPr/>
        </p:nvGrpSpPr>
        <p:grpSpPr>
          <a:xfrm>
            <a:off x="9349799" y="1726144"/>
            <a:ext cx="2911905" cy="3301805"/>
            <a:chOff x="1954011" y="1414909"/>
            <a:chExt cx="1142305" cy="1295559"/>
          </a:xfrm>
        </p:grpSpPr>
        <p:grpSp>
          <p:nvGrpSpPr>
            <p:cNvPr id="99" name="组合 98"/>
            <p:cNvGrpSpPr/>
            <p:nvPr/>
          </p:nvGrpSpPr>
          <p:grpSpPr>
            <a:xfrm>
              <a:off x="1982184" y="1414909"/>
              <a:ext cx="1114132" cy="1295559"/>
              <a:chOff x="3295850" y="2065378"/>
              <a:chExt cx="3592273" cy="4177307"/>
            </a:xfrm>
          </p:grpSpPr>
          <p:sp>
            <p:nvSpPr>
              <p:cNvPr id="101" name="圆角矩形 100"/>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2"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03"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00" name="文本框 88"/>
            <p:cNvSpPr txBox="1"/>
            <p:nvPr/>
          </p:nvSpPr>
          <p:spPr>
            <a:xfrm>
              <a:off x="1954011" y="1685669"/>
              <a:ext cx="876300" cy="259645"/>
            </a:xfrm>
            <a:prstGeom prst="rect">
              <a:avLst/>
            </a:prstGeom>
            <a:noFill/>
          </p:spPr>
          <p:txBody>
            <a:bodyPr wrap="square" rtlCol="0">
              <a:spAutoFit/>
            </a:bodyPr>
            <a:lstStyle/>
            <a:p>
              <a:pPr algn="ctr"/>
              <a:r>
                <a:rPr lang="zh-CN" altLang="en-US" sz="3700" dirty="0">
                  <a:solidFill>
                    <a:schemeClr val="tx1">
                      <a:lumMod val="50000"/>
                      <a:lumOff val="50000"/>
                    </a:schemeClr>
                  </a:solidFill>
                  <a:latin typeface="+mj-ea"/>
                  <a:ea typeface="+mj-ea"/>
                </a:rPr>
                <a:t>方案</a:t>
              </a:r>
              <a:r>
                <a:rPr lang="en-US" altLang="zh-CN" sz="3700" dirty="0">
                  <a:solidFill>
                    <a:schemeClr val="tx1">
                      <a:lumMod val="50000"/>
                      <a:lumOff val="50000"/>
                    </a:schemeClr>
                  </a:solidFill>
                  <a:latin typeface="+mj-ea"/>
                  <a:ea typeface="+mj-ea"/>
                </a:rPr>
                <a:t>4</a:t>
              </a:r>
              <a:endParaRPr lang="zh-CN" altLang="en-US" sz="3700" dirty="0">
                <a:solidFill>
                  <a:schemeClr val="tx1">
                    <a:lumMod val="50000"/>
                    <a:lumOff val="50000"/>
                  </a:schemeClr>
                </a:solidFill>
                <a:latin typeface="+mj-ea"/>
                <a:ea typeface="+mj-ea"/>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80"/>
                                            </p:tgtEl>
                                            <p:attrNameLst>
                                              <p:attrName>ppt_x</p:attrName>
                                              <p:attrName>ppt_y</p:attrName>
                                            </p:attrNameLst>
                                          </p:cBhvr>
                                          <p:rCtr x="2930" y="-12083"/>
                                        </p:animMotion>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40000">
                                          <p:cBhvr additive="base">
                                            <p:cTn id="17" dur="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childTnLst>
                                    </p:cTn>
                                  </p:par>
                                  <p:par>
                                    <p:cTn id="23" presetID="42" presetClass="path" presetSubtype="0" accel="50000" decel="50000" fill="hold" nodeType="withEffect">
                                      <p:stCondLst>
                                        <p:cond delay="0"/>
                                      </p:stCondLst>
                                      <p:childTnLst>
                                        <p:animMotion origin="layout" path="M -0.05859 0.24167 L -1.25E-6 -4.44444E-6 " pathEditMode="relative" rAng="0" ptsTypes="AA">
                                          <p:cBhvr>
                                            <p:cTn id="24" dur="1000" fill="hold"/>
                                            <p:tgtEl>
                                              <p:spTgt spid="86"/>
                                            </p:tgtEl>
                                            <p:attrNameLst>
                                              <p:attrName>ppt_x</p:attrName>
                                              <p:attrName>ppt_y</p:attrName>
                                            </p:attrNameLst>
                                          </p:cBhvr>
                                          <p:rCtr x="2930" y="-12083"/>
                                        </p:animMotion>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up)">
                                          <p:cBhvr>
                                            <p:cTn id="28" dur="500"/>
                                            <p:tgtEl>
                                              <p:spTgt spid="59"/>
                                            </p:tgtEl>
                                          </p:cBhvr>
                                        </p:animEffect>
                                      </p:childTnLst>
                                    </p:cTn>
                                  </p:par>
                                </p:childTnLst>
                              </p:cTn>
                            </p:par>
                            <p:par>
                              <p:cTn id="29" fill="hold">
                                <p:stCondLst>
                                  <p:cond delay="3500"/>
                                </p:stCondLst>
                                <p:childTnLst>
                                  <p:par>
                                    <p:cTn id="30" presetID="2" presetClass="entr" presetSubtype="8" fill="hold" nodeType="afterEffect" p14:presetBounceEnd="40000">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14:bounceEnd="40000">
                                          <p:cBhvr additive="base">
                                            <p:cTn id="32" dur="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childTnLst>
                                    </p:cTn>
                                  </p:par>
                                  <p:par>
                                    <p:cTn id="38" presetID="42" presetClass="path" presetSubtype="0" accel="50000" decel="50000" fill="hold" nodeType="withEffect">
                                      <p:stCondLst>
                                        <p:cond delay="0"/>
                                      </p:stCondLst>
                                      <p:childTnLst>
                                        <p:animMotion origin="layout" path="M -0.05859 0.24167 L -1.25E-6 -4.44444E-6 " pathEditMode="relative" rAng="0" ptsTypes="AA">
                                          <p:cBhvr>
                                            <p:cTn id="39" dur="1000" fill="hold"/>
                                            <p:tgtEl>
                                              <p:spTgt spid="92"/>
                                            </p:tgtEl>
                                            <p:attrNameLst>
                                              <p:attrName>ppt_x</p:attrName>
                                              <p:attrName>ppt_y</p:attrName>
                                            </p:attrNameLst>
                                          </p:cBhvr>
                                          <p:rCtr x="2930" y="-12083"/>
                                        </p:animMotion>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par>
                              <p:cTn id="44" fill="hold">
                                <p:stCondLst>
                                  <p:cond delay="5500"/>
                                </p:stCondLst>
                                <p:childTnLst>
                                  <p:par>
                                    <p:cTn id="45" presetID="2" presetClass="entr" presetSubtype="8" fill="hold" nodeType="afterEffect" p14:presetBounceEnd="40000">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14:bounceEnd="40000">
                                          <p:cBhvr additive="base">
                                            <p:cTn id="47" dur="500" fill="hold"/>
                                            <p:tgtEl>
                                              <p:spTgt spid="70"/>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1000"/>
                                            <p:tgtEl>
                                              <p:spTgt spid="98"/>
                                            </p:tgtEl>
                                          </p:cBhvr>
                                        </p:animEffect>
                                      </p:childTnLst>
                                    </p:cTn>
                                  </p:par>
                                  <p:par>
                                    <p:cTn id="53" presetID="42" presetClass="path" presetSubtype="0" accel="50000" decel="50000" fill="hold" nodeType="withEffect">
                                      <p:stCondLst>
                                        <p:cond delay="0"/>
                                      </p:stCondLst>
                                      <p:childTnLst>
                                        <p:animMotion origin="layout" path="M -0.05859 0.24167 L -1.25E-6 -4.44444E-6 " pathEditMode="relative" rAng="0" ptsTypes="AA">
                                          <p:cBhvr>
                                            <p:cTn id="54" dur="1000" fill="hold"/>
                                            <p:tgtEl>
                                              <p:spTgt spid="98"/>
                                            </p:tgtEl>
                                            <p:attrNameLst>
                                              <p:attrName>ppt_x</p:attrName>
                                              <p:attrName>ppt_y</p:attrName>
                                            </p:attrNameLst>
                                          </p:cBhvr>
                                          <p:rCtr x="2930" y="-12083"/>
                                        </p:animMotion>
                                      </p:childTnLst>
                                    </p:cTn>
                                  </p:par>
                                </p:childTnLst>
                              </p:cTn>
                            </p:par>
                            <p:par>
                              <p:cTn id="55" fill="hold">
                                <p:stCondLst>
                                  <p:cond delay="70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9" grpId="0"/>
          <p:bldP spid="69"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childTnLst>
                                    </p:cTn>
                                  </p:par>
                                  <p:par>
                                    <p:cTn id="8" presetID="42" presetClass="path" presetSubtype="0" accel="50000" decel="50000" fill="hold" nodeType="withEffect">
                                      <p:stCondLst>
                                        <p:cond delay="0"/>
                                      </p:stCondLst>
                                      <p:childTnLst>
                                        <p:animMotion origin="layout" path="M -0.05859 0.24167 L -1.25E-6 -4.44444E-6 " pathEditMode="relative" rAng="0" ptsTypes="AA">
                                          <p:cBhvr>
                                            <p:cTn id="9" dur="1000" fill="hold"/>
                                            <p:tgtEl>
                                              <p:spTgt spid="80"/>
                                            </p:tgtEl>
                                            <p:attrNameLst>
                                              <p:attrName>ppt_x</p:attrName>
                                              <p:attrName>ppt_y</p:attrName>
                                            </p:attrNameLst>
                                          </p:cBhvr>
                                          <p:rCtr x="2930" y="-12083"/>
                                        </p:animMotion>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up)">
                                          <p:cBhvr>
                                            <p:cTn id="13" dur="500"/>
                                            <p:tgtEl>
                                              <p:spTgt spid="49"/>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0-#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childTnLst>
                                    </p:cTn>
                                  </p:par>
                                  <p:par>
                                    <p:cTn id="23" presetID="42" presetClass="path" presetSubtype="0" accel="50000" decel="50000" fill="hold" nodeType="withEffect">
                                      <p:stCondLst>
                                        <p:cond delay="0"/>
                                      </p:stCondLst>
                                      <p:childTnLst>
                                        <p:animMotion origin="layout" path="M -0.05859 0.24167 L -1.25E-6 -4.44444E-6 " pathEditMode="relative" rAng="0" ptsTypes="AA">
                                          <p:cBhvr>
                                            <p:cTn id="24" dur="1000" fill="hold"/>
                                            <p:tgtEl>
                                              <p:spTgt spid="86"/>
                                            </p:tgtEl>
                                            <p:attrNameLst>
                                              <p:attrName>ppt_x</p:attrName>
                                              <p:attrName>ppt_y</p:attrName>
                                            </p:attrNameLst>
                                          </p:cBhvr>
                                          <p:rCtr x="2930" y="-12083"/>
                                        </p:animMotion>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up)">
                                          <p:cBhvr>
                                            <p:cTn id="28" dur="500"/>
                                            <p:tgtEl>
                                              <p:spTgt spid="59"/>
                                            </p:tgtEl>
                                          </p:cBhvr>
                                        </p:animEffect>
                                      </p:childTnLst>
                                    </p:cTn>
                                  </p:par>
                                </p:childTnLst>
                              </p:cTn>
                            </p:par>
                            <p:par>
                              <p:cTn id="29" fill="hold">
                                <p:stCondLst>
                                  <p:cond delay="3500"/>
                                </p:stCondLst>
                                <p:childTnLst>
                                  <p:par>
                                    <p:cTn id="30" presetID="2" presetClass="entr" presetSubtype="8" fill="hold"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additive="base">
                                            <p:cTn id="32" dur="500" fill="hold"/>
                                            <p:tgtEl>
                                              <p:spTgt spid="60"/>
                                            </p:tgtEl>
                                            <p:attrNameLst>
                                              <p:attrName>ppt_x</p:attrName>
                                            </p:attrNameLst>
                                          </p:cBhvr>
                                          <p:tavLst>
                                            <p:tav tm="0">
                                              <p:val>
                                                <p:strVal val="0-#ppt_w/2"/>
                                              </p:val>
                                            </p:tav>
                                            <p:tav tm="100000">
                                              <p:val>
                                                <p:strVal val="#ppt_x"/>
                                              </p:val>
                                            </p:tav>
                                          </p:tavLst>
                                        </p:anim>
                                        <p:anim calcmode="lin" valueType="num">
                                          <p:cBhvr additive="base">
                                            <p:cTn id="33" dur="500" fill="hold"/>
                                            <p:tgtEl>
                                              <p:spTgt spid="60"/>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childTnLst>
                                    </p:cTn>
                                  </p:par>
                                  <p:par>
                                    <p:cTn id="38" presetID="42" presetClass="path" presetSubtype="0" accel="50000" decel="50000" fill="hold" nodeType="withEffect">
                                      <p:stCondLst>
                                        <p:cond delay="0"/>
                                      </p:stCondLst>
                                      <p:childTnLst>
                                        <p:animMotion origin="layout" path="M -0.05859 0.24167 L -1.25E-6 -4.44444E-6 " pathEditMode="relative" rAng="0" ptsTypes="AA">
                                          <p:cBhvr>
                                            <p:cTn id="39" dur="1000" fill="hold"/>
                                            <p:tgtEl>
                                              <p:spTgt spid="92"/>
                                            </p:tgtEl>
                                            <p:attrNameLst>
                                              <p:attrName>ppt_x</p:attrName>
                                              <p:attrName>ppt_y</p:attrName>
                                            </p:attrNameLst>
                                          </p:cBhvr>
                                          <p:rCtr x="2930" y="-12083"/>
                                        </p:animMotion>
                                      </p:childTnLst>
                                    </p:cTn>
                                  </p:par>
                                </p:childTnLst>
                              </p:cTn>
                            </p:par>
                            <p:par>
                              <p:cTn id="40" fill="hold">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up)">
                                          <p:cBhvr>
                                            <p:cTn id="43" dur="500"/>
                                            <p:tgtEl>
                                              <p:spTgt spid="69"/>
                                            </p:tgtEl>
                                          </p:cBhvr>
                                        </p:animEffect>
                                      </p:childTnLst>
                                    </p:cTn>
                                  </p:par>
                                </p:childTnLst>
                              </p:cTn>
                            </p:par>
                            <p:par>
                              <p:cTn id="44" fill="hold">
                                <p:stCondLst>
                                  <p:cond delay="5500"/>
                                </p:stCondLst>
                                <p:childTnLst>
                                  <p:par>
                                    <p:cTn id="45" presetID="2" presetClass="entr" presetSubtype="8"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1000"/>
                                            <p:tgtEl>
                                              <p:spTgt spid="98"/>
                                            </p:tgtEl>
                                          </p:cBhvr>
                                        </p:animEffect>
                                      </p:childTnLst>
                                    </p:cTn>
                                  </p:par>
                                  <p:par>
                                    <p:cTn id="53" presetID="42" presetClass="path" presetSubtype="0" accel="50000" decel="50000" fill="hold" nodeType="withEffect">
                                      <p:stCondLst>
                                        <p:cond delay="0"/>
                                      </p:stCondLst>
                                      <p:childTnLst>
                                        <p:animMotion origin="layout" path="M -0.05859 0.24167 L -1.25E-6 -4.44444E-6 " pathEditMode="relative" rAng="0" ptsTypes="AA">
                                          <p:cBhvr>
                                            <p:cTn id="54" dur="1000" fill="hold"/>
                                            <p:tgtEl>
                                              <p:spTgt spid="98"/>
                                            </p:tgtEl>
                                            <p:attrNameLst>
                                              <p:attrName>ppt_x</p:attrName>
                                              <p:attrName>ppt_y</p:attrName>
                                            </p:attrNameLst>
                                          </p:cBhvr>
                                          <p:rCtr x="2930" y="-12083"/>
                                        </p:animMotion>
                                      </p:childTnLst>
                                    </p:cTn>
                                  </p:par>
                                </p:childTnLst>
                              </p:cTn>
                            </p:par>
                            <p:par>
                              <p:cTn id="55" fill="hold">
                                <p:stCondLst>
                                  <p:cond delay="7000"/>
                                </p:stCondLst>
                                <p:childTnLst>
                                  <p:par>
                                    <p:cTn id="56" presetID="22" presetClass="entr" presetSubtype="1" fill="hold" grpId="0" nodeType="afterEffect">
                                      <p:stCondLst>
                                        <p:cond delay="0"/>
                                      </p:stCondLst>
                                      <p:childTnLst>
                                        <p:set>
                                          <p:cBhvr>
                                            <p:cTn id="57" dur="1" fill="hold">
                                              <p:stCondLst>
                                                <p:cond delay="0"/>
                                              </p:stCondLst>
                                            </p:cTn>
                                            <p:tgtEl>
                                              <p:spTgt spid="79"/>
                                            </p:tgtEl>
                                            <p:attrNameLst>
                                              <p:attrName>style.visibility</p:attrName>
                                            </p:attrNameLst>
                                          </p:cBhvr>
                                          <p:to>
                                            <p:strVal val="visible"/>
                                          </p:to>
                                        </p:set>
                                        <p:animEffect transition="in" filter="wipe(up)">
                                          <p:cBhvr>
                                            <p:cTn id="5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9" grpId="0"/>
          <p:bldP spid="69" grpId="0"/>
          <p:bldP spid="79"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
        <p:nvSpPr>
          <p:cNvPr id="98" name="任意多边形 97"/>
          <p:cNvSpPr/>
          <p:nvPr/>
        </p:nvSpPr>
        <p:spPr>
          <a:xfrm>
            <a:off x="4945314" y="2488215"/>
            <a:ext cx="2301791" cy="2290383"/>
          </a:xfrm>
          <a:custGeom>
            <a:avLst/>
            <a:gdLst>
              <a:gd name="connsiteX0" fmla="*/ 1407346 w 2557124"/>
              <a:gd name="connsiteY0" fmla="*/ 0 h 2544118"/>
              <a:gd name="connsiteX1" fmla="*/ 1409288 w 2557124"/>
              <a:gd name="connsiteY1" fmla="*/ 98 h 2544118"/>
              <a:gd name="connsiteX2" fmla="*/ 2298499 w 2557124"/>
              <a:gd name="connsiteY2" fmla="*/ 500936 h 2544118"/>
              <a:gd name="connsiteX3" fmla="*/ 2316939 w 2557124"/>
              <a:gd name="connsiteY3" fmla="*/ 527711 h 2544118"/>
              <a:gd name="connsiteX4" fmla="*/ 2312022 w 2557124"/>
              <a:gd name="connsiteY4" fmla="*/ 530550 h 2544118"/>
              <a:gd name="connsiteX5" fmla="*/ 2279984 w 2557124"/>
              <a:gd name="connsiteY5" fmla="*/ 549047 h 2544118"/>
              <a:gd name="connsiteX6" fmla="*/ 2192721 w 2557124"/>
              <a:gd name="connsiteY6" fmla="*/ 524335 h 2544118"/>
              <a:gd name="connsiteX7" fmla="*/ 2149014 w 2557124"/>
              <a:gd name="connsiteY7" fmla="*/ 529089 h 2544118"/>
              <a:gd name="connsiteX8" fmla="*/ 2092427 w 2557124"/>
              <a:gd name="connsiteY8" fmla="*/ 752906 h 2544118"/>
              <a:gd name="connsiteX9" fmla="*/ 2136768 w 2557124"/>
              <a:gd name="connsiteY9" fmla="*/ 829706 h 2544118"/>
              <a:gd name="connsiteX10" fmla="*/ 2355936 w 2557124"/>
              <a:gd name="connsiteY10" fmla="*/ 887490 h 2544118"/>
              <a:gd name="connsiteX11" fmla="*/ 2384074 w 2557124"/>
              <a:gd name="connsiteY11" fmla="*/ 890564 h 2544118"/>
              <a:gd name="connsiteX12" fmla="*/ 2381907 w 2557124"/>
              <a:gd name="connsiteY12" fmla="*/ 852015 h 2544118"/>
              <a:gd name="connsiteX13" fmla="*/ 2407093 w 2557124"/>
              <a:gd name="connsiteY13" fmla="*/ 769207 h 2544118"/>
              <a:gd name="connsiteX14" fmla="*/ 2443703 w 2557124"/>
              <a:gd name="connsiteY14" fmla="*/ 748071 h 2544118"/>
              <a:gd name="connsiteX15" fmla="*/ 2468439 w 2557124"/>
              <a:gd name="connsiteY15" fmla="*/ 803243 h 2544118"/>
              <a:gd name="connsiteX16" fmla="*/ 2557124 w 2557124"/>
              <a:gd name="connsiteY16" fmla="*/ 1272059 h 2544118"/>
              <a:gd name="connsiteX17" fmla="*/ 2456648 w 2557124"/>
              <a:gd name="connsiteY17" fmla="*/ 1769733 h 2544118"/>
              <a:gd name="connsiteX18" fmla="*/ 2442457 w 2557124"/>
              <a:gd name="connsiteY18" fmla="*/ 1799193 h 2544118"/>
              <a:gd name="connsiteX19" fmla="*/ 2437458 w 2557124"/>
              <a:gd name="connsiteY19" fmla="*/ 1796307 h 2544118"/>
              <a:gd name="connsiteX20" fmla="*/ 2405420 w 2557124"/>
              <a:gd name="connsiteY20" fmla="*/ 1777810 h 2544118"/>
              <a:gd name="connsiteX21" fmla="*/ 2383190 w 2557124"/>
              <a:gd name="connsiteY21" fmla="*/ 1689882 h 2544118"/>
              <a:gd name="connsiteX22" fmla="*/ 2357219 w 2557124"/>
              <a:gd name="connsiteY22" fmla="*/ 1654407 h 2544118"/>
              <a:gd name="connsiteX23" fmla="*/ 2135094 w 2557124"/>
              <a:gd name="connsiteY23" fmla="*/ 1717311 h 2544118"/>
              <a:gd name="connsiteX24" fmla="*/ 2090754 w 2557124"/>
              <a:gd name="connsiteY24" fmla="*/ 1794111 h 2544118"/>
              <a:gd name="connsiteX25" fmla="*/ 2150296 w 2557124"/>
              <a:gd name="connsiteY25" fmla="*/ 2012808 h 2544118"/>
              <a:gd name="connsiteX26" fmla="*/ 2161702 w 2557124"/>
              <a:gd name="connsiteY26" fmla="*/ 2038713 h 2544118"/>
              <a:gd name="connsiteX27" fmla="*/ 2194003 w 2557124"/>
              <a:gd name="connsiteY27" fmla="*/ 2017562 h 2544118"/>
              <a:gd name="connsiteX28" fmla="*/ 2278310 w 2557124"/>
              <a:gd name="connsiteY28" fmla="*/ 1997970 h 2544118"/>
              <a:gd name="connsiteX29" fmla="*/ 2314762 w 2557124"/>
              <a:gd name="connsiteY29" fmla="*/ 2019015 h 2544118"/>
              <a:gd name="connsiteX30" fmla="*/ 2265163 w 2557124"/>
              <a:gd name="connsiteY30" fmla="*/ 2085343 h 2544118"/>
              <a:gd name="connsiteX31" fmla="*/ 1425376 w 2557124"/>
              <a:gd name="connsiteY31" fmla="*/ 2542284 h 2544118"/>
              <a:gd name="connsiteX32" fmla="*/ 1403998 w 2557124"/>
              <a:gd name="connsiteY32" fmla="*/ 2543498 h 2544118"/>
              <a:gd name="connsiteX33" fmla="*/ 1403998 w 2557124"/>
              <a:gd name="connsiteY33" fmla="*/ 2537817 h 2544118"/>
              <a:gd name="connsiteX34" fmla="*/ 1403998 w 2557124"/>
              <a:gd name="connsiteY34" fmla="*/ 2500822 h 2544118"/>
              <a:gd name="connsiteX35" fmla="*/ 1469031 w 2557124"/>
              <a:gd name="connsiteY35" fmla="*/ 2437606 h 2544118"/>
              <a:gd name="connsiteX36" fmla="*/ 1486767 w 2557124"/>
              <a:gd name="connsiteY36" fmla="*/ 2397378 h 2544118"/>
              <a:gd name="connsiteX37" fmla="*/ 1321229 w 2557124"/>
              <a:gd name="connsiteY37" fmla="*/ 2236464 h 2544118"/>
              <a:gd name="connsiteX38" fmla="*/ 1232548 w 2557124"/>
              <a:gd name="connsiteY38" fmla="*/ 2236464 h 2544118"/>
              <a:gd name="connsiteX39" fmla="*/ 1072922 w 2557124"/>
              <a:gd name="connsiteY39" fmla="*/ 2397378 h 2544118"/>
              <a:gd name="connsiteX40" fmla="*/ 1056190 w 2557124"/>
              <a:gd name="connsiteY40" fmla="*/ 2420208 h 2544118"/>
              <a:gd name="connsiteX41" fmla="*/ 1090658 w 2557124"/>
              <a:gd name="connsiteY41" fmla="*/ 2437606 h 2544118"/>
              <a:gd name="connsiteX42" fmla="*/ 1149779 w 2557124"/>
              <a:gd name="connsiteY42" fmla="*/ 2500822 h 2544118"/>
              <a:gd name="connsiteX43" fmla="*/ 1149779 w 2557124"/>
              <a:gd name="connsiteY43" fmla="*/ 2544118 h 2544118"/>
              <a:gd name="connsiteX44" fmla="*/ 1147837 w 2557124"/>
              <a:gd name="connsiteY44" fmla="*/ 2544020 h 2544118"/>
              <a:gd name="connsiteX45" fmla="*/ 258625 w 2557124"/>
              <a:gd name="connsiteY45" fmla="*/ 2043182 h 2544118"/>
              <a:gd name="connsiteX46" fmla="*/ 240185 w 2557124"/>
              <a:gd name="connsiteY46" fmla="*/ 2016408 h 2544118"/>
              <a:gd name="connsiteX47" fmla="*/ 245102 w 2557124"/>
              <a:gd name="connsiteY47" fmla="*/ 2013569 h 2544118"/>
              <a:gd name="connsiteX48" fmla="*/ 277141 w 2557124"/>
              <a:gd name="connsiteY48" fmla="*/ 1995071 h 2544118"/>
              <a:gd name="connsiteX49" fmla="*/ 364404 w 2557124"/>
              <a:gd name="connsiteY49" fmla="*/ 2019783 h 2544118"/>
              <a:gd name="connsiteX50" fmla="*/ 408111 w 2557124"/>
              <a:gd name="connsiteY50" fmla="*/ 2015029 h 2544118"/>
              <a:gd name="connsiteX51" fmla="*/ 464697 w 2557124"/>
              <a:gd name="connsiteY51" fmla="*/ 1791212 h 2544118"/>
              <a:gd name="connsiteX52" fmla="*/ 420357 w 2557124"/>
              <a:gd name="connsiteY52" fmla="*/ 1714412 h 2544118"/>
              <a:gd name="connsiteX53" fmla="*/ 201188 w 2557124"/>
              <a:gd name="connsiteY53" fmla="*/ 1656629 h 2544118"/>
              <a:gd name="connsiteX54" fmla="*/ 173051 w 2557124"/>
              <a:gd name="connsiteY54" fmla="*/ 1653554 h 2544118"/>
              <a:gd name="connsiteX55" fmla="*/ 175217 w 2557124"/>
              <a:gd name="connsiteY55" fmla="*/ 1692103 h 2544118"/>
              <a:gd name="connsiteX56" fmla="*/ 150031 w 2557124"/>
              <a:gd name="connsiteY56" fmla="*/ 1774911 h 2544118"/>
              <a:gd name="connsiteX57" fmla="*/ 113421 w 2557124"/>
              <a:gd name="connsiteY57" fmla="*/ 1796048 h 2544118"/>
              <a:gd name="connsiteX58" fmla="*/ 88686 w 2557124"/>
              <a:gd name="connsiteY58" fmla="*/ 1740876 h 2544118"/>
              <a:gd name="connsiteX59" fmla="*/ 0 w 2557124"/>
              <a:gd name="connsiteY59" fmla="*/ 1272059 h 2544118"/>
              <a:gd name="connsiteX60" fmla="*/ 100476 w 2557124"/>
              <a:gd name="connsiteY60" fmla="*/ 774385 h 2544118"/>
              <a:gd name="connsiteX61" fmla="*/ 114668 w 2557124"/>
              <a:gd name="connsiteY61" fmla="*/ 744925 h 2544118"/>
              <a:gd name="connsiteX62" fmla="*/ 119666 w 2557124"/>
              <a:gd name="connsiteY62" fmla="*/ 747811 h 2544118"/>
              <a:gd name="connsiteX63" fmla="*/ 151705 w 2557124"/>
              <a:gd name="connsiteY63" fmla="*/ 766309 h 2544118"/>
              <a:gd name="connsiteX64" fmla="*/ 173935 w 2557124"/>
              <a:gd name="connsiteY64" fmla="*/ 854237 h 2544118"/>
              <a:gd name="connsiteX65" fmla="*/ 199906 w 2557124"/>
              <a:gd name="connsiteY65" fmla="*/ 889711 h 2544118"/>
              <a:gd name="connsiteX66" fmla="*/ 422030 w 2557124"/>
              <a:gd name="connsiteY66" fmla="*/ 826808 h 2544118"/>
              <a:gd name="connsiteX67" fmla="*/ 466371 w 2557124"/>
              <a:gd name="connsiteY67" fmla="*/ 750007 h 2544118"/>
              <a:gd name="connsiteX68" fmla="*/ 406828 w 2557124"/>
              <a:gd name="connsiteY68" fmla="*/ 531310 h 2544118"/>
              <a:gd name="connsiteX69" fmla="*/ 395422 w 2557124"/>
              <a:gd name="connsiteY69" fmla="*/ 505405 h 2544118"/>
              <a:gd name="connsiteX70" fmla="*/ 363121 w 2557124"/>
              <a:gd name="connsiteY70" fmla="*/ 526556 h 2544118"/>
              <a:gd name="connsiteX71" fmla="*/ 278814 w 2557124"/>
              <a:gd name="connsiteY71" fmla="*/ 546148 h 2544118"/>
              <a:gd name="connsiteX72" fmla="*/ 242363 w 2557124"/>
              <a:gd name="connsiteY72" fmla="*/ 525103 h 2544118"/>
              <a:gd name="connsiteX73" fmla="*/ 291962 w 2557124"/>
              <a:gd name="connsiteY73" fmla="*/ 458775 h 2544118"/>
              <a:gd name="connsiteX74" fmla="*/ 1131748 w 2557124"/>
              <a:gd name="connsiteY74" fmla="*/ 1835 h 2544118"/>
              <a:gd name="connsiteX75" fmla="*/ 1153126 w 2557124"/>
              <a:gd name="connsiteY75" fmla="*/ 621 h 2544118"/>
              <a:gd name="connsiteX76" fmla="*/ 1153126 w 2557124"/>
              <a:gd name="connsiteY76" fmla="*/ 6301 h 2544118"/>
              <a:gd name="connsiteX77" fmla="*/ 1153126 w 2557124"/>
              <a:gd name="connsiteY77" fmla="*/ 43296 h 2544118"/>
              <a:gd name="connsiteX78" fmla="*/ 1088093 w 2557124"/>
              <a:gd name="connsiteY78" fmla="*/ 106512 h 2544118"/>
              <a:gd name="connsiteX79" fmla="*/ 1070357 w 2557124"/>
              <a:gd name="connsiteY79" fmla="*/ 146741 h 2544118"/>
              <a:gd name="connsiteX80" fmla="*/ 1235895 w 2557124"/>
              <a:gd name="connsiteY80" fmla="*/ 307654 h 2544118"/>
              <a:gd name="connsiteX81" fmla="*/ 1324576 w 2557124"/>
              <a:gd name="connsiteY81" fmla="*/ 307654 h 2544118"/>
              <a:gd name="connsiteX82" fmla="*/ 1484202 w 2557124"/>
              <a:gd name="connsiteY82" fmla="*/ 146741 h 2544118"/>
              <a:gd name="connsiteX83" fmla="*/ 1500934 w 2557124"/>
              <a:gd name="connsiteY83" fmla="*/ 123910 h 2544118"/>
              <a:gd name="connsiteX84" fmla="*/ 1466466 w 2557124"/>
              <a:gd name="connsiteY84" fmla="*/ 106512 h 2544118"/>
              <a:gd name="connsiteX85" fmla="*/ 1407346 w 2557124"/>
              <a:gd name="connsiteY85" fmla="*/ 43296 h 254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557124" h="2544118">
                <a:moveTo>
                  <a:pt x="1407346" y="0"/>
                </a:moveTo>
                <a:lnTo>
                  <a:pt x="1409288" y="98"/>
                </a:lnTo>
                <a:cubicBezTo>
                  <a:pt x="1771944" y="36928"/>
                  <a:pt x="2089795" y="225321"/>
                  <a:pt x="2298499" y="500936"/>
                </a:cubicBezTo>
                <a:lnTo>
                  <a:pt x="2316939" y="527711"/>
                </a:lnTo>
                <a:lnTo>
                  <a:pt x="2312022" y="530550"/>
                </a:lnTo>
                <a:cubicBezTo>
                  <a:pt x="2279984" y="549047"/>
                  <a:pt x="2279984" y="549047"/>
                  <a:pt x="2279984" y="549047"/>
                </a:cubicBezTo>
                <a:cubicBezTo>
                  <a:pt x="2250122" y="566288"/>
                  <a:pt x="2210457" y="555055"/>
                  <a:pt x="2192721" y="524335"/>
                </a:cubicBezTo>
                <a:cubicBezTo>
                  <a:pt x="2174984" y="493615"/>
                  <a:pt x="2157097" y="497115"/>
                  <a:pt x="2149014" y="529089"/>
                </a:cubicBezTo>
                <a:lnTo>
                  <a:pt x="2092427" y="752906"/>
                </a:lnTo>
                <a:cubicBezTo>
                  <a:pt x="2084344" y="784880"/>
                  <a:pt x="2105036" y="820720"/>
                  <a:pt x="2136768" y="829706"/>
                </a:cubicBezTo>
                <a:cubicBezTo>
                  <a:pt x="2355936" y="887490"/>
                  <a:pt x="2355936" y="887490"/>
                  <a:pt x="2355936" y="887490"/>
                </a:cubicBezTo>
                <a:cubicBezTo>
                  <a:pt x="2368944" y="892780"/>
                  <a:pt x="2378343" y="893433"/>
                  <a:pt x="2384074" y="890564"/>
                </a:cubicBezTo>
                <a:cubicBezTo>
                  <a:pt x="2393626" y="885783"/>
                  <a:pt x="2392992" y="871215"/>
                  <a:pt x="2381907" y="852015"/>
                </a:cubicBezTo>
                <a:cubicBezTo>
                  <a:pt x="2364171" y="821295"/>
                  <a:pt x="2377232" y="786448"/>
                  <a:pt x="2407093" y="769207"/>
                </a:cubicBezTo>
                <a:lnTo>
                  <a:pt x="2443703" y="748071"/>
                </a:lnTo>
                <a:lnTo>
                  <a:pt x="2468439" y="803243"/>
                </a:lnTo>
                <a:cubicBezTo>
                  <a:pt x="2525680" y="948405"/>
                  <a:pt x="2557124" y="1106560"/>
                  <a:pt x="2557124" y="1272059"/>
                </a:cubicBezTo>
                <a:cubicBezTo>
                  <a:pt x="2557124" y="1448592"/>
                  <a:pt x="2521347" y="1616768"/>
                  <a:pt x="2456648" y="1769733"/>
                </a:cubicBezTo>
                <a:lnTo>
                  <a:pt x="2442457" y="1799193"/>
                </a:lnTo>
                <a:lnTo>
                  <a:pt x="2437458" y="1796307"/>
                </a:lnTo>
                <a:cubicBezTo>
                  <a:pt x="2405420" y="1777810"/>
                  <a:pt x="2405420" y="1777810"/>
                  <a:pt x="2405420" y="1777810"/>
                </a:cubicBezTo>
                <a:cubicBezTo>
                  <a:pt x="2375558" y="1760569"/>
                  <a:pt x="2365453" y="1720602"/>
                  <a:pt x="2383190" y="1689882"/>
                </a:cubicBezTo>
                <a:cubicBezTo>
                  <a:pt x="2400926" y="1659162"/>
                  <a:pt x="2388951" y="1645421"/>
                  <a:pt x="2357219" y="1654407"/>
                </a:cubicBezTo>
                <a:lnTo>
                  <a:pt x="2135094" y="1717311"/>
                </a:lnTo>
                <a:cubicBezTo>
                  <a:pt x="2103362" y="1726297"/>
                  <a:pt x="2082670" y="1762137"/>
                  <a:pt x="2090754" y="1794111"/>
                </a:cubicBezTo>
                <a:cubicBezTo>
                  <a:pt x="2150296" y="2012808"/>
                  <a:pt x="2150296" y="2012808"/>
                  <a:pt x="2150296" y="2012808"/>
                </a:cubicBezTo>
                <a:cubicBezTo>
                  <a:pt x="2152219" y="2026718"/>
                  <a:pt x="2156352" y="2035184"/>
                  <a:pt x="2161702" y="2038713"/>
                </a:cubicBezTo>
                <a:cubicBezTo>
                  <a:pt x="2170619" y="2044595"/>
                  <a:pt x="2182918" y="2036762"/>
                  <a:pt x="2194003" y="2017562"/>
                </a:cubicBezTo>
                <a:cubicBezTo>
                  <a:pt x="2211739" y="1986842"/>
                  <a:pt x="2248448" y="1980729"/>
                  <a:pt x="2278310" y="1997970"/>
                </a:cubicBezTo>
                <a:lnTo>
                  <a:pt x="2314762" y="2019015"/>
                </a:lnTo>
                <a:lnTo>
                  <a:pt x="2265163" y="2085343"/>
                </a:lnTo>
                <a:cubicBezTo>
                  <a:pt x="2059969" y="2333981"/>
                  <a:pt x="1762603" y="2503731"/>
                  <a:pt x="1425376" y="2542284"/>
                </a:cubicBezTo>
                <a:lnTo>
                  <a:pt x="1403998" y="2543498"/>
                </a:lnTo>
                <a:lnTo>
                  <a:pt x="1403998" y="2537817"/>
                </a:lnTo>
                <a:cubicBezTo>
                  <a:pt x="1403998" y="2500822"/>
                  <a:pt x="1403998" y="2500822"/>
                  <a:pt x="1403998" y="2500822"/>
                </a:cubicBezTo>
                <a:cubicBezTo>
                  <a:pt x="1403998" y="2466341"/>
                  <a:pt x="1433559" y="2437606"/>
                  <a:pt x="1469031" y="2437606"/>
                </a:cubicBezTo>
                <a:cubicBezTo>
                  <a:pt x="1504504" y="2437606"/>
                  <a:pt x="1510416" y="2420365"/>
                  <a:pt x="1486767" y="2397378"/>
                </a:cubicBezTo>
                <a:lnTo>
                  <a:pt x="1321229" y="2236464"/>
                </a:lnTo>
                <a:cubicBezTo>
                  <a:pt x="1297581" y="2213476"/>
                  <a:pt x="1256196" y="2213476"/>
                  <a:pt x="1232548" y="2236464"/>
                </a:cubicBezTo>
                <a:cubicBezTo>
                  <a:pt x="1072922" y="2397378"/>
                  <a:pt x="1072922" y="2397378"/>
                  <a:pt x="1072922" y="2397378"/>
                </a:cubicBezTo>
                <a:cubicBezTo>
                  <a:pt x="1061837" y="2405998"/>
                  <a:pt x="1056571" y="2413810"/>
                  <a:pt x="1056190" y="2420208"/>
                </a:cubicBezTo>
                <a:cubicBezTo>
                  <a:pt x="1055555" y="2430871"/>
                  <a:pt x="1068488" y="2437606"/>
                  <a:pt x="1090658" y="2437606"/>
                </a:cubicBezTo>
                <a:cubicBezTo>
                  <a:pt x="1126131" y="2437606"/>
                  <a:pt x="1149779" y="2466341"/>
                  <a:pt x="1149779" y="2500822"/>
                </a:cubicBezTo>
                <a:lnTo>
                  <a:pt x="1149779" y="2544118"/>
                </a:lnTo>
                <a:lnTo>
                  <a:pt x="1147837" y="2544020"/>
                </a:lnTo>
                <a:cubicBezTo>
                  <a:pt x="785180" y="2507190"/>
                  <a:pt x="467330" y="2318798"/>
                  <a:pt x="258625" y="2043182"/>
                </a:cubicBezTo>
                <a:lnTo>
                  <a:pt x="240185" y="2016408"/>
                </a:lnTo>
                <a:lnTo>
                  <a:pt x="245102" y="2013569"/>
                </a:lnTo>
                <a:cubicBezTo>
                  <a:pt x="277141" y="1995071"/>
                  <a:pt x="277141" y="1995071"/>
                  <a:pt x="277141" y="1995071"/>
                </a:cubicBezTo>
                <a:cubicBezTo>
                  <a:pt x="307003" y="1977831"/>
                  <a:pt x="346668" y="1989063"/>
                  <a:pt x="364404" y="2019783"/>
                </a:cubicBezTo>
                <a:cubicBezTo>
                  <a:pt x="382140" y="2050504"/>
                  <a:pt x="400027" y="2047003"/>
                  <a:pt x="408111" y="2015029"/>
                </a:cubicBezTo>
                <a:lnTo>
                  <a:pt x="464697" y="1791212"/>
                </a:lnTo>
                <a:cubicBezTo>
                  <a:pt x="472781" y="1759238"/>
                  <a:pt x="452089" y="1723398"/>
                  <a:pt x="420357" y="1714412"/>
                </a:cubicBezTo>
                <a:cubicBezTo>
                  <a:pt x="201188" y="1656629"/>
                  <a:pt x="201188" y="1656629"/>
                  <a:pt x="201188" y="1656629"/>
                </a:cubicBezTo>
                <a:cubicBezTo>
                  <a:pt x="188180" y="1651339"/>
                  <a:pt x="178782" y="1650685"/>
                  <a:pt x="173051" y="1653554"/>
                </a:cubicBezTo>
                <a:cubicBezTo>
                  <a:pt x="163498" y="1658336"/>
                  <a:pt x="164132" y="1672903"/>
                  <a:pt x="175217" y="1692103"/>
                </a:cubicBezTo>
                <a:cubicBezTo>
                  <a:pt x="192954" y="1722823"/>
                  <a:pt x="179893" y="1757670"/>
                  <a:pt x="150031" y="1774911"/>
                </a:cubicBezTo>
                <a:lnTo>
                  <a:pt x="113421" y="1796048"/>
                </a:lnTo>
                <a:lnTo>
                  <a:pt x="88686" y="1740876"/>
                </a:lnTo>
                <a:cubicBezTo>
                  <a:pt x="31445" y="1595713"/>
                  <a:pt x="0" y="1437558"/>
                  <a:pt x="0" y="1272059"/>
                </a:cubicBezTo>
                <a:cubicBezTo>
                  <a:pt x="0" y="1095527"/>
                  <a:pt x="35777" y="927350"/>
                  <a:pt x="100476" y="774385"/>
                </a:cubicBezTo>
                <a:lnTo>
                  <a:pt x="114668" y="744925"/>
                </a:lnTo>
                <a:lnTo>
                  <a:pt x="119666" y="747811"/>
                </a:lnTo>
                <a:cubicBezTo>
                  <a:pt x="151705" y="766309"/>
                  <a:pt x="151705" y="766309"/>
                  <a:pt x="151705" y="766309"/>
                </a:cubicBezTo>
                <a:cubicBezTo>
                  <a:pt x="181566" y="783549"/>
                  <a:pt x="191671" y="823517"/>
                  <a:pt x="173935" y="854237"/>
                </a:cubicBezTo>
                <a:cubicBezTo>
                  <a:pt x="156199" y="884957"/>
                  <a:pt x="168174" y="898697"/>
                  <a:pt x="199906" y="889711"/>
                </a:cubicBezTo>
                <a:lnTo>
                  <a:pt x="422030" y="826808"/>
                </a:lnTo>
                <a:cubicBezTo>
                  <a:pt x="453762" y="817821"/>
                  <a:pt x="474455" y="781981"/>
                  <a:pt x="466371" y="750007"/>
                </a:cubicBezTo>
                <a:cubicBezTo>
                  <a:pt x="406828" y="531310"/>
                  <a:pt x="406828" y="531310"/>
                  <a:pt x="406828" y="531310"/>
                </a:cubicBezTo>
                <a:cubicBezTo>
                  <a:pt x="404906" y="517400"/>
                  <a:pt x="400773" y="508934"/>
                  <a:pt x="395422" y="505405"/>
                </a:cubicBezTo>
                <a:cubicBezTo>
                  <a:pt x="386505" y="499523"/>
                  <a:pt x="374207" y="507356"/>
                  <a:pt x="363121" y="526556"/>
                </a:cubicBezTo>
                <a:cubicBezTo>
                  <a:pt x="345385" y="557276"/>
                  <a:pt x="308676" y="563389"/>
                  <a:pt x="278814" y="546148"/>
                </a:cubicBezTo>
                <a:lnTo>
                  <a:pt x="242363" y="525103"/>
                </a:lnTo>
                <a:lnTo>
                  <a:pt x="291962" y="458775"/>
                </a:lnTo>
                <a:cubicBezTo>
                  <a:pt x="497155" y="210138"/>
                  <a:pt x="794521" y="40387"/>
                  <a:pt x="1131748" y="1835"/>
                </a:cubicBezTo>
                <a:lnTo>
                  <a:pt x="1153126" y="621"/>
                </a:lnTo>
                <a:lnTo>
                  <a:pt x="1153126" y="6301"/>
                </a:lnTo>
                <a:cubicBezTo>
                  <a:pt x="1153126" y="43296"/>
                  <a:pt x="1153126" y="43296"/>
                  <a:pt x="1153126" y="43296"/>
                </a:cubicBezTo>
                <a:cubicBezTo>
                  <a:pt x="1153126" y="77778"/>
                  <a:pt x="1123566" y="106512"/>
                  <a:pt x="1088093" y="106512"/>
                </a:cubicBezTo>
                <a:cubicBezTo>
                  <a:pt x="1052621" y="106512"/>
                  <a:pt x="1046709" y="123753"/>
                  <a:pt x="1070357" y="146741"/>
                </a:cubicBezTo>
                <a:lnTo>
                  <a:pt x="1235895" y="307654"/>
                </a:lnTo>
                <a:cubicBezTo>
                  <a:pt x="1259543" y="330642"/>
                  <a:pt x="1300928" y="330642"/>
                  <a:pt x="1324576" y="307654"/>
                </a:cubicBezTo>
                <a:cubicBezTo>
                  <a:pt x="1484202" y="146741"/>
                  <a:pt x="1484202" y="146741"/>
                  <a:pt x="1484202" y="146741"/>
                </a:cubicBezTo>
                <a:cubicBezTo>
                  <a:pt x="1495288" y="138120"/>
                  <a:pt x="1500553" y="130308"/>
                  <a:pt x="1500934" y="123910"/>
                </a:cubicBezTo>
                <a:cubicBezTo>
                  <a:pt x="1501569" y="113247"/>
                  <a:pt x="1488637" y="106512"/>
                  <a:pt x="1466466" y="106512"/>
                </a:cubicBezTo>
                <a:cubicBezTo>
                  <a:pt x="1430994" y="106512"/>
                  <a:pt x="1407346" y="77778"/>
                  <a:pt x="1407346" y="43296"/>
                </a:cubicBezTo>
                <a:close/>
              </a:path>
            </a:pathLst>
          </a:custGeom>
          <a:solidFill>
            <a:srgbClr val="F9F9F9"/>
          </a:solidFill>
          <a:ln>
            <a:noFill/>
          </a:ln>
          <a:effectLst>
            <a:outerShdw blurRad="228600" dist="101600" dir="2700000" algn="tl"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solidFill>
                <a:schemeClr val="tx1">
                  <a:lumMod val="50000"/>
                  <a:lumOff val="50000"/>
                </a:schemeClr>
              </a:solidFill>
              <a:latin typeface="+mj-ea"/>
              <a:ea typeface="+mj-ea"/>
            </a:endParaRPr>
          </a:p>
        </p:txBody>
      </p:sp>
      <p:grpSp>
        <p:nvGrpSpPr>
          <p:cNvPr id="105" name="组合 104"/>
          <p:cNvGrpSpPr/>
          <p:nvPr/>
        </p:nvGrpSpPr>
        <p:grpSpPr>
          <a:xfrm>
            <a:off x="2548943" y="1397090"/>
            <a:ext cx="2695370" cy="701983"/>
            <a:chOff x="1891878" y="3545947"/>
            <a:chExt cx="1565237" cy="701983"/>
          </a:xfrm>
        </p:grpSpPr>
        <p:sp>
          <p:nvSpPr>
            <p:cNvPr id="106" name="文本框 35"/>
            <p:cNvSpPr txBox="1"/>
            <p:nvPr/>
          </p:nvSpPr>
          <p:spPr>
            <a:xfrm>
              <a:off x="1891878" y="3545947"/>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07" name="文本框 36"/>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08" name="组合 107"/>
          <p:cNvGrpSpPr/>
          <p:nvPr/>
        </p:nvGrpSpPr>
        <p:grpSpPr>
          <a:xfrm>
            <a:off x="1851859" y="3381638"/>
            <a:ext cx="2520005" cy="705124"/>
            <a:chOff x="1891878" y="3542806"/>
            <a:chExt cx="1565237" cy="705124"/>
          </a:xfrm>
        </p:grpSpPr>
        <p:sp>
          <p:nvSpPr>
            <p:cNvPr id="109" name="文本框 38"/>
            <p:cNvSpPr txBox="1"/>
            <p:nvPr/>
          </p:nvSpPr>
          <p:spPr>
            <a:xfrm>
              <a:off x="1891878" y="3542806"/>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10" name="文本框 39"/>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11" name="组合 110"/>
          <p:cNvGrpSpPr/>
          <p:nvPr/>
        </p:nvGrpSpPr>
        <p:grpSpPr>
          <a:xfrm>
            <a:off x="7942742" y="3035436"/>
            <a:ext cx="2761173" cy="715535"/>
            <a:chOff x="1891878" y="3532395"/>
            <a:chExt cx="1565237" cy="715535"/>
          </a:xfrm>
        </p:grpSpPr>
        <p:sp>
          <p:nvSpPr>
            <p:cNvPr id="112" name="文本框 41"/>
            <p:cNvSpPr txBox="1"/>
            <p:nvPr/>
          </p:nvSpPr>
          <p:spPr>
            <a:xfrm>
              <a:off x="1891878" y="3532395"/>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13" name="文本框 42"/>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14" name="组合 113"/>
          <p:cNvGrpSpPr/>
          <p:nvPr/>
        </p:nvGrpSpPr>
        <p:grpSpPr>
          <a:xfrm>
            <a:off x="7409749" y="5016373"/>
            <a:ext cx="2814174" cy="727898"/>
            <a:chOff x="1891878" y="3520033"/>
            <a:chExt cx="1565237" cy="727897"/>
          </a:xfrm>
        </p:grpSpPr>
        <p:sp>
          <p:nvSpPr>
            <p:cNvPr id="115" name="文本框 44"/>
            <p:cNvSpPr txBox="1"/>
            <p:nvPr/>
          </p:nvSpPr>
          <p:spPr>
            <a:xfrm>
              <a:off x="1891878" y="3520033"/>
              <a:ext cx="1565237" cy="415497"/>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16" name="文本框 45"/>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17" name="组合 116"/>
          <p:cNvGrpSpPr/>
          <p:nvPr/>
        </p:nvGrpSpPr>
        <p:grpSpPr>
          <a:xfrm>
            <a:off x="2695706" y="5231988"/>
            <a:ext cx="2412039" cy="692861"/>
            <a:chOff x="1891878" y="3555069"/>
            <a:chExt cx="1565237" cy="692860"/>
          </a:xfrm>
        </p:grpSpPr>
        <p:sp>
          <p:nvSpPr>
            <p:cNvPr id="118" name="文本框 47"/>
            <p:cNvSpPr txBox="1"/>
            <p:nvPr/>
          </p:nvSpPr>
          <p:spPr>
            <a:xfrm>
              <a:off x="1891878" y="3555069"/>
              <a:ext cx="1565237" cy="415497"/>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19" name="文本框 48"/>
            <p:cNvSpPr txBox="1"/>
            <p:nvPr/>
          </p:nvSpPr>
          <p:spPr>
            <a:xfrm>
              <a:off x="1897799" y="3878598"/>
              <a:ext cx="1559316" cy="369331"/>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20" name="组合 119"/>
          <p:cNvGrpSpPr/>
          <p:nvPr/>
        </p:nvGrpSpPr>
        <p:grpSpPr>
          <a:xfrm>
            <a:off x="6646712" y="1313236"/>
            <a:ext cx="2809226" cy="723595"/>
            <a:chOff x="1891878" y="3524335"/>
            <a:chExt cx="1565237" cy="723595"/>
          </a:xfrm>
        </p:grpSpPr>
        <p:sp>
          <p:nvSpPr>
            <p:cNvPr id="121" name="文本框 50"/>
            <p:cNvSpPr txBox="1"/>
            <p:nvPr/>
          </p:nvSpPr>
          <p:spPr>
            <a:xfrm>
              <a:off x="1891878" y="3524335"/>
              <a:ext cx="1565237" cy="415498"/>
            </a:xfrm>
            <a:prstGeom prst="rect">
              <a:avLst/>
            </a:prstGeom>
            <a:noFill/>
          </p:spPr>
          <p:txBody>
            <a:bodyPr wrap="square" rtlCol="0">
              <a:spAutoFit/>
            </a:bodyPr>
            <a:lstStyle/>
            <a:p>
              <a:r>
                <a:rPr lang="zh-CN" altLang="en-US" sz="2100" dirty="0">
                  <a:solidFill>
                    <a:schemeClr val="tx1">
                      <a:lumMod val="50000"/>
                      <a:lumOff val="50000"/>
                    </a:schemeClr>
                  </a:solidFill>
                  <a:latin typeface="+mj-ea"/>
                  <a:ea typeface="+mj-ea"/>
                </a:rPr>
                <a:t>在此添加标题</a:t>
              </a:r>
            </a:p>
          </p:txBody>
        </p:sp>
        <p:sp>
          <p:nvSpPr>
            <p:cNvPr id="122" name="文本框 51"/>
            <p:cNvSpPr txBox="1"/>
            <p:nvPr/>
          </p:nvSpPr>
          <p:spPr>
            <a:xfrm>
              <a:off x="1897799" y="3878598"/>
              <a:ext cx="1559316" cy="369332"/>
            </a:xfrm>
            <a:prstGeom prst="rect">
              <a:avLst/>
            </a:prstGeom>
            <a:noFill/>
          </p:spPr>
          <p:txBody>
            <a:bodyPr wrap="square" rtlCol="0">
              <a:spAutoFit/>
            </a:bodyPr>
            <a:lstStyle/>
            <a:p>
              <a:pPr algn="just"/>
              <a:r>
                <a:rPr lang="zh-CN" altLang="en-US" sz="900" dirty="0">
                  <a:solidFill>
                    <a:schemeClr val="tx1">
                      <a:lumMod val="50000"/>
                      <a:lumOff val="50000"/>
                    </a:schemeClr>
                  </a:solidFill>
                  <a:latin typeface="+mj-ea"/>
                  <a:ea typeface="+mj-ea"/>
                </a:rPr>
                <a:t>点击添加文字说明或复制文本黏贴自此内容要言简意赅</a:t>
              </a:r>
            </a:p>
          </p:txBody>
        </p:sp>
      </p:grpSp>
      <p:grpSp>
        <p:nvGrpSpPr>
          <p:cNvPr id="123" name="组合 122"/>
          <p:cNvGrpSpPr/>
          <p:nvPr/>
        </p:nvGrpSpPr>
        <p:grpSpPr>
          <a:xfrm>
            <a:off x="4024083" y="2361542"/>
            <a:ext cx="1424329" cy="948441"/>
            <a:chOff x="4023811" y="2157332"/>
            <a:chExt cx="1424514" cy="948440"/>
          </a:xfrm>
        </p:grpSpPr>
        <p:grpSp>
          <p:nvGrpSpPr>
            <p:cNvPr id="124" name="组合 123"/>
            <p:cNvGrpSpPr/>
            <p:nvPr/>
          </p:nvGrpSpPr>
          <p:grpSpPr>
            <a:xfrm>
              <a:off x="4023811" y="2157332"/>
              <a:ext cx="1424514" cy="948440"/>
              <a:chOff x="3467100" y="2027831"/>
              <a:chExt cx="1646575" cy="1096287"/>
            </a:xfrm>
          </p:grpSpPr>
          <p:sp>
            <p:nvSpPr>
              <p:cNvPr id="128" name="任意多边形 12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29" name="椭圆 128"/>
              <p:cNvSpPr/>
              <p:nvPr/>
            </p:nvSpPr>
            <p:spPr>
              <a:xfrm>
                <a:off x="3618507" y="2027831"/>
                <a:ext cx="830664" cy="830662"/>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0" name="椭圆 129"/>
              <p:cNvSpPr/>
              <p:nvPr/>
            </p:nvSpPr>
            <p:spPr>
              <a:xfrm>
                <a:off x="3693843" y="2103169"/>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26" name="文本框 65"/>
            <p:cNvSpPr txBox="1"/>
            <p:nvPr/>
          </p:nvSpPr>
          <p:spPr>
            <a:xfrm>
              <a:off x="4246852" y="2299522"/>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06</a:t>
              </a:r>
              <a:endParaRPr lang="zh-CN" altLang="en-US" sz="1900" dirty="0">
                <a:solidFill>
                  <a:schemeClr val="tx1">
                    <a:lumMod val="50000"/>
                    <a:lumOff val="50000"/>
                  </a:schemeClr>
                </a:solidFill>
                <a:latin typeface="+mj-ea"/>
                <a:ea typeface="+mj-ea"/>
              </a:endParaRPr>
            </a:p>
          </p:txBody>
        </p:sp>
      </p:grpSp>
      <p:grpSp>
        <p:nvGrpSpPr>
          <p:cNvPr id="131" name="组合 130"/>
          <p:cNvGrpSpPr/>
          <p:nvPr/>
        </p:nvGrpSpPr>
        <p:grpSpPr>
          <a:xfrm>
            <a:off x="5635122" y="1345739"/>
            <a:ext cx="948314" cy="1424515"/>
            <a:chOff x="5635059" y="1141533"/>
            <a:chExt cx="948437" cy="1424515"/>
          </a:xfrm>
        </p:grpSpPr>
        <p:grpSp>
          <p:nvGrpSpPr>
            <p:cNvPr id="132" name="组合 131"/>
            <p:cNvGrpSpPr/>
            <p:nvPr/>
          </p:nvGrpSpPr>
          <p:grpSpPr>
            <a:xfrm rot="3600000">
              <a:off x="5397020" y="1379572"/>
              <a:ext cx="1424515" cy="948437"/>
              <a:chOff x="3467100" y="2027834"/>
              <a:chExt cx="1646575" cy="1096284"/>
            </a:xfrm>
          </p:grpSpPr>
          <p:sp>
            <p:nvSpPr>
              <p:cNvPr id="136" name="任意多边形 135"/>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5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7" name="椭圆 136"/>
              <p:cNvSpPr/>
              <p:nvPr/>
            </p:nvSpPr>
            <p:spPr>
              <a:xfrm rot="18000000">
                <a:off x="3618507" y="2027834"/>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38" name="椭圆 137"/>
              <p:cNvSpPr/>
              <p:nvPr/>
            </p:nvSpPr>
            <p:spPr>
              <a:xfrm rot="18000000">
                <a:off x="3693843" y="2103171"/>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34" name="文本框 68"/>
            <p:cNvSpPr txBox="1"/>
            <p:nvPr/>
          </p:nvSpPr>
          <p:spPr>
            <a:xfrm>
              <a:off x="5828556" y="1380565"/>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01</a:t>
              </a:r>
              <a:endParaRPr lang="zh-CN" altLang="en-US" sz="1900" dirty="0">
                <a:solidFill>
                  <a:schemeClr val="tx1">
                    <a:lumMod val="50000"/>
                    <a:lumOff val="50000"/>
                  </a:schemeClr>
                </a:solidFill>
                <a:latin typeface="+mj-ea"/>
                <a:ea typeface="+mj-ea"/>
              </a:endParaRPr>
            </a:p>
          </p:txBody>
        </p:sp>
      </p:grpSp>
      <p:grpSp>
        <p:nvGrpSpPr>
          <p:cNvPr id="139" name="组合 138"/>
          <p:cNvGrpSpPr/>
          <p:nvPr/>
        </p:nvGrpSpPr>
        <p:grpSpPr>
          <a:xfrm>
            <a:off x="6747730" y="2361540"/>
            <a:ext cx="1424329" cy="948439"/>
            <a:chOff x="6747812" y="2157333"/>
            <a:chExt cx="1424514" cy="948438"/>
          </a:xfrm>
        </p:grpSpPr>
        <p:grpSp>
          <p:nvGrpSpPr>
            <p:cNvPr id="140" name="组合 139"/>
            <p:cNvGrpSpPr/>
            <p:nvPr/>
          </p:nvGrpSpPr>
          <p:grpSpPr>
            <a:xfrm>
              <a:off x="6747812" y="2157333"/>
              <a:ext cx="1424514" cy="948438"/>
              <a:chOff x="7003942" y="2016233"/>
              <a:chExt cx="1582327" cy="1053509"/>
            </a:xfrm>
          </p:grpSpPr>
          <p:sp>
            <p:nvSpPr>
              <p:cNvPr id="144" name="任意多边形 143"/>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5" name="椭圆 144"/>
              <p:cNvSpPr/>
              <p:nvPr/>
            </p:nvSpPr>
            <p:spPr>
              <a:xfrm>
                <a:off x="7642519" y="2016233"/>
                <a:ext cx="798251" cy="798251"/>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46" name="椭圆 145"/>
              <p:cNvSpPr/>
              <p:nvPr/>
            </p:nvSpPr>
            <p:spPr>
              <a:xfrm>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42" name="文本框 71"/>
            <p:cNvSpPr txBox="1"/>
            <p:nvPr/>
          </p:nvSpPr>
          <p:spPr>
            <a:xfrm>
              <a:off x="7421805" y="2299522"/>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02</a:t>
              </a:r>
              <a:endParaRPr lang="zh-CN" altLang="en-US" sz="1900" dirty="0">
                <a:solidFill>
                  <a:schemeClr val="tx1">
                    <a:lumMod val="50000"/>
                    <a:lumOff val="50000"/>
                  </a:schemeClr>
                </a:solidFill>
                <a:latin typeface="+mj-ea"/>
                <a:ea typeface="+mj-ea"/>
              </a:endParaRPr>
            </a:p>
          </p:txBody>
        </p:sp>
      </p:grpSp>
      <p:grpSp>
        <p:nvGrpSpPr>
          <p:cNvPr id="147" name="组合 146"/>
          <p:cNvGrpSpPr/>
          <p:nvPr/>
        </p:nvGrpSpPr>
        <p:grpSpPr>
          <a:xfrm>
            <a:off x="4024083" y="3961640"/>
            <a:ext cx="1424329" cy="948439"/>
            <a:chOff x="4023811" y="3757434"/>
            <a:chExt cx="1424514" cy="948438"/>
          </a:xfrm>
        </p:grpSpPr>
        <p:grpSp>
          <p:nvGrpSpPr>
            <p:cNvPr id="148" name="组合 147"/>
            <p:cNvGrpSpPr/>
            <p:nvPr/>
          </p:nvGrpSpPr>
          <p:grpSpPr>
            <a:xfrm flipV="1">
              <a:off x="4023811" y="3757434"/>
              <a:ext cx="1424514" cy="948438"/>
              <a:chOff x="3467100" y="2027833"/>
              <a:chExt cx="1646575" cy="1096285"/>
            </a:xfrm>
          </p:grpSpPr>
          <p:sp>
            <p:nvSpPr>
              <p:cNvPr id="152" name="任意多边形 151"/>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3" name="椭圆 152"/>
              <p:cNvSpPr/>
              <p:nvPr/>
            </p:nvSpPr>
            <p:spPr>
              <a:xfrm flipV="1">
                <a:off x="3618507" y="2027833"/>
                <a:ext cx="830663" cy="830663"/>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54" name="椭圆 153"/>
              <p:cNvSpPr/>
              <p:nvPr/>
            </p:nvSpPr>
            <p:spPr>
              <a:xfrm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0" name="文本框 75"/>
            <p:cNvSpPr txBox="1"/>
            <p:nvPr/>
          </p:nvSpPr>
          <p:spPr>
            <a:xfrm>
              <a:off x="4246852" y="4128779"/>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05</a:t>
              </a:r>
              <a:endParaRPr lang="zh-CN" altLang="en-US" sz="1900" dirty="0">
                <a:solidFill>
                  <a:schemeClr val="tx1">
                    <a:lumMod val="50000"/>
                    <a:lumOff val="50000"/>
                  </a:schemeClr>
                </a:solidFill>
                <a:latin typeface="+mj-ea"/>
                <a:ea typeface="+mj-ea"/>
              </a:endParaRPr>
            </a:p>
          </p:txBody>
        </p:sp>
      </p:grpSp>
      <p:grpSp>
        <p:nvGrpSpPr>
          <p:cNvPr id="155" name="组合 154"/>
          <p:cNvGrpSpPr/>
          <p:nvPr/>
        </p:nvGrpSpPr>
        <p:grpSpPr>
          <a:xfrm>
            <a:off x="6747730" y="3961640"/>
            <a:ext cx="1424329" cy="948439"/>
            <a:chOff x="6747812" y="3757434"/>
            <a:chExt cx="1424514" cy="948438"/>
          </a:xfrm>
        </p:grpSpPr>
        <p:grpSp>
          <p:nvGrpSpPr>
            <p:cNvPr id="156" name="组合 155"/>
            <p:cNvGrpSpPr/>
            <p:nvPr/>
          </p:nvGrpSpPr>
          <p:grpSpPr>
            <a:xfrm flipV="1">
              <a:off x="6747812" y="3757434"/>
              <a:ext cx="1424514" cy="948438"/>
              <a:chOff x="7003942" y="2016233"/>
              <a:chExt cx="1582327" cy="1053509"/>
            </a:xfrm>
          </p:grpSpPr>
          <p:sp>
            <p:nvSpPr>
              <p:cNvPr id="160" name="任意多边形 159"/>
              <p:cNvSpPr/>
              <p:nvPr/>
            </p:nvSpPr>
            <p:spPr>
              <a:xfrm rot="19800000" flipH="1">
                <a:off x="7003942" y="2045338"/>
                <a:ext cx="1582327" cy="1024404"/>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180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1" name="椭圆 160"/>
              <p:cNvSpPr/>
              <p:nvPr/>
            </p:nvSpPr>
            <p:spPr>
              <a:xfrm flipV="1">
                <a:off x="7642519" y="2016233"/>
                <a:ext cx="798251" cy="798251"/>
              </a:xfrm>
              <a:prstGeom prst="ellipse">
                <a:avLst/>
              </a:prstGeom>
              <a:solidFill>
                <a:schemeClr val="accent2"/>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2" name="椭圆 161"/>
              <p:cNvSpPr/>
              <p:nvPr/>
            </p:nvSpPr>
            <p:spPr>
              <a:xfrm flipV="1">
                <a:off x="7714915" y="2088629"/>
                <a:ext cx="653458" cy="653458"/>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58" name="文本框 78"/>
            <p:cNvSpPr txBox="1"/>
            <p:nvPr/>
          </p:nvSpPr>
          <p:spPr>
            <a:xfrm>
              <a:off x="7421805" y="4128779"/>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03</a:t>
              </a:r>
              <a:endParaRPr lang="zh-CN" altLang="en-US" sz="1900" dirty="0">
                <a:solidFill>
                  <a:schemeClr val="tx1">
                    <a:lumMod val="50000"/>
                    <a:lumOff val="50000"/>
                  </a:schemeClr>
                </a:solidFill>
                <a:latin typeface="+mj-ea"/>
                <a:ea typeface="+mj-ea"/>
              </a:endParaRPr>
            </a:p>
          </p:txBody>
        </p:sp>
      </p:grpSp>
      <p:grpSp>
        <p:nvGrpSpPr>
          <p:cNvPr id="163" name="组合 162"/>
          <p:cNvGrpSpPr/>
          <p:nvPr/>
        </p:nvGrpSpPr>
        <p:grpSpPr>
          <a:xfrm>
            <a:off x="5635122" y="4500137"/>
            <a:ext cx="948314" cy="1424515"/>
            <a:chOff x="5635059" y="4295930"/>
            <a:chExt cx="948437" cy="1424515"/>
          </a:xfrm>
        </p:grpSpPr>
        <p:grpSp>
          <p:nvGrpSpPr>
            <p:cNvPr id="164" name="组合 163"/>
            <p:cNvGrpSpPr/>
            <p:nvPr/>
          </p:nvGrpSpPr>
          <p:grpSpPr>
            <a:xfrm rot="18000000" flipV="1">
              <a:off x="5397020" y="4533969"/>
              <a:ext cx="1424515" cy="948437"/>
              <a:chOff x="3467100" y="2027834"/>
              <a:chExt cx="1646575" cy="1096284"/>
            </a:xfrm>
          </p:grpSpPr>
          <p:sp>
            <p:nvSpPr>
              <p:cNvPr id="168" name="任意多边形 167"/>
              <p:cNvSpPr/>
              <p:nvPr/>
            </p:nvSpPr>
            <p:spPr>
              <a:xfrm rot="1800000">
                <a:off x="3467100" y="2058120"/>
                <a:ext cx="1646575" cy="1065998"/>
              </a:xfrm>
              <a:custGeom>
                <a:avLst/>
                <a:gdLst>
                  <a:gd name="connsiteX0" fmla="*/ 532999 w 1646575"/>
                  <a:gd name="connsiteY0" fmla="*/ 0 h 1065998"/>
                  <a:gd name="connsiteX1" fmla="*/ 1024112 w 1646575"/>
                  <a:gd name="connsiteY1" fmla="*/ 325532 h 1065998"/>
                  <a:gd name="connsiteX2" fmla="*/ 1048537 w 1646575"/>
                  <a:gd name="connsiteY2" fmla="*/ 404216 h 1065998"/>
                  <a:gd name="connsiteX3" fmla="*/ 1048984 w 1646575"/>
                  <a:gd name="connsiteY3" fmla="*/ 404216 h 1065998"/>
                  <a:gd name="connsiteX4" fmla="*/ 1052938 w 1646575"/>
                  <a:gd name="connsiteY4" fmla="*/ 404216 h 1065998"/>
                  <a:gd name="connsiteX5" fmla="*/ 1082850 w 1646575"/>
                  <a:gd name="connsiteY5" fmla="*/ 404216 h 1065998"/>
                  <a:gd name="connsiteX6" fmla="*/ 1105950 w 1646575"/>
                  <a:gd name="connsiteY6" fmla="*/ 404216 h 1065998"/>
                  <a:gd name="connsiteX7" fmla="*/ 1107156 w 1646575"/>
                  <a:gd name="connsiteY7" fmla="*/ 404216 h 1065998"/>
                  <a:gd name="connsiteX8" fmla="*/ 1108343 w 1646575"/>
                  <a:gd name="connsiteY8" fmla="*/ 404216 h 1065998"/>
                  <a:gd name="connsiteX9" fmla="*/ 1110023 w 1646575"/>
                  <a:gd name="connsiteY9" fmla="*/ 404216 h 1065998"/>
                  <a:gd name="connsiteX10" fmla="*/ 1115604 w 1646575"/>
                  <a:gd name="connsiteY10" fmla="*/ 404216 h 1065998"/>
                  <a:gd name="connsiteX11" fmla="*/ 1117859 w 1646575"/>
                  <a:gd name="connsiteY11" fmla="*/ 404216 h 1065998"/>
                  <a:gd name="connsiteX12" fmla="*/ 1124806 w 1646575"/>
                  <a:gd name="connsiteY12" fmla="*/ 404216 h 1065998"/>
                  <a:gd name="connsiteX13" fmla="*/ 1183184 w 1646575"/>
                  <a:gd name="connsiteY13" fmla="*/ 404216 h 1065998"/>
                  <a:gd name="connsiteX14" fmla="*/ 1192699 w 1646575"/>
                  <a:gd name="connsiteY14" fmla="*/ 404216 h 1065998"/>
                  <a:gd name="connsiteX15" fmla="*/ 1204062 w 1646575"/>
                  <a:gd name="connsiteY15" fmla="*/ 404216 h 1065998"/>
                  <a:gd name="connsiteX16" fmla="*/ 1364976 w 1646575"/>
                  <a:gd name="connsiteY16" fmla="*/ 404216 h 1065998"/>
                  <a:gd name="connsiteX17" fmla="*/ 1428192 w 1646575"/>
                  <a:gd name="connsiteY17" fmla="*/ 345095 h 1065998"/>
                  <a:gd name="connsiteX18" fmla="*/ 1445590 w 1646575"/>
                  <a:gd name="connsiteY18" fmla="*/ 310627 h 1065998"/>
                  <a:gd name="connsiteX19" fmla="*/ 1468421 w 1646575"/>
                  <a:gd name="connsiteY19" fmla="*/ 327359 h 1065998"/>
                  <a:gd name="connsiteX20" fmla="*/ 1629335 w 1646575"/>
                  <a:gd name="connsiteY20" fmla="*/ 486985 h 1065998"/>
                  <a:gd name="connsiteX21" fmla="*/ 1629335 w 1646575"/>
                  <a:gd name="connsiteY21" fmla="*/ 575666 h 1065998"/>
                  <a:gd name="connsiteX22" fmla="*/ 1468421 w 1646575"/>
                  <a:gd name="connsiteY22" fmla="*/ 741204 h 1065998"/>
                  <a:gd name="connsiteX23" fmla="*/ 1428192 w 1646575"/>
                  <a:gd name="connsiteY23" fmla="*/ 723468 h 1065998"/>
                  <a:gd name="connsiteX24" fmla="*/ 1364976 w 1646575"/>
                  <a:gd name="connsiteY24" fmla="*/ 658435 h 1065998"/>
                  <a:gd name="connsiteX25" fmla="*/ 1213446 w 1646575"/>
                  <a:gd name="connsiteY25" fmla="*/ 658435 h 1065998"/>
                  <a:gd name="connsiteX26" fmla="*/ 1192699 w 1646575"/>
                  <a:gd name="connsiteY26" fmla="*/ 658435 h 1065998"/>
                  <a:gd name="connsiteX27" fmla="*/ 1190826 w 1646575"/>
                  <a:gd name="connsiteY27" fmla="*/ 658435 h 1065998"/>
                  <a:gd name="connsiteX28" fmla="*/ 1152763 w 1646575"/>
                  <a:gd name="connsiteY28" fmla="*/ 658435 h 1065998"/>
                  <a:gd name="connsiteX29" fmla="*/ 1117859 w 1646575"/>
                  <a:gd name="connsiteY29" fmla="*/ 658435 h 1065998"/>
                  <a:gd name="connsiteX30" fmla="*/ 1115986 w 1646575"/>
                  <a:gd name="connsiteY30" fmla="*/ 658435 h 1065998"/>
                  <a:gd name="connsiteX31" fmla="*/ 1105950 w 1646575"/>
                  <a:gd name="connsiteY31" fmla="*/ 658435 h 1065998"/>
                  <a:gd name="connsiteX32" fmla="*/ 1077922 w 1646575"/>
                  <a:gd name="connsiteY32" fmla="*/ 658435 h 1065998"/>
                  <a:gd name="connsiteX33" fmla="*/ 1049576 w 1646575"/>
                  <a:gd name="connsiteY33" fmla="*/ 658435 h 1065998"/>
                  <a:gd name="connsiteX34" fmla="*/ 1024112 w 1646575"/>
                  <a:gd name="connsiteY34" fmla="*/ 740466 h 1065998"/>
                  <a:gd name="connsiteX35" fmla="*/ 532999 w 1646575"/>
                  <a:gd name="connsiteY35" fmla="*/ 1065998 h 1065998"/>
                  <a:gd name="connsiteX36" fmla="*/ 0 w 1646575"/>
                  <a:gd name="connsiteY36" fmla="*/ 532999 h 1065998"/>
                  <a:gd name="connsiteX37" fmla="*/ 532999 w 1646575"/>
                  <a:gd name="connsiteY37" fmla="*/ 0 h 1065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646575" h="1065998">
                    <a:moveTo>
                      <a:pt x="532999" y="0"/>
                    </a:moveTo>
                    <a:cubicBezTo>
                      <a:pt x="753774" y="0"/>
                      <a:pt x="943199" y="134231"/>
                      <a:pt x="1024112" y="325532"/>
                    </a:cubicBezTo>
                    <a:lnTo>
                      <a:pt x="1048537" y="404216"/>
                    </a:lnTo>
                    <a:lnTo>
                      <a:pt x="1048984" y="404216"/>
                    </a:lnTo>
                    <a:lnTo>
                      <a:pt x="1052938" y="404216"/>
                    </a:lnTo>
                    <a:cubicBezTo>
                      <a:pt x="1060214" y="404216"/>
                      <a:pt x="1069915" y="404216"/>
                      <a:pt x="1082850" y="404216"/>
                    </a:cubicBezTo>
                    <a:lnTo>
                      <a:pt x="1105950" y="404216"/>
                    </a:lnTo>
                    <a:lnTo>
                      <a:pt x="1107156" y="404216"/>
                    </a:lnTo>
                    <a:lnTo>
                      <a:pt x="1108343" y="404216"/>
                    </a:lnTo>
                    <a:lnTo>
                      <a:pt x="1110023" y="404216"/>
                    </a:lnTo>
                    <a:lnTo>
                      <a:pt x="1115604" y="404216"/>
                    </a:lnTo>
                    <a:lnTo>
                      <a:pt x="1117859" y="404216"/>
                    </a:lnTo>
                    <a:lnTo>
                      <a:pt x="1124806" y="404216"/>
                    </a:lnTo>
                    <a:cubicBezTo>
                      <a:pt x="1136119" y="404216"/>
                      <a:pt x="1154221" y="404216"/>
                      <a:pt x="1183184" y="404216"/>
                    </a:cubicBezTo>
                    <a:lnTo>
                      <a:pt x="1192699" y="404216"/>
                    </a:lnTo>
                    <a:lnTo>
                      <a:pt x="1204062" y="404216"/>
                    </a:lnTo>
                    <a:cubicBezTo>
                      <a:pt x="1227050" y="404216"/>
                      <a:pt x="1273026" y="404216"/>
                      <a:pt x="1364976" y="404216"/>
                    </a:cubicBezTo>
                    <a:cubicBezTo>
                      <a:pt x="1399458" y="404216"/>
                      <a:pt x="1428192" y="380567"/>
                      <a:pt x="1428192" y="345095"/>
                    </a:cubicBezTo>
                    <a:cubicBezTo>
                      <a:pt x="1428192" y="322925"/>
                      <a:pt x="1434927" y="309992"/>
                      <a:pt x="1445590" y="310627"/>
                    </a:cubicBezTo>
                    <a:cubicBezTo>
                      <a:pt x="1451988" y="311008"/>
                      <a:pt x="1459801" y="316274"/>
                      <a:pt x="1468421" y="327359"/>
                    </a:cubicBezTo>
                    <a:cubicBezTo>
                      <a:pt x="1468421" y="327359"/>
                      <a:pt x="1468421" y="327359"/>
                      <a:pt x="1629335" y="486985"/>
                    </a:cubicBezTo>
                    <a:cubicBezTo>
                      <a:pt x="1652322" y="510633"/>
                      <a:pt x="1652322" y="552018"/>
                      <a:pt x="1629335" y="575666"/>
                    </a:cubicBezTo>
                    <a:lnTo>
                      <a:pt x="1468421" y="741204"/>
                    </a:lnTo>
                    <a:cubicBezTo>
                      <a:pt x="1445433" y="764853"/>
                      <a:pt x="1428192" y="758941"/>
                      <a:pt x="1428192" y="723468"/>
                    </a:cubicBezTo>
                    <a:cubicBezTo>
                      <a:pt x="1428192" y="687996"/>
                      <a:pt x="1399458" y="658435"/>
                      <a:pt x="1364976" y="658435"/>
                    </a:cubicBezTo>
                    <a:cubicBezTo>
                      <a:pt x="1364976" y="658435"/>
                      <a:pt x="1364976" y="658435"/>
                      <a:pt x="1213446" y="658435"/>
                    </a:cubicBezTo>
                    <a:lnTo>
                      <a:pt x="1192699" y="658435"/>
                    </a:lnTo>
                    <a:lnTo>
                      <a:pt x="1190826" y="658435"/>
                    </a:lnTo>
                    <a:cubicBezTo>
                      <a:pt x="1179496" y="658435"/>
                      <a:pt x="1166859" y="658435"/>
                      <a:pt x="1152763" y="658435"/>
                    </a:cubicBezTo>
                    <a:lnTo>
                      <a:pt x="1117859" y="658435"/>
                    </a:lnTo>
                    <a:lnTo>
                      <a:pt x="1115986" y="658435"/>
                    </a:lnTo>
                    <a:lnTo>
                      <a:pt x="1105950" y="658435"/>
                    </a:lnTo>
                    <a:lnTo>
                      <a:pt x="1077922" y="658435"/>
                    </a:lnTo>
                    <a:lnTo>
                      <a:pt x="1049576" y="658435"/>
                    </a:lnTo>
                    <a:lnTo>
                      <a:pt x="1024112" y="740466"/>
                    </a:lnTo>
                    <a:cubicBezTo>
                      <a:pt x="943199" y="931768"/>
                      <a:pt x="753774" y="1065998"/>
                      <a:pt x="532999" y="1065998"/>
                    </a:cubicBezTo>
                    <a:cubicBezTo>
                      <a:pt x="238632" y="1065998"/>
                      <a:pt x="0" y="827366"/>
                      <a:pt x="0" y="532999"/>
                    </a:cubicBezTo>
                    <a:cubicBezTo>
                      <a:pt x="0" y="238632"/>
                      <a:pt x="238632" y="0"/>
                      <a:pt x="532999" y="0"/>
                    </a:cubicBezTo>
                    <a:close/>
                  </a:path>
                </a:pathLst>
              </a:custGeom>
              <a:solidFill>
                <a:srgbClr val="EEEEEE"/>
              </a:solidFill>
              <a:ln w="19050">
                <a:noFill/>
              </a:ln>
              <a:effectLst>
                <a:outerShdw blurRad="127000" dist="50800" dir="2700000" algn="tl" rotWithShape="0">
                  <a:prstClr val="black">
                    <a:alpha val="30000"/>
                  </a:prstClr>
                </a:outerShdw>
              </a:effectLst>
              <a:scene3d>
                <a:camera prst="orthographicFront"/>
                <a:lightRig rig="threePt" dir="t">
                  <a:rot lat="0" lon="0" rev="5400000"/>
                </a:lightRig>
              </a:scene3d>
              <a:sp3d prstMaterial="softEdge">
                <a:bevelT w="190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69" name="椭圆 168"/>
              <p:cNvSpPr/>
              <p:nvPr/>
            </p:nvSpPr>
            <p:spPr>
              <a:xfrm rot="18000000" flipV="1">
                <a:off x="3618507" y="2027834"/>
                <a:ext cx="830663" cy="830663"/>
              </a:xfrm>
              <a:prstGeom prst="ellipse">
                <a:avLst/>
              </a:prstGeom>
              <a:solidFill>
                <a:schemeClr val="accent1"/>
              </a:solidFill>
              <a:ln w="19050">
                <a:gradFill flip="none" rotWithShape="1">
                  <a:gsLst>
                    <a:gs pos="0">
                      <a:srgbClr val="CFCFCF"/>
                    </a:gs>
                    <a:gs pos="71000">
                      <a:schemeClr val="bg1">
                        <a:lumMod val="86000"/>
                        <a:lumOff val="14000"/>
                      </a:schemeClr>
                    </a:gs>
                  </a:gsLst>
                  <a:lin ang="2700000" scaled="1"/>
                  <a:tileRect/>
                </a:gradFill>
              </a:ln>
              <a:effectLst>
                <a:innerShdw blurRad="50800" dist="25400" dir="135000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sp>
            <p:nvSpPr>
              <p:cNvPr id="170" name="椭圆 169"/>
              <p:cNvSpPr/>
              <p:nvPr/>
            </p:nvSpPr>
            <p:spPr>
              <a:xfrm rot="18000000" flipV="1">
                <a:off x="3693843" y="2103170"/>
                <a:ext cx="679991" cy="679991"/>
              </a:xfrm>
              <a:prstGeom prst="ellipse">
                <a:avLst/>
              </a:prstGeom>
              <a:solidFill>
                <a:srgbClr val="F5F5F5"/>
              </a:solidFill>
              <a:ln w="19050">
                <a:gradFill flip="none" rotWithShape="1">
                  <a:gsLst>
                    <a:gs pos="0">
                      <a:schemeClr val="bg1"/>
                    </a:gs>
                    <a:gs pos="100000">
                      <a:srgbClr val="D9D9D9"/>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latin typeface="+mj-ea"/>
                  <a:ea typeface="+mj-ea"/>
                </a:endParaRPr>
              </a:p>
            </p:txBody>
          </p:sp>
        </p:grpSp>
        <p:sp>
          <p:nvSpPr>
            <p:cNvPr id="166" name="文本框 81"/>
            <p:cNvSpPr txBox="1"/>
            <p:nvPr/>
          </p:nvSpPr>
          <p:spPr>
            <a:xfrm>
              <a:off x="5828556" y="5027780"/>
              <a:ext cx="528816" cy="384721"/>
            </a:xfrm>
            <a:prstGeom prst="rect">
              <a:avLst/>
            </a:prstGeom>
            <a:noFill/>
          </p:spPr>
          <p:txBody>
            <a:bodyPr wrap="square" rtlCol="0">
              <a:spAutoFit/>
            </a:bodyPr>
            <a:lstStyle/>
            <a:p>
              <a:pPr algn="ctr"/>
              <a:r>
                <a:rPr lang="en-US" altLang="zh-CN" sz="1900" dirty="0">
                  <a:solidFill>
                    <a:schemeClr val="tx1">
                      <a:lumMod val="50000"/>
                      <a:lumOff val="50000"/>
                    </a:schemeClr>
                  </a:solidFill>
                  <a:latin typeface="+mj-ea"/>
                  <a:ea typeface="+mj-ea"/>
                </a:rPr>
                <a:t>04</a:t>
              </a:r>
              <a:endParaRPr lang="zh-CN" altLang="en-US" sz="1900" dirty="0">
                <a:solidFill>
                  <a:schemeClr val="tx1">
                    <a:lumMod val="50000"/>
                    <a:lumOff val="50000"/>
                  </a:schemeClr>
                </a:solidFill>
                <a:latin typeface="+mj-ea"/>
                <a:ea typeface="+mj-ea"/>
              </a:endParaRPr>
            </a:p>
          </p:txBody>
        </p:sp>
      </p:grpSp>
      <p:sp>
        <p:nvSpPr>
          <p:cNvPr id="172" name="文本框 84"/>
          <p:cNvSpPr txBox="1"/>
          <p:nvPr/>
        </p:nvSpPr>
        <p:spPr>
          <a:xfrm>
            <a:off x="5313579" y="3708125"/>
            <a:ext cx="1735381" cy="420628"/>
          </a:xfrm>
          <a:prstGeom prst="rect">
            <a:avLst/>
          </a:prstGeom>
          <a:noFill/>
        </p:spPr>
        <p:txBody>
          <a:bodyPr wrap="square" lIns="91431" tIns="45715" rIns="91431" bIns="45715" rtlCol="0">
            <a:spAutoFit/>
          </a:bodyPr>
          <a:lstStyle/>
          <a:p>
            <a:pPr algn="ctr"/>
            <a:r>
              <a:rPr lang="zh-CN" altLang="en-US" sz="2100" dirty="0">
                <a:solidFill>
                  <a:schemeClr val="tx1">
                    <a:lumMod val="50000"/>
                    <a:lumOff val="50000"/>
                  </a:schemeClr>
                </a:solidFill>
                <a:effectLst>
                  <a:innerShdw blurRad="63500" dist="50800" dir="13500000">
                    <a:prstClr val="black">
                      <a:alpha val="50000"/>
                    </a:prstClr>
                  </a:innerShdw>
                </a:effectLst>
                <a:latin typeface="+mj-ea"/>
                <a:ea typeface="+mj-ea"/>
              </a:rPr>
              <a:t>添加标题</a:t>
            </a:r>
          </a:p>
        </p:txBody>
      </p:sp>
      <p:grpSp>
        <p:nvGrpSpPr>
          <p:cNvPr id="173" name="组合 172"/>
          <p:cNvGrpSpPr/>
          <p:nvPr/>
        </p:nvGrpSpPr>
        <p:grpSpPr>
          <a:xfrm>
            <a:off x="5693537" y="2776806"/>
            <a:ext cx="975465" cy="968673"/>
            <a:chOff x="4356593" y="2006074"/>
            <a:chExt cx="846856" cy="840850"/>
          </a:xfrm>
          <a:solidFill>
            <a:schemeClr val="accent2"/>
          </a:solidFill>
          <a:effectLst/>
        </p:grpSpPr>
        <p:sp>
          <p:nvSpPr>
            <p:cNvPr id="174" name="Freeform 10"/>
            <p:cNvSpPr/>
            <p:nvPr/>
          </p:nvSpPr>
          <p:spPr bwMode="auto">
            <a:xfrm>
              <a:off x="4656897" y="2255326"/>
              <a:ext cx="63064" cy="96097"/>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sp>
          <p:nvSpPr>
            <p:cNvPr id="175" name="Freeform 11"/>
            <p:cNvSpPr/>
            <p:nvPr/>
          </p:nvSpPr>
          <p:spPr bwMode="auto">
            <a:xfrm>
              <a:off x="4759000" y="2300372"/>
              <a:ext cx="57058" cy="78079"/>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sp>
          <p:nvSpPr>
            <p:cNvPr id="176" name="Freeform 12"/>
            <p:cNvSpPr>
              <a:spLocks noEditPoints="1"/>
            </p:cNvSpPr>
            <p:nvPr/>
          </p:nvSpPr>
          <p:spPr bwMode="auto">
            <a:xfrm>
              <a:off x="4356593" y="2006074"/>
              <a:ext cx="846856" cy="84085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lgn="ctr"/>
              <a:endParaRPr lang="zh-CN" altLang="en-US">
                <a:solidFill>
                  <a:schemeClr val="tx1">
                    <a:lumMod val="50000"/>
                    <a:lumOff val="50000"/>
                  </a:schemeClr>
                </a:solidFill>
              </a:endParaRPr>
            </a:p>
          </p:txBody>
        </p:sp>
      </p:grpSp>
    </p:spTree>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1500"/>
                                </p:stCondLst>
                                <p:childTnLst>
                                  <p:par>
                                    <p:cTn id="25" presetID="2" presetClass="entr" presetSubtype="1" accel="40000" fill="hold" nodeType="afterEffect" p14:presetBounceEnd="40000">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14:bounceEnd="40000">
                                          <p:cBhvr additive="base">
                                            <p:cTn id="27" dur="1000" fill="hold"/>
                                            <p:tgtEl>
                                              <p:spTgt spid="131"/>
                                            </p:tgtEl>
                                            <p:attrNameLst>
                                              <p:attrName>ppt_x</p:attrName>
                                            </p:attrNameLst>
                                          </p:cBhvr>
                                          <p:tavLst>
                                            <p:tav tm="0">
                                              <p:val>
                                                <p:strVal val="#ppt_x"/>
                                              </p:val>
                                            </p:tav>
                                            <p:tav tm="100000">
                                              <p:val>
                                                <p:strVal val="#ppt_x"/>
                                              </p:val>
                                            </p:tav>
                                          </p:tavLst>
                                        </p:anim>
                                        <p:anim calcmode="lin" valueType="num" p14:bounceEnd="40000">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14:presetBounceEnd="40000">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14:bounceEnd="40000">
                                          <p:cBhvr additive="base">
                                            <p:cTn id="31" dur="1000" fill="hold"/>
                                            <p:tgtEl>
                                              <p:spTgt spid="139"/>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14:presetBounceEnd="40000">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14:bounceEnd="40000">
                                          <p:cBhvr additive="base">
                                            <p:cTn id="35" dur="1000" fill="hold"/>
                                            <p:tgtEl>
                                              <p:spTgt spid="155"/>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14:presetBounceEnd="40000">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14:bounceEnd="40000">
                                          <p:cBhvr additive="base">
                                            <p:cTn id="39" dur="1000" fill="hold"/>
                                            <p:tgtEl>
                                              <p:spTgt spid="163"/>
                                            </p:tgtEl>
                                            <p:attrNameLst>
                                              <p:attrName>ppt_x</p:attrName>
                                            </p:attrNameLst>
                                          </p:cBhvr>
                                          <p:tavLst>
                                            <p:tav tm="0">
                                              <p:val>
                                                <p:strVal val="#ppt_x"/>
                                              </p:val>
                                            </p:tav>
                                            <p:tav tm="100000">
                                              <p:val>
                                                <p:strVal val="#ppt_x"/>
                                              </p:val>
                                            </p:tav>
                                          </p:tavLst>
                                        </p:anim>
                                        <p:anim calcmode="lin" valueType="num" p14:bounceEnd="40000">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14:presetBounceEnd="40000">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14:bounceEnd="40000">
                                          <p:cBhvr additive="base">
                                            <p:cTn id="43" dur="1000" fill="hold"/>
                                            <p:tgtEl>
                                              <p:spTgt spid="147"/>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14:presetBounceEnd="40000">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14:bounceEnd="40000">
                                          <p:cBhvr additive="base">
                                            <p:cTn id="47" dur="1000" fill="hold"/>
                                            <p:tgtEl>
                                              <p:spTgt spid="123"/>
                                            </p:tgtEl>
                                            <p:attrNameLst>
                                              <p:attrName>ppt_x</p:attrName>
                                            </p:attrNameLst>
                                          </p:cBhvr>
                                          <p:tavLst>
                                            <p:tav tm="0">
                                              <p:val>
                                                <p:strVal val="0-#ppt_w/2"/>
                                              </p:val>
                                            </p:tav>
                                            <p:tav tm="100000">
                                              <p:val>
                                                <p:strVal val="#ppt_x"/>
                                              </p:val>
                                            </p:tav>
                                          </p:tavLst>
                                        </p:anim>
                                        <p:anim calcmode="lin" valueType="num" p14:bounceEnd="40000">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250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p:cTn id="7" dur="1000" fill="hold"/>
                                            <p:tgtEl>
                                              <p:spTgt spid="98"/>
                                            </p:tgtEl>
                                            <p:attrNameLst>
                                              <p:attrName>ppt_w</p:attrName>
                                            </p:attrNameLst>
                                          </p:cBhvr>
                                          <p:tavLst>
                                            <p:tav tm="0">
                                              <p:val>
                                                <p:fltVal val="0"/>
                                              </p:val>
                                            </p:tav>
                                            <p:tav tm="100000">
                                              <p:val>
                                                <p:strVal val="#ppt_w"/>
                                              </p:val>
                                            </p:tav>
                                          </p:tavLst>
                                        </p:anim>
                                        <p:anim calcmode="lin" valueType="num">
                                          <p:cBhvr>
                                            <p:cTn id="8" dur="1000" fill="hold"/>
                                            <p:tgtEl>
                                              <p:spTgt spid="98"/>
                                            </p:tgtEl>
                                            <p:attrNameLst>
                                              <p:attrName>ppt_h</p:attrName>
                                            </p:attrNameLst>
                                          </p:cBhvr>
                                          <p:tavLst>
                                            <p:tav tm="0">
                                              <p:val>
                                                <p:fltVal val="0"/>
                                              </p:val>
                                            </p:tav>
                                            <p:tav tm="100000">
                                              <p:val>
                                                <p:strVal val="#ppt_h"/>
                                              </p:val>
                                            </p:tav>
                                          </p:tavLst>
                                        </p:anim>
                                        <p:anim calcmode="lin" valueType="num">
                                          <p:cBhvr>
                                            <p:cTn id="9" dur="1000" fill="hold"/>
                                            <p:tgtEl>
                                              <p:spTgt spid="98"/>
                                            </p:tgtEl>
                                            <p:attrNameLst>
                                              <p:attrName>style.rotation</p:attrName>
                                            </p:attrNameLst>
                                          </p:cBhvr>
                                          <p:tavLst>
                                            <p:tav tm="0">
                                              <p:val>
                                                <p:fltVal val="90"/>
                                              </p:val>
                                            </p:tav>
                                            <p:tav tm="100000">
                                              <p:val>
                                                <p:fltVal val="0"/>
                                              </p:val>
                                            </p:tav>
                                          </p:tavLst>
                                        </p:anim>
                                        <p:animEffect transition="in" filter="fade">
                                          <p:cBhvr>
                                            <p:cTn id="10" dur="1000"/>
                                            <p:tgtEl>
                                              <p:spTgt spid="98"/>
                                            </p:tgtEl>
                                          </p:cBhvr>
                                        </p:animEffect>
                                      </p:childTnLst>
                                    </p:cTn>
                                  </p:par>
                                  <p:par>
                                    <p:cTn id="11" presetID="8" presetClass="emph" presetSubtype="0" fill="hold" grpId="1" nodeType="withEffect">
                                      <p:stCondLst>
                                        <p:cond delay="0"/>
                                      </p:stCondLst>
                                      <p:childTnLst>
                                        <p:animRot by="-21600000">
                                          <p:cBhvr>
                                            <p:cTn id="12" dur="2000" fill="hold"/>
                                            <p:tgtEl>
                                              <p:spTgt spid="98"/>
                                            </p:tgtEl>
                                            <p:attrNameLst>
                                              <p:attrName>r</p:attrName>
                                            </p:attrNameLst>
                                          </p:cBhvr>
                                        </p:animRo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73"/>
                                            </p:tgtEl>
                                            <p:attrNameLst>
                                              <p:attrName>style.visibility</p:attrName>
                                            </p:attrNameLst>
                                          </p:cBhvr>
                                          <p:to>
                                            <p:strVal val="visible"/>
                                          </p:to>
                                        </p:set>
                                        <p:anim calcmode="lin" valueType="num">
                                          <p:cBhvr>
                                            <p:cTn id="16" dur="500" fill="hold"/>
                                            <p:tgtEl>
                                              <p:spTgt spid="173"/>
                                            </p:tgtEl>
                                            <p:attrNameLst>
                                              <p:attrName>ppt_w</p:attrName>
                                            </p:attrNameLst>
                                          </p:cBhvr>
                                          <p:tavLst>
                                            <p:tav tm="0">
                                              <p:val>
                                                <p:fltVal val="0"/>
                                              </p:val>
                                            </p:tav>
                                            <p:tav tm="100000">
                                              <p:val>
                                                <p:strVal val="#ppt_w"/>
                                              </p:val>
                                            </p:tav>
                                          </p:tavLst>
                                        </p:anim>
                                        <p:anim calcmode="lin" valueType="num">
                                          <p:cBhvr>
                                            <p:cTn id="17" dur="500" fill="hold"/>
                                            <p:tgtEl>
                                              <p:spTgt spid="173"/>
                                            </p:tgtEl>
                                            <p:attrNameLst>
                                              <p:attrName>ppt_h</p:attrName>
                                            </p:attrNameLst>
                                          </p:cBhvr>
                                          <p:tavLst>
                                            <p:tav tm="0">
                                              <p:val>
                                                <p:fltVal val="0"/>
                                              </p:val>
                                            </p:tav>
                                            <p:tav tm="100000">
                                              <p:val>
                                                <p:strVal val="#ppt_h"/>
                                              </p:val>
                                            </p:tav>
                                          </p:tavLst>
                                        </p:anim>
                                        <p:animEffect transition="in" filter="fade">
                                          <p:cBhvr>
                                            <p:cTn id="18" dur="500"/>
                                            <p:tgtEl>
                                              <p:spTgt spid="17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72"/>
                                            </p:tgtEl>
                                            <p:attrNameLst>
                                              <p:attrName>style.visibility</p:attrName>
                                            </p:attrNameLst>
                                          </p:cBhvr>
                                          <p:to>
                                            <p:strVal val="visible"/>
                                          </p:to>
                                        </p:set>
                                        <p:anim calcmode="lin" valueType="num">
                                          <p:cBhvr>
                                            <p:cTn id="21" dur="500" fill="hold"/>
                                            <p:tgtEl>
                                              <p:spTgt spid="172"/>
                                            </p:tgtEl>
                                            <p:attrNameLst>
                                              <p:attrName>ppt_w</p:attrName>
                                            </p:attrNameLst>
                                          </p:cBhvr>
                                          <p:tavLst>
                                            <p:tav tm="0">
                                              <p:val>
                                                <p:fltVal val="0"/>
                                              </p:val>
                                            </p:tav>
                                            <p:tav tm="100000">
                                              <p:val>
                                                <p:strVal val="#ppt_w"/>
                                              </p:val>
                                            </p:tav>
                                          </p:tavLst>
                                        </p:anim>
                                        <p:anim calcmode="lin" valueType="num">
                                          <p:cBhvr>
                                            <p:cTn id="22" dur="500" fill="hold"/>
                                            <p:tgtEl>
                                              <p:spTgt spid="172"/>
                                            </p:tgtEl>
                                            <p:attrNameLst>
                                              <p:attrName>ppt_h</p:attrName>
                                            </p:attrNameLst>
                                          </p:cBhvr>
                                          <p:tavLst>
                                            <p:tav tm="0">
                                              <p:val>
                                                <p:fltVal val="0"/>
                                              </p:val>
                                            </p:tav>
                                            <p:tav tm="100000">
                                              <p:val>
                                                <p:strVal val="#ppt_h"/>
                                              </p:val>
                                            </p:tav>
                                          </p:tavLst>
                                        </p:anim>
                                        <p:animEffect transition="in" filter="fade">
                                          <p:cBhvr>
                                            <p:cTn id="23" dur="500"/>
                                            <p:tgtEl>
                                              <p:spTgt spid="172"/>
                                            </p:tgtEl>
                                          </p:cBhvr>
                                        </p:animEffect>
                                      </p:childTnLst>
                                    </p:cTn>
                                  </p:par>
                                </p:childTnLst>
                              </p:cTn>
                            </p:par>
                            <p:par>
                              <p:cTn id="24" fill="hold">
                                <p:stCondLst>
                                  <p:cond delay="1500"/>
                                </p:stCondLst>
                                <p:childTnLst>
                                  <p:par>
                                    <p:cTn id="25" presetID="2" presetClass="entr" presetSubtype="1" accel="40000" fill="hold" nodeType="afterEffect">
                                      <p:stCondLst>
                                        <p:cond delay="0"/>
                                      </p:stCondLst>
                                      <p:childTnLst>
                                        <p:set>
                                          <p:cBhvr>
                                            <p:cTn id="26" dur="1" fill="hold">
                                              <p:stCondLst>
                                                <p:cond delay="0"/>
                                              </p:stCondLst>
                                            </p:cTn>
                                            <p:tgtEl>
                                              <p:spTgt spid="131"/>
                                            </p:tgtEl>
                                            <p:attrNameLst>
                                              <p:attrName>style.visibility</p:attrName>
                                            </p:attrNameLst>
                                          </p:cBhvr>
                                          <p:to>
                                            <p:strVal val="visible"/>
                                          </p:to>
                                        </p:set>
                                        <p:anim calcmode="lin" valueType="num">
                                          <p:cBhvr additive="base">
                                            <p:cTn id="27" dur="1000" fill="hold"/>
                                            <p:tgtEl>
                                              <p:spTgt spid="131"/>
                                            </p:tgtEl>
                                            <p:attrNameLst>
                                              <p:attrName>ppt_x</p:attrName>
                                            </p:attrNameLst>
                                          </p:cBhvr>
                                          <p:tavLst>
                                            <p:tav tm="0">
                                              <p:val>
                                                <p:strVal val="#ppt_x"/>
                                              </p:val>
                                            </p:tav>
                                            <p:tav tm="100000">
                                              <p:val>
                                                <p:strVal val="#ppt_x"/>
                                              </p:val>
                                            </p:tav>
                                          </p:tavLst>
                                        </p:anim>
                                        <p:anim calcmode="lin" valueType="num">
                                          <p:cBhvr additive="base">
                                            <p:cTn id="28" dur="1000" fill="hold"/>
                                            <p:tgtEl>
                                              <p:spTgt spid="131"/>
                                            </p:tgtEl>
                                            <p:attrNameLst>
                                              <p:attrName>ppt_y</p:attrName>
                                            </p:attrNameLst>
                                          </p:cBhvr>
                                          <p:tavLst>
                                            <p:tav tm="0">
                                              <p:val>
                                                <p:strVal val="0-#ppt_h/2"/>
                                              </p:val>
                                            </p:tav>
                                            <p:tav tm="100000">
                                              <p:val>
                                                <p:strVal val="#ppt_y"/>
                                              </p:val>
                                            </p:tav>
                                          </p:tavLst>
                                        </p:anim>
                                      </p:childTnLst>
                                    </p:cTn>
                                  </p:par>
                                  <p:par>
                                    <p:cTn id="29" presetID="2" presetClass="entr" presetSubtype="3" accel="40000" fill="hold" nodeType="withEffect">
                                      <p:stCondLst>
                                        <p:cond delay="250"/>
                                      </p:stCondLst>
                                      <p:childTnLst>
                                        <p:set>
                                          <p:cBhvr>
                                            <p:cTn id="30" dur="1" fill="hold">
                                              <p:stCondLst>
                                                <p:cond delay="0"/>
                                              </p:stCondLst>
                                            </p:cTn>
                                            <p:tgtEl>
                                              <p:spTgt spid="139"/>
                                            </p:tgtEl>
                                            <p:attrNameLst>
                                              <p:attrName>style.visibility</p:attrName>
                                            </p:attrNameLst>
                                          </p:cBhvr>
                                          <p:to>
                                            <p:strVal val="visible"/>
                                          </p:to>
                                        </p:set>
                                        <p:anim calcmode="lin" valueType="num">
                                          <p:cBhvr additive="base">
                                            <p:cTn id="31" dur="1000" fill="hold"/>
                                            <p:tgtEl>
                                              <p:spTgt spid="139"/>
                                            </p:tgtEl>
                                            <p:attrNameLst>
                                              <p:attrName>ppt_x</p:attrName>
                                            </p:attrNameLst>
                                          </p:cBhvr>
                                          <p:tavLst>
                                            <p:tav tm="0">
                                              <p:val>
                                                <p:strVal val="1+#ppt_w/2"/>
                                              </p:val>
                                            </p:tav>
                                            <p:tav tm="100000">
                                              <p:val>
                                                <p:strVal val="#ppt_x"/>
                                              </p:val>
                                            </p:tav>
                                          </p:tavLst>
                                        </p:anim>
                                        <p:anim calcmode="lin" valueType="num">
                                          <p:cBhvr additive="base">
                                            <p:cTn id="32" dur="1000" fill="hold"/>
                                            <p:tgtEl>
                                              <p:spTgt spid="139"/>
                                            </p:tgtEl>
                                            <p:attrNameLst>
                                              <p:attrName>ppt_y</p:attrName>
                                            </p:attrNameLst>
                                          </p:cBhvr>
                                          <p:tavLst>
                                            <p:tav tm="0">
                                              <p:val>
                                                <p:strVal val="0-#ppt_h/2"/>
                                              </p:val>
                                            </p:tav>
                                            <p:tav tm="100000">
                                              <p:val>
                                                <p:strVal val="#ppt_y"/>
                                              </p:val>
                                            </p:tav>
                                          </p:tavLst>
                                        </p:anim>
                                      </p:childTnLst>
                                    </p:cTn>
                                  </p:par>
                                  <p:par>
                                    <p:cTn id="33" presetID="2" presetClass="entr" presetSubtype="6" accel="40000" fill="hold" nodeType="withEffect">
                                      <p:stCondLst>
                                        <p:cond delay="500"/>
                                      </p:stCondLst>
                                      <p:childTnLst>
                                        <p:set>
                                          <p:cBhvr>
                                            <p:cTn id="34" dur="1" fill="hold">
                                              <p:stCondLst>
                                                <p:cond delay="0"/>
                                              </p:stCondLst>
                                            </p:cTn>
                                            <p:tgtEl>
                                              <p:spTgt spid="155"/>
                                            </p:tgtEl>
                                            <p:attrNameLst>
                                              <p:attrName>style.visibility</p:attrName>
                                            </p:attrNameLst>
                                          </p:cBhvr>
                                          <p:to>
                                            <p:strVal val="visible"/>
                                          </p:to>
                                        </p:set>
                                        <p:anim calcmode="lin" valueType="num">
                                          <p:cBhvr additive="base">
                                            <p:cTn id="35" dur="1000" fill="hold"/>
                                            <p:tgtEl>
                                              <p:spTgt spid="155"/>
                                            </p:tgtEl>
                                            <p:attrNameLst>
                                              <p:attrName>ppt_x</p:attrName>
                                            </p:attrNameLst>
                                          </p:cBhvr>
                                          <p:tavLst>
                                            <p:tav tm="0">
                                              <p:val>
                                                <p:strVal val="1+#ppt_w/2"/>
                                              </p:val>
                                            </p:tav>
                                            <p:tav tm="100000">
                                              <p:val>
                                                <p:strVal val="#ppt_x"/>
                                              </p:val>
                                            </p:tav>
                                          </p:tavLst>
                                        </p:anim>
                                        <p:anim calcmode="lin" valueType="num">
                                          <p:cBhvr additive="base">
                                            <p:cTn id="36" dur="1000" fill="hold"/>
                                            <p:tgtEl>
                                              <p:spTgt spid="155"/>
                                            </p:tgtEl>
                                            <p:attrNameLst>
                                              <p:attrName>ppt_y</p:attrName>
                                            </p:attrNameLst>
                                          </p:cBhvr>
                                          <p:tavLst>
                                            <p:tav tm="0">
                                              <p:val>
                                                <p:strVal val="1+#ppt_h/2"/>
                                              </p:val>
                                            </p:tav>
                                            <p:tav tm="100000">
                                              <p:val>
                                                <p:strVal val="#ppt_y"/>
                                              </p:val>
                                            </p:tav>
                                          </p:tavLst>
                                        </p:anim>
                                      </p:childTnLst>
                                    </p:cTn>
                                  </p:par>
                                  <p:par>
                                    <p:cTn id="37" presetID="2" presetClass="entr" presetSubtype="4" accel="40000" fill="hold" nodeType="withEffect">
                                      <p:stCondLst>
                                        <p:cond delay="750"/>
                                      </p:stCondLst>
                                      <p:childTnLst>
                                        <p:set>
                                          <p:cBhvr>
                                            <p:cTn id="38" dur="1" fill="hold">
                                              <p:stCondLst>
                                                <p:cond delay="0"/>
                                              </p:stCondLst>
                                            </p:cTn>
                                            <p:tgtEl>
                                              <p:spTgt spid="163"/>
                                            </p:tgtEl>
                                            <p:attrNameLst>
                                              <p:attrName>style.visibility</p:attrName>
                                            </p:attrNameLst>
                                          </p:cBhvr>
                                          <p:to>
                                            <p:strVal val="visible"/>
                                          </p:to>
                                        </p:set>
                                        <p:anim calcmode="lin" valueType="num">
                                          <p:cBhvr additive="base">
                                            <p:cTn id="39" dur="1000" fill="hold"/>
                                            <p:tgtEl>
                                              <p:spTgt spid="163"/>
                                            </p:tgtEl>
                                            <p:attrNameLst>
                                              <p:attrName>ppt_x</p:attrName>
                                            </p:attrNameLst>
                                          </p:cBhvr>
                                          <p:tavLst>
                                            <p:tav tm="0">
                                              <p:val>
                                                <p:strVal val="#ppt_x"/>
                                              </p:val>
                                            </p:tav>
                                            <p:tav tm="100000">
                                              <p:val>
                                                <p:strVal val="#ppt_x"/>
                                              </p:val>
                                            </p:tav>
                                          </p:tavLst>
                                        </p:anim>
                                        <p:anim calcmode="lin" valueType="num">
                                          <p:cBhvr additive="base">
                                            <p:cTn id="40" dur="1000" fill="hold"/>
                                            <p:tgtEl>
                                              <p:spTgt spid="163"/>
                                            </p:tgtEl>
                                            <p:attrNameLst>
                                              <p:attrName>ppt_y</p:attrName>
                                            </p:attrNameLst>
                                          </p:cBhvr>
                                          <p:tavLst>
                                            <p:tav tm="0">
                                              <p:val>
                                                <p:strVal val="1+#ppt_h/2"/>
                                              </p:val>
                                            </p:tav>
                                            <p:tav tm="100000">
                                              <p:val>
                                                <p:strVal val="#ppt_y"/>
                                              </p:val>
                                            </p:tav>
                                          </p:tavLst>
                                        </p:anim>
                                      </p:childTnLst>
                                    </p:cTn>
                                  </p:par>
                                  <p:par>
                                    <p:cTn id="41" presetID="2" presetClass="entr" presetSubtype="12" accel="40000" fill="hold" nodeType="withEffect">
                                      <p:stCondLst>
                                        <p:cond delay="1000"/>
                                      </p:stCondLst>
                                      <p:childTnLst>
                                        <p:set>
                                          <p:cBhvr>
                                            <p:cTn id="42" dur="1" fill="hold">
                                              <p:stCondLst>
                                                <p:cond delay="0"/>
                                              </p:stCondLst>
                                            </p:cTn>
                                            <p:tgtEl>
                                              <p:spTgt spid="147"/>
                                            </p:tgtEl>
                                            <p:attrNameLst>
                                              <p:attrName>style.visibility</p:attrName>
                                            </p:attrNameLst>
                                          </p:cBhvr>
                                          <p:to>
                                            <p:strVal val="visible"/>
                                          </p:to>
                                        </p:set>
                                        <p:anim calcmode="lin" valueType="num">
                                          <p:cBhvr additive="base">
                                            <p:cTn id="43" dur="1000" fill="hold"/>
                                            <p:tgtEl>
                                              <p:spTgt spid="147"/>
                                            </p:tgtEl>
                                            <p:attrNameLst>
                                              <p:attrName>ppt_x</p:attrName>
                                            </p:attrNameLst>
                                          </p:cBhvr>
                                          <p:tavLst>
                                            <p:tav tm="0">
                                              <p:val>
                                                <p:strVal val="0-#ppt_w/2"/>
                                              </p:val>
                                            </p:tav>
                                            <p:tav tm="100000">
                                              <p:val>
                                                <p:strVal val="#ppt_x"/>
                                              </p:val>
                                            </p:tav>
                                          </p:tavLst>
                                        </p:anim>
                                        <p:anim calcmode="lin" valueType="num">
                                          <p:cBhvr additive="base">
                                            <p:cTn id="44" dur="1000" fill="hold"/>
                                            <p:tgtEl>
                                              <p:spTgt spid="147"/>
                                            </p:tgtEl>
                                            <p:attrNameLst>
                                              <p:attrName>ppt_y</p:attrName>
                                            </p:attrNameLst>
                                          </p:cBhvr>
                                          <p:tavLst>
                                            <p:tav tm="0">
                                              <p:val>
                                                <p:strVal val="1+#ppt_h/2"/>
                                              </p:val>
                                            </p:tav>
                                            <p:tav tm="100000">
                                              <p:val>
                                                <p:strVal val="#ppt_y"/>
                                              </p:val>
                                            </p:tav>
                                          </p:tavLst>
                                        </p:anim>
                                      </p:childTnLst>
                                    </p:cTn>
                                  </p:par>
                                  <p:par>
                                    <p:cTn id="45" presetID="2" presetClass="entr" presetSubtype="9" accel="40000" fill="hold" nodeType="withEffect">
                                      <p:stCondLst>
                                        <p:cond delay="1250"/>
                                      </p:stCondLst>
                                      <p:childTnLst>
                                        <p:set>
                                          <p:cBhvr>
                                            <p:cTn id="46" dur="1" fill="hold">
                                              <p:stCondLst>
                                                <p:cond delay="0"/>
                                              </p:stCondLst>
                                            </p:cTn>
                                            <p:tgtEl>
                                              <p:spTgt spid="123"/>
                                            </p:tgtEl>
                                            <p:attrNameLst>
                                              <p:attrName>style.visibility</p:attrName>
                                            </p:attrNameLst>
                                          </p:cBhvr>
                                          <p:to>
                                            <p:strVal val="visible"/>
                                          </p:to>
                                        </p:set>
                                        <p:anim calcmode="lin" valueType="num">
                                          <p:cBhvr additive="base">
                                            <p:cTn id="47" dur="1000" fill="hold"/>
                                            <p:tgtEl>
                                              <p:spTgt spid="123"/>
                                            </p:tgtEl>
                                            <p:attrNameLst>
                                              <p:attrName>ppt_x</p:attrName>
                                            </p:attrNameLst>
                                          </p:cBhvr>
                                          <p:tavLst>
                                            <p:tav tm="0">
                                              <p:val>
                                                <p:strVal val="0-#ppt_w/2"/>
                                              </p:val>
                                            </p:tav>
                                            <p:tav tm="100000">
                                              <p:val>
                                                <p:strVal val="#ppt_x"/>
                                              </p:val>
                                            </p:tav>
                                          </p:tavLst>
                                        </p:anim>
                                        <p:anim calcmode="lin" valueType="num">
                                          <p:cBhvr additive="base">
                                            <p:cTn id="48" dur="1000" fill="hold"/>
                                            <p:tgtEl>
                                              <p:spTgt spid="123"/>
                                            </p:tgtEl>
                                            <p:attrNameLst>
                                              <p:attrName>ppt_y</p:attrName>
                                            </p:attrNameLst>
                                          </p:cBhvr>
                                          <p:tavLst>
                                            <p:tav tm="0">
                                              <p:val>
                                                <p:strVal val="0-#ppt_h/2"/>
                                              </p:val>
                                            </p:tav>
                                            <p:tav tm="100000">
                                              <p:val>
                                                <p:strVal val="#ppt_y"/>
                                              </p:val>
                                            </p:tav>
                                          </p:tavLst>
                                        </p:anim>
                                      </p:childTnLst>
                                    </p:cTn>
                                  </p:par>
                                </p:childTnLst>
                              </p:cTn>
                            </p:par>
                            <p:par>
                              <p:cTn id="49" fill="hold">
                                <p:stCondLst>
                                  <p:cond delay="2500"/>
                                </p:stCondLst>
                                <p:childTnLst>
                                  <p:par>
                                    <p:cTn id="50" presetID="14" presetClass="entr" presetSubtype="10" fill="hold"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randombar(horizontal)">
                                          <p:cBhvr>
                                            <p:cTn id="52" dur="500"/>
                                            <p:tgtEl>
                                              <p:spTgt spid="120"/>
                                            </p:tgtEl>
                                          </p:cBhvr>
                                        </p:animEffect>
                                      </p:childTnLst>
                                    </p:cTn>
                                  </p:par>
                                  <p:par>
                                    <p:cTn id="53" presetID="14" presetClass="entr" presetSubtype="10" fill="hold" nodeType="withEffect">
                                      <p:stCondLst>
                                        <p:cond delay="0"/>
                                      </p:stCondLst>
                                      <p:childTnLst>
                                        <p:set>
                                          <p:cBhvr>
                                            <p:cTn id="54" dur="1" fill="hold">
                                              <p:stCondLst>
                                                <p:cond delay="0"/>
                                              </p:stCondLst>
                                            </p:cTn>
                                            <p:tgtEl>
                                              <p:spTgt spid="105"/>
                                            </p:tgtEl>
                                            <p:attrNameLst>
                                              <p:attrName>style.visibility</p:attrName>
                                            </p:attrNameLst>
                                          </p:cBhvr>
                                          <p:to>
                                            <p:strVal val="visible"/>
                                          </p:to>
                                        </p:set>
                                        <p:animEffect transition="in" filter="randombar(horizontal)">
                                          <p:cBhvr>
                                            <p:cTn id="55" dur="500"/>
                                            <p:tgtEl>
                                              <p:spTgt spid="105"/>
                                            </p:tgtEl>
                                          </p:cBhvr>
                                        </p:animEffect>
                                      </p:childTnLst>
                                    </p:cTn>
                                  </p:par>
                                  <p:par>
                                    <p:cTn id="56" presetID="14" presetClass="entr" presetSubtype="10" fill="hold" nodeType="withEffect">
                                      <p:stCondLst>
                                        <p:cond delay="0"/>
                                      </p:stCondLst>
                                      <p:childTnLst>
                                        <p:set>
                                          <p:cBhvr>
                                            <p:cTn id="57" dur="1" fill="hold">
                                              <p:stCondLst>
                                                <p:cond delay="0"/>
                                              </p:stCondLst>
                                            </p:cTn>
                                            <p:tgtEl>
                                              <p:spTgt spid="108"/>
                                            </p:tgtEl>
                                            <p:attrNameLst>
                                              <p:attrName>style.visibility</p:attrName>
                                            </p:attrNameLst>
                                          </p:cBhvr>
                                          <p:to>
                                            <p:strVal val="visible"/>
                                          </p:to>
                                        </p:set>
                                        <p:animEffect transition="in" filter="randombar(horizontal)">
                                          <p:cBhvr>
                                            <p:cTn id="58" dur="500"/>
                                            <p:tgtEl>
                                              <p:spTgt spid="108"/>
                                            </p:tgtEl>
                                          </p:cBhvr>
                                        </p:animEffect>
                                      </p:childTnLst>
                                    </p:cTn>
                                  </p:par>
                                  <p:par>
                                    <p:cTn id="59" presetID="14" presetClass="entr" presetSubtype="10" fill="hold" nodeType="with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randombar(horizontal)">
                                          <p:cBhvr>
                                            <p:cTn id="61" dur="500"/>
                                            <p:tgtEl>
                                              <p:spTgt spid="117"/>
                                            </p:tgtEl>
                                          </p:cBhvr>
                                        </p:animEffect>
                                      </p:childTnLst>
                                    </p:cTn>
                                  </p:par>
                                  <p:par>
                                    <p:cTn id="62" presetID="14" presetClass="entr" presetSubtype="10" fill="hold" nodeType="withEffect">
                                      <p:stCondLst>
                                        <p:cond delay="0"/>
                                      </p:stCondLst>
                                      <p:childTnLst>
                                        <p:set>
                                          <p:cBhvr>
                                            <p:cTn id="63" dur="1" fill="hold">
                                              <p:stCondLst>
                                                <p:cond delay="0"/>
                                              </p:stCondLst>
                                            </p:cTn>
                                            <p:tgtEl>
                                              <p:spTgt spid="114"/>
                                            </p:tgtEl>
                                            <p:attrNameLst>
                                              <p:attrName>style.visibility</p:attrName>
                                            </p:attrNameLst>
                                          </p:cBhvr>
                                          <p:to>
                                            <p:strVal val="visible"/>
                                          </p:to>
                                        </p:set>
                                        <p:animEffect transition="in" filter="randombar(horizontal)">
                                          <p:cBhvr>
                                            <p:cTn id="64" dur="500"/>
                                            <p:tgtEl>
                                              <p:spTgt spid="114"/>
                                            </p:tgtEl>
                                          </p:cBhvr>
                                        </p:animEffect>
                                      </p:childTnLst>
                                    </p:cTn>
                                  </p:par>
                                  <p:par>
                                    <p:cTn id="65" presetID="14" presetClass="entr" presetSubtype="1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randombar(horizontal)">
                                          <p:cBhvr>
                                            <p:cTn id="67"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8" grpId="1" animBg="1"/>
          <p:bldP spid="17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29112" y="932723"/>
            <a:ext cx="7797120" cy="5398708"/>
            <a:chOff x="5502139" y="728995"/>
            <a:chExt cx="7798134" cy="5398708"/>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01852" y="-470718"/>
              <a:ext cx="5398708" cy="7798134"/>
            </a:xfrm>
            <a:prstGeom prst="rect">
              <a:avLst/>
            </a:prstGeom>
            <a:effectLst>
              <a:outerShdw blurRad="127000" dist="50800" dir="2700000" algn="tl" rotWithShape="0">
                <a:prstClr val="black">
                  <a:alpha val="25000"/>
                </a:prstClr>
              </a:outerShdw>
            </a:effectLst>
          </p:spPr>
        </p:pic>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99077" y="2303842"/>
              <a:ext cx="4004258" cy="2253644"/>
            </a:xfrm>
            <a:custGeom>
              <a:avLst/>
              <a:gdLst>
                <a:gd name="connsiteX0" fmla="*/ 0 w 2246010"/>
                <a:gd name="connsiteY0" fmla="*/ 0 h 3971925"/>
                <a:gd name="connsiteX1" fmla="*/ 2246010 w 2246010"/>
                <a:gd name="connsiteY1" fmla="*/ 0 h 3971925"/>
                <a:gd name="connsiteX2" fmla="*/ 2246010 w 2246010"/>
                <a:gd name="connsiteY2" fmla="*/ 3971925 h 3971925"/>
                <a:gd name="connsiteX3" fmla="*/ 0 w 2246010"/>
                <a:gd name="connsiteY3" fmla="*/ 3971925 h 3971925"/>
              </a:gdLst>
              <a:ahLst/>
              <a:cxnLst>
                <a:cxn ang="0">
                  <a:pos x="connsiteX0" y="connsiteY0"/>
                </a:cxn>
                <a:cxn ang="0">
                  <a:pos x="connsiteX1" y="connsiteY1"/>
                </a:cxn>
                <a:cxn ang="0">
                  <a:pos x="connsiteX2" y="connsiteY2"/>
                </a:cxn>
                <a:cxn ang="0">
                  <a:pos x="connsiteX3" y="connsiteY3"/>
                </a:cxn>
              </a:cxnLst>
              <a:rect l="l" t="t" r="r" b="b"/>
              <a:pathLst>
                <a:path w="2246010" h="3971925">
                  <a:moveTo>
                    <a:pt x="0" y="0"/>
                  </a:moveTo>
                  <a:lnTo>
                    <a:pt x="2246010" y="0"/>
                  </a:lnTo>
                  <a:lnTo>
                    <a:pt x="2246010" y="3971925"/>
                  </a:lnTo>
                  <a:lnTo>
                    <a:pt x="0" y="3971925"/>
                  </a:lnTo>
                  <a:close/>
                </a:path>
              </a:pathLst>
            </a:custGeom>
          </p:spPr>
        </p:pic>
      </p:grpSp>
      <p:sp>
        <p:nvSpPr>
          <p:cNvPr id="28" name="圆角矩形 27"/>
          <p:cNvSpPr/>
          <p:nvPr/>
        </p:nvSpPr>
        <p:spPr>
          <a:xfrm>
            <a:off x="1058194" y="1010877"/>
            <a:ext cx="1207976" cy="939659"/>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 name="圆角矩形 28"/>
          <p:cNvSpPr/>
          <p:nvPr/>
        </p:nvSpPr>
        <p:spPr>
          <a:xfrm>
            <a:off x="1058194" y="2060821"/>
            <a:ext cx="1207976" cy="939659"/>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0" name="圆角矩形 29"/>
          <p:cNvSpPr/>
          <p:nvPr/>
        </p:nvSpPr>
        <p:spPr>
          <a:xfrm>
            <a:off x="2503228" y="1010877"/>
            <a:ext cx="1207976" cy="939659"/>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3" name="组合 32"/>
          <p:cNvGrpSpPr/>
          <p:nvPr/>
        </p:nvGrpSpPr>
        <p:grpSpPr>
          <a:xfrm>
            <a:off x="1058194" y="1010878"/>
            <a:ext cx="4197226" cy="3064255"/>
            <a:chOff x="5436096" y="627534"/>
            <a:chExt cx="3149843" cy="2299296"/>
          </a:xfrm>
          <a:solidFill>
            <a:srgbClr val="005EA4"/>
          </a:solidFill>
        </p:grpSpPr>
        <p:sp>
          <p:nvSpPr>
            <p:cNvPr id="35" name="圆角矩形 34"/>
            <p:cNvSpPr/>
            <p:nvPr/>
          </p:nvSpPr>
          <p:spPr>
            <a:xfrm>
              <a:off x="5436096" y="2221747"/>
              <a:ext cx="906536" cy="705083"/>
            </a:xfrm>
            <a:prstGeom prst="round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7608375" y="627534"/>
              <a:ext cx="977564" cy="705083"/>
            </a:xfrm>
            <a:prstGeom prst="round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圆角矩形 45"/>
          <p:cNvSpPr/>
          <p:nvPr/>
        </p:nvSpPr>
        <p:spPr>
          <a:xfrm>
            <a:off x="10139986" y="4390145"/>
            <a:ext cx="1207976" cy="939659"/>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7" name="圆角矩形 46"/>
          <p:cNvSpPr/>
          <p:nvPr/>
        </p:nvSpPr>
        <p:spPr>
          <a:xfrm>
            <a:off x="8697756" y="5546860"/>
            <a:ext cx="1207976" cy="939659"/>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8" name="圆角矩形 47"/>
          <p:cNvSpPr/>
          <p:nvPr/>
        </p:nvSpPr>
        <p:spPr>
          <a:xfrm>
            <a:off x="10158980" y="5515044"/>
            <a:ext cx="1207976" cy="939659"/>
          </a:xfrm>
          <a:prstGeom prst="round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9" name="组合 48"/>
          <p:cNvGrpSpPr/>
          <p:nvPr/>
        </p:nvGrpSpPr>
        <p:grpSpPr>
          <a:xfrm>
            <a:off x="7273719" y="3306798"/>
            <a:ext cx="4140560" cy="3192579"/>
            <a:chOff x="5516344" y="572773"/>
            <a:chExt cx="3107318" cy="2395585"/>
          </a:xfrm>
          <a:solidFill>
            <a:srgbClr val="005EA4"/>
          </a:solidFill>
        </p:grpSpPr>
        <p:sp>
          <p:nvSpPr>
            <p:cNvPr id="50" name="圆角矩形 49"/>
            <p:cNvSpPr/>
            <p:nvPr/>
          </p:nvSpPr>
          <p:spPr>
            <a:xfrm>
              <a:off x="5516344" y="2263275"/>
              <a:ext cx="906536" cy="705083"/>
            </a:xfrm>
            <a:prstGeom prst="roundRect">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7646098" y="572773"/>
              <a:ext cx="977564" cy="705083"/>
            </a:xfrm>
            <a:prstGeom prst="roundRect">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Text Placeholder 3"/>
          <p:cNvSpPr txBox="1"/>
          <p:nvPr/>
        </p:nvSpPr>
        <p:spPr>
          <a:xfrm>
            <a:off x="5576826" y="957424"/>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p>
          <a:p>
            <a:pPr lvl="0"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53" name="Text Placeholder 3"/>
          <p:cNvSpPr txBox="1"/>
          <p:nvPr/>
        </p:nvSpPr>
        <p:spPr>
          <a:xfrm>
            <a:off x="4131862" y="5378152"/>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输入你的标题</a:t>
            </a:r>
          </a:p>
          <a:p>
            <a:pPr lvl="0" algn="l"/>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4" name="标题 3"/>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par>
                                <p:cTn id="9" presetID="15"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2000" fill="hold"/>
                                        <p:tgtEl>
                                          <p:spTgt spid="29"/>
                                        </p:tgtEl>
                                        <p:attrNameLst>
                                          <p:attrName>ppt_w</p:attrName>
                                        </p:attrNameLst>
                                      </p:cBhvr>
                                      <p:tavLst>
                                        <p:tav tm="0">
                                          <p:val>
                                            <p:fltVal val="0"/>
                                          </p:val>
                                        </p:tav>
                                        <p:tav tm="100000">
                                          <p:val>
                                            <p:strVal val="#ppt_w"/>
                                          </p:val>
                                        </p:tav>
                                      </p:tavLst>
                                    </p:anim>
                                    <p:anim calcmode="lin" valueType="num">
                                      <p:cBhvr>
                                        <p:cTn id="12" dur="2000" fill="hold"/>
                                        <p:tgtEl>
                                          <p:spTgt spid="29"/>
                                        </p:tgtEl>
                                        <p:attrNameLst>
                                          <p:attrName>ppt_h</p:attrName>
                                        </p:attrNameLst>
                                      </p:cBhvr>
                                      <p:tavLst>
                                        <p:tav tm="0">
                                          <p:val>
                                            <p:fltVal val="0"/>
                                          </p:val>
                                        </p:tav>
                                        <p:tav tm="100000">
                                          <p:val>
                                            <p:strVal val="#ppt_h"/>
                                          </p:val>
                                        </p:tav>
                                      </p:tavLst>
                                    </p:anim>
                                    <p:anim calcmode="lin" valueType="num">
                                      <p:cBhvr>
                                        <p:cTn id="13" dur="2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14" dur="2000" fill="hold"/>
                                        <p:tgtEl>
                                          <p:spTgt spid="2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2000" fill="hold"/>
                                        <p:tgtEl>
                                          <p:spTgt spid="28"/>
                                        </p:tgtEl>
                                        <p:attrNameLst>
                                          <p:attrName>ppt_w</p:attrName>
                                        </p:attrNameLst>
                                      </p:cBhvr>
                                      <p:tavLst>
                                        <p:tav tm="0">
                                          <p:val>
                                            <p:fltVal val="0"/>
                                          </p:val>
                                        </p:tav>
                                        <p:tav tm="100000">
                                          <p:val>
                                            <p:strVal val="#ppt_w"/>
                                          </p:val>
                                        </p:tav>
                                      </p:tavLst>
                                    </p:anim>
                                    <p:anim calcmode="lin" valueType="num">
                                      <p:cBhvr>
                                        <p:cTn id="18" dur="2000" fill="hold"/>
                                        <p:tgtEl>
                                          <p:spTgt spid="28"/>
                                        </p:tgtEl>
                                        <p:attrNameLst>
                                          <p:attrName>ppt_h</p:attrName>
                                        </p:attrNameLst>
                                      </p:cBhvr>
                                      <p:tavLst>
                                        <p:tav tm="0">
                                          <p:val>
                                            <p:fltVal val="0"/>
                                          </p:val>
                                        </p:tav>
                                        <p:tav tm="100000">
                                          <p:val>
                                            <p:strVal val="#ppt_h"/>
                                          </p:val>
                                        </p:tav>
                                      </p:tavLst>
                                    </p:anim>
                                    <p:anim calcmode="lin" valueType="num">
                                      <p:cBhvr>
                                        <p:cTn id="19" dur="2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0" dur="2000" fill="hold"/>
                                        <p:tgtEl>
                                          <p:spTgt spid="28"/>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2000" fill="hold"/>
                                        <p:tgtEl>
                                          <p:spTgt spid="30"/>
                                        </p:tgtEl>
                                        <p:attrNameLst>
                                          <p:attrName>ppt_w</p:attrName>
                                        </p:attrNameLst>
                                      </p:cBhvr>
                                      <p:tavLst>
                                        <p:tav tm="0">
                                          <p:val>
                                            <p:fltVal val="0"/>
                                          </p:val>
                                        </p:tav>
                                        <p:tav tm="100000">
                                          <p:val>
                                            <p:strVal val="#ppt_w"/>
                                          </p:val>
                                        </p:tav>
                                      </p:tavLst>
                                    </p:anim>
                                    <p:anim calcmode="lin" valueType="num">
                                      <p:cBhvr>
                                        <p:cTn id="24" dur="2000" fill="hold"/>
                                        <p:tgtEl>
                                          <p:spTgt spid="30"/>
                                        </p:tgtEl>
                                        <p:attrNameLst>
                                          <p:attrName>ppt_h</p:attrName>
                                        </p:attrNameLst>
                                      </p:cBhvr>
                                      <p:tavLst>
                                        <p:tav tm="0">
                                          <p:val>
                                            <p:fltVal val="0"/>
                                          </p:val>
                                        </p:tav>
                                        <p:tav tm="100000">
                                          <p:val>
                                            <p:strVal val="#ppt_h"/>
                                          </p:val>
                                        </p:tav>
                                      </p:tavLst>
                                    </p:anim>
                                    <p:anim calcmode="lin" valueType="num">
                                      <p:cBhvr>
                                        <p:cTn id="25" dur="2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2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2000" fill="hold"/>
                                        <p:tgtEl>
                                          <p:spTgt spid="33"/>
                                        </p:tgtEl>
                                        <p:attrNameLst>
                                          <p:attrName>ppt_w</p:attrName>
                                        </p:attrNameLst>
                                      </p:cBhvr>
                                      <p:tavLst>
                                        <p:tav tm="0">
                                          <p:val>
                                            <p:fltVal val="0"/>
                                          </p:val>
                                        </p:tav>
                                        <p:tav tm="100000">
                                          <p:val>
                                            <p:strVal val="#ppt_w"/>
                                          </p:val>
                                        </p:tav>
                                      </p:tavLst>
                                    </p:anim>
                                    <p:anim calcmode="lin" valueType="num">
                                      <p:cBhvr>
                                        <p:cTn id="30" dur="2000" fill="hold"/>
                                        <p:tgtEl>
                                          <p:spTgt spid="33"/>
                                        </p:tgtEl>
                                        <p:attrNameLst>
                                          <p:attrName>ppt_h</p:attrName>
                                        </p:attrNameLst>
                                      </p:cBhvr>
                                      <p:tavLst>
                                        <p:tav tm="0">
                                          <p:val>
                                            <p:fltVal val="0"/>
                                          </p:val>
                                        </p:tav>
                                        <p:tav tm="100000">
                                          <p:val>
                                            <p:strVal val="#ppt_h"/>
                                          </p:val>
                                        </p:tav>
                                      </p:tavLst>
                                    </p:anim>
                                    <p:anim calcmode="lin" valueType="num">
                                      <p:cBhvr>
                                        <p:cTn id="31" dur="2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2" dur="2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500"/>
                            </p:stCondLst>
                            <p:childTnLst>
                              <p:par>
                                <p:cTn id="34" presetID="15" presetClass="entr" presetSubtype="0"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2000" fill="hold"/>
                                        <p:tgtEl>
                                          <p:spTgt spid="47"/>
                                        </p:tgtEl>
                                        <p:attrNameLst>
                                          <p:attrName>ppt_w</p:attrName>
                                        </p:attrNameLst>
                                      </p:cBhvr>
                                      <p:tavLst>
                                        <p:tav tm="0">
                                          <p:val>
                                            <p:fltVal val="0"/>
                                          </p:val>
                                        </p:tav>
                                        <p:tav tm="100000">
                                          <p:val>
                                            <p:strVal val="#ppt_w"/>
                                          </p:val>
                                        </p:tav>
                                      </p:tavLst>
                                    </p:anim>
                                    <p:anim calcmode="lin" valueType="num">
                                      <p:cBhvr>
                                        <p:cTn id="37" dur="2000" fill="hold"/>
                                        <p:tgtEl>
                                          <p:spTgt spid="47"/>
                                        </p:tgtEl>
                                        <p:attrNameLst>
                                          <p:attrName>ppt_h</p:attrName>
                                        </p:attrNameLst>
                                      </p:cBhvr>
                                      <p:tavLst>
                                        <p:tav tm="0">
                                          <p:val>
                                            <p:fltVal val="0"/>
                                          </p:val>
                                        </p:tav>
                                        <p:tav tm="100000">
                                          <p:val>
                                            <p:strVal val="#ppt_h"/>
                                          </p:val>
                                        </p:tav>
                                      </p:tavLst>
                                    </p:anim>
                                    <p:anim calcmode="lin" valueType="num">
                                      <p:cBhvr>
                                        <p:cTn id="38" dur="2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39" dur="2000" fill="hold"/>
                                        <p:tgtEl>
                                          <p:spTgt spid="47"/>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2000" fill="hold"/>
                                        <p:tgtEl>
                                          <p:spTgt spid="46"/>
                                        </p:tgtEl>
                                        <p:attrNameLst>
                                          <p:attrName>ppt_w</p:attrName>
                                        </p:attrNameLst>
                                      </p:cBhvr>
                                      <p:tavLst>
                                        <p:tav tm="0">
                                          <p:val>
                                            <p:fltVal val="0"/>
                                          </p:val>
                                        </p:tav>
                                        <p:tav tm="100000">
                                          <p:val>
                                            <p:strVal val="#ppt_w"/>
                                          </p:val>
                                        </p:tav>
                                      </p:tavLst>
                                    </p:anim>
                                    <p:anim calcmode="lin" valueType="num">
                                      <p:cBhvr>
                                        <p:cTn id="43" dur="2000" fill="hold"/>
                                        <p:tgtEl>
                                          <p:spTgt spid="46"/>
                                        </p:tgtEl>
                                        <p:attrNameLst>
                                          <p:attrName>ppt_h</p:attrName>
                                        </p:attrNameLst>
                                      </p:cBhvr>
                                      <p:tavLst>
                                        <p:tav tm="0">
                                          <p:val>
                                            <p:fltVal val="0"/>
                                          </p:val>
                                        </p:tav>
                                        <p:tav tm="100000">
                                          <p:val>
                                            <p:strVal val="#ppt_h"/>
                                          </p:val>
                                        </p:tav>
                                      </p:tavLst>
                                    </p:anim>
                                    <p:anim calcmode="lin" valueType="num">
                                      <p:cBhvr>
                                        <p:cTn id="44" dur="2000" fill="hold"/>
                                        <p:tgtEl>
                                          <p:spTgt spid="46"/>
                                        </p:tgtEl>
                                        <p:attrNameLst>
                                          <p:attrName>ppt_x</p:attrName>
                                        </p:attrNameLst>
                                      </p:cBhvr>
                                      <p:tavLst>
                                        <p:tav tm="0" fmla="#ppt_x+(cos(-2*pi*(1-$))*-#ppt_x-sin(-2*pi*(1-$))*(1-#ppt_y))*(1-$)">
                                          <p:val>
                                            <p:fltVal val="0"/>
                                          </p:val>
                                        </p:tav>
                                        <p:tav tm="100000">
                                          <p:val>
                                            <p:fltVal val="1"/>
                                          </p:val>
                                        </p:tav>
                                      </p:tavLst>
                                    </p:anim>
                                    <p:anim calcmode="lin" valueType="num">
                                      <p:cBhvr>
                                        <p:cTn id="45" dur="2000" fill="hold"/>
                                        <p:tgtEl>
                                          <p:spTgt spid="46"/>
                                        </p:tgtEl>
                                        <p:attrNameLst>
                                          <p:attrName>ppt_y</p:attrName>
                                        </p:attrNameLst>
                                      </p:cBhvr>
                                      <p:tavLst>
                                        <p:tav tm="0" fmla="#ppt_y+(sin(-2*pi*(1-$))*-#ppt_x+cos(-2*pi*(1-$))*(1-#ppt_y))*(1-$)">
                                          <p:val>
                                            <p:fltVal val="0"/>
                                          </p:val>
                                        </p:tav>
                                        <p:tav tm="100000">
                                          <p:val>
                                            <p:fltVal val="1"/>
                                          </p:val>
                                        </p:tav>
                                      </p:tavLst>
                                    </p:anim>
                                  </p:childTnLst>
                                </p:cTn>
                              </p:par>
                              <p:par>
                                <p:cTn id="46" presetID="15"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p:cTn id="48" dur="2000" fill="hold"/>
                                        <p:tgtEl>
                                          <p:spTgt spid="48"/>
                                        </p:tgtEl>
                                        <p:attrNameLst>
                                          <p:attrName>ppt_w</p:attrName>
                                        </p:attrNameLst>
                                      </p:cBhvr>
                                      <p:tavLst>
                                        <p:tav tm="0">
                                          <p:val>
                                            <p:fltVal val="0"/>
                                          </p:val>
                                        </p:tav>
                                        <p:tav tm="100000">
                                          <p:val>
                                            <p:strVal val="#ppt_w"/>
                                          </p:val>
                                        </p:tav>
                                      </p:tavLst>
                                    </p:anim>
                                    <p:anim calcmode="lin" valueType="num">
                                      <p:cBhvr>
                                        <p:cTn id="49" dur="2000" fill="hold"/>
                                        <p:tgtEl>
                                          <p:spTgt spid="48"/>
                                        </p:tgtEl>
                                        <p:attrNameLst>
                                          <p:attrName>ppt_h</p:attrName>
                                        </p:attrNameLst>
                                      </p:cBhvr>
                                      <p:tavLst>
                                        <p:tav tm="0">
                                          <p:val>
                                            <p:fltVal val="0"/>
                                          </p:val>
                                        </p:tav>
                                        <p:tav tm="100000">
                                          <p:val>
                                            <p:strVal val="#ppt_h"/>
                                          </p:val>
                                        </p:tav>
                                      </p:tavLst>
                                    </p:anim>
                                    <p:anim calcmode="lin" valueType="num">
                                      <p:cBhvr>
                                        <p:cTn id="50" dur="2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51" dur="2000" fill="hold"/>
                                        <p:tgtEl>
                                          <p:spTgt spid="48"/>
                                        </p:tgtEl>
                                        <p:attrNameLst>
                                          <p:attrName>ppt_y</p:attrName>
                                        </p:attrNameLst>
                                      </p:cBhvr>
                                      <p:tavLst>
                                        <p:tav tm="0" fmla="#ppt_y+(sin(-2*pi*(1-$))*-#ppt_x+cos(-2*pi*(1-$))*(1-#ppt_y))*(1-$)">
                                          <p:val>
                                            <p:fltVal val="0"/>
                                          </p:val>
                                        </p:tav>
                                        <p:tav tm="100000">
                                          <p:val>
                                            <p:fltVal val="1"/>
                                          </p:val>
                                        </p:tav>
                                      </p:tavLst>
                                    </p:anim>
                                  </p:childTnLst>
                                </p:cTn>
                              </p:par>
                              <p:par>
                                <p:cTn id="52" presetID="15" presetClass="entr" presetSubtype="0" fill="hold" nodeType="with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2000" fill="hold"/>
                                        <p:tgtEl>
                                          <p:spTgt spid="49"/>
                                        </p:tgtEl>
                                        <p:attrNameLst>
                                          <p:attrName>ppt_w</p:attrName>
                                        </p:attrNameLst>
                                      </p:cBhvr>
                                      <p:tavLst>
                                        <p:tav tm="0">
                                          <p:val>
                                            <p:fltVal val="0"/>
                                          </p:val>
                                        </p:tav>
                                        <p:tav tm="100000">
                                          <p:val>
                                            <p:strVal val="#ppt_w"/>
                                          </p:val>
                                        </p:tav>
                                      </p:tavLst>
                                    </p:anim>
                                    <p:anim calcmode="lin" valueType="num">
                                      <p:cBhvr>
                                        <p:cTn id="55" dur="2000" fill="hold"/>
                                        <p:tgtEl>
                                          <p:spTgt spid="49"/>
                                        </p:tgtEl>
                                        <p:attrNameLst>
                                          <p:attrName>ppt_h</p:attrName>
                                        </p:attrNameLst>
                                      </p:cBhvr>
                                      <p:tavLst>
                                        <p:tav tm="0">
                                          <p:val>
                                            <p:fltVal val="0"/>
                                          </p:val>
                                        </p:tav>
                                        <p:tav tm="100000">
                                          <p:val>
                                            <p:strVal val="#ppt_h"/>
                                          </p:val>
                                        </p:tav>
                                      </p:tavLst>
                                    </p:anim>
                                    <p:anim calcmode="lin" valueType="num">
                                      <p:cBhvr>
                                        <p:cTn id="56" dur="2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57" dur="2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58" fill="hold">
                            <p:stCondLst>
                              <p:cond delay="2500"/>
                            </p:stCondLst>
                            <p:childTnLst>
                              <p:par>
                                <p:cTn id="59" presetID="10" presetClass="entr" presetSubtype="0" fill="hold" grpId="0" nodeType="afterEffect">
                                  <p:stCondLst>
                                    <p:cond delay="0"/>
                                  </p:stCondLst>
                                  <p:childTnLst>
                                    <p:set>
                                      <p:cBhvr>
                                        <p:cTn id="60" dur="1" fill="hold">
                                          <p:stCondLst>
                                            <p:cond delay="0"/>
                                          </p:stCondLst>
                                        </p:cTn>
                                        <p:tgtEl>
                                          <p:spTgt spid="52">
                                            <p:txEl>
                                              <p:pRg st="0" end="0"/>
                                            </p:txEl>
                                          </p:spTgt>
                                        </p:tgtEl>
                                        <p:attrNameLst>
                                          <p:attrName>style.visibility</p:attrName>
                                        </p:attrNameLst>
                                      </p:cBhvr>
                                      <p:to>
                                        <p:strVal val="visible"/>
                                      </p:to>
                                    </p:set>
                                    <p:animEffect transition="in" filter="fade">
                                      <p:cBhvr>
                                        <p:cTn id="61" dur="500"/>
                                        <p:tgtEl>
                                          <p:spTgt spid="52">
                                            <p:txEl>
                                              <p:pRg st="0" end="0"/>
                                            </p:txEl>
                                          </p:spTgt>
                                        </p:tgtEl>
                                      </p:cBhvr>
                                    </p:animEffect>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52">
                                            <p:txEl>
                                              <p:pRg st="1" end="1"/>
                                            </p:txEl>
                                          </p:spTgt>
                                        </p:tgtEl>
                                        <p:attrNameLst>
                                          <p:attrName>style.visibility</p:attrName>
                                        </p:attrNameLst>
                                      </p:cBhvr>
                                      <p:to>
                                        <p:strVal val="visible"/>
                                      </p:to>
                                    </p:set>
                                    <p:animEffect transition="in" filter="fade">
                                      <p:cBhvr>
                                        <p:cTn id="65" dur="500"/>
                                        <p:tgtEl>
                                          <p:spTgt spid="52">
                                            <p:txEl>
                                              <p:pRg st="1" end="1"/>
                                            </p:txEl>
                                          </p:spTgt>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53">
                                            <p:txEl>
                                              <p:pRg st="0" end="0"/>
                                            </p:txEl>
                                          </p:spTgt>
                                        </p:tgtEl>
                                        <p:attrNameLst>
                                          <p:attrName>style.visibility</p:attrName>
                                        </p:attrNameLst>
                                      </p:cBhvr>
                                      <p:to>
                                        <p:strVal val="visible"/>
                                      </p:to>
                                    </p:set>
                                    <p:animEffect transition="in" filter="fade">
                                      <p:cBhvr>
                                        <p:cTn id="69" dur="500"/>
                                        <p:tgtEl>
                                          <p:spTgt spid="53">
                                            <p:txEl>
                                              <p:pRg st="0" end="0"/>
                                            </p:txEl>
                                          </p:spTgt>
                                        </p:tgtEl>
                                      </p:cBhvr>
                                    </p:animEffect>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53">
                                            <p:txEl>
                                              <p:pRg st="1" end="1"/>
                                            </p:txEl>
                                          </p:spTgt>
                                        </p:tgtEl>
                                        <p:attrNameLst>
                                          <p:attrName>style.visibility</p:attrName>
                                        </p:attrNameLst>
                                      </p:cBhvr>
                                      <p:to>
                                        <p:strVal val="visible"/>
                                      </p:to>
                                    </p:set>
                                    <p:animEffect transition="in" filter="fade">
                                      <p:cBhvr>
                                        <p:cTn id="73"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6" grpId="0" animBg="1"/>
      <p:bldP spid="47" grpId="0" animBg="1"/>
      <p:bldP spid="48" grpId="0" animBg="1"/>
      <p:bldP spid="52" grpId="0" build="p"/>
      <p:bldP spid="5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7" name="Group 2"/>
          <p:cNvGrpSpPr/>
          <p:nvPr/>
        </p:nvGrpSpPr>
        <p:grpSpPr>
          <a:xfrm>
            <a:off x="4144677" y="992037"/>
            <a:ext cx="2818930" cy="5509304"/>
            <a:chOff x="7925014" y="2337092"/>
            <a:chExt cx="1847866" cy="3835108"/>
          </a:xfrm>
          <a:effectLst>
            <a:outerShdw blurRad="50800" dist="38100" dir="5400000" algn="t" rotWithShape="0">
              <a:prstClr val="black">
                <a:alpha val="40000"/>
              </a:prstClr>
            </a:outerShdw>
          </a:effectLst>
        </p:grpSpPr>
        <p:sp>
          <p:nvSpPr>
            <p:cNvPr id="208" name="Freeform 78"/>
            <p:cNvSpPr/>
            <p:nvPr/>
          </p:nvSpPr>
          <p:spPr bwMode="auto">
            <a:xfrm>
              <a:off x="7925014" y="2337092"/>
              <a:ext cx="1847866" cy="3835108"/>
            </a:xfrm>
            <a:custGeom>
              <a:avLst/>
              <a:gdLst>
                <a:gd name="T0" fmla="*/ 411 w 411"/>
                <a:gd name="T1" fmla="*/ 811 h 853"/>
                <a:gd name="T2" fmla="*/ 369 w 411"/>
                <a:gd name="T3" fmla="*/ 853 h 853"/>
                <a:gd name="T4" fmla="*/ 41 w 411"/>
                <a:gd name="T5" fmla="*/ 853 h 853"/>
                <a:gd name="T6" fmla="*/ 0 w 411"/>
                <a:gd name="T7" fmla="*/ 811 h 853"/>
                <a:gd name="T8" fmla="*/ 0 w 411"/>
                <a:gd name="T9" fmla="*/ 42 h 853"/>
                <a:gd name="T10" fmla="*/ 41 w 411"/>
                <a:gd name="T11" fmla="*/ 0 h 853"/>
                <a:gd name="T12" fmla="*/ 369 w 411"/>
                <a:gd name="T13" fmla="*/ 0 h 853"/>
                <a:gd name="T14" fmla="*/ 411 w 411"/>
                <a:gd name="T15" fmla="*/ 42 h 853"/>
                <a:gd name="T16" fmla="*/ 411 w 411"/>
                <a:gd name="T17" fmla="*/ 811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853">
                  <a:moveTo>
                    <a:pt x="411" y="811"/>
                  </a:moveTo>
                  <a:cubicBezTo>
                    <a:pt x="411" y="834"/>
                    <a:pt x="392" y="853"/>
                    <a:pt x="369" y="853"/>
                  </a:cubicBezTo>
                  <a:cubicBezTo>
                    <a:pt x="41" y="853"/>
                    <a:pt x="41" y="853"/>
                    <a:pt x="41" y="853"/>
                  </a:cubicBezTo>
                  <a:cubicBezTo>
                    <a:pt x="19" y="853"/>
                    <a:pt x="0" y="834"/>
                    <a:pt x="0" y="811"/>
                  </a:cubicBezTo>
                  <a:cubicBezTo>
                    <a:pt x="0" y="42"/>
                    <a:pt x="0" y="42"/>
                    <a:pt x="0" y="42"/>
                  </a:cubicBezTo>
                  <a:cubicBezTo>
                    <a:pt x="0" y="19"/>
                    <a:pt x="19" y="0"/>
                    <a:pt x="41" y="0"/>
                  </a:cubicBezTo>
                  <a:cubicBezTo>
                    <a:pt x="369" y="0"/>
                    <a:pt x="369" y="0"/>
                    <a:pt x="369" y="0"/>
                  </a:cubicBezTo>
                  <a:cubicBezTo>
                    <a:pt x="392" y="0"/>
                    <a:pt x="411" y="19"/>
                    <a:pt x="411" y="42"/>
                  </a:cubicBezTo>
                  <a:lnTo>
                    <a:pt x="411" y="811"/>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79"/>
            <p:cNvSpPr/>
            <p:nvPr/>
          </p:nvSpPr>
          <p:spPr bwMode="auto">
            <a:xfrm>
              <a:off x="7947496" y="2359574"/>
              <a:ext cx="1802906" cy="3790148"/>
            </a:xfrm>
            <a:custGeom>
              <a:avLst/>
              <a:gdLst>
                <a:gd name="T0" fmla="*/ 36 w 401"/>
                <a:gd name="T1" fmla="*/ 843 h 843"/>
                <a:gd name="T2" fmla="*/ 0 w 401"/>
                <a:gd name="T3" fmla="*/ 806 h 843"/>
                <a:gd name="T4" fmla="*/ 0 w 401"/>
                <a:gd name="T5" fmla="*/ 37 h 843"/>
                <a:gd name="T6" fmla="*/ 36 w 401"/>
                <a:gd name="T7" fmla="*/ 0 h 843"/>
                <a:gd name="T8" fmla="*/ 364 w 401"/>
                <a:gd name="T9" fmla="*/ 0 h 843"/>
                <a:gd name="T10" fmla="*/ 401 w 401"/>
                <a:gd name="T11" fmla="*/ 37 h 843"/>
                <a:gd name="T12" fmla="*/ 401 w 401"/>
                <a:gd name="T13" fmla="*/ 806 h 843"/>
                <a:gd name="T14" fmla="*/ 364 w 401"/>
                <a:gd name="T15" fmla="*/ 843 h 843"/>
                <a:gd name="T16" fmla="*/ 36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6" y="843"/>
                  </a:moveTo>
                  <a:cubicBezTo>
                    <a:pt x="16" y="843"/>
                    <a:pt x="0" y="827"/>
                    <a:pt x="0" y="806"/>
                  </a:cubicBezTo>
                  <a:cubicBezTo>
                    <a:pt x="0" y="37"/>
                    <a:pt x="0" y="37"/>
                    <a:pt x="0" y="37"/>
                  </a:cubicBezTo>
                  <a:cubicBezTo>
                    <a:pt x="0" y="16"/>
                    <a:pt x="16" y="0"/>
                    <a:pt x="36" y="0"/>
                  </a:cubicBezTo>
                  <a:cubicBezTo>
                    <a:pt x="364" y="0"/>
                    <a:pt x="364" y="0"/>
                    <a:pt x="364" y="0"/>
                  </a:cubicBezTo>
                  <a:cubicBezTo>
                    <a:pt x="385" y="0"/>
                    <a:pt x="401" y="16"/>
                    <a:pt x="401" y="37"/>
                  </a:cubicBezTo>
                  <a:cubicBezTo>
                    <a:pt x="401" y="806"/>
                    <a:pt x="401" y="806"/>
                    <a:pt x="401" y="806"/>
                  </a:cubicBezTo>
                  <a:cubicBezTo>
                    <a:pt x="401" y="827"/>
                    <a:pt x="385" y="843"/>
                    <a:pt x="364" y="843"/>
                  </a:cubicBezTo>
                  <a:lnTo>
                    <a:pt x="36" y="843"/>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Oval 80"/>
            <p:cNvSpPr>
              <a:spLocks noChangeArrowheads="1"/>
            </p:cNvSpPr>
            <p:nvPr/>
          </p:nvSpPr>
          <p:spPr bwMode="auto">
            <a:xfrm>
              <a:off x="8819724" y="2521430"/>
              <a:ext cx="58450" cy="5395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Oval 81"/>
            <p:cNvSpPr>
              <a:spLocks noChangeArrowheads="1"/>
            </p:cNvSpPr>
            <p:nvPr/>
          </p:nvSpPr>
          <p:spPr bwMode="auto">
            <a:xfrm>
              <a:off x="8842202" y="2539414"/>
              <a:ext cx="13489" cy="13489"/>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Oval 82"/>
            <p:cNvSpPr>
              <a:spLocks noChangeArrowheads="1"/>
            </p:cNvSpPr>
            <p:nvPr/>
          </p:nvSpPr>
          <p:spPr bwMode="auto">
            <a:xfrm>
              <a:off x="8819724" y="2516933"/>
              <a:ext cx="58450" cy="53952"/>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Oval 83"/>
            <p:cNvSpPr>
              <a:spLocks noChangeArrowheads="1"/>
            </p:cNvSpPr>
            <p:nvPr/>
          </p:nvSpPr>
          <p:spPr bwMode="auto">
            <a:xfrm>
              <a:off x="8842202" y="2534917"/>
              <a:ext cx="13489" cy="13489"/>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Oval 84"/>
            <p:cNvSpPr>
              <a:spLocks noChangeArrowheads="1"/>
            </p:cNvSpPr>
            <p:nvPr/>
          </p:nvSpPr>
          <p:spPr bwMode="auto">
            <a:xfrm>
              <a:off x="8833210" y="2525925"/>
              <a:ext cx="31474" cy="3596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Oval 85"/>
            <p:cNvSpPr>
              <a:spLocks noChangeArrowheads="1"/>
            </p:cNvSpPr>
            <p:nvPr/>
          </p:nvSpPr>
          <p:spPr bwMode="auto">
            <a:xfrm>
              <a:off x="8833210" y="2525925"/>
              <a:ext cx="31474" cy="3596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Oval 86"/>
            <p:cNvSpPr>
              <a:spLocks noChangeArrowheads="1"/>
            </p:cNvSpPr>
            <p:nvPr/>
          </p:nvSpPr>
          <p:spPr bwMode="auto">
            <a:xfrm>
              <a:off x="8837708" y="2534917"/>
              <a:ext cx="22482" cy="17984"/>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Oval 87"/>
            <p:cNvSpPr>
              <a:spLocks noChangeArrowheads="1"/>
            </p:cNvSpPr>
            <p:nvPr/>
          </p:nvSpPr>
          <p:spPr bwMode="auto">
            <a:xfrm>
              <a:off x="8837708" y="2534917"/>
              <a:ext cx="22482" cy="17984"/>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88"/>
            <p:cNvSpPr/>
            <p:nvPr/>
          </p:nvSpPr>
          <p:spPr bwMode="auto">
            <a:xfrm>
              <a:off x="8846700" y="2539414"/>
              <a:ext cx="4497" cy="4497"/>
            </a:xfrm>
            <a:custGeom>
              <a:avLst/>
              <a:gdLst>
                <a:gd name="T0" fmla="*/ 1 w 1"/>
                <a:gd name="T1" fmla="*/ 1 h 1"/>
                <a:gd name="T2" fmla="*/ 0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1"/>
                  </a:lnTo>
                  <a:lnTo>
                    <a:pt x="0" y="1"/>
                  </a:lnTo>
                  <a:lnTo>
                    <a:pt x="0"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89"/>
            <p:cNvSpPr/>
            <p:nvPr/>
          </p:nvSpPr>
          <p:spPr bwMode="auto">
            <a:xfrm>
              <a:off x="8846700" y="2539414"/>
              <a:ext cx="4497" cy="4497"/>
            </a:xfrm>
            <a:custGeom>
              <a:avLst/>
              <a:gdLst>
                <a:gd name="T0" fmla="*/ 1 w 1"/>
                <a:gd name="T1" fmla="*/ 1 h 1"/>
                <a:gd name="T2" fmla="*/ 0 w 1"/>
                <a:gd name="T3" fmla="*/ 1 h 1"/>
                <a:gd name="T4" fmla="*/ 0 w 1"/>
                <a:gd name="T5" fmla="*/ 1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1"/>
                  </a:lnTo>
                  <a:lnTo>
                    <a:pt x="0" y="1"/>
                  </a:lnTo>
                  <a:lnTo>
                    <a:pt x="0"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Oval 90"/>
            <p:cNvSpPr>
              <a:spLocks noChangeArrowheads="1"/>
            </p:cNvSpPr>
            <p:nvPr/>
          </p:nvSpPr>
          <p:spPr bwMode="auto">
            <a:xfrm>
              <a:off x="8702827" y="5767558"/>
              <a:ext cx="292243" cy="29224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91"/>
            <p:cNvSpPr/>
            <p:nvPr/>
          </p:nvSpPr>
          <p:spPr bwMode="auto">
            <a:xfrm>
              <a:off x="8774763" y="5839494"/>
              <a:ext cx="148370" cy="148370"/>
            </a:xfrm>
            <a:custGeom>
              <a:avLst/>
              <a:gdLst>
                <a:gd name="T0" fmla="*/ 31 w 33"/>
                <a:gd name="T1" fmla="*/ 22 h 33"/>
                <a:gd name="T2" fmla="*/ 29 w 33"/>
                <a:gd name="T3" fmla="*/ 22 h 33"/>
                <a:gd name="T4" fmla="*/ 22 w 33"/>
                <a:gd name="T5" fmla="*/ 29 h 33"/>
                <a:gd name="T6" fmla="*/ 11 w 33"/>
                <a:gd name="T7" fmla="*/ 29 h 33"/>
                <a:gd name="T8" fmla="*/ 4 w 33"/>
                <a:gd name="T9" fmla="*/ 22 h 33"/>
                <a:gd name="T10" fmla="*/ 4 w 33"/>
                <a:gd name="T11" fmla="*/ 11 h 33"/>
                <a:gd name="T12" fmla="*/ 11 w 33"/>
                <a:gd name="T13" fmla="*/ 4 h 33"/>
                <a:gd name="T14" fmla="*/ 22 w 33"/>
                <a:gd name="T15" fmla="*/ 4 h 33"/>
                <a:gd name="T16" fmla="*/ 29 w 33"/>
                <a:gd name="T17" fmla="*/ 11 h 33"/>
                <a:gd name="T18" fmla="*/ 29 w 33"/>
                <a:gd name="T19" fmla="*/ 22 h 33"/>
                <a:gd name="T20" fmla="*/ 31 w 33"/>
                <a:gd name="T21" fmla="*/ 22 h 33"/>
                <a:gd name="T22" fmla="*/ 33 w 33"/>
                <a:gd name="T23" fmla="*/ 22 h 33"/>
                <a:gd name="T24" fmla="*/ 33 w 33"/>
                <a:gd name="T25" fmla="*/ 11 h 33"/>
                <a:gd name="T26" fmla="*/ 22 w 33"/>
                <a:gd name="T27" fmla="*/ 0 h 33"/>
                <a:gd name="T28" fmla="*/ 11 w 33"/>
                <a:gd name="T29" fmla="*/ 0 h 33"/>
                <a:gd name="T30" fmla="*/ 0 w 33"/>
                <a:gd name="T31" fmla="*/ 11 h 33"/>
                <a:gd name="T32" fmla="*/ 0 w 33"/>
                <a:gd name="T33" fmla="*/ 22 h 33"/>
                <a:gd name="T34" fmla="*/ 11 w 33"/>
                <a:gd name="T35" fmla="*/ 33 h 33"/>
                <a:gd name="T36" fmla="*/ 22 w 33"/>
                <a:gd name="T37" fmla="*/ 33 h 33"/>
                <a:gd name="T38" fmla="*/ 33 w 33"/>
                <a:gd name="T39" fmla="*/ 22 h 33"/>
                <a:gd name="T40" fmla="*/ 31 w 33"/>
                <a:gd name="T4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33">
                  <a:moveTo>
                    <a:pt x="31" y="22"/>
                  </a:moveTo>
                  <a:cubicBezTo>
                    <a:pt x="29" y="22"/>
                    <a:pt x="29" y="22"/>
                    <a:pt x="29" y="22"/>
                  </a:cubicBezTo>
                  <a:cubicBezTo>
                    <a:pt x="29" y="26"/>
                    <a:pt x="26" y="29"/>
                    <a:pt x="22" y="29"/>
                  </a:cubicBezTo>
                  <a:cubicBezTo>
                    <a:pt x="11" y="29"/>
                    <a:pt x="11" y="29"/>
                    <a:pt x="11" y="29"/>
                  </a:cubicBezTo>
                  <a:cubicBezTo>
                    <a:pt x="7" y="29"/>
                    <a:pt x="4" y="26"/>
                    <a:pt x="4" y="22"/>
                  </a:cubicBezTo>
                  <a:cubicBezTo>
                    <a:pt x="4" y="11"/>
                    <a:pt x="4" y="11"/>
                    <a:pt x="4" y="11"/>
                  </a:cubicBezTo>
                  <a:cubicBezTo>
                    <a:pt x="4" y="7"/>
                    <a:pt x="7" y="4"/>
                    <a:pt x="11" y="4"/>
                  </a:cubicBezTo>
                  <a:cubicBezTo>
                    <a:pt x="22" y="4"/>
                    <a:pt x="22" y="4"/>
                    <a:pt x="22" y="4"/>
                  </a:cubicBezTo>
                  <a:cubicBezTo>
                    <a:pt x="26" y="4"/>
                    <a:pt x="29" y="7"/>
                    <a:pt x="29" y="11"/>
                  </a:cubicBezTo>
                  <a:cubicBezTo>
                    <a:pt x="29" y="22"/>
                    <a:pt x="29" y="22"/>
                    <a:pt x="29" y="22"/>
                  </a:cubicBezTo>
                  <a:cubicBezTo>
                    <a:pt x="31" y="22"/>
                    <a:pt x="31" y="22"/>
                    <a:pt x="31" y="22"/>
                  </a:cubicBezTo>
                  <a:cubicBezTo>
                    <a:pt x="33" y="22"/>
                    <a:pt x="33" y="22"/>
                    <a:pt x="33" y="22"/>
                  </a:cubicBezTo>
                  <a:cubicBezTo>
                    <a:pt x="33" y="11"/>
                    <a:pt x="33" y="11"/>
                    <a:pt x="33" y="11"/>
                  </a:cubicBezTo>
                  <a:cubicBezTo>
                    <a:pt x="33" y="5"/>
                    <a:pt x="28" y="0"/>
                    <a:pt x="22" y="0"/>
                  </a:cubicBezTo>
                  <a:cubicBezTo>
                    <a:pt x="11" y="0"/>
                    <a:pt x="11" y="0"/>
                    <a:pt x="11" y="0"/>
                  </a:cubicBezTo>
                  <a:cubicBezTo>
                    <a:pt x="5" y="0"/>
                    <a:pt x="0" y="5"/>
                    <a:pt x="0" y="11"/>
                  </a:cubicBezTo>
                  <a:cubicBezTo>
                    <a:pt x="0" y="22"/>
                    <a:pt x="0" y="22"/>
                    <a:pt x="0" y="22"/>
                  </a:cubicBezTo>
                  <a:cubicBezTo>
                    <a:pt x="0" y="28"/>
                    <a:pt x="5" y="33"/>
                    <a:pt x="11" y="33"/>
                  </a:cubicBezTo>
                  <a:cubicBezTo>
                    <a:pt x="22" y="33"/>
                    <a:pt x="22" y="33"/>
                    <a:pt x="22" y="33"/>
                  </a:cubicBezTo>
                  <a:cubicBezTo>
                    <a:pt x="28" y="33"/>
                    <a:pt x="33" y="28"/>
                    <a:pt x="33" y="22"/>
                  </a:cubicBezTo>
                  <a:lnTo>
                    <a:pt x="31" y="22"/>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Rectangle 92"/>
            <p:cNvSpPr>
              <a:spLocks noChangeArrowheads="1"/>
            </p:cNvSpPr>
            <p:nvPr/>
          </p:nvSpPr>
          <p:spPr bwMode="auto">
            <a:xfrm>
              <a:off x="8055400" y="2903591"/>
              <a:ext cx="1587097" cy="2774047"/>
            </a:xfrm>
            <a:prstGeom prst="rect">
              <a:avLst/>
            </a:prstGeom>
            <a:solidFill>
              <a:srgbClr val="B3B3B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3" name="Rectangle 93"/>
            <p:cNvSpPr>
              <a:spLocks noChangeArrowheads="1"/>
            </p:cNvSpPr>
            <p:nvPr/>
          </p:nvSpPr>
          <p:spPr bwMode="auto">
            <a:xfrm>
              <a:off x="8055401" y="2902791"/>
              <a:ext cx="1587096" cy="2774847"/>
            </a:xfrm>
            <a:prstGeom prst="rect">
              <a:avLst/>
            </a:prstGeom>
            <a:blipFill>
              <a:blip r:embed="rId3"/>
              <a:stretch>
                <a:fillRect/>
              </a:stretch>
            </a:blipFill>
            <a:ln w="9525">
              <a:solidFill>
                <a:srgbClr val="000000"/>
              </a:solidFill>
              <a:miter lim="800000"/>
            </a:ln>
          </p:spPr>
          <p:txBody>
            <a:bodyPr vert="horz" wrap="square" lIns="91440" tIns="45720" rIns="91440" bIns="45720" numCol="1" anchor="t" anchorCtr="0" compatLnSpc="1"/>
            <a:lstStyle/>
            <a:p>
              <a:pPr algn="ctr"/>
              <a:endParaRPr lang="en-US" b="1" dirty="0">
                <a:solidFill>
                  <a:schemeClr val="bg1"/>
                </a:solidFill>
                <a:latin typeface="Roboto" pitchFamily="2" charset="0"/>
                <a:ea typeface="Roboto" pitchFamily="2" charset="0"/>
              </a:endParaRPr>
            </a:p>
            <a:p>
              <a:pPr algn="ctr"/>
              <a:endParaRPr lang="en-US" b="1" dirty="0">
                <a:solidFill>
                  <a:schemeClr val="bg1"/>
                </a:solidFill>
                <a:latin typeface="Roboto" pitchFamily="2" charset="0"/>
                <a:ea typeface="Roboto" pitchFamily="2" charset="0"/>
              </a:endParaRPr>
            </a:p>
            <a:p>
              <a:pPr algn="ctr"/>
              <a:endParaRPr lang="en-US" b="1" dirty="0">
                <a:solidFill>
                  <a:schemeClr val="bg1"/>
                </a:solidFill>
                <a:latin typeface="Roboto" pitchFamily="2" charset="0"/>
                <a:ea typeface="Roboto" pitchFamily="2" charset="0"/>
              </a:endParaRPr>
            </a:p>
          </p:txBody>
        </p:sp>
        <p:sp>
          <p:nvSpPr>
            <p:cNvPr id="224" name="Freeform 94"/>
            <p:cNvSpPr/>
            <p:nvPr/>
          </p:nvSpPr>
          <p:spPr bwMode="auto">
            <a:xfrm>
              <a:off x="8711819" y="2651814"/>
              <a:ext cx="328211" cy="76434"/>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69" y="0"/>
                    <a:pt x="73" y="4"/>
                    <a:pt x="73" y="9"/>
                  </a:cubicBezTo>
                  <a:cubicBezTo>
                    <a:pt x="73" y="13"/>
                    <a:pt x="69" y="17"/>
                    <a:pt x="65" y="17"/>
                  </a:cubicBezTo>
                  <a:lnTo>
                    <a:pt x="8" y="17"/>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Freeform 95"/>
            <p:cNvSpPr/>
            <p:nvPr/>
          </p:nvSpPr>
          <p:spPr bwMode="auto">
            <a:xfrm>
              <a:off x="8729803" y="2674295"/>
              <a:ext cx="292243" cy="31474"/>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Oval 96"/>
            <p:cNvSpPr>
              <a:spLocks noChangeArrowheads="1"/>
            </p:cNvSpPr>
            <p:nvPr/>
          </p:nvSpPr>
          <p:spPr bwMode="auto">
            <a:xfrm>
              <a:off x="8603915" y="2665303"/>
              <a:ext cx="49458" cy="49458"/>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38" name="矩形 237"/>
          <p:cNvSpPr/>
          <p:nvPr/>
        </p:nvSpPr>
        <p:spPr>
          <a:xfrm>
            <a:off x="8090572" y="1724088"/>
            <a:ext cx="1364448" cy="446264"/>
          </a:xfrm>
          <a:prstGeom prst="rect">
            <a:avLst/>
          </a:prstGeom>
        </p:spPr>
        <p:txBody>
          <a:bodyPr wrap="none" lIns="91426" tIns="45714" rIns="91426" bIns="45714">
            <a:spAutoFit/>
          </a:bodyPr>
          <a:lstStyle/>
          <a:p>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9" name="矩形 47"/>
          <p:cNvSpPr>
            <a:spLocks noChangeArrowheads="1"/>
          </p:cNvSpPr>
          <p:nvPr/>
        </p:nvSpPr>
        <p:spPr bwMode="auto">
          <a:xfrm>
            <a:off x="8090575" y="2175528"/>
            <a:ext cx="2438809" cy="757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4" rIns="91426" bIns="45714">
            <a:spAutoFit/>
          </a:bodyPr>
          <a:lstStyle/>
          <a:p>
            <a:pPr>
              <a:lnSpc>
                <a:spcPct val="120000"/>
              </a:lnSpc>
              <a:spcBef>
                <a:spcPct val="0"/>
              </a:spcBef>
              <a:buFont typeface="Arial" panose="020B0604020202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a:t>
            </a:r>
          </a:p>
        </p:txBody>
      </p:sp>
      <p:sp>
        <p:nvSpPr>
          <p:cNvPr id="245" name="矩形 244"/>
          <p:cNvSpPr/>
          <p:nvPr/>
        </p:nvSpPr>
        <p:spPr>
          <a:xfrm>
            <a:off x="8218356" y="4097063"/>
            <a:ext cx="1364448" cy="446264"/>
          </a:xfrm>
          <a:prstGeom prst="rect">
            <a:avLst/>
          </a:prstGeom>
        </p:spPr>
        <p:txBody>
          <a:bodyPr wrap="none" lIns="91426" tIns="45714" rIns="91426" bIns="45714">
            <a:spAutoFit/>
          </a:bodyPr>
          <a:lstStyle/>
          <a:p>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6" name="矩形 47"/>
          <p:cNvSpPr>
            <a:spLocks noChangeArrowheads="1"/>
          </p:cNvSpPr>
          <p:nvPr/>
        </p:nvSpPr>
        <p:spPr bwMode="auto">
          <a:xfrm>
            <a:off x="8218359" y="4548503"/>
            <a:ext cx="2438809" cy="757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4" rIns="91426" bIns="45714">
            <a:spAutoFit/>
          </a:bodyPr>
          <a:lstStyle/>
          <a:p>
            <a:pPr>
              <a:lnSpc>
                <a:spcPct val="120000"/>
              </a:lnSpc>
              <a:spcBef>
                <a:spcPct val="0"/>
              </a:spcBef>
              <a:buFont typeface="Arial" panose="020B0604020202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在此录入本图表的综合描述说明，在此录入本图表的综合描述说明，在此录入本图表的综合描述说明。</a:t>
            </a:r>
          </a:p>
        </p:txBody>
      </p:sp>
      <p:sp>
        <p:nvSpPr>
          <p:cNvPr id="247" name="矩形 246"/>
          <p:cNvSpPr/>
          <p:nvPr/>
        </p:nvSpPr>
        <p:spPr>
          <a:xfrm>
            <a:off x="1736747" y="3268028"/>
            <a:ext cx="1364448" cy="446264"/>
          </a:xfrm>
          <a:prstGeom prst="rect">
            <a:avLst/>
          </a:prstGeom>
        </p:spPr>
        <p:txBody>
          <a:bodyPr wrap="none" lIns="91426" tIns="45714" rIns="91426" bIns="45714">
            <a:spAutoFit/>
          </a:bodyPr>
          <a:lstStyle/>
          <a:p>
            <a:pPr algn="r"/>
            <a:r>
              <a:rPr lang="zh-CN" altLang="en-US" sz="23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3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8" name="矩形 47"/>
          <p:cNvSpPr>
            <a:spLocks noChangeArrowheads="1"/>
          </p:cNvSpPr>
          <p:nvPr/>
        </p:nvSpPr>
        <p:spPr bwMode="auto">
          <a:xfrm>
            <a:off x="1214679" y="3719469"/>
            <a:ext cx="2097374" cy="757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6" tIns="45714" rIns="91426" bIns="45714">
            <a:spAutoFit/>
          </a:bodyPr>
          <a:lstStyle/>
          <a:p>
            <a:pPr>
              <a:lnSpc>
                <a:spcPct val="120000"/>
              </a:lnSpc>
              <a:spcBef>
                <a:spcPct val="0"/>
              </a:spcBef>
              <a:buFont typeface="Arial" panose="020B0604020202020204" pitchFamily="34" charset="0"/>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p>
        </p:txBody>
      </p:sp>
      <p:grpSp>
        <p:nvGrpSpPr>
          <p:cNvPr id="255" name="组合 254"/>
          <p:cNvGrpSpPr/>
          <p:nvPr/>
        </p:nvGrpSpPr>
        <p:grpSpPr>
          <a:xfrm>
            <a:off x="3616866" y="2909588"/>
            <a:ext cx="1258007" cy="1258171"/>
            <a:chOff x="1642000" y="3516999"/>
            <a:chExt cx="1258170" cy="1258170"/>
          </a:xfrm>
        </p:grpSpPr>
        <p:sp>
          <p:nvSpPr>
            <p:cNvPr id="256" name="椭圆 255"/>
            <p:cNvSpPr/>
            <p:nvPr/>
          </p:nvSpPr>
          <p:spPr>
            <a:xfrm>
              <a:off x="1642000" y="3516999"/>
              <a:ext cx="1258170"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7" name="椭圆 256"/>
            <p:cNvSpPr/>
            <p:nvPr/>
          </p:nvSpPr>
          <p:spPr>
            <a:xfrm>
              <a:off x="1785511" y="3660509"/>
              <a:ext cx="971150"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8" name="椭圆 257"/>
          <p:cNvSpPr/>
          <p:nvPr/>
        </p:nvSpPr>
        <p:spPr>
          <a:xfrm>
            <a:off x="3883692" y="3176448"/>
            <a:ext cx="724352" cy="724447"/>
          </a:xfrm>
          <a:prstGeom prst="ellipse">
            <a:avLst/>
          </a:prstGeom>
          <a:solidFill>
            <a:schemeClr val="accent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grpSp>
        <p:nvGrpSpPr>
          <p:cNvPr id="259" name="Group 4"/>
          <p:cNvGrpSpPr>
            <a:grpSpLocks noChangeAspect="1"/>
          </p:cNvGrpSpPr>
          <p:nvPr/>
        </p:nvGrpSpPr>
        <p:grpSpPr bwMode="auto">
          <a:xfrm>
            <a:off x="4097342" y="3358433"/>
            <a:ext cx="287229" cy="336643"/>
            <a:chOff x="1776" y="1776"/>
            <a:chExt cx="64" cy="75"/>
          </a:xfrm>
          <a:solidFill>
            <a:schemeClr val="bg1"/>
          </a:solidFill>
          <a:effectLst/>
        </p:grpSpPr>
        <p:sp>
          <p:nvSpPr>
            <p:cNvPr id="260"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4" name="组合 263"/>
          <p:cNvGrpSpPr/>
          <p:nvPr/>
        </p:nvGrpSpPr>
        <p:grpSpPr>
          <a:xfrm>
            <a:off x="6353705" y="1661180"/>
            <a:ext cx="1258007" cy="1258171"/>
            <a:chOff x="6210227" y="1994612"/>
            <a:chExt cx="1258170" cy="1258170"/>
          </a:xfrm>
        </p:grpSpPr>
        <p:sp>
          <p:nvSpPr>
            <p:cNvPr id="265" name="椭圆 264"/>
            <p:cNvSpPr/>
            <p:nvPr/>
          </p:nvSpPr>
          <p:spPr>
            <a:xfrm>
              <a:off x="6210227" y="1994612"/>
              <a:ext cx="1258170"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6" name="椭圆 265"/>
            <p:cNvSpPr/>
            <p:nvPr/>
          </p:nvSpPr>
          <p:spPr>
            <a:xfrm>
              <a:off x="6353737" y="2138122"/>
              <a:ext cx="971150"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7" name="椭圆 266"/>
          <p:cNvSpPr/>
          <p:nvPr/>
        </p:nvSpPr>
        <p:spPr>
          <a:xfrm>
            <a:off x="6620533" y="1928043"/>
            <a:ext cx="724352" cy="724447"/>
          </a:xfrm>
          <a:prstGeom prst="ellipse">
            <a:avLst/>
          </a:prstGeom>
          <a:solidFill>
            <a:schemeClr val="accent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grpSp>
        <p:nvGrpSpPr>
          <p:cNvPr id="268" name="Group 18"/>
          <p:cNvGrpSpPr>
            <a:grpSpLocks noChangeAspect="1"/>
          </p:cNvGrpSpPr>
          <p:nvPr/>
        </p:nvGrpSpPr>
        <p:grpSpPr bwMode="auto">
          <a:xfrm>
            <a:off x="6826755" y="2133129"/>
            <a:ext cx="320877" cy="299035"/>
            <a:chOff x="3802" y="2858"/>
            <a:chExt cx="616" cy="574"/>
          </a:xfrm>
          <a:solidFill>
            <a:schemeClr val="bg1"/>
          </a:solidFill>
          <a:effectLst/>
        </p:grpSpPr>
        <p:sp>
          <p:nvSpPr>
            <p:cNvPr id="26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4" name="组合 273"/>
          <p:cNvGrpSpPr/>
          <p:nvPr/>
        </p:nvGrpSpPr>
        <p:grpSpPr>
          <a:xfrm>
            <a:off x="6368083" y="3919418"/>
            <a:ext cx="1258007" cy="1258171"/>
            <a:chOff x="9291828" y="1994612"/>
            <a:chExt cx="1258170" cy="1258170"/>
          </a:xfrm>
        </p:grpSpPr>
        <p:sp>
          <p:nvSpPr>
            <p:cNvPr id="275" name="椭圆 274"/>
            <p:cNvSpPr/>
            <p:nvPr/>
          </p:nvSpPr>
          <p:spPr>
            <a:xfrm>
              <a:off x="9291828" y="1994612"/>
              <a:ext cx="1258170" cy="1258170"/>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6" name="椭圆 275"/>
            <p:cNvSpPr/>
            <p:nvPr/>
          </p:nvSpPr>
          <p:spPr>
            <a:xfrm>
              <a:off x="9435340" y="2138123"/>
              <a:ext cx="971150" cy="971150"/>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7" name="椭圆 276"/>
          <p:cNvSpPr/>
          <p:nvPr/>
        </p:nvSpPr>
        <p:spPr>
          <a:xfrm>
            <a:off x="6634914" y="4186282"/>
            <a:ext cx="724352" cy="724447"/>
          </a:xfrm>
          <a:prstGeom prst="ellipse">
            <a:avLst/>
          </a:prstGeom>
          <a:solidFill>
            <a:schemeClr val="accent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prstClr val="white"/>
              </a:solidFill>
            </a:endParaRPr>
          </a:p>
        </p:txBody>
      </p:sp>
      <p:grpSp>
        <p:nvGrpSpPr>
          <p:cNvPr id="278" name="Group 62"/>
          <p:cNvGrpSpPr>
            <a:grpSpLocks noChangeAspect="1"/>
          </p:cNvGrpSpPr>
          <p:nvPr/>
        </p:nvGrpSpPr>
        <p:grpSpPr bwMode="auto">
          <a:xfrm>
            <a:off x="6811308" y="4400146"/>
            <a:ext cx="371564" cy="296715"/>
            <a:chOff x="3775" y="2110"/>
            <a:chExt cx="129" cy="103"/>
          </a:xfrm>
          <a:solidFill>
            <a:schemeClr val="bg1"/>
          </a:solidFill>
          <a:effectLst/>
        </p:grpSpPr>
        <p:sp>
          <p:nvSpPr>
            <p:cNvPr id="279"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280"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sp>
          <p:nvSpPr>
            <p:cNvPr id="28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fade">
                                      <p:cBhvr>
                                        <p:cTn id="7" dur="750"/>
                                        <p:tgtEl>
                                          <p:spTgt spid="207"/>
                                        </p:tgtEl>
                                      </p:cBhvr>
                                    </p:animEffect>
                                    <p:anim calcmode="lin" valueType="num">
                                      <p:cBhvr>
                                        <p:cTn id="8" dur="750" fill="hold"/>
                                        <p:tgtEl>
                                          <p:spTgt spid="207"/>
                                        </p:tgtEl>
                                        <p:attrNameLst>
                                          <p:attrName>ppt_x</p:attrName>
                                        </p:attrNameLst>
                                      </p:cBhvr>
                                      <p:tavLst>
                                        <p:tav tm="0">
                                          <p:val>
                                            <p:strVal val="#ppt_x"/>
                                          </p:val>
                                        </p:tav>
                                        <p:tav tm="100000">
                                          <p:val>
                                            <p:strVal val="#ppt_x"/>
                                          </p:val>
                                        </p:tav>
                                      </p:tavLst>
                                    </p:anim>
                                    <p:anim calcmode="lin" valueType="num">
                                      <p:cBhvr>
                                        <p:cTn id="9" dur="750" fill="hold"/>
                                        <p:tgtEl>
                                          <p:spTgt spid="20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38"/>
                                        </p:tgtEl>
                                        <p:attrNameLst>
                                          <p:attrName>style.visibility</p:attrName>
                                        </p:attrNameLst>
                                      </p:cBhvr>
                                      <p:to>
                                        <p:strVal val="visible"/>
                                      </p:to>
                                    </p:set>
                                    <p:anim calcmode="lin" valueType="num">
                                      <p:cBhvr additive="base">
                                        <p:cTn id="13" dur="500" fill="hold"/>
                                        <p:tgtEl>
                                          <p:spTgt spid="238"/>
                                        </p:tgtEl>
                                        <p:attrNameLst>
                                          <p:attrName>ppt_x</p:attrName>
                                        </p:attrNameLst>
                                      </p:cBhvr>
                                      <p:tavLst>
                                        <p:tav tm="0">
                                          <p:val>
                                            <p:strVal val="1+#ppt_w/2"/>
                                          </p:val>
                                        </p:tav>
                                        <p:tav tm="100000">
                                          <p:val>
                                            <p:strVal val="#ppt_x"/>
                                          </p:val>
                                        </p:tav>
                                      </p:tavLst>
                                    </p:anim>
                                    <p:anim calcmode="lin" valueType="num">
                                      <p:cBhvr additive="base">
                                        <p:cTn id="14" dur="500" fill="hold"/>
                                        <p:tgtEl>
                                          <p:spTgt spid="238"/>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239"/>
                                        </p:tgtEl>
                                        <p:attrNameLst>
                                          <p:attrName>style.visibility</p:attrName>
                                        </p:attrNameLst>
                                      </p:cBhvr>
                                      <p:to>
                                        <p:strVal val="visible"/>
                                      </p:to>
                                    </p:set>
                                    <p:anim calcmode="lin" valueType="num">
                                      <p:cBhvr additive="base">
                                        <p:cTn id="17" dur="500" fill="hold"/>
                                        <p:tgtEl>
                                          <p:spTgt spid="239"/>
                                        </p:tgtEl>
                                        <p:attrNameLst>
                                          <p:attrName>ppt_x</p:attrName>
                                        </p:attrNameLst>
                                      </p:cBhvr>
                                      <p:tavLst>
                                        <p:tav tm="0">
                                          <p:val>
                                            <p:strVal val="1+#ppt_w/2"/>
                                          </p:val>
                                        </p:tav>
                                        <p:tav tm="100000">
                                          <p:val>
                                            <p:strVal val="#ppt_x"/>
                                          </p:val>
                                        </p:tav>
                                      </p:tavLst>
                                    </p:anim>
                                    <p:anim calcmode="lin" valueType="num">
                                      <p:cBhvr additive="base">
                                        <p:cTn id="18" dur="500" fill="hold"/>
                                        <p:tgtEl>
                                          <p:spTgt spid="23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45"/>
                                        </p:tgtEl>
                                        <p:attrNameLst>
                                          <p:attrName>style.visibility</p:attrName>
                                        </p:attrNameLst>
                                      </p:cBhvr>
                                      <p:to>
                                        <p:strVal val="visible"/>
                                      </p:to>
                                    </p:set>
                                    <p:anim calcmode="lin" valueType="num">
                                      <p:cBhvr additive="base">
                                        <p:cTn id="21" dur="500" fill="hold"/>
                                        <p:tgtEl>
                                          <p:spTgt spid="245"/>
                                        </p:tgtEl>
                                        <p:attrNameLst>
                                          <p:attrName>ppt_x</p:attrName>
                                        </p:attrNameLst>
                                      </p:cBhvr>
                                      <p:tavLst>
                                        <p:tav tm="0">
                                          <p:val>
                                            <p:strVal val="1+#ppt_w/2"/>
                                          </p:val>
                                        </p:tav>
                                        <p:tav tm="100000">
                                          <p:val>
                                            <p:strVal val="#ppt_x"/>
                                          </p:val>
                                        </p:tav>
                                      </p:tavLst>
                                    </p:anim>
                                    <p:anim calcmode="lin" valueType="num">
                                      <p:cBhvr additive="base">
                                        <p:cTn id="22" dur="500" fill="hold"/>
                                        <p:tgtEl>
                                          <p:spTgt spid="24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46"/>
                                        </p:tgtEl>
                                        <p:attrNameLst>
                                          <p:attrName>style.visibility</p:attrName>
                                        </p:attrNameLst>
                                      </p:cBhvr>
                                      <p:to>
                                        <p:strVal val="visible"/>
                                      </p:to>
                                    </p:set>
                                    <p:anim calcmode="lin" valueType="num">
                                      <p:cBhvr additive="base">
                                        <p:cTn id="25" dur="500" fill="hold"/>
                                        <p:tgtEl>
                                          <p:spTgt spid="246"/>
                                        </p:tgtEl>
                                        <p:attrNameLst>
                                          <p:attrName>ppt_x</p:attrName>
                                        </p:attrNameLst>
                                      </p:cBhvr>
                                      <p:tavLst>
                                        <p:tav tm="0">
                                          <p:val>
                                            <p:strVal val="1+#ppt_w/2"/>
                                          </p:val>
                                        </p:tav>
                                        <p:tav tm="100000">
                                          <p:val>
                                            <p:strVal val="#ppt_x"/>
                                          </p:val>
                                        </p:tav>
                                      </p:tavLst>
                                    </p:anim>
                                    <p:anim calcmode="lin" valueType="num">
                                      <p:cBhvr additive="base">
                                        <p:cTn id="26" dur="500" fill="hold"/>
                                        <p:tgtEl>
                                          <p:spTgt spid="24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247"/>
                                        </p:tgtEl>
                                        <p:attrNameLst>
                                          <p:attrName>style.visibility</p:attrName>
                                        </p:attrNameLst>
                                      </p:cBhvr>
                                      <p:to>
                                        <p:strVal val="visible"/>
                                      </p:to>
                                    </p:set>
                                    <p:anim calcmode="lin" valueType="num">
                                      <p:cBhvr additive="base">
                                        <p:cTn id="29" dur="500" fill="hold"/>
                                        <p:tgtEl>
                                          <p:spTgt spid="247"/>
                                        </p:tgtEl>
                                        <p:attrNameLst>
                                          <p:attrName>ppt_x</p:attrName>
                                        </p:attrNameLst>
                                      </p:cBhvr>
                                      <p:tavLst>
                                        <p:tav tm="0">
                                          <p:val>
                                            <p:strVal val="0-#ppt_w/2"/>
                                          </p:val>
                                        </p:tav>
                                        <p:tav tm="100000">
                                          <p:val>
                                            <p:strVal val="#ppt_x"/>
                                          </p:val>
                                        </p:tav>
                                      </p:tavLst>
                                    </p:anim>
                                    <p:anim calcmode="lin" valueType="num">
                                      <p:cBhvr additive="base">
                                        <p:cTn id="30" dur="500" fill="hold"/>
                                        <p:tgtEl>
                                          <p:spTgt spid="24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248"/>
                                        </p:tgtEl>
                                        <p:attrNameLst>
                                          <p:attrName>style.visibility</p:attrName>
                                        </p:attrNameLst>
                                      </p:cBhvr>
                                      <p:to>
                                        <p:strVal val="visible"/>
                                      </p:to>
                                    </p:set>
                                    <p:anim calcmode="lin" valueType="num">
                                      <p:cBhvr additive="base">
                                        <p:cTn id="33" dur="500" fill="hold"/>
                                        <p:tgtEl>
                                          <p:spTgt spid="248"/>
                                        </p:tgtEl>
                                        <p:attrNameLst>
                                          <p:attrName>ppt_x</p:attrName>
                                        </p:attrNameLst>
                                      </p:cBhvr>
                                      <p:tavLst>
                                        <p:tav tm="0">
                                          <p:val>
                                            <p:strVal val="0-#ppt_w/2"/>
                                          </p:val>
                                        </p:tav>
                                        <p:tav tm="100000">
                                          <p:val>
                                            <p:strVal val="#ppt_x"/>
                                          </p:val>
                                        </p:tav>
                                      </p:tavLst>
                                    </p:anim>
                                    <p:anim calcmode="lin" valueType="num">
                                      <p:cBhvr additive="base">
                                        <p:cTn id="34" dur="500" fill="hold"/>
                                        <p:tgtEl>
                                          <p:spTgt spid="248"/>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255"/>
                                        </p:tgtEl>
                                        <p:attrNameLst>
                                          <p:attrName>style.visibility</p:attrName>
                                        </p:attrNameLst>
                                      </p:cBhvr>
                                      <p:to>
                                        <p:strVal val="visible"/>
                                      </p:to>
                                    </p:set>
                                    <p:anim calcmode="lin" valueType="num">
                                      <p:cBhvr>
                                        <p:cTn id="38" dur="100" fill="hold"/>
                                        <p:tgtEl>
                                          <p:spTgt spid="255"/>
                                        </p:tgtEl>
                                        <p:attrNameLst>
                                          <p:attrName>ppt_w</p:attrName>
                                        </p:attrNameLst>
                                      </p:cBhvr>
                                      <p:tavLst>
                                        <p:tav tm="0">
                                          <p:val>
                                            <p:fltVal val="0"/>
                                          </p:val>
                                        </p:tav>
                                        <p:tav tm="100000">
                                          <p:val>
                                            <p:strVal val="#ppt_w"/>
                                          </p:val>
                                        </p:tav>
                                      </p:tavLst>
                                    </p:anim>
                                    <p:anim calcmode="lin" valueType="num">
                                      <p:cBhvr>
                                        <p:cTn id="39" dur="100" fill="hold"/>
                                        <p:tgtEl>
                                          <p:spTgt spid="255"/>
                                        </p:tgtEl>
                                        <p:attrNameLst>
                                          <p:attrName>ppt_h</p:attrName>
                                        </p:attrNameLst>
                                      </p:cBhvr>
                                      <p:tavLst>
                                        <p:tav tm="0">
                                          <p:val>
                                            <p:fltVal val="0"/>
                                          </p:val>
                                        </p:tav>
                                        <p:tav tm="100000">
                                          <p:val>
                                            <p:strVal val="#ppt_h"/>
                                          </p:val>
                                        </p:tav>
                                      </p:tavLst>
                                    </p:anim>
                                    <p:animEffect transition="in" filter="fade">
                                      <p:cBhvr>
                                        <p:cTn id="40" dur="100"/>
                                        <p:tgtEl>
                                          <p:spTgt spid="255"/>
                                        </p:tgtEl>
                                      </p:cBhvr>
                                    </p:animEffect>
                                  </p:childTnLst>
                                </p:cTn>
                              </p:par>
                              <p:par>
                                <p:cTn id="41" presetID="6" presetClass="emph" presetSubtype="0" fill="hold" nodeType="withEffect">
                                  <p:stCondLst>
                                    <p:cond delay="100"/>
                                  </p:stCondLst>
                                  <p:childTnLst>
                                    <p:animScale>
                                      <p:cBhvr>
                                        <p:cTn id="42" dur="100" fill="hold"/>
                                        <p:tgtEl>
                                          <p:spTgt spid="255"/>
                                        </p:tgtEl>
                                      </p:cBhvr>
                                      <p:by x="110000" y="110000"/>
                                    </p:animScale>
                                  </p:childTnLst>
                                </p:cTn>
                              </p:par>
                              <p:par>
                                <p:cTn id="43" presetID="6" presetClass="emph" presetSubtype="0" fill="hold" nodeType="withEffect">
                                  <p:stCondLst>
                                    <p:cond delay="200"/>
                                  </p:stCondLst>
                                  <p:childTnLst>
                                    <p:animScale>
                                      <p:cBhvr>
                                        <p:cTn id="44" dur="200" fill="hold"/>
                                        <p:tgtEl>
                                          <p:spTgt spid="255"/>
                                        </p:tgtEl>
                                      </p:cBhvr>
                                      <p:by x="90000" y="90000"/>
                                    </p:animScale>
                                  </p:childTnLst>
                                </p:cTn>
                              </p:par>
                              <p:par>
                                <p:cTn id="45" presetID="6" presetClass="emph" presetSubtype="0" fill="hold" nodeType="withEffect">
                                  <p:stCondLst>
                                    <p:cond delay="400"/>
                                  </p:stCondLst>
                                  <p:childTnLst>
                                    <p:animScale>
                                      <p:cBhvr>
                                        <p:cTn id="46" dur="100" fill="hold"/>
                                        <p:tgtEl>
                                          <p:spTgt spid="255"/>
                                        </p:tgtEl>
                                      </p:cBhvr>
                                      <p:by x="105000" y="105000"/>
                                    </p:animScale>
                                  </p:childTnLst>
                                </p:cTn>
                              </p:par>
                              <p:par>
                                <p:cTn id="47" presetID="6" presetClass="emph" presetSubtype="0" fill="hold" nodeType="withEffect">
                                  <p:stCondLst>
                                    <p:cond delay="500"/>
                                  </p:stCondLst>
                                  <p:childTnLst>
                                    <p:animScale>
                                      <p:cBhvr>
                                        <p:cTn id="48" dur="200" fill="hold"/>
                                        <p:tgtEl>
                                          <p:spTgt spid="255"/>
                                        </p:tgtEl>
                                      </p:cBhvr>
                                      <p:by x="95000" y="95000"/>
                                    </p:animScale>
                                  </p:childTnLst>
                                </p:cTn>
                              </p:par>
                            </p:childTnLst>
                          </p:cTn>
                        </p:par>
                        <p:par>
                          <p:cTn id="49" fill="hold">
                            <p:stCondLst>
                              <p:cond delay="2000"/>
                            </p:stCondLst>
                            <p:childTnLst>
                              <p:par>
                                <p:cTn id="50" presetID="53" presetClass="entr" presetSubtype="16" fill="hold" grpId="0" nodeType="afterEffect">
                                  <p:stCondLst>
                                    <p:cond delay="0"/>
                                  </p:stCondLst>
                                  <p:childTnLst>
                                    <p:set>
                                      <p:cBhvr>
                                        <p:cTn id="51" dur="1" fill="hold">
                                          <p:stCondLst>
                                            <p:cond delay="0"/>
                                          </p:stCondLst>
                                        </p:cTn>
                                        <p:tgtEl>
                                          <p:spTgt spid="258"/>
                                        </p:tgtEl>
                                        <p:attrNameLst>
                                          <p:attrName>style.visibility</p:attrName>
                                        </p:attrNameLst>
                                      </p:cBhvr>
                                      <p:to>
                                        <p:strVal val="visible"/>
                                      </p:to>
                                    </p:set>
                                    <p:anim calcmode="lin" valueType="num">
                                      <p:cBhvr>
                                        <p:cTn id="52" dur="500" fill="hold"/>
                                        <p:tgtEl>
                                          <p:spTgt spid="258"/>
                                        </p:tgtEl>
                                        <p:attrNameLst>
                                          <p:attrName>ppt_w</p:attrName>
                                        </p:attrNameLst>
                                      </p:cBhvr>
                                      <p:tavLst>
                                        <p:tav tm="0">
                                          <p:val>
                                            <p:fltVal val="0"/>
                                          </p:val>
                                        </p:tav>
                                        <p:tav tm="100000">
                                          <p:val>
                                            <p:strVal val="#ppt_w"/>
                                          </p:val>
                                        </p:tav>
                                      </p:tavLst>
                                    </p:anim>
                                    <p:anim calcmode="lin" valueType="num">
                                      <p:cBhvr>
                                        <p:cTn id="53" dur="500" fill="hold"/>
                                        <p:tgtEl>
                                          <p:spTgt spid="258"/>
                                        </p:tgtEl>
                                        <p:attrNameLst>
                                          <p:attrName>ppt_h</p:attrName>
                                        </p:attrNameLst>
                                      </p:cBhvr>
                                      <p:tavLst>
                                        <p:tav tm="0">
                                          <p:val>
                                            <p:fltVal val="0"/>
                                          </p:val>
                                        </p:tav>
                                        <p:tav tm="100000">
                                          <p:val>
                                            <p:strVal val="#ppt_h"/>
                                          </p:val>
                                        </p:tav>
                                      </p:tavLst>
                                    </p:anim>
                                    <p:animEffect transition="in" filter="fade">
                                      <p:cBhvr>
                                        <p:cTn id="54" dur="500"/>
                                        <p:tgtEl>
                                          <p:spTgt spid="258"/>
                                        </p:tgtEl>
                                      </p:cBhvr>
                                    </p:animEffect>
                                  </p:childTnLst>
                                </p:cTn>
                              </p:par>
                              <p:par>
                                <p:cTn id="55" presetID="53" presetClass="entr" presetSubtype="16" fill="hold" nodeType="withEffect">
                                  <p:stCondLst>
                                    <p:cond delay="250"/>
                                  </p:stCondLst>
                                  <p:childTnLst>
                                    <p:set>
                                      <p:cBhvr>
                                        <p:cTn id="56" dur="1" fill="hold">
                                          <p:stCondLst>
                                            <p:cond delay="0"/>
                                          </p:stCondLst>
                                        </p:cTn>
                                        <p:tgtEl>
                                          <p:spTgt spid="259"/>
                                        </p:tgtEl>
                                        <p:attrNameLst>
                                          <p:attrName>style.visibility</p:attrName>
                                        </p:attrNameLst>
                                      </p:cBhvr>
                                      <p:to>
                                        <p:strVal val="visible"/>
                                      </p:to>
                                    </p:set>
                                    <p:anim calcmode="lin" valueType="num">
                                      <p:cBhvr>
                                        <p:cTn id="57" dur="500" fill="hold"/>
                                        <p:tgtEl>
                                          <p:spTgt spid="259"/>
                                        </p:tgtEl>
                                        <p:attrNameLst>
                                          <p:attrName>ppt_w</p:attrName>
                                        </p:attrNameLst>
                                      </p:cBhvr>
                                      <p:tavLst>
                                        <p:tav tm="0">
                                          <p:val>
                                            <p:fltVal val="0"/>
                                          </p:val>
                                        </p:tav>
                                        <p:tav tm="100000">
                                          <p:val>
                                            <p:strVal val="#ppt_w"/>
                                          </p:val>
                                        </p:tav>
                                      </p:tavLst>
                                    </p:anim>
                                    <p:anim calcmode="lin" valueType="num">
                                      <p:cBhvr>
                                        <p:cTn id="58" dur="500" fill="hold"/>
                                        <p:tgtEl>
                                          <p:spTgt spid="259"/>
                                        </p:tgtEl>
                                        <p:attrNameLst>
                                          <p:attrName>ppt_h</p:attrName>
                                        </p:attrNameLst>
                                      </p:cBhvr>
                                      <p:tavLst>
                                        <p:tav tm="0">
                                          <p:val>
                                            <p:fltVal val="0"/>
                                          </p:val>
                                        </p:tav>
                                        <p:tav tm="100000">
                                          <p:val>
                                            <p:strVal val="#ppt_h"/>
                                          </p:val>
                                        </p:tav>
                                      </p:tavLst>
                                    </p:anim>
                                    <p:animEffect transition="in" filter="fade">
                                      <p:cBhvr>
                                        <p:cTn id="59" dur="500"/>
                                        <p:tgtEl>
                                          <p:spTgt spid="259"/>
                                        </p:tgtEl>
                                      </p:cBhvr>
                                    </p:animEffect>
                                  </p:childTnLst>
                                </p:cTn>
                              </p:par>
                            </p:childTnLst>
                          </p:cTn>
                        </p:par>
                        <p:par>
                          <p:cTn id="60" fill="hold">
                            <p:stCondLst>
                              <p:cond delay="2500"/>
                            </p:stCondLst>
                            <p:childTnLst>
                              <p:par>
                                <p:cTn id="61" presetID="53" presetClass="entr" presetSubtype="16" fill="hold" nodeType="afterEffect">
                                  <p:stCondLst>
                                    <p:cond delay="0"/>
                                  </p:stCondLst>
                                  <p:childTnLst>
                                    <p:set>
                                      <p:cBhvr>
                                        <p:cTn id="62" dur="1" fill="hold">
                                          <p:stCondLst>
                                            <p:cond delay="0"/>
                                          </p:stCondLst>
                                        </p:cTn>
                                        <p:tgtEl>
                                          <p:spTgt spid="264"/>
                                        </p:tgtEl>
                                        <p:attrNameLst>
                                          <p:attrName>style.visibility</p:attrName>
                                        </p:attrNameLst>
                                      </p:cBhvr>
                                      <p:to>
                                        <p:strVal val="visible"/>
                                      </p:to>
                                    </p:set>
                                    <p:anim calcmode="lin" valueType="num">
                                      <p:cBhvr>
                                        <p:cTn id="63" dur="100" fill="hold"/>
                                        <p:tgtEl>
                                          <p:spTgt spid="264"/>
                                        </p:tgtEl>
                                        <p:attrNameLst>
                                          <p:attrName>ppt_w</p:attrName>
                                        </p:attrNameLst>
                                      </p:cBhvr>
                                      <p:tavLst>
                                        <p:tav tm="0">
                                          <p:val>
                                            <p:fltVal val="0"/>
                                          </p:val>
                                        </p:tav>
                                        <p:tav tm="100000">
                                          <p:val>
                                            <p:strVal val="#ppt_w"/>
                                          </p:val>
                                        </p:tav>
                                      </p:tavLst>
                                    </p:anim>
                                    <p:anim calcmode="lin" valueType="num">
                                      <p:cBhvr>
                                        <p:cTn id="64" dur="100" fill="hold"/>
                                        <p:tgtEl>
                                          <p:spTgt spid="264"/>
                                        </p:tgtEl>
                                        <p:attrNameLst>
                                          <p:attrName>ppt_h</p:attrName>
                                        </p:attrNameLst>
                                      </p:cBhvr>
                                      <p:tavLst>
                                        <p:tav tm="0">
                                          <p:val>
                                            <p:fltVal val="0"/>
                                          </p:val>
                                        </p:tav>
                                        <p:tav tm="100000">
                                          <p:val>
                                            <p:strVal val="#ppt_h"/>
                                          </p:val>
                                        </p:tav>
                                      </p:tavLst>
                                    </p:anim>
                                    <p:animEffect transition="in" filter="fade">
                                      <p:cBhvr>
                                        <p:cTn id="65" dur="100"/>
                                        <p:tgtEl>
                                          <p:spTgt spid="264"/>
                                        </p:tgtEl>
                                      </p:cBhvr>
                                    </p:animEffect>
                                  </p:childTnLst>
                                </p:cTn>
                              </p:par>
                              <p:par>
                                <p:cTn id="66" presetID="6" presetClass="emph" presetSubtype="0" fill="hold" nodeType="withEffect">
                                  <p:stCondLst>
                                    <p:cond delay="100"/>
                                  </p:stCondLst>
                                  <p:childTnLst>
                                    <p:animScale>
                                      <p:cBhvr>
                                        <p:cTn id="67" dur="100" fill="hold"/>
                                        <p:tgtEl>
                                          <p:spTgt spid="264"/>
                                        </p:tgtEl>
                                      </p:cBhvr>
                                      <p:by x="110000" y="110000"/>
                                    </p:animScale>
                                  </p:childTnLst>
                                </p:cTn>
                              </p:par>
                              <p:par>
                                <p:cTn id="68" presetID="6" presetClass="emph" presetSubtype="0" fill="hold" nodeType="withEffect">
                                  <p:stCondLst>
                                    <p:cond delay="200"/>
                                  </p:stCondLst>
                                  <p:childTnLst>
                                    <p:animScale>
                                      <p:cBhvr>
                                        <p:cTn id="69" dur="200" fill="hold"/>
                                        <p:tgtEl>
                                          <p:spTgt spid="264"/>
                                        </p:tgtEl>
                                      </p:cBhvr>
                                      <p:by x="90000" y="90000"/>
                                    </p:animScale>
                                  </p:childTnLst>
                                </p:cTn>
                              </p:par>
                              <p:par>
                                <p:cTn id="70" presetID="6" presetClass="emph" presetSubtype="0" fill="hold" nodeType="withEffect">
                                  <p:stCondLst>
                                    <p:cond delay="400"/>
                                  </p:stCondLst>
                                  <p:childTnLst>
                                    <p:animScale>
                                      <p:cBhvr>
                                        <p:cTn id="71" dur="100" fill="hold"/>
                                        <p:tgtEl>
                                          <p:spTgt spid="264"/>
                                        </p:tgtEl>
                                      </p:cBhvr>
                                      <p:by x="105000" y="105000"/>
                                    </p:animScale>
                                  </p:childTnLst>
                                </p:cTn>
                              </p:par>
                              <p:par>
                                <p:cTn id="72" presetID="6" presetClass="emph" presetSubtype="0" fill="hold" nodeType="withEffect">
                                  <p:stCondLst>
                                    <p:cond delay="500"/>
                                  </p:stCondLst>
                                  <p:childTnLst>
                                    <p:animScale>
                                      <p:cBhvr>
                                        <p:cTn id="73" dur="200" fill="hold"/>
                                        <p:tgtEl>
                                          <p:spTgt spid="264"/>
                                        </p:tgtEl>
                                      </p:cBhvr>
                                      <p:by x="95000" y="95000"/>
                                    </p:animScale>
                                  </p:childTnLst>
                                </p:cTn>
                              </p:par>
                            </p:childTnLst>
                          </p:cTn>
                        </p:par>
                        <p:par>
                          <p:cTn id="74" fill="hold">
                            <p:stCondLst>
                              <p:cond delay="3000"/>
                            </p:stCondLst>
                            <p:childTnLst>
                              <p:par>
                                <p:cTn id="75" presetID="53" presetClass="entr" presetSubtype="16" fill="hold" grpId="0" nodeType="afterEffect">
                                  <p:stCondLst>
                                    <p:cond delay="0"/>
                                  </p:stCondLst>
                                  <p:childTnLst>
                                    <p:set>
                                      <p:cBhvr>
                                        <p:cTn id="76" dur="1" fill="hold">
                                          <p:stCondLst>
                                            <p:cond delay="0"/>
                                          </p:stCondLst>
                                        </p:cTn>
                                        <p:tgtEl>
                                          <p:spTgt spid="267"/>
                                        </p:tgtEl>
                                        <p:attrNameLst>
                                          <p:attrName>style.visibility</p:attrName>
                                        </p:attrNameLst>
                                      </p:cBhvr>
                                      <p:to>
                                        <p:strVal val="visible"/>
                                      </p:to>
                                    </p:set>
                                    <p:anim calcmode="lin" valueType="num">
                                      <p:cBhvr>
                                        <p:cTn id="77" dur="500" fill="hold"/>
                                        <p:tgtEl>
                                          <p:spTgt spid="267"/>
                                        </p:tgtEl>
                                        <p:attrNameLst>
                                          <p:attrName>ppt_w</p:attrName>
                                        </p:attrNameLst>
                                      </p:cBhvr>
                                      <p:tavLst>
                                        <p:tav tm="0">
                                          <p:val>
                                            <p:fltVal val="0"/>
                                          </p:val>
                                        </p:tav>
                                        <p:tav tm="100000">
                                          <p:val>
                                            <p:strVal val="#ppt_w"/>
                                          </p:val>
                                        </p:tav>
                                      </p:tavLst>
                                    </p:anim>
                                    <p:anim calcmode="lin" valueType="num">
                                      <p:cBhvr>
                                        <p:cTn id="78" dur="500" fill="hold"/>
                                        <p:tgtEl>
                                          <p:spTgt spid="267"/>
                                        </p:tgtEl>
                                        <p:attrNameLst>
                                          <p:attrName>ppt_h</p:attrName>
                                        </p:attrNameLst>
                                      </p:cBhvr>
                                      <p:tavLst>
                                        <p:tav tm="0">
                                          <p:val>
                                            <p:fltVal val="0"/>
                                          </p:val>
                                        </p:tav>
                                        <p:tav tm="100000">
                                          <p:val>
                                            <p:strVal val="#ppt_h"/>
                                          </p:val>
                                        </p:tav>
                                      </p:tavLst>
                                    </p:anim>
                                    <p:animEffect transition="in" filter="fade">
                                      <p:cBhvr>
                                        <p:cTn id="79" dur="500"/>
                                        <p:tgtEl>
                                          <p:spTgt spid="267"/>
                                        </p:tgtEl>
                                      </p:cBhvr>
                                    </p:animEffect>
                                  </p:childTnLst>
                                </p:cTn>
                              </p:par>
                              <p:par>
                                <p:cTn id="80" presetID="53" presetClass="entr" presetSubtype="16" fill="hold" nodeType="withEffect">
                                  <p:stCondLst>
                                    <p:cond delay="250"/>
                                  </p:stCondLst>
                                  <p:childTnLst>
                                    <p:set>
                                      <p:cBhvr>
                                        <p:cTn id="81" dur="1" fill="hold">
                                          <p:stCondLst>
                                            <p:cond delay="0"/>
                                          </p:stCondLst>
                                        </p:cTn>
                                        <p:tgtEl>
                                          <p:spTgt spid="268"/>
                                        </p:tgtEl>
                                        <p:attrNameLst>
                                          <p:attrName>style.visibility</p:attrName>
                                        </p:attrNameLst>
                                      </p:cBhvr>
                                      <p:to>
                                        <p:strVal val="visible"/>
                                      </p:to>
                                    </p:set>
                                    <p:anim calcmode="lin" valueType="num">
                                      <p:cBhvr>
                                        <p:cTn id="82" dur="500" fill="hold"/>
                                        <p:tgtEl>
                                          <p:spTgt spid="268"/>
                                        </p:tgtEl>
                                        <p:attrNameLst>
                                          <p:attrName>ppt_w</p:attrName>
                                        </p:attrNameLst>
                                      </p:cBhvr>
                                      <p:tavLst>
                                        <p:tav tm="0">
                                          <p:val>
                                            <p:fltVal val="0"/>
                                          </p:val>
                                        </p:tav>
                                        <p:tav tm="100000">
                                          <p:val>
                                            <p:strVal val="#ppt_w"/>
                                          </p:val>
                                        </p:tav>
                                      </p:tavLst>
                                    </p:anim>
                                    <p:anim calcmode="lin" valueType="num">
                                      <p:cBhvr>
                                        <p:cTn id="83" dur="500" fill="hold"/>
                                        <p:tgtEl>
                                          <p:spTgt spid="268"/>
                                        </p:tgtEl>
                                        <p:attrNameLst>
                                          <p:attrName>ppt_h</p:attrName>
                                        </p:attrNameLst>
                                      </p:cBhvr>
                                      <p:tavLst>
                                        <p:tav tm="0">
                                          <p:val>
                                            <p:fltVal val="0"/>
                                          </p:val>
                                        </p:tav>
                                        <p:tav tm="100000">
                                          <p:val>
                                            <p:strVal val="#ppt_h"/>
                                          </p:val>
                                        </p:tav>
                                      </p:tavLst>
                                    </p:anim>
                                    <p:animEffect transition="in" filter="fade">
                                      <p:cBhvr>
                                        <p:cTn id="84" dur="500"/>
                                        <p:tgtEl>
                                          <p:spTgt spid="268"/>
                                        </p:tgtEl>
                                      </p:cBhvr>
                                    </p:animEffect>
                                  </p:childTnLst>
                                </p:cTn>
                              </p:par>
                            </p:childTnLst>
                          </p:cTn>
                        </p:par>
                        <p:par>
                          <p:cTn id="85" fill="hold">
                            <p:stCondLst>
                              <p:cond delay="3500"/>
                            </p:stCondLst>
                            <p:childTnLst>
                              <p:par>
                                <p:cTn id="86" presetID="53" presetClass="entr" presetSubtype="16" fill="hold" nodeType="afterEffect">
                                  <p:stCondLst>
                                    <p:cond delay="0"/>
                                  </p:stCondLst>
                                  <p:childTnLst>
                                    <p:set>
                                      <p:cBhvr>
                                        <p:cTn id="87" dur="1" fill="hold">
                                          <p:stCondLst>
                                            <p:cond delay="0"/>
                                          </p:stCondLst>
                                        </p:cTn>
                                        <p:tgtEl>
                                          <p:spTgt spid="274"/>
                                        </p:tgtEl>
                                        <p:attrNameLst>
                                          <p:attrName>style.visibility</p:attrName>
                                        </p:attrNameLst>
                                      </p:cBhvr>
                                      <p:to>
                                        <p:strVal val="visible"/>
                                      </p:to>
                                    </p:set>
                                    <p:anim calcmode="lin" valueType="num">
                                      <p:cBhvr>
                                        <p:cTn id="88" dur="100" fill="hold"/>
                                        <p:tgtEl>
                                          <p:spTgt spid="274"/>
                                        </p:tgtEl>
                                        <p:attrNameLst>
                                          <p:attrName>ppt_w</p:attrName>
                                        </p:attrNameLst>
                                      </p:cBhvr>
                                      <p:tavLst>
                                        <p:tav tm="0">
                                          <p:val>
                                            <p:fltVal val="0"/>
                                          </p:val>
                                        </p:tav>
                                        <p:tav tm="100000">
                                          <p:val>
                                            <p:strVal val="#ppt_w"/>
                                          </p:val>
                                        </p:tav>
                                      </p:tavLst>
                                    </p:anim>
                                    <p:anim calcmode="lin" valueType="num">
                                      <p:cBhvr>
                                        <p:cTn id="89" dur="100" fill="hold"/>
                                        <p:tgtEl>
                                          <p:spTgt spid="274"/>
                                        </p:tgtEl>
                                        <p:attrNameLst>
                                          <p:attrName>ppt_h</p:attrName>
                                        </p:attrNameLst>
                                      </p:cBhvr>
                                      <p:tavLst>
                                        <p:tav tm="0">
                                          <p:val>
                                            <p:fltVal val="0"/>
                                          </p:val>
                                        </p:tav>
                                        <p:tav tm="100000">
                                          <p:val>
                                            <p:strVal val="#ppt_h"/>
                                          </p:val>
                                        </p:tav>
                                      </p:tavLst>
                                    </p:anim>
                                    <p:animEffect transition="in" filter="fade">
                                      <p:cBhvr>
                                        <p:cTn id="90" dur="100"/>
                                        <p:tgtEl>
                                          <p:spTgt spid="274"/>
                                        </p:tgtEl>
                                      </p:cBhvr>
                                    </p:animEffect>
                                  </p:childTnLst>
                                </p:cTn>
                              </p:par>
                              <p:par>
                                <p:cTn id="91" presetID="6" presetClass="emph" presetSubtype="0" fill="hold" nodeType="withEffect">
                                  <p:stCondLst>
                                    <p:cond delay="100"/>
                                  </p:stCondLst>
                                  <p:childTnLst>
                                    <p:animScale>
                                      <p:cBhvr>
                                        <p:cTn id="92" dur="100" fill="hold"/>
                                        <p:tgtEl>
                                          <p:spTgt spid="274"/>
                                        </p:tgtEl>
                                      </p:cBhvr>
                                      <p:by x="110000" y="110000"/>
                                    </p:animScale>
                                  </p:childTnLst>
                                </p:cTn>
                              </p:par>
                              <p:par>
                                <p:cTn id="93" presetID="6" presetClass="emph" presetSubtype="0" fill="hold" nodeType="withEffect">
                                  <p:stCondLst>
                                    <p:cond delay="200"/>
                                  </p:stCondLst>
                                  <p:childTnLst>
                                    <p:animScale>
                                      <p:cBhvr>
                                        <p:cTn id="94" dur="200" fill="hold"/>
                                        <p:tgtEl>
                                          <p:spTgt spid="274"/>
                                        </p:tgtEl>
                                      </p:cBhvr>
                                      <p:by x="90000" y="90000"/>
                                    </p:animScale>
                                  </p:childTnLst>
                                </p:cTn>
                              </p:par>
                              <p:par>
                                <p:cTn id="95" presetID="6" presetClass="emph" presetSubtype="0" fill="hold" nodeType="withEffect">
                                  <p:stCondLst>
                                    <p:cond delay="400"/>
                                  </p:stCondLst>
                                  <p:childTnLst>
                                    <p:animScale>
                                      <p:cBhvr>
                                        <p:cTn id="96" dur="100" fill="hold"/>
                                        <p:tgtEl>
                                          <p:spTgt spid="274"/>
                                        </p:tgtEl>
                                      </p:cBhvr>
                                      <p:by x="105000" y="105000"/>
                                    </p:animScale>
                                  </p:childTnLst>
                                </p:cTn>
                              </p:par>
                              <p:par>
                                <p:cTn id="97" presetID="6" presetClass="emph" presetSubtype="0" fill="hold" nodeType="withEffect">
                                  <p:stCondLst>
                                    <p:cond delay="500"/>
                                  </p:stCondLst>
                                  <p:childTnLst>
                                    <p:animScale>
                                      <p:cBhvr>
                                        <p:cTn id="98" dur="200" fill="hold"/>
                                        <p:tgtEl>
                                          <p:spTgt spid="274"/>
                                        </p:tgtEl>
                                      </p:cBhvr>
                                      <p:by x="95000" y="95000"/>
                                    </p:animScale>
                                  </p:childTnLst>
                                </p:cTn>
                              </p:par>
                            </p:childTnLst>
                          </p:cTn>
                        </p:par>
                        <p:par>
                          <p:cTn id="99" fill="hold">
                            <p:stCondLst>
                              <p:cond delay="4000"/>
                            </p:stCondLst>
                            <p:childTnLst>
                              <p:par>
                                <p:cTn id="100" presetID="53" presetClass="entr" presetSubtype="16" fill="hold" grpId="0" nodeType="afterEffect">
                                  <p:stCondLst>
                                    <p:cond delay="0"/>
                                  </p:stCondLst>
                                  <p:childTnLst>
                                    <p:set>
                                      <p:cBhvr>
                                        <p:cTn id="101" dur="1" fill="hold">
                                          <p:stCondLst>
                                            <p:cond delay="0"/>
                                          </p:stCondLst>
                                        </p:cTn>
                                        <p:tgtEl>
                                          <p:spTgt spid="277"/>
                                        </p:tgtEl>
                                        <p:attrNameLst>
                                          <p:attrName>style.visibility</p:attrName>
                                        </p:attrNameLst>
                                      </p:cBhvr>
                                      <p:to>
                                        <p:strVal val="visible"/>
                                      </p:to>
                                    </p:set>
                                    <p:anim calcmode="lin" valueType="num">
                                      <p:cBhvr>
                                        <p:cTn id="102" dur="500" fill="hold"/>
                                        <p:tgtEl>
                                          <p:spTgt spid="277"/>
                                        </p:tgtEl>
                                        <p:attrNameLst>
                                          <p:attrName>ppt_w</p:attrName>
                                        </p:attrNameLst>
                                      </p:cBhvr>
                                      <p:tavLst>
                                        <p:tav tm="0">
                                          <p:val>
                                            <p:fltVal val="0"/>
                                          </p:val>
                                        </p:tav>
                                        <p:tav tm="100000">
                                          <p:val>
                                            <p:strVal val="#ppt_w"/>
                                          </p:val>
                                        </p:tav>
                                      </p:tavLst>
                                    </p:anim>
                                    <p:anim calcmode="lin" valueType="num">
                                      <p:cBhvr>
                                        <p:cTn id="103" dur="500" fill="hold"/>
                                        <p:tgtEl>
                                          <p:spTgt spid="277"/>
                                        </p:tgtEl>
                                        <p:attrNameLst>
                                          <p:attrName>ppt_h</p:attrName>
                                        </p:attrNameLst>
                                      </p:cBhvr>
                                      <p:tavLst>
                                        <p:tav tm="0">
                                          <p:val>
                                            <p:fltVal val="0"/>
                                          </p:val>
                                        </p:tav>
                                        <p:tav tm="100000">
                                          <p:val>
                                            <p:strVal val="#ppt_h"/>
                                          </p:val>
                                        </p:tav>
                                      </p:tavLst>
                                    </p:anim>
                                    <p:animEffect transition="in" filter="fade">
                                      <p:cBhvr>
                                        <p:cTn id="104" dur="500"/>
                                        <p:tgtEl>
                                          <p:spTgt spid="277"/>
                                        </p:tgtEl>
                                      </p:cBhvr>
                                    </p:animEffect>
                                  </p:childTnLst>
                                </p:cTn>
                              </p:par>
                              <p:par>
                                <p:cTn id="105" presetID="53" presetClass="entr" presetSubtype="16" fill="hold" nodeType="withEffect">
                                  <p:stCondLst>
                                    <p:cond delay="250"/>
                                  </p:stCondLst>
                                  <p:childTnLst>
                                    <p:set>
                                      <p:cBhvr>
                                        <p:cTn id="106" dur="1" fill="hold">
                                          <p:stCondLst>
                                            <p:cond delay="0"/>
                                          </p:stCondLst>
                                        </p:cTn>
                                        <p:tgtEl>
                                          <p:spTgt spid="278"/>
                                        </p:tgtEl>
                                        <p:attrNameLst>
                                          <p:attrName>style.visibility</p:attrName>
                                        </p:attrNameLst>
                                      </p:cBhvr>
                                      <p:to>
                                        <p:strVal val="visible"/>
                                      </p:to>
                                    </p:set>
                                    <p:anim calcmode="lin" valueType="num">
                                      <p:cBhvr>
                                        <p:cTn id="107" dur="500" fill="hold"/>
                                        <p:tgtEl>
                                          <p:spTgt spid="278"/>
                                        </p:tgtEl>
                                        <p:attrNameLst>
                                          <p:attrName>ppt_w</p:attrName>
                                        </p:attrNameLst>
                                      </p:cBhvr>
                                      <p:tavLst>
                                        <p:tav tm="0">
                                          <p:val>
                                            <p:fltVal val="0"/>
                                          </p:val>
                                        </p:tav>
                                        <p:tav tm="100000">
                                          <p:val>
                                            <p:strVal val="#ppt_w"/>
                                          </p:val>
                                        </p:tav>
                                      </p:tavLst>
                                    </p:anim>
                                    <p:anim calcmode="lin" valueType="num">
                                      <p:cBhvr>
                                        <p:cTn id="108" dur="500" fill="hold"/>
                                        <p:tgtEl>
                                          <p:spTgt spid="278"/>
                                        </p:tgtEl>
                                        <p:attrNameLst>
                                          <p:attrName>ppt_h</p:attrName>
                                        </p:attrNameLst>
                                      </p:cBhvr>
                                      <p:tavLst>
                                        <p:tav tm="0">
                                          <p:val>
                                            <p:fltVal val="0"/>
                                          </p:val>
                                        </p:tav>
                                        <p:tav tm="100000">
                                          <p:val>
                                            <p:strVal val="#ppt_h"/>
                                          </p:val>
                                        </p:tav>
                                      </p:tavLst>
                                    </p:anim>
                                    <p:animEffect transition="in" filter="fade">
                                      <p:cBhvr>
                                        <p:cTn id="109" dur="500"/>
                                        <p:tgtEl>
                                          <p:spTgt spid="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P spid="239" grpId="0"/>
      <p:bldP spid="245" grpId="0"/>
      <p:bldP spid="246" grpId="0"/>
      <p:bldP spid="247" grpId="0"/>
      <p:bldP spid="248" grpId="0"/>
      <p:bldP spid="258" grpId="0" animBg="1"/>
      <p:bldP spid="267" grpId="0" animBg="1"/>
      <p:bldP spid="27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prstGeom prst="rect">
            <a:avLst/>
          </a:prstGeom>
        </p:spPr>
        <p:txBody>
          <a:bodyPr>
            <a:normAutofit fontScale="90000"/>
          </a:bodyPr>
          <a:lstStyle/>
          <a:p>
            <a:r>
              <a:rPr lang="zh-CN" altLang="en-US" dirty="0"/>
              <a:t>单击此处添加标题</a:t>
            </a:r>
          </a:p>
        </p:txBody>
      </p:sp>
      <p:sp>
        <p:nvSpPr>
          <p:cNvPr id="40" name="等腰三角形 39"/>
          <p:cNvSpPr/>
          <p:nvPr/>
        </p:nvSpPr>
        <p:spPr>
          <a:xfrm rot="18525405">
            <a:off x="4889703" y="1832805"/>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1" name="等腰三角形 40"/>
          <p:cNvSpPr/>
          <p:nvPr/>
        </p:nvSpPr>
        <p:spPr>
          <a:xfrm rot="17031267">
            <a:off x="7752053" y="2835585"/>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2" name="等腰三角形 41"/>
          <p:cNvSpPr/>
          <p:nvPr/>
        </p:nvSpPr>
        <p:spPr>
          <a:xfrm rot="6968439">
            <a:off x="7004191" y="5277472"/>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3" name="等腰三角形 42"/>
          <p:cNvSpPr/>
          <p:nvPr/>
        </p:nvSpPr>
        <p:spPr>
          <a:xfrm rot="16673854">
            <a:off x="3638215" y="3667811"/>
            <a:ext cx="354935" cy="305939"/>
          </a:xfrm>
          <a:prstGeom prst="triangl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4" name="Freeform 19"/>
          <p:cNvSpPr/>
          <p:nvPr/>
        </p:nvSpPr>
        <p:spPr bwMode="auto">
          <a:xfrm>
            <a:off x="4970303" y="1796820"/>
            <a:ext cx="1902043" cy="1893055"/>
          </a:xfrm>
          <a:custGeom>
            <a:avLst/>
            <a:gdLst>
              <a:gd name="T0" fmla="*/ 103 w 206"/>
              <a:gd name="T1" fmla="*/ 0 h 205"/>
              <a:gd name="T2" fmla="*/ 206 w 206"/>
              <a:gd name="T3" fmla="*/ 103 h 205"/>
              <a:gd name="T4" fmla="*/ 117 w 206"/>
              <a:gd name="T5" fmla="*/ 205 h 205"/>
              <a:gd name="T6" fmla="*/ 17 w 206"/>
              <a:gd name="T7" fmla="*/ 128 h 205"/>
              <a:gd name="T8" fmla="*/ 4 w 206"/>
              <a:gd name="T9" fmla="*/ 129 h 205"/>
              <a:gd name="T10" fmla="*/ 0 w 206"/>
              <a:gd name="T11" fmla="*/ 103 h 205"/>
              <a:gd name="T12" fmla="*/ 103 w 206"/>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206" h="205">
                <a:moveTo>
                  <a:pt x="103" y="0"/>
                </a:moveTo>
                <a:cubicBezTo>
                  <a:pt x="160" y="0"/>
                  <a:pt x="206" y="46"/>
                  <a:pt x="206" y="103"/>
                </a:cubicBezTo>
                <a:cubicBezTo>
                  <a:pt x="206" y="155"/>
                  <a:pt x="167" y="198"/>
                  <a:pt x="117" y="205"/>
                </a:cubicBezTo>
                <a:cubicBezTo>
                  <a:pt x="106" y="161"/>
                  <a:pt x="65" y="128"/>
                  <a:pt x="17" y="128"/>
                </a:cubicBezTo>
                <a:cubicBezTo>
                  <a:pt x="13" y="128"/>
                  <a:pt x="8" y="128"/>
                  <a:pt x="4" y="129"/>
                </a:cubicBezTo>
                <a:cubicBezTo>
                  <a:pt x="1" y="120"/>
                  <a:pt x="0" y="112"/>
                  <a:pt x="0" y="103"/>
                </a:cubicBezTo>
                <a:cubicBezTo>
                  <a:pt x="0" y="46"/>
                  <a:pt x="46" y="0"/>
                  <a:pt x="103" y="0"/>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5" name="Freeform 20"/>
          <p:cNvSpPr/>
          <p:nvPr/>
        </p:nvSpPr>
        <p:spPr bwMode="auto">
          <a:xfrm>
            <a:off x="3991581" y="3024998"/>
            <a:ext cx="1892810" cy="1893055"/>
          </a:xfrm>
          <a:custGeom>
            <a:avLst/>
            <a:gdLst>
              <a:gd name="T0" fmla="*/ 0 w 205"/>
              <a:gd name="T1" fmla="*/ 103 h 205"/>
              <a:gd name="T2" fmla="*/ 103 w 205"/>
              <a:gd name="T3" fmla="*/ 0 h 205"/>
              <a:gd name="T4" fmla="*/ 205 w 205"/>
              <a:gd name="T5" fmla="*/ 89 h 205"/>
              <a:gd name="T6" fmla="*/ 128 w 205"/>
              <a:gd name="T7" fmla="*/ 188 h 205"/>
              <a:gd name="T8" fmla="*/ 129 w 205"/>
              <a:gd name="T9" fmla="*/ 202 h 205"/>
              <a:gd name="T10" fmla="*/ 103 w 205"/>
              <a:gd name="T11" fmla="*/ 205 h 205"/>
              <a:gd name="T12" fmla="*/ 0 w 205"/>
              <a:gd name="T13" fmla="*/ 103 h 205"/>
            </a:gdLst>
            <a:ahLst/>
            <a:cxnLst>
              <a:cxn ang="0">
                <a:pos x="T0" y="T1"/>
              </a:cxn>
              <a:cxn ang="0">
                <a:pos x="T2" y="T3"/>
              </a:cxn>
              <a:cxn ang="0">
                <a:pos x="T4" y="T5"/>
              </a:cxn>
              <a:cxn ang="0">
                <a:pos x="T6" y="T7"/>
              </a:cxn>
              <a:cxn ang="0">
                <a:pos x="T8" y="T9"/>
              </a:cxn>
              <a:cxn ang="0">
                <a:pos x="T10" y="T11"/>
              </a:cxn>
              <a:cxn ang="0">
                <a:pos x="T12" y="T13"/>
              </a:cxn>
            </a:cxnLst>
            <a:rect l="0" t="0" r="r" b="b"/>
            <a:pathLst>
              <a:path w="205" h="205">
                <a:moveTo>
                  <a:pt x="0" y="103"/>
                </a:moveTo>
                <a:cubicBezTo>
                  <a:pt x="0" y="46"/>
                  <a:pt x="46" y="0"/>
                  <a:pt x="103" y="0"/>
                </a:cubicBezTo>
                <a:cubicBezTo>
                  <a:pt x="155" y="0"/>
                  <a:pt x="198" y="38"/>
                  <a:pt x="205" y="89"/>
                </a:cubicBezTo>
                <a:cubicBezTo>
                  <a:pt x="161" y="100"/>
                  <a:pt x="128" y="140"/>
                  <a:pt x="128" y="188"/>
                </a:cubicBezTo>
                <a:cubicBezTo>
                  <a:pt x="128" y="193"/>
                  <a:pt x="128" y="198"/>
                  <a:pt x="129" y="202"/>
                </a:cubicBezTo>
                <a:cubicBezTo>
                  <a:pt x="120" y="204"/>
                  <a:pt x="112" y="205"/>
                  <a:pt x="103" y="205"/>
                </a:cubicBezTo>
                <a:cubicBezTo>
                  <a:pt x="46" y="205"/>
                  <a:pt x="0" y="159"/>
                  <a:pt x="0" y="103"/>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6" name="Freeform 21"/>
          <p:cNvSpPr/>
          <p:nvPr/>
        </p:nvSpPr>
        <p:spPr bwMode="auto">
          <a:xfrm>
            <a:off x="6235253" y="2775669"/>
            <a:ext cx="1892810" cy="1902289"/>
          </a:xfrm>
          <a:custGeom>
            <a:avLst/>
            <a:gdLst>
              <a:gd name="T0" fmla="*/ 205 w 205"/>
              <a:gd name="T1" fmla="*/ 103 h 206"/>
              <a:gd name="T2" fmla="*/ 102 w 205"/>
              <a:gd name="T3" fmla="*/ 206 h 206"/>
              <a:gd name="T4" fmla="*/ 0 w 205"/>
              <a:gd name="T5" fmla="*/ 117 h 206"/>
              <a:gd name="T6" fmla="*/ 77 w 205"/>
              <a:gd name="T7" fmla="*/ 18 h 206"/>
              <a:gd name="T8" fmla="*/ 76 w 205"/>
              <a:gd name="T9" fmla="*/ 4 h 206"/>
              <a:gd name="T10" fmla="*/ 102 w 205"/>
              <a:gd name="T11" fmla="*/ 0 h 206"/>
              <a:gd name="T12" fmla="*/ 205 w 205"/>
              <a:gd name="T13" fmla="*/ 103 h 206"/>
            </a:gdLst>
            <a:ahLst/>
            <a:cxnLst>
              <a:cxn ang="0">
                <a:pos x="T0" y="T1"/>
              </a:cxn>
              <a:cxn ang="0">
                <a:pos x="T2" y="T3"/>
              </a:cxn>
              <a:cxn ang="0">
                <a:pos x="T4" y="T5"/>
              </a:cxn>
              <a:cxn ang="0">
                <a:pos x="T6" y="T7"/>
              </a:cxn>
              <a:cxn ang="0">
                <a:pos x="T8" y="T9"/>
              </a:cxn>
              <a:cxn ang="0">
                <a:pos x="T10" y="T11"/>
              </a:cxn>
              <a:cxn ang="0">
                <a:pos x="T12" y="T13"/>
              </a:cxn>
            </a:cxnLst>
            <a:rect l="0" t="0" r="r" b="b"/>
            <a:pathLst>
              <a:path w="205" h="206">
                <a:moveTo>
                  <a:pt x="205" y="103"/>
                </a:moveTo>
                <a:cubicBezTo>
                  <a:pt x="205" y="160"/>
                  <a:pt x="159" y="206"/>
                  <a:pt x="102" y="206"/>
                </a:cubicBezTo>
                <a:cubicBezTo>
                  <a:pt x="50" y="206"/>
                  <a:pt x="7" y="167"/>
                  <a:pt x="0" y="117"/>
                </a:cubicBezTo>
                <a:cubicBezTo>
                  <a:pt x="44" y="106"/>
                  <a:pt x="77" y="66"/>
                  <a:pt x="77" y="18"/>
                </a:cubicBezTo>
                <a:cubicBezTo>
                  <a:pt x="77" y="13"/>
                  <a:pt x="77" y="8"/>
                  <a:pt x="76" y="4"/>
                </a:cubicBezTo>
                <a:cubicBezTo>
                  <a:pt x="85" y="2"/>
                  <a:pt x="93" y="0"/>
                  <a:pt x="102" y="0"/>
                </a:cubicBezTo>
                <a:cubicBezTo>
                  <a:pt x="159" y="0"/>
                  <a:pt x="205" y="47"/>
                  <a:pt x="205" y="103"/>
                </a:cubicBez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7" name="Freeform 22"/>
          <p:cNvSpPr/>
          <p:nvPr/>
        </p:nvSpPr>
        <p:spPr bwMode="auto">
          <a:xfrm>
            <a:off x="5219600" y="4031550"/>
            <a:ext cx="1902043" cy="1893055"/>
          </a:xfrm>
          <a:custGeom>
            <a:avLst/>
            <a:gdLst>
              <a:gd name="T0" fmla="*/ 103 w 206"/>
              <a:gd name="T1" fmla="*/ 205 h 205"/>
              <a:gd name="T2" fmla="*/ 0 w 206"/>
              <a:gd name="T3" fmla="*/ 102 h 205"/>
              <a:gd name="T4" fmla="*/ 89 w 206"/>
              <a:gd name="T5" fmla="*/ 0 h 205"/>
              <a:gd name="T6" fmla="*/ 188 w 206"/>
              <a:gd name="T7" fmla="*/ 77 h 205"/>
              <a:gd name="T8" fmla="*/ 202 w 206"/>
              <a:gd name="T9" fmla="*/ 76 h 205"/>
              <a:gd name="T10" fmla="*/ 206 w 206"/>
              <a:gd name="T11" fmla="*/ 102 h 205"/>
              <a:gd name="T12" fmla="*/ 103 w 206"/>
              <a:gd name="T13" fmla="*/ 205 h 205"/>
            </a:gdLst>
            <a:ahLst/>
            <a:cxnLst>
              <a:cxn ang="0">
                <a:pos x="T0" y="T1"/>
              </a:cxn>
              <a:cxn ang="0">
                <a:pos x="T2" y="T3"/>
              </a:cxn>
              <a:cxn ang="0">
                <a:pos x="T4" y="T5"/>
              </a:cxn>
              <a:cxn ang="0">
                <a:pos x="T6" y="T7"/>
              </a:cxn>
              <a:cxn ang="0">
                <a:pos x="T8" y="T9"/>
              </a:cxn>
              <a:cxn ang="0">
                <a:pos x="T10" y="T11"/>
              </a:cxn>
              <a:cxn ang="0">
                <a:pos x="T12" y="T13"/>
              </a:cxn>
            </a:cxnLst>
            <a:rect l="0" t="0" r="r" b="b"/>
            <a:pathLst>
              <a:path w="206" h="205">
                <a:moveTo>
                  <a:pt x="103" y="205"/>
                </a:moveTo>
                <a:cubicBezTo>
                  <a:pt x="46" y="205"/>
                  <a:pt x="0" y="159"/>
                  <a:pt x="0" y="102"/>
                </a:cubicBezTo>
                <a:cubicBezTo>
                  <a:pt x="0" y="50"/>
                  <a:pt x="39" y="7"/>
                  <a:pt x="89" y="0"/>
                </a:cubicBezTo>
                <a:cubicBezTo>
                  <a:pt x="100" y="44"/>
                  <a:pt x="141" y="77"/>
                  <a:pt x="188" y="77"/>
                </a:cubicBezTo>
                <a:cubicBezTo>
                  <a:pt x="193" y="77"/>
                  <a:pt x="198" y="77"/>
                  <a:pt x="202" y="76"/>
                </a:cubicBezTo>
                <a:cubicBezTo>
                  <a:pt x="204" y="85"/>
                  <a:pt x="206" y="93"/>
                  <a:pt x="206" y="102"/>
                </a:cubicBezTo>
                <a:cubicBezTo>
                  <a:pt x="206" y="159"/>
                  <a:pt x="160" y="205"/>
                  <a:pt x="103" y="205"/>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48" name="TextBox 29"/>
          <p:cNvSpPr txBox="1"/>
          <p:nvPr/>
        </p:nvSpPr>
        <p:spPr>
          <a:xfrm>
            <a:off x="1696458" y="1500945"/>
            <a:ext cx="3028612" cy="923331"/>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TextBox 29"/>
          <p:cNvSpPr txBox="1"/>
          <p:nvPr/>
        </p:nvSpPr>
        <p:spPr>
          <a:xfrm>
            <a:off x="8303958" y="2219941"/>
            <a:ext cx="2664024" cy="923329"/>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29"/>
          <p:cNvSpPr txBox="1"/>
          <p:nvPr/>
        </p:nvSpPr>
        <p:spPr>
          <a:xfrm>
            <a:off x="580746" y="3328339"/>
            <a:ext cx="3028612" cy="923329"/>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30"/>
          <p:cNvSpPr txBox="1"/>
          <p:nvPr/>
        </p:nvSpPr>
        <p:spPr>
          <a:xfrm>
            <a:off x="4355615" y="3389893"/>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标题文本</a:t>
            </a:r>
          </a:p>
        </p:txBody>
      </p:sp>
      <p:sp>
        <p:nvSpPr>
          <p:cNvPr id="52" name="TextBox 29"/>
          <p:cNvSpPr txBox="1"/>
          <p:nvPr/>
        </p:nvSpPr>
        <p:spPr>
          <a:xfrm>
            <a:off x="7608440" y="5041607"/>
            <a:ext cx="2664024" cy="923329"/>
          </a:xfrm>
          <a:prstGeom prst="rect">
            <a:avLst/>
          </a:prstGeom>
          <a:noFill/>
        </p:spPr>
        <p:txBody>
          <a:bodyPr wrap="square" lIns="0" tIns="0" rIns="0" bIns="0" rtlCol="0">
            <a:spAutoFit/>
          </a:bodyPr>
          <a:lstStyle/>
          <a:p>
            <a:pPr algn="just">
              <a:lnSpc>
                <a:spcPts val="24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点击输入简要文字内容，文字内容需概括精炼，言简意赅的说明分项内容。</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30"/>
          <p:cNvSpPr txBox="1"/>
          <p:nvPr/>
        </p:nvSpPr>
        <p:spPr>
          <a:xfrm>
            <a:off x="5494513" y="2219940"/>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标题文本</a:t>
            </a:r>
          </a:p>
        </p:txBody>
      </p:sp>
      <p:sp>
        <p:nvSpPr>
          <p:cNvPr id="54" name="TextBox 30"/>
          <p:cNvSpPr txBox="1"/>
          <p:nvPr/>
        </p:nvSpPr>
        <p:spPr>
          <a:xfrm>
            <a:off x="6905848" y="3373079"/>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标题文本</a:t>
            </a:r>
          </a:p>
        </p:txBody>
      </p:sp>
      <p:sp>
        <p:nvSpPr>
          <p:cNvPr id="55" name="TextBox 30"/>
          <p:cNvSpPr txBox="1"/>
          <p:nvPr/>
        </p:nvSpPr>
        <p:spPr>
          <a:xfrm>
            <a:off x="5738628" y="4641496"/>
            <a:ext cx="863984" cy="861775"/>
          </a:xfrm>
          <a:prstGeom prst="rect">
            <a:avLst/>
          </a:prstGeom>
          <a:noFill/>
        </p:spPr>
        <p:txBody>
          <a:bodyPr wrap="square" lIns="0" tIns="0" rIns="0" bIns="0" rtlCol="0">
            <a:spAutoFit/>
          </a:bodyPr>
          <a:lstStyle/>
          <a:p>
            <a:pPr algn="ctr"/>
            <a:r>
              <a:rPr lang="zh-CN" altLang="en-US" sz="2800" b="1" dirty="0">
                <a:solidFill>
                  <a:schemeClr val="bg1"/>
                </a:solidFill>
                <a:latin typeface="微软雅黑" panose="020B0503020204020204" pitchFamily="34" charset="-122"/>
                <a:ea typeface="微软雅黑" panose="020B0503020204020204" pitchFamily="34" charset="-122"/>
              </a:rPr>
              <a:t>标题文本</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1000" fill="hold"/>
                                        <p:tgtEl>
                                          <p:spTgt spid="45"/>
                                        </p:tgtEl>
                                        <p:attrNameLst>
                                          <p:attrName>ppt_w</p:attrName>
                                        </p:attrNameLst>
                                      </p:cBhvr>
                                      <p:tavLst>
                                        <p:tav tm="0">
                                          <p:val>
                                            <p:fltVal val="0"/>
                                          </p:val>
                                        </p:tav>
                                        <p:tav tm="100000">
                                          <p:val>
                                            <p:strVal val="#ppt_w"/>
                                          </p:val>
                                        </p:tav>
                                      </p:tavLst>
                                    </p:anim>
                                    <p:anim calcmode="lin" valueType="num">
                                      <p:cBhvr>
                                        <p:cTn id="8" dur="1000" fill="hold"/>
                                        <p:tgtEl>
                                          <p:spTgt spid="45"/>
                                        </p:tgtEl>
                                        <p:attrNameLst>
                                          <p:attrName>ppt_h</p:attrName>
                                        </p:attrNameLst>
                                      </p:cBhvr>
                                      <p:tavLst>
                                        <p:tav tm="0">
                                          <p:val>
                                            <p:fltVal val="0"/>
                                          </p:val>
                                        </p:tav>
                                        <p:tav tm="100000">
                                          <p:val>
                                            <p:strVal val="#ppt_h"/>
                                          </p:val>
                                        </p:tav>
                                      </p:tavLst>
                                    </p:anim>
                                    <p:anim calcmode="lin" valueType="num">
                                      <p:cBhvr>
                                        <p:cTn id="9" dur="1000" fill="hold"/>
                                        <p:tgtEl>
                                          <p:spTgt spid="45"/>
                                        </p:tgtEl>
                                        <p:attrNameLst>
                                          <p:attrName>style.rotation</p:attrName>
                                        </p:attrNameLst>
                                      </p:cBhvr>
                                      <p:tavLst>
                                        <p:tav tm="0">
                                          <p:val>
                                            <p:fltVal val="90"/>
                                          </p:val>
                                        </p:tav>
                                        <p:tav tm="100000">
                                          <p:val>
                                            <p:fltVal val="0"/>
                                          </p:val>
                                        </p:tav>
                                      </p:tavLst>
                                    </p:anim>
                                    <p:animEffect transition="in" filter="fade">
                                      <p:cBhvr>
                                        <p:cTn id="10" dur="1000"/>
                                        <p:tgtEl>
                                          <p:spTgt spid="45"/>
                                        </p:tgtEl>
                                      </p:cBhvr>
                                    </p:animEffect>
                                  </p:childTnLst>
                                </p:cTn>
                              </p:par>
                              <p:par>
                                <p:cTn id="11" presetID="53" presetClass="entr" presetSubtype="16" fill="hold" grpId="0" nodeType="withEffect">
                                  <p:stCondLst>
                                    <p:cond delay="500"/>
                                  </p:stCondLst>
                                  <p:childTnLst>
                                    <p:set>
                                      <p:cBhvr>
                                        <p:cTn id="12" dur="1" fill="hold">
                                          <p:stCondLst>
                                            <p:cond delay="0"/>
                                          </p:stCondLst>
                                        </p:cTn>
                                        <p:tgtEl>
                                          <p:spTgt spid="51"/>
                                        </p:tgtEl>
                                        <p:attrNameLst>
                                          <p:attrName>style.visibility</p:attrName>
                                        </p:attrNameLst>
                                      </p:cBhvr>
                                      <p:to>
                                        <p:strVal val="visible"/>
                                      </p:to>
                                    </p:set>
                                    <p:anim calcmode="lin" valueType="num">
                                      <p:cBhvr>
                                        <p:cTn id="13" dur="500" fill="hold"/>
                                        <p:tgtEl>
                                          <p:spTgt spid="51"/>
                                        </p:tgtEl>
                                        <p:attrNameLst>
                                          <p:attrName>ppt_w</p:attrName>
                                        </p:attrNameLst>
                                      </p:cBhvr>
                                      <p:tavLst>
                                        <p:tav tm="0">
                                          <p:val>
                                            <p:fltVal val="0"/>
                                          </p:val>
                                        </p:tav>
                                        <p:tav tm="100000">
                                          <p:val>
                                            <p:strVal val="#ppt_w"/>
                                          </p:val>
                                        </p:tav>
                                      </p:tavLst>
                                    </p:anim>
                                    <p:anim calcmode="lin" valueType="num">
                                      <p:cBhvr>
                                        <p:cTn id="14" dur="500" fill="hold"/>
                                        <p:tgtEl>
                                          <p:spTgt spid="51"/>
                                        </p:tgtEl>
                                        <p:attrNameLst>
                                          <p:attrName>ppt_h</p:attrName>
                                        </p:attrNameLst>
                                      </p:cBhvr>
                                      <p:tavLst>
                                        <p:tav tm="0">
                                          <p:val>
                                            <p:fltVal val="0"/>
                                          </p:val>
                                        </p:tav>
                                        <p:tav tm="100000">
                                          <p:val>
                                            <p:strVal val="#ppt_h"/>
                                          </p:val>
                                        </p:tav>
                                      </p:tavLst>
                                    </p:anim>
                                    <p:animEffect transition="in" filter="fade">
                                      <p:cBhvr>
                                        <p:cTn id="15" dur="500"/>
                                        <p:tgtEl>
                                          <p:spTgt spid="51"/>
                                        </p:tgtEl>
                                      </p:cBhvr>
                                    </p:animEffect>
                                  </p:childTnLst>
                                </p:cTn>
                              </p:par>
                            </p:childTnLst>
                          </p:cTn>
                        </p:par>
                        <p:par>
                          <p:cTn id="16" fill="hold">
                            <p:stCondLst>
                              <p:cond delay="1000"/>
                            </p:stCondLst>
                            <p:childTnLst>
                              <p:par>
                                <p:cTn id="17" presetID="1" presetClass="entr" presetSubtype="0" fill="hold" grpId="1" nodeType="after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42" presetClass="path" presetSubtype="0" accel="50000" decel="50000" fill="hold" grpId="0" nodeType="withEffect">
                                  <p:stCondLst>
                                    <p:cond delay="0"/>
                                  </p:stCondLst>
                                  <p:childTnLst>
                                    <p:animMotion origin="layout" path="M 2.77778E-6 1.23457E-6 L 0.07691 0.01296 " pathEditMode="relative" rAng="0" ptsTypes="AA">
                                      <p:cBhvr>
                                        <p:cTn id="20" dur="1000" spd="-100000" fill="hold"/>
                                        <p:tgtEl>
                                          <p:spTgt spid="43"/>
                                        </p:tgtEl>
                                        <p:attrNameLst>
                                          <p:attrName>ppt_x</p:attrName>
                                          <p:attrName>ppt_y</p:attrName>
                                        </p:attrNameLst>
                                      </p:cBhvr>
                                      <p:rCtr x="3837" y="648"/>
                                    </p:animMotion>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500"/>
                                        <p:tgtEl>
                                          <p:spTgt spid="50"/>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1000" fill="hold"/>
                                        <p:tgtEl>
                                          <p:spTgt spid="44"/>
                                        </p:tgtEl>
                                        <p:attrNameLst>
                                          <p:attrName>ppt_w</p:attrName>
                                        </p:attrNameLst>
                                      </p:cBhvr>
                                      <p:tavLst>
                                        <p:tav tm="0">
                                          <p:val>
                                            <p:fltVal val="0"/>
                                          </p:val>
                                        </p:tav>
                                        <p:tav tm="100000">
                                          <p:val>
                                            <p:strVal val="#ppt_w"/>
                                          </p:val>
                                        </p:tav>
                                      </p:tavLst>
                                    </p:anim>
                                    <p:anim calcmode="lin" valueType="num">
                                      <p:cBhvr>
                                        <p:cTn id="29" dur="1000" fill="hold"/>
                                        <p:tgtEl>
                                          <p:spTgt spid="44"/>
                                        </p:tgtEl>
                                        <p:attrNameLst>
                                          <p:attrName>ppt_h</p:attrName>
                                        </p:attrNameLst>
                                      </p:cBhvr>
                                      <p:tavLst>
                                        <p:tav tm="0">
                                          <p:val>
                                            <p:fltVal val="0"/>
                                          </p:val>
                                        </p:tav>
                                        <p:tav tm="100000">
                                          <p:val>
                                            <p:strVal val="#ppt_h"/>
                                          </p:val>
                                        </p:tav>
                                      </p:tavLst>
                                    </p:anim>
                                    <p:anim calcmode="lin" valueType="num">
                                      <p:cBhvr>
                                        <p:cTn id="30" dur="1000" fill="hold"/>
                                        <p:tgtEl>
                                          <p:spTgt spid="44"/>
                                        </p:tgtEl>
                                        <p:attrNameLst>
                                          <p:attrName>style.rotation</p:attrName>
                                        </p:attrNameLst>
                                      </p:cBhvr>
                                      <p:tavLst>
                                        <p:tav tm="0">
                                          <p:val>
                                            <p:fltVal val="90"/>
                                          </p:val>
                                        </p:tav>
                                        <p:tav tm="100000">
                                          <p:val>
                                            <p:fltVal val="0"/>
                                          </p:val>
                                        </p:tav>
                                      </p:tavLst>
                                    </p:anim>
                                    <p:animEffect transition="in" filter="fade">
                                      <p:cBhvr>
                                        <p:cTn id="31" dur="1000"/>
                                        <p:tgtEl>
                                          <p:spTgt spid="44"/>
                                        </p:tgtEl>
                                      </p:cBhvr>
                                    </p:animEffect>
                                  </p:childTnLst>
                                </p:cTn>
                              </p:par>
                              <p:par>
                                <p:cTn id="32" presetID="53" presetClass="entr" presetSubtype="16" fill="hold" grpId="0" nodeType="withEffect">
                                  <p:stCondLst>
                                    <p:cond delay="60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1" presetClass="entr" presetSubtype="0" fill="hold" grpId="1" nodeType="afterEffect">
                                  <p:stCondLst>
                                    <p:cond delay="0"/>
                                  </p:stCondLst>
                                  <p:childTnLst>
                                    <p:set>
                                      <p:cBhvr>
                                        <p:cTn id="39" dur="1" fill="hold">
                                          <p:stCondLst>
                                            <p:cond delay="0"/>
                                          </p:stCondLst>
                                        </p:cTn>
                                        <p:tgtEl>
                                          <p:spTgt spid="40"/>
                                        </p:tgtEl>
                                        <p:attrNameLst>
                                          <p:attrName>style.visibility</p:attrName>
                                        </p:attrNameLst>
                                      </p:cBhvr>
                                      <p:to>
                                        <p:strVal val="visible"/>
                                      </p:to>
                                    </p:set>
                                  </p:childTnLst>
                                </p:cTn>
                              </p:par>
                              <p:par>
                                <p:cTn id="40" presetID="42" presetClass="path" presetSubtype="0" accel="50000" decel="50000" fill="hold" grpId="0" nodeType="withEffect">
                                  <p:stCondLst>
                                    <p:cond delay="0"/>
                                  </p:stCondLst>
                                  <p:childTnLst>
                                    <p:animMotion origin="layout" path="M -1.25E-6 1.48148E-6 L 0.03867 0.05764 " pathEditMode="relative" rAng="0" ptsTypes="AA">
                                      <p:cBhvr>
                                        <p:cTn id="41" dur="1000" spd="-100000" fill="hold"/>
                                        <p:tgtEl>
                                          <p:spTgt spid="40"/>
                                        </p:tgtEl>
                                        <p:attrNameLst>
                                          <p:attrName>ppt_x</p:attrName>
                                          <p:attrName>ppt_y</p:attrName>
                                        </p:attrNameLst>
                                      </p:cBhvr>
                                      <p:rCtr x="1927" y="2870"/>
                                    </p:animMotion>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left)">
                                      <p:cBhvr>
                                        <p:cTn id="45" dur="500"/>
                                        <p:tgtEl>
                                          <p:spTgt spid="48"/>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1000" fill="hold"/>
                                        <p:tgtEl>
                                          <p:spTgt spid="46"/>
                                        </p:tgtEl>
                                        <p:attrNameLst>
                                          <p:attrName>ppt_w</p:attrName>
                                        </p:attrNameLst>
                                      </p:cBhvr>
                                      <p:tavLst>
                                        <p:tav tm="0">
                                          <p:val>
                                            <p:fltVal val="0"/>
                                          </p:val>
                                        </p:tav>
                                        <p:tav tm="100000">
                                          <p:val>
                                            <p:strVal val="#ppt_w"/>
                                          </p:val>
                                        </p:tav>
                                      </p:tavLst>
                                    </p:anim>
                                    <p:anim calcmode="lin" valueType="num">
                                      <p:cBhvr>
                                        <p:cTn id="50" dur="1000" fill="hold"/>
                                        <p:tgtEl>
                                          <p:spTgt spid="46"/>
                                        </p:tgtEl>
                                        <p:attrNameLst>
                                          <p:attrName>ppt_h</p:attrName>
                                        </p:attrNameLst>
                                      </p:cBhvr>
                                      <p:tavLst>
                                        <p:tav tm="0">
                                          <p:val>
                                            <p:fltVal val="0"/>
                                          </p:val>
                                        </p:tav>
                                        <p:tav tm="100000">
                                          <p:val>
                                            <p:strVal val="#ppt_h"/>
                                          </p:val>
                                        </p:tav>
                                      </p:tavLst>
                                    </p:anim>
                                    <p:anim calcmode="lin" valueType="num">
                                      <p:cBhvr>
                                        <p:cTn id="51" dur="1000" fill="hold"/>
                                        <p:tgtEl>
                                          <p:spTgt spid="46"/>
                                        </p:tgtEl>
                                        <p:attrNameLst>
                                          <p:attrName>style.rotation</p:attrName>
                                        </p:attrNameLst>
                                      </p:cBhvr>
                                      <p:tavLst>
                                        <p:tav tm="0">
                                          <p:val>
                                            <p:fltVal val="90"/>
                                          </p:val>
                                        </p:tav>
                                        <p:tav tm="100000">
                                          <p:val>
                                            <p:fltVal val="0"/>
                                          </p:val>
                                        </p:tav>
                                      </p:tavLst>
                                    </p:anim>
                                    <p:animEffect transition="in" filter="fade">
                                      <p:cBhvr>
                                        <p:cTn id="52" dur="1000"/>
                                        <p:tgtEl>
                                          <p:spTgt spid="46"/>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4000"/>
                            </p:stCondLst>
                            <p:childTnLst>
                              <p:par>
                                <p:cTn id="59" presetID="1" presetClass="entr" presetSubtype="0" fill="hold" grpId="1" nodeType="after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42" presetClass="path" presetSubtype="0" accel="50000" decel="50000" fill="hold" grpId="0" nodeType="withEffect">
                                  <p:stCondLst>
                                    <p:cond delay="0"/>
                                  </p:stCondLst>
                                  <p:childTnLst>
                                    <p:animMotion origin="layout" path="M 2.77778E-6 -2.46914E-6 L -0.04011 0.0642 " pathEditMode="relative" rAng="0" ptsTypes="AA">
                                      <p:cBhvr>
                                        <p:cTn id="62" dur="1000" spd="-100000" fill="hold"/>
                                        <p:tgtEl>
                                          <p:spTgt spid="41"/>
                                        </p:tgtEl>
                                        <p:attrNameLst>
                                          <p:attrName>ppt_x</p:attrName>
                                          <p:attrName>ppt_y</p:attrName>
                                        </p:attrNameLst>
                                      </p:cBhvr>
                                      <p:rCtr x="-2014" y="3210"/>
                                    </p:animMotion>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4500"/>
                            </p:stCondLst>
                            <p:childTnLst>
                              <p:par>
                                <p:cTn id="68" presetID="31" presetClass="entr" presetSubtype="0"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p:cTn id="70" dur="1000" fill="hold"/>
                                        <p:tgtEl>
                                          <p:spTgt spid="47"/>
                                        </p:tgtEl>
                                        <p:attrNameLst>
                                          <p:attrName>ppt_w</p:attrName>
                                        </p:attrNameLst>
                                      </p:cBhvr>
                                      <p:tavLst>
                                        <p:tav tm="0">
                                          <p:val>
                                            <p:fltVal val="0"/>
                                          </p:val>
                                        </p:tav>
                                        <p:tav tm="100000">
                                          <p:val>
                                            <p:strVal val="#ppt_w"/>
                                          </p:val>
                                        </p:tav>
                                      </p:tavLst>
                                    </p:anim>
                                    <p:anim calcmode="lin" valueType="num">
                                      <p:cBhvr>
                                        <p:cTn id="71" dur="1000" fill="hold"/>
                                        <p:tgtEl>
                                          <p:spTgt spid="47"/>
                                        </p:tgtEl>
                                        <p:attrNameLst>
                                          <p:attrName>ppt_h</p:attrName>
                                        </p:attrNameLst>
                                      </p:cBhvr>
                                      <p:tavLst>
                                        <p:tav tm="0">
                                          <p:val>
                                            <p:fltVal val="0"/>
                                          </p:val>
                                        </p:tav>
                                        <p:tav tm="100000">
                                          <p:val>
                                            <p:strVal val="#ppt_h"/>
                                          </p:val>
                                        </p:tav>
                                      </p:tavLst>
                                    </p:anim>
                                    <p:anim calcmode="lin" valueType="num">
                                      <p:cBhvr>
                                        <p:cTn id="72" dur="1000" fill="hold"/>
                                        <p:tgtEl>
                                          <p:spTgt spid="47"/>
                                        </p:tgtEl>
                                        <p:attrNameLst>
                                          <p:attrName>style.rotation</p:attrName>
                                        </p:attrNameLst>
                                      </p:cBhvr>
                                      <p:tavLst>
                                        <p:tav tm="0">
                                          <p:val>
                                            <p:fltVal val="90"/>
                                          </p:val>
                                        </p:tav>
                                        <p:tav tm="100000">
                                          <p:val>
                                            <p:fltVal val="0"/>
                                          </p:val>
                                        </p:tav>
                                      </p:tavLst>
                                    </p:anim>
                                    <p:animEffect transition="in" filter="fade">
                                      <p:cBhvr>
                                        <p:cTn id="73" dur="1000"/>
                                        <p:tgtEl>
                                          <p:spTgt spid="47"/>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5"/>
                                        </p:tgtEl>
                                        <p:attrNameLst>
                                          <p:attrName>style.visibility</p:attrName>
                                        </p:attrNameLst>
                                      </p:cBhvr>
                                      <p:to>
                                        <p:strVal val="visible"/>
                                      </p:to>
                                    </p:set>
                                    <p:anim calcmode="lin" valueType="num">
                                      <p:cBhvr>
                                        <p:cTn id="76" dur="500" fill="hold"/>
                                        <p:tgtEl>
                                          <p:spTgt spid="55"/>
                                        </p:tgtEl>
                                        <p:attrNameLst>
                                          <p:attrName>ppt_w</p:attrName>
                                        </p:attrNameLst>
                                      </p:cBhvr>
                                      <p:tavLst>
                                        <p:tav tm="0">
                                          <p:val>
                                            <p:fltVal val="0"/>
                                          </p:val>
                                        </p:tav>
                                        <p:tav tm="100000">
                                          <p:val>
                                            <p:strVal val="#ppt_w"/>
                                          </p:val>
                                        </p:tav>
                                      </p:tavLst>
                                    </p:anim>
                                    <p:anim calcmode="lin" valueType="num">
                                      <p:cBhvr>
                                        <p:cTn id="77" dur="500" fill="hold"/>
                                        <p:tgtEl>
                                          <p:spTgt spid="55"/>
                                        </p:tgtEl>
                                        <p:attrNameLst>
                                          <p:attrName>ppt_h</p:attrName>
                                        </p:attrNameLst>
                                      </p:cBhvr>
                                      <p:tavLst>
                                        <p:tav tm="0">
                                          <p:val>
                                            <p:fltVal val="0"/>
                                          </p:val>
                                        </p:tav>
                                        <p:tav tm="100000">
                                          <p:val>
                                            <p:strVal val="#ppt_h"/>
                                          </p:val>
                                        </p:tav>
                                      </p:tavLst>
                                    </p:anim>
                                    <p:animEffect transition="in" filter="fade">
                                      <p:cBhvr>
                                        <p:cTn id="78" dur="500"/>
                                        <p:tgtEl>
                                          <p:spTgt spid="55"/>
                                        </p:tgtEl>
                                      </p:cBhvr>
                                    </p:animEffect>
                                  </p:childTnLst>
                                </p:cTn>
                              </p:par>
                            </p:childTnLst>
                          </p:cTn>
                        </p:par>
                        <p:par>
                          <p:cTn id="79" fill="hold">
                            <p:stCondLst>
                              <p:cond delay="5500"/>
                            </p:stCondLst>
                            <p:childTnLst>
                              <p:par>
                                <p:cTn id="80" presetID="1" presetClass="entr" presetSubtype="0" fill="hold" grpId="1" nodeType="afterEffect">
                                  <p:stCondLst>
                                    <p:cond delay="0"/>
                                  </p:stCondLst>
                                  <p:childTnLst>
                                    <p:set>
                                      <p:cBhvr>
                                        <p:cTn id="81" dur="1" fill="hold">
                                          <p:stCondLst>
                                            <p:cond delay="0"/>
                                          </p:stCondLst>
                                        </p:cTn>
                                        <p:tgtEl>
                                          <p:spTgt spid="42"/>
                                        </p:tgtEl>
                                        <p:attrNameLst>
                                          <p:attrName>style.visibility</p:attrName>
                                        </p:attrNameLst>
                                      </p:cBhvr>
                                      <p:to>
                                        <p:strVal val="visible"/>
                                      </p:to>
                                    </p:set>
                                  </p:childTnLst>
                                </p:cTn>
                              </p:par>
                              <p:par>
                                <p:cTn id="82" presetID="42" presetClass="path" presetSubtype="0" accel="50000" decel="50000" fill="hold" grpId="0" nodeType="withEffect">
                                  <p:stCondLst>
                                    <p:cond delay="0"/>
                                  </p:stCondLst>
                                  <p:childTnLst>
                                    <p:animMotion origin="layout" path="M -2.5E-6 3.33333E-6 L -0.06545 -0.05371 " pathEditMode="relative" rAng="0" ptsTypes="AA">
                                      <p:cBhvr>
                                        <p:cTn id="83" dur="1000" spd="-100000" fill="hold"/>
                                        <p:tgtEl>
                                          <p:spTgt spid="42"/>
                                        </p:tgtEl>
                                        <p:attrNameLst>
                                          <p:attrName>ppt_x</p:attrName>
                                          <p:attrName>ppt_y</p:attrName>
                                        </p:attrNameLst>
                                      </p:cBhvr>
                                      <p:rCtr x="-3281" y="-2685"/>
                                    </p:animMotion>
                                  </p:childTnLst>
                                </p:cTn>
                              </p:par>
                            </p:childTnLst>
                          </p:cTn>
                        </p:par>
                        <p:par>
                          <p:cTn id="84" fill="hold">
                            <p:stCondLst>
                              <p:cond delay="5500"/>
                            </p:stCondLst>
                            <p:childTnLst>
                              <p:par>
                                <p:cTn id="85" presetID="22" presetClass="entr" presetSubtype="8" fill="hold" grpId="0" nodeType="afterEffect">
                                  <p:stCondLst>
                                    <p:cond delay="0"/>
                                  </p:stCondLst>
                                  <p:childTnLst>
                                    <p:set>
                                      <p:cBhvr>
                                        <p:cTn id="86" dur="1" fill="hold">
                                          <p:stCondLst>
                                            <p:cond delay="0"/>
                                          </p:stCondLst>
                                        </p:cTn>
                                        <p:tgtEl>
                                          <p:spTgt spid="52"/>
                                        </p:tgtEl>
                                        <p:attrNameLst>
                                          <p:attrName>style.visibility</p:attrName>
                                        </p:attrNameLst>
                                      </p:cBhvr>
                                      <p:to>
                                        <p:strVal val="visible"/>
                                      </p:to>
                                    </p:set>
                                    <p:animEffect transition="in" filter="wipe(left)">
                                      <p:cBhvr>
                                        <p:cTn id="8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41" grpId="0" animBg="1"/>
      <p:bldP spid="41" grpId="1" animBg="1"/>
      <p:bldP spid="42" grpId="0" animBg="1"/>
      <p:bldP spid="42" grpId="1" animBg="1"/>
      <p:bldP spid="43" grpId="0" animBg="1"/>
      <p:bldP spid="43" grpId="1" animBg="1"/>
      <p:bldP spid="44" grpId="0" animBg="1"/>
      <p:bldP spid="45" grpId="0" animBg="1"/>
      <p:bldP spid="46" grpId="0" animBg="1"/>
      <p:bldP spid="47" grpId="0" animBg="1"/>
      <p:bldP spid="48" grpId="0"/>
      <p:bldP spid="49" grpId="0"/>
      <p:bldP spid="50" grpId="0"/>
      <p:bldP spid="51" grpId="0"/>
      <p:bldP spid="52" grpId="0"/>
      <p:bldP spid="53" grpId="0"/>
      <p:bldP spid="54" grpId="0"/>
      <p:bldP spid="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任意多边形 194"/>
          <p:cNvSpPr/>
          <p:nvPr/>
        </p:nvSpPr>
        <p:spPr>
          <a:xfrm>
            <a:off x="3651487" y="2362532"/>
            <a:ext cx="4997656" cy="2553071"/>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chemeClr val="accent1"/>
              </a:gs>
              <a:gs pos="78000">
                <a:schemeClr val="accent2"/>
              </a:gs>
              <a:gs pos="69000">
                <a:schemeClr val="accent1"/>
              </a:gs>
              <a:gs pos="24000">
                <a:schemeClr val="accent2"/>
              </a:gs>
              <a:gs pos="19000">
                <a:schemeClr val="accent1"/>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latin typeface="+mj-ea"/>
              <a:ea typeface="+mj-ea"/>
            </a:endParaRPr>
          </a:p>
        </p:txBody>
      </p:sp>
      <p:grpSp>
        <p:nvGrpSpPr>
          <p:cNvPr id="196" name="组合 195"/>
          <p:cNvGrpSpPr/>
          <p:nvPr/>
        </p:nvGrpSpPr>
        <p:grpSpPr>
          <a:xfrm>
            <a:off x="3547639" y="4224155"/>
            <a:ext cx="964109" cy="1418629"/>
            <a:chOff x="3492983" y="3722986"/>
            <a:chExt cx="964235" cy="1418629"/>
          </a:xfrm>
        </p:grpSpPr>
        <p:grpSp>
          <p:nvGrpSpPr>
            <p:cNvPr id="197" name="组合 196"/>
            <p:cNvGrpSpPr/>
            <p:nvPr/>
          </p:nvGrpSpPr>
          <p:grpSpPr>
            <a:xfrm>
              <a:off x="3492983" y="3722986"/>
              <a:ext cx="964235" cy="1418629"/>
              <a:chOff x="2993266" y="1723328"/>
              <a:chExt cx="1411736" cy="2077014"/>
            </a:xfrm>
          </p:grpSpPr>
          <p:sp>
            <p:nvSpPr>
              <p:cNvPr id="203" name="圆角矩形 202"/>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4" name="椭圆 203"/>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5" name="圆角矩形 204"/>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06" name="椭圆 205"/>
              <p:cNvSpPr/>
              <p:nvPr/>
            </p:nvSpPr>
            <p:spPr>
              <a:xfrm>
                <a:off x="3086100" y="1993899"/>
                <a:ext cx="762000" cy="761999"/>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98" name="Group 4"/>
            <p:cNvGrpSpPr>
              <a:grpSpLocks noChangeAspect="1"/>
            </p:cNvGrpSpPr>
            <p:nvPr/>
          </p:nvGrpSpPr>
          <p:grpSpPr bwMode="auto">
            <a:xfrm>
              <a:off x="3688936" y="4021491"/>
              <a:ext cx="242633" cy="284336"/>
              <a:chOff x="1776" y="1776"/>
              <a:chExt cx="64" cy="75"/>
            </a:xfrm>
            <a:solidFill>
              <a:srgbClr val="E87071"/>
            </a:solidFill>
            <a:effectLst/>
          </p:grpSpPr>
          <p:sp>
            <p:nvSpPr>
              <p:cNvPr id="200"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01"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07" name="组合 206"/>
          <p:cNvGrpSpPr/>
          <p:nvPr/>
        </p:nvGrpSpPr>
        <p:grpSpPr>
          <a:xfrm>
            <a:off x="5820643" y="1950855"/>
            <a:ext cx="964109" cy="1418629"/>
            <a:chOff x="5766283" y="1449686"/>
            <a:chExt cx="964235" cy="1418629"/>
          </a:xfrm>
        </p:grpSpPr>
        <p:grpSp>
          <p:nvGrpSpPr>
            <p:cNvPr id="208" name="组合 207"/>
            <p:cNvGrpSpPr/>
            <p:nvPr/>
          </p:nvGrpSpPr>
          <p:grpSpPr>
            <a:xfrm>
              <a:off x="5766283" y="1449686"/>
              <a:ext cx="964235" cy="1418629"/>
              <a:chOff x="2993266" y="1723328"/>
              <a:chExt cx="1411736" cy="2077014"/>
            </a:xfrm>
          </p:grpSpPr>
          <p:sp>
            <p:nvSpPr>
              <p:cNvPr id="215" name="圆角矩形 21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6" name="椭圆 21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7" name="圆角矩形 21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18" name="椭圆 21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09"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210"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1"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2"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3"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14"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19" name="组合 218"/>
          <p:cNvGrpSpPr/>
          <p:nvPr/>
        </p:nvGrpSpPr>
        <p:grpSpPr>
          <a:xfrm>
            <a:off x="8093646" y="4224155"/>
            <a:ext cx="964109" cy="1418629"/>
            <a:chOff x="8039582" y="3722986"/>
            <a:chExt cx="964235" cy="1418629"/>
          </a:xfrm>
        </p:grpSpPr>
        <p:grpSp>
          <p:nvGrpSpPr>
            <p:cNvPr id="220" name="组合 219"/>
            <p:cNvGrpSpPr/>
            <p:nvPr/>
          </p:nvGrpSpPr>
          <p:grpSpPr>
            <a:xfrm>
              <a:off x="8039582" y="3722986"/>
              <a:ext cx="964235" cy="1418629"/>
              <a:chOff x="2993266" y="1723328"/>
              <a:chExt cx="1411736" cy="2077014"/>
            </a:xfrm>
          </p:grpSpPr>
          <p:sp>
            <p:nvSpPr>
              <p:cNvPr id="224" name="圆角矩形 22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5" name="椭圆 22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6" name="圆角矩形 22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27" name="椭圆 22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21"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22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2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28" name="组合 227"/>
          <p:cNvGrpSpPr/>
          <p:nvPr/>
        </p:nvGrpSpPr>
        <p:grpSpPr>
          <a:xfrm>
            <a:off x="4213385" y="2616689"/>
            <a:ext cx="964109" cy="1418629"/>
            <a:chOff x="4158817" y="2115520"/>
            <a:chExt cx="964235" cy="1418629"/>
          </a:xfrm>
        </p:grpSpPr>
        <p:grpSp>
          <p:nvGrpSpPr>
            <p:cNvPr id="229" name="组合 228"/>
            <p:cNvGrpSpPr/>
            <p:nvPr/>
          </p:nvGrpSpPr>
          <p:grpSpPr>
            <a:xfrm>
              <a:off x="4158817" y="2115520"/>
              <a:ext cx="964235" cy="1418629"/>
              <a:chOff x="2993266" y="1723328"/>
              <a:chExt cx="1411736" cy="2077014"/>
            </a:xfrm>
          </p:grpSpPr>
          <p:sp>
            <p:nvSpPr>
              <p:cNvPr id="235" name="圆角矩形 23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6" name="椭圆 23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7" name="圆角矩形 23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38" name="椭圆 23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30" name="组合 229"/>
            <p:cNvGrpSpPr/>
            <p:nvPr/>
          </p:nvGrpSpPr>
          <p:grpSpPr>
            <a:xfrm>
              <a:off x="4351758" y="2428884"/>
              <a:ext cx="273678" cy="297818"/>
              <a:chOff x="4873620" y="1965325"/>
              <a:chExt cx="269882" cy="293688"/>
            </a:xfrm>
            <a:solidFill>
              <a:srgbClr val="01ACBE"/>
            </a:solidFill>
            <a:effectLst/>
          </p:grpSpPr>
          <p:sp>
            <p:nvSpPr>
              <p:cNvPr id="231"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2"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3"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sp>
            <p:nvSpPr>
              <p:cNvPr id="234"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mj-ea"/>
                  <a:ea typeface="+mj-ea"/>
                </a:endParaRPr>
              </a:p>
            </p:txBody>
          </p:sp>
        </p:grpSp>
      </p:grpSp>
      <p:grpSp>
        <p:nvGrpSpPr>
          <p:cNvPr id="239" name="组合 238"/>
          <p:cNvGrpSpPr/>
          <p:nvPr/>
        </p:nvGrpSpPr>
        <p:grpSpPr>
          <a:xfrm>
            <a:off x="7427899" y="2616689"/>
            <a:ext cx="964109" cy="1418629"/>
            <a:chOff x="7373748" y="2115520"/>
            <a:chExt cx="964235" cy="1418629"/>
          </a:xfrm>
        </p:grpSpPr>
        <p:grpSp>
          <p:nvGrpSpPr>
            <p:cNvPr id="240" name="组合 239"/>
            <p:cNvGrpSpPr/>
            <p:nvPr/>
          </p:nvGrpSpPr>
          <p:grpSpPr>
            <a:xfrm>
              <a:off x="7373748" y="2115520"/>
              <a:ext cx="964235" cy="1418629"/>
              <a:chOff x="2993266" y="1723328"/>
              <a:chExt cx="1411736" cy="2077014"/>
            </a:xfrm>
          </p:grpSpPr>
          <p:sp>
            <p:nvSpPr>
              <p:cNvPr id="245" name="圆角矩形 24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6" name="椭圆 24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7" name="圆角矩形 24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sp>
            <p:nvSpPr>
              <p:cNvPr id="248" name="椭圆 24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41"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242" name="Freeform 63"/>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3" name="Freeform 64"/>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sp>
            <p:nvSpPr>
              <p:cNvPr id="244"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white"/>
                  </a:solidFill>
                  <a:latin typeface="+mj-ea"/>
                  <a:ea typeface="+mj-ea"/>
                </a:endParaRPr>
              </a:p>
            </p:txBody>
          </p:sp>
        </p:grpSp>
      </p:grpSp>
      <p:grpSp>
        <p:nvGrpSpPr>
          <p:cNvPr id="249" name="组合 248"/>
          <p:cNvGrpSpPr/>
          <p:nvPr/>
        </p:nvGrpSpPr>
        <p:grpSpPr>
          <a:xfrm>
            <a:off x="624106" y="4241527"/>
            <a:ext cx="3059040" cy="832187"/>
            <a:chOff x="3782527" y="1888324"/>
            <a:chExt cx="1923123" cy="832187"/>
          </a:xfrm>
        </p:grpSpPr>
        <p:sp>
          <p:nvSpPr>
            <p:cNvPr id="250" name="文本框 79"/>
            <p:cNvSpPr txBox="1"/>
            <p:nvPr/>
          </p:nvSpPr>
          <p:spPr>
            <a:xfrm>
              <a:off x="3782527" y="188832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1" name="文本框 80"/>
            <p:cNvSpPr txBox="1"/>
            <p:nvPr/>
          </p:nvSpPr>
          <p:spPr>
            <a:xfrm>
              <a:off x="3782527" y="2289624"/>
              <a:ext cx="1559316"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mj-ea"/>
                  <a:ea typeface="+mj-ea"/>
                </a:rPr>
                <a:t>点击添加文字说明或复制文本黏贴自此内容要言简意赅</a:t>
              </a:r>
            </a:p>
          </p:txBody>
        </p:sp>
      </p:grpSp>
      <p:grpSp>
        <p:nvGrpSpPr>
          <p:cNvPr id="252" name="组合 251"/>
          <p:cNvGrpSpPr/>
          <p:nvPr/>
        </p:nvGrpSpPr>
        <p:grpSpPr>
          <a:xfrm>
            <a:off x="1679089" y="2193055"/>
            <a:ext cx="2740165" cy="1234256"/>
            <a:chOff x="3782527" y="1917144"/>
            <a:chExt cx="1926716" cy="1234255"/>
          </a:xfrm>
        </p:grpSpPr>
        <p:sp>
          <p:nvSpPr>
            <p:cNvPr id="253" name="文本框 82"/>
            <p:cNvSpPr txBox="1"/>
            <p:nvPr/>
          </p:nvSpPr>
          <p:spPr>
            <a:xfrm>
              <a:off x="3786120" y="1917144"/>
              <a:ext cx="1923123" cy="369332"/>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54" name="文本框 83"/>
            <p:cNvSpPr txBox="1"/>
            <p:nvPr/>
          </p:nvSpPr>
          <p:spPr>
            <a:xfrm>
              <a:off x="3782527" y="2289624"/>
              <a:ext cx="1559316" cy="861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55" name="组合 254"/>
          <p:cNvGrpSpPr/>
          <p:nvPr/>
        </p:nvGrpSpPr>
        <p:grpSpPr>
          <a:xfrm>
            <a:off x="4755784" y="1098659"/>
            <a:ext cx="3054710" cy="942815"/>
            <a:chOff x="3754684" y="1931584"/>
            <a:chExt cx="2058338" cy="942815"/>
          </a:xfrm>
        </p:grpSpPr>
        <p:sp>
          <p:nvSpPr>
            <p:cNvPr id="256" name="文本框 85"/>
            <p:cNvSpPr txBox="1"/>
            <p:nvPr/>
          </p:nvSpPr>
          <p:spPr>
            <a:xfrm>
              <a:off x="3754684" y="1931584"/>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57" name="文本框 86"/>
            <p:cNvSpPr txBox="1"/>
            <p:nvPr/>
          </p:nvSpPr>
          <p:spPr>
            <a:xfrm>
              <a:off x="3782527" y="2289624"/>
              <a:ext cx="203049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58" name="组合 257"/>
          <p:cNvGrpSpPr/>
          <p:nvPr/>
        </p:nvGrpSpPr>
        <p:grpSpPr>
          <a:xfrm>
            <a:off x="9075500" y="4345549"/>
            <a:ext cx="2859324" cy="1015662"/>
            <a:chOff x="3776606" y="1939568"/>
            <a:chExt cx="2214615" cy="1015662"/>
          </a:xfrm>
        </p:grpSpPr>
        <p:sp>
          <p:nvSpPr>
            <p:cNvPr id="259" name="文本框 88"/>
            <p:cNvSpPr txBox="1"/>
            <p:nvPr/>
          </p:nvSpPr>
          <p:spPr>
            <a:xfrm>
              <a:off x="3776606" y="1939568"/>
              <a:ext cx="1923123" cy="369332"/>
            </a:xfrm>
            <a:prstGeom prst="rect">
              <a:avLst/>
            </a:prstGeom>
            <a:noFill/>
          </p:spPr>
          <p:txBody>
            <a:bodyPr wrap="square" rtlCol="0">
              <a:spAutoFit/>
            </a:bodyPr>
            <a:lstStyle/>
            <a:p>
              <a:r>
                <a:rPr lang="zh-CN" altLang="en-US" dirty="0">
                  <a:solidFill>
                    <a:schemeClr val="accent2"/>
                  </a:solidFill>
                  <a:latin typeface="+mj-ea"/>
                  <a:ea typeface="+mj-ea"/>
                </a:rPr>
                <a:t>在此添加标题</a:t>
              </a:r>
            </a:p>
          </p:txBody>
        </p:sp>
        <p:sp>
          <p:nvSpPr>
            <p:cNvPr id="260" name="文本框 89"/>
            <p:cNvSpPr txBox="1"/>
            <p:nvPr/>
          </p:nvSpPr>
          <p:spPr>
            <a:xfrm>
              <a:off x="3776606" y="2370455"/>
              <a:ext cx="2214615" cy="584775"/>
            </a:xfrm>
            <a:prstGeom prst="rect">
              <a:avLst/>
            </a:prstGeom>
            <a:noFill/>
          </p:spPr>
          <p:txBody>
            <a:bodyPr wrap="square" rtlCol="0">
              <a:spAutoFit/>
            </a:bodyPr>
            <a:lstStyle/>
            <a:p>
              <a:pPr lvl="0" algn="just"/>
              <a:r>
                <a:rPr lang="zh-CN" altLang="en-US" sz="1600" dirty="0">
                  <a:solidFill>
                    <a:prstClr val="black">
                      <a:lumMod val="50000"/>
                      <a:lumOff val="50000"/>
                    </a:prstClr>
                  </a:solidFill>
                  <a:latin typeface="微软雅黑" panose="020B0503020204020204" pitchFamily="34" charset="-122"/>
                </a:rPr>
                <a:t>点击添加文字说明或复制文本黏贴自此内容要言简意赅</a:t>
              </a:r>
            </a:p>
          </p:txBody>
        </p:sp>
      </p:grpSp>
      <p:grpSp>
        <p:nvGrpSpPr>
          <p:cNvPr id="261" name="组合 260"/>
          <p:cNvGrpSpPr/>
          <p:nvPr/>
        </p:nvGrpSpPr>
        <p:grpSpPr>
          <a:xfrm>
            <a:off x="8364358" y="2232485"/>
            <a:ext cx="3194118" cy="953437"/>
            <a:chOff x="3776606" y="1920963"/>
            <a:chExt cx="1923123" cy="953435"/>
          </a:xfrm>
        </p:grpSpPr>
        <p:sp>
          <p:nvSpPr>
            <p:cNvPr id="262" name="文本框 91"/>
            <p:cNvSpPr txBox="1"/>
            <p:nvPr/>
          </p:nvSpPr>
          <p:spPr>
            <a:xfrm>
              <a:off x="3776606" y="1920963"/>
              <a:ext cx="1923123" cy="369331"/>
            </a:xfrm>
            <a:prstGeom prst="rect">
              <a:avLst/>
            </a:prstGeom>
            <a:noFill/>
          </p:spPr>
          <p:txBody>
            <a:bodyPr wrap="square" rtlCol="0">
              <a:spAutoFit/>
            </a:bodyPr>
            <a:lstStyle/>
            <a:p>
              <a:r>
                <a:rPr lang="zh-CN" altLang="en-US" dirty="0">
                  <a:solidFill>
                    <a:schemeClr val="accent1"/>
                  </a:solidFill>
                  <a:latin typeface="+mj-ea"/>
                  <a:ea typeface="+mj-ea"/>
                </a:rPr>
                <a:t>在此添加标题</a:t>
              </a:r>
            </a:p>
          </p:txBody>
        </p:sp>
        <p:sp>
          <p:nvSpPr>
            <p:cNvPr id="263" name="文本框 92"/>
            <p:cNvSpPr txBox="1"/>
            <p:nvPr/>
          </p:nvSpPr>
          <p:spPr>
            <a:xfrm>
              <a:off x="3782527" y="2289624"/>
              <a:ext cx="1917202" cy="584774"/>
            </a:xfrm>
            <a:prstGeom prst="rect">
              <a:avLst/>
            </a:prstGeom>
            <a:noFill/>
          </p:spPr>
          <p:txBody>
            <a:bodyPr wrap="square" rtlCol="0">
              <a:spAutoFit/>
            </a:bodyPr>
            <a:lstStyle/>
            <a:p>
              <a:pPr algn="just"/>
              <a:r>
                <a:rPr lang="zh-CN" altLang="en-US" sz="1600" dirty="0">
                  <a:solidFill>
                    <a:prstClr val="black">
                      <a:lumMod val="50000"/>
                      <a:lumOff val="50000"/>
                    </a:prstClr>
                  </a:solidFill>
                  <a:latin typeface="+mj-ea"/>
                  <a:ea typeface="+mj-ea"/>
                </a:rPr>
                <a:t>点击添加文字说明或复制文本黏贴自此内容要言简意赅</a:t>
              </a:r>
            </a:p>
          </p:txBody>
        </p:sp>
      </p:grpSp>
      <p:grpSp>
        <p:nvGrpSpPr>
          <p:cNvPr id="265" name="组合 264"/>
          <p:cNvGrpSpPr/>
          <p:nvPr/>
        </p:nvGrpSpPr>
        <p:grpSpPr>
          <a:xfrm rot="497321">
            <a:off x="5297683" y="2955035"/>
            <a:ext cx="1702065" cy="3731125"/>
            <a:chOff x="722530" y="2696205"/>
            <a:chExt cx="794411" cy="1741215"/>
          </a:xfrm>
        </p:grpSpPr>
        <p:pic>
          <p:nvPicPr>
            <p:cNvPr id="266" name="图片 265"/>
            <p:cNvPicPr>
              <a:picLocks noChangeAspect="1"/>
            </p:cNvPicPr>
            <p:nvPr/>
          </p:nvPicPr>
          <p:blipFill>
            <a:blip r:embed="rId3"/>
            <a:stretch>
              <a:fillRect/>
            </a:stretch>
          </p:blipFill>
          <p:spPr>
            <a:xfrm>
              <a:off x="756562" y="2705438"/>
              <a:ext cx="760379" cy="1722886"/>
            </a:xfrm>
            <a:prstGeom prst="rect">
              <a:avLst/>
            </a:prstGeom>
          </p:spPr>
        </p:pic>
        <p:sp>
          <p:nvSpPr>
            <p:cNvPr id="267" name="Freeform 398"/>
            <p:cNvSpPr/>
            <p:nvPr/>
          </p:nvSpPr>
          <p:spPr bwMode="auto">
            <a:xfrm>
              <a:off x="742387" y="2696205"/>
              <a:ext cx="764668" cy="1741215"/>
            </a:xfrm>
            <a:custGeom>
              <a:avLst/>
              <a:gdLst>
                <a:gd name="T0" fmla="*/ 209 w 236"/>
                <a:gd name="T1" fmla="*/ 439 h 540"/>
                <a:gd name="T2" fmla="*/ 224 w 236"/>
                <a:gd name="T3" fmla="*/ 304 h 540"/>
                <a:gd name="T4" fmla="*/ 151 w 236"/>
                <a:gd name="T5" fmla="*/ 250 h 540"/>
                <a:gd name="T6" fmla="*/ 189 w 236"/>
                <a:gd name="T7" fmla="*/ 240 h 540"/>
                <a:gd name="T8" fmla="*/ 191 w 236"/>
                <a:gd name="T9" fmla="*/ 237 h 540"/>
                <a:gd name="T10" fmla="*/ 217 w 236"/>
                <a:gd name="T11" fmla="*/ 247 h 540"/>
                <a:gd name="T12" fmla="*/ 227 w 236"/>
                <a:gd name="T13" fmla="*/ 237 h 540"/>
                <a:gd name="T14" fmla="*/ 228 w 236"/>
                <a:gd name="T15" fmla="*/ 222 h 540"/>
                <a:gd name="T16" fmla="*/ 218 w 236"/>
                <a:gd name="T17" fmla="*/ 217 h 540"/>
                <a:gd name="T18" fmla="*/ 198 w 236"/>
                <a:gd name="T19" fmla="*/ 219 h 540"/>
                <a:gd name="T20" fmla="*/ 142 w 236"/>
                <a:gd name="T21" fmla="*/ 195 h 540"/>
                <a:gd name="T22" fmla="*/ 126 w 236"/>
                <a:gd name="T23" fmla="*/ 135 h 540"/>
                <a:gd name="T24" fmla="*/ 117 w 236"/>
                <a:gd name="T25" fmla="*/ 97 h 540"/>
                <a:gd name="T26" fmla="*/ 109 w 236"/>
                <a:gd name="T27" fmla="*/ 78 h 540"/>
                <a:gd name="T28" fmla="*/ 119 w 236"/>
                <a:gd name="T29" fmla="*/ 79 h 540"/>
                <a:gd name="T30" fmla="*/ 121 w 236"/>
                <a:gd name="T31" fmla="*/ 70 h 540"/>
                <a:gd name="T32" fmla="*/ 123 w 236"/>
                <a:gd name="T33" fmla="*/ 60 h 540"/>
                <a:gd name="T34" fmla="*/ 121 w 236"/>
                <a:gd name="T35" fmla="*/ 51 h 540"/>
                <a:gd name="T36" fmla="*/ 125 w 236"/>
                <a:gd name="T37" fmla="*/ 43 h 540"/>
                <a:gd name="T38" fmla="*/ 122 w 236"/>
                <a:gd name="T39" fmla="*/ 32 h 540"/>
                <a:gd name="T40" fmla="*/ 116 w 236"/>
                <a:gd name="T41" fmla="*/ 21 h 540"/>
                <a:gd name="T42" fmla="*/ 81 w 236"/>
                <a:gd name="T43" fmla="*/ 6 h 540"/>
                <a:gd name="T44" fmla="*/ 67 w 236"/>
                <a:gd name="T45" fmla="*/ 68 h 540"/>
                <a:gd name="T46" fmla="*/ 70 w 236"/>
                <a:gd name="T47" fmla="*/ 72 h 540"/>
                <a:gd name="T48" fmla="*/ 70 w 236"/>
                <a:gd name="T49" fmla="*/ 82 h 540"/>
                <a:gd name="T50" fmla="*/ 41 w 236"/>
                <a:gd name="T51" fmla="*/ 139 h 540"/>
                <a:gd name="T52" fmla="*/ 35 w 236"/>
                <a:gd name="T53" fmla="*/ 266 h 540"/>
                <a:gd name="T54" fmla="*/ 38 w 236"/>
                <a:gd name="T55" fmla="*/ 285 h 540"/>
                <a:gd name="T56" fmla="*/ 59 w 236"/>
                <a:gd name="T57" fmla="*/ 313 h 540"/>
                <a:gd name="T58" fmla="*/ 1 w 236"/>
                <a:gd name="T59" fmla="*/ 323 h 540"/>
                <a:gd name="T60" fmla="*/ 8 w 236"/>
                <a:gd name="T61" fmla="*/ 426 h 540"/>
                <a:gd name="T62" fmla="*/ 25 w 236"/>
                <a:gd name="T63" fmla="*/ 430 h 540"/>
                <a:gd name="T64" fmla="*/ 41 w 236"/>
                <a:gd name="T65" fmla="*/ 427 h 540"/>
                <a:gd name="T66" fmla="*/ 14 w 236"/>
                <a:gd name="T67" fmla="*/ 498 h 540"/>
                <a:gd name="T68" fmla="*/ 19 w 236"/>
                <a:gd name="T69" fmla="*/ 522 h 540"/>
                <a:gd name="T70" fmla="*/ 26 w 236"/>
                <a:gd name="T71" fmla="*/ 526 h 540"/>
                <a:gd name="T72" fmla="*/ 84 w 236"/>
                <a:gd name="T73" fmla="*/ 538 h 540"/>
                <a:gd name="T74" fmla="*/ 48 w 236"/>
                <a:gd name="T75" fmla="*/ 505 h 540"/>
                <a:gd name="T76" fmla="*/ 122 w 236"/>
                <a:gd name="T77" fmla="*/ 427 h 540"/>
                <a:gd name="T78" fmla="*/ 140 w 236"/>
                <a:gd name="T79" fmla="*/ 430 h 540"/>
                <a:gd name="T80" fmla="*/ 150 w 236"/>
                <a:gd name="T81" fmla="*/ 427 h 540"/>
                <a:gd name="T82" fmla="*/ 110 w 236"/>
                <a:gd name="T83" fmla="*/ 324 h 540"/>
                <a:gd name="T84" fmla="*/ 172 w 236"/>
                <a:gd name="T85" fmla="*/ 320 h 540"/>
                <a:gd name="T86" fmla="*/ 164 w 236"/>
                <a:gd name="T87" fmla="*/ 435 h 540"/>
                <a:gd name="T88" fmla="*/ 164 w 236"/>
                <a:gd name="T89" fmla="*/ 457 h 540"/>
                <a:gd name="T90" fmla="*/ 183 w 236"/>
                <a:gd name="T91" fmla="*/ 453 h 540"/>
                <a:gd name="T92" fmla="*/ 235 w 236"/>
                <a:gd name="T93" fmla="*/ 457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540">
                  <a:moveTo>
                    <a:pt x="234" y="454"/>
                  </a:moveTo>
                  <a:cubicBezTo>
                    <a:pt x="224" y="446"/>
                    <a:pt x="221" y="444"/>
                    <a:pt x="209" y="439"/>
                  </a:cubicBezTo>
                  <a:cubicBezTo>
                    <a:pt x="196" y="433"/>
                    <a:pt x="202" y="419"/>
                    <a:pt x="202" y="419"/>
                  </a:cubicBezTo>
                  <a:cubicBezTo>
                    <a:pt x="224" y="304"/>
                    <a:pt x="224" y="304"/>
                    <a:pt x="224" y="304"/>
                  </a:cubicBezTo>
                  <a:cubicBezTo>
                    <a:pt x="227" y="284"/>
                    <a:pt x="215" y="277"/>
                    <a:pt x="215" y="277"/>
                  </a:cubicBezTo>
                  <a:cubicBezTo>
                    <a:pt x="209" y="272"/>
                    <a:pt x="151" y="250"/>
                    <a:pt x="151" y="250"/>
                  </a:cubicBezTo>
                  <a:cubicBezTo>
                    <a:pt x="151" y="250"/>
                    <a:pt x="149" y="240"/>
                    <a:pt x="147" y="228"/>
                  </a:cubicBezTo>
                  <a:cubicBezTo>
                    <a:pt x="189" y="240"/>
                    <a:pt x="189" y="240"/>
                    <a:pt x="189" y="240"/>
                  </a:cubicBezTo>
                  <a:cubicBezTo>
                    <a:pt x="190" y="237"/>
                    <a:pt x="190" y="237"/>
                    <a:pt x="190" y="237"/>
                  </a:cubicBezTo>
                  <a:cubicBezTo>
                    <a:pt x="191" y="237"/>
                    <a:pt x="191" y="237"/>
                    <a:pt x="191" y="237"/>
                  </a:cubicBezTo>
                  <a:cubicBezTo>
                    <a:pt x="194" y="239"/>
                    <a:pt x="197" y="242"/>
                    <a:pt x="200" y="245"/>
                  </a:cubicBezTo>
                  <a:cubicBezTo>
                    <a:pt x="203" y="249"/>
                    <a:pt x="214" y="247"/>
                    <a:pt x="217" y="247"/>
                  </a:cubicBezTo>
                  <a:cubicBezTo>
                    <a:pt x="221" y="246"/>
                    <a:pt x="222" y="246"/>
                    <a:pt x="222" y="244"/>
                  </a:cubicBezTo>
                  <a:cubicBezTo>
                    <a:pt x="223" y="241"/>
                    <a:pt x="227" y="239"/>
                    <a:pt x="227" y="237"/>
                  </a:cubicBezTo>
                  <a:cubicBezTo>
                    <a:pt x="227" y="235"/>
                    <a:pt x="229" y="231"/>
                    <a:pt x="229" y="229"/>
                  </a:cubicBezTo>
                  <a:cubicBezTo>
                    <a:pt x="230" y="227"/>
                    <a:pt x="230" y="224"/>
                    <a:pt x="228" y="222"/>
                  </a:cubicBezTo>
                  <a:cubicBezTo>
                    <a:pt x="226" y="220"/>
                    <a:pt x="219" y="220"/>
                    <a:pt x="219" y="220"/>
                  </a:cubicBezTo>
                  <a:cubicBezTo>
                    <a:pt x="219" y="220"/>
                    <a:pt x="219" y="220"/>
                    <a:pt x="218" y="217"/>
                  </a:cubicBezTo>
                  <a:cubicBezTo>
                    <a:pt x="218" y="214"/>
                    <a:pt x="214" y="216"/>
                    <a:pt x="208" y="216"/>
                  </a:cubicBezTo>
                  <a:cubicBezTo>
                    <a:pt x="203" y="217"/>
                    <a:pt x="199" y="219"/>
                    <a:pt x="198" y="219"/>
                  </a:cubicBezTo>
                  <a:cubicBezTo>
                    <a:pt x="199" y="216"/>
                    <a:pt x="199" y="216"/>
                    <a:pt x="199" y="216"/>
                  </a:cubicBezTo>
                  <a:cubicBezTo>
                    <a:pt x="142" y="195"/>
                    <a:pt x="142" y="195"/>
                    <a:pt x="142" y="195"/>
                  </a:cubicBezTo>
                  <a:cubicBezTo>
                    <a:pt x="142" y="190"/>
                    <a:pt x="141" y="186"/>
                    <a:pt x="141" y="183"/>
                  </a:cubicBezTo>
                  <a:cubicBezTo>
                    <a:pt x="140" y="168"/>
                    <a:pt x="131" y="143"/>
                    <a:pt x="126" y="135"/>
                  </a:cubicBezTo>
                  <a:cubicBezTo>
                    <a:pt x="121" y="127"/>
                    <a:pt x="116" y="114"/>
                    <a:pt x="116" y="114"/>
                  </a:cubicBezTo>
                  <a:cubicBezTo>
                    <a:pt x="116" y="114"/>
                    <a:pt x="118" y="103"/>
                    <a:pt x="117" y="97"/>
                  </a:cubicBezTo>
                  <a:cubicBezTo>
                    <a:pt x="116" y="91"/>
                    <a:pt x="107" y="88"/>
                    <a:pt x="107" y="88"/>
                  </a:cubicBezTo>
                  <a:cubicBezTo>
                    <a:pt x="109" y="78"/>
                    <a:pt x="109" y="78"/>
                    <a:pt x="109" y="78"/>
                  </a:cubicBezTo>
                  <a:cubicBezTo>
                    <a:pt x="111" y="79"/>
                    <a:pt x="112" y="80"/>
                    <a:pt x="114" y="80"/>
                  </a:cubicBezTo>
                  <a:cubicBezTo>
                    <a:pt x="117" y="80"/>
                    <a:pt x="117" y="80"/>
                    <a:pt x="119" y="79"/>
                  </a:cubicBezTo>
                  <a:cubicBezTo>
                    <a:pt x="120" y="78"/>
                    <a:pt x="122" y="78"/>
                    <a:pt x="121" y="76"/>
                  </a:cubicBezTo>
                  <a:cubicBezTo>
                    <a:pt x="121" y="73"/>
                    <a:pt x="122" y="72"/>
                    <a:pt x="121" y="70"/>
                  </a:cubicBezTo>
                  <a:cubicBezTo>
                    <a:pt x="121" y="69"/>
                    <a:pt x="122" y="67"/>
                    <a:pt x="123" y="65"/>
                  </a:cubicBezTo>
                  <a:cubicBezTo>
                    <a:pt x="123" y="62"/>
                    <a:pt x="123" y="60"/>
                    <a:pt x="123" y="60"/>
                  </a:cubicBezTo>
                  <a:cubicBezTo>
                    <a:pt x="123" y="60"/>
                    <a:pt x="123" y="58"/>
                    <a:pt x="122" y="57"/>
                  </a:cubicBezTo>
                  <a:cubicBezTo>
                    <a:pt x="122" y="56"/>
                    <a:pt x="121" y="51"/>
                    <a:pt x="121" y="51"/>
                  </a:cubicBezTo>
                  <a:cubicBezTo>
                    <a:pt x="121" y="51"/>
                    <a:pt x="123" y="50"/>
                    <a:pt x="125" y="47"/>
                  </a:cubicBezTo>
                  <a:cubicBezTo>
                    <a:pt x="127" y="45"/>
                    <a:pt x="125" y="43"/>
                    <a:pt x="125" y="43"/>
                  </a:cubicBezTo>
                  <a:cubicBezTo>
                    <a:pt x="123" y="43"/>
                    <a:pt x="120" y="39"/>
                    <a:pt x="120" y="39"/>
                  </a:cubicBezTo>
                  <a:cubicBezTo>
                    <a:pt x="120" y="39"/>
                    <a:pt x="122" y="34"/>
                    <a:pt x="122" y="32"/>
                  </a:cubicBezTo>
                  <a:cubicBezTo>
                    <a:pt x="122" y="30"/>
                    <a:pt x="120" y="29"/>
                    <a:pt x="119" y="29"/>
                  </a:cubicBezTo>
                  <a:cubicBezTo>
                    <a:pt x="119" y="28"/>
                    <a:pt x="117" y="25"/>
                    <a:pt x="116" y="21"/>
                  </a:cubicBezTo>
                  <a:cubicBezTo>
                    <a:pt x="115" y="17"/>
                    <a:pt x="108" y="13"/>
                    <a:pt x="108" y="13"/>
                  </a:cubicBezTo>
                  <a:cubicBezTo>
                    <a:pt x="111" y="6"/>
                    <a:pt x="107" y="0"/>
                    <a:pt x="81" y="6"/>
                  </a:cubicBezTo>
                  <a:cubicBezTo>
                    <a:pt x="55" y="13"/>
                    <a:pt x="54" y="31"/>
                    <a:pt x="57" y="43"/>
                  </a:cubicBezTo>
                  <a:cubicBezTo>
                    <a:pt x="59" y="55"/>
                    <a:pt x="66" y="66"/>
                    <a:pt x="67" y="68"/>
                  </a:cubicBezTo>
                  <a:cubicBezTo>
                    <a:pt x="68" y="70"/>
                    <a:pt x="68" y="75"/>
                    <a:pt x="68" y="75"/>
                  </a:cubicBezTo>
                  <a:cubicBezTo>
                    <a:pt x="68" y="75"/>
                    <a:pt x="69" y="71"/>
                    <a:pt x="70" y="72"/>
                  </a:cubicBezTo>
                  <a:cubicBezTo>
                    <a:pt x="70" y="73"/>
                    <a:pt x="70" y="75"/>
                    <a:pt x="70" y="78"/>
                  </a:cubicBezTo>
                  <a:cubicBezTo>
                    <a:pt x="70" y="79"/>
                    <a:pt x="70" y="80"/>
                    <a:pt x="70" y="82"/>
                  </a:cubicBezTo>
                  <a:cubicBezTo>
                    <a:pt x="65" y="92"/>
                    <a:pt x="54" y="108"/>
                    <a:pt x="49" y="119"/>
                  </a:cubicBezTo>
                  <a:cubicBezTo>
                    <a:pt x="48" y="120"/>
                    <a:pt x="44" y="131"/>
                    <a:pt x="41" y="139"/>
                  </a:cubicBezTo>
                  <a:cubicBezTo>
                    <a:pt x="20" y="176"/>
                    <a:pt x="20" y="176"/>
                    <a:pt x="20" y="176"/>
                  </a:cubicBezTo>
                  <a:cubicBezTo>
                    <a:pt x="35" y="266"/>
                    <a:pt x="35" y="266"/>
                    <a:pt x="35" y="266"/>
                  </a:cubicBezTo>
                  <a:cubicBezTo>
                    <a:pt x="41" y="266"/>
                    <a:pt x="41" y="266"/>
                    <a:pt x="41" y="266"/>
                  </a:cubicBezTo>
                  <a:cubicBezTo>
                    <a:pt x="39" y="276"/>
                    <a:pt x="38" y="285"/>
                    <a:pt x="38" y="285"/>
                  </a:cubicBezTo>
                  <a:cubicBezTo>
                    <a:pt x="59" y="293"/>
                    <a:pt x="59" y="293"/>
                    <a:pt x="59" y="293"/>
                  </a:cubicBezTo>
                  <a:cubicBezTo>
                    <a:pt x="59" y="313"/>
                    <a:pt x="59" y="313"/>
                    <a:pt x="59" y="313"/>
                  </a:cubicBezTo>
                  <a:cubicBezTo>
                    <a:pt x="57" y="316"/>
                    <a:pt x="56" y="319"/>
                    <a:pt x="56" y="324"/>
                  </a:cubicBezTo>
                  <a:cubicBezTo>
                    <a:pt x="1" y="323"/>
                    <a:pt x="1" y="323"/>
                    <a:pt x="1" y="323"/>
                  </a:cubicBezTo>
                  <a:cubicBezTo>
                    <a:pt x="0" y="426"/>
                    <a:pt x="0" y="426"/>
                    <a:pt x="0" y="426"/>
                  </a:cubicBezTo>
                  <a:cubicBezTo>
                    <a:pt x="8" y="426"/>
                    <a:pt x="8" y="426"/>
                    <a:pt x="8" y="426"/>
                  </a:cubicBezTo>
                  <a:cubicBezTo>
                    <a:pt x="8" y="430"/>
                    <a:pt x="8" y="430"/>
                    <a:pt x="8" y="430"/>
                  </a:cubicBezTo>
                  <a:cubicBezTo>
                    <a:pt x="25" y="430"/>
                    <a:pt x="25" y="430"/>
                    <a:pt x="25" y="430"/>
                  </a:cubicBezTo>
                  <a:cubicBezTo>
                    <a:pt x="25" y="426"/>
                    <a:pt x="25" y="426"/>
                    <a:pt x="25" y="426"/>
                  </a:cubicBezTo>
                  <a:cubicBezTo>
                    <a:pt x="41" y="427"/>
                    <a:pt x="41" y="427"/>
                    <a:pt x="41" y="427"/>
                  </a:cubicBezTo>
                  <a:cubicBezTo>
                    <a:pt x="14" y="494"/>
                    <a:pt x="14" y="494"/>
                    <a:pt x="14" y="494"/>
                  </a:cubicBezTo>
                  <a:cubicBezTo>
                    <a:pt x="14" y="498"/>
                    <a:pt x="14" y="498"/>
                    <a:pt x="14" y="498"/>
                  </a:cubicBezTo>
                  <a:cubicBezTo>
                    <a:pt x="16" y="499"/>
                    <a:pt x="6" y="511"/>
                    <a:pt x="8" y="513"/>
                  </a:cubicBezTo>
                  <a:cubicBezTo>
                    <a:pt x="10" y="516"/>
                    <a:pt x="14" y="519"/>
                    <a:pt x="19" y="522"/>
                  </a:cubicBezTo>
                  <a:cubicBezTo>
                    <a:pt x="20" y="523"/>
                    <a:pt x="23" y="521"/>
                    <a:pt x="24" y="521"/>
                  </a:cubicBezTo>
                  <a:cubicBezTo>
                    <a:pt x="26" y="522"/>
                    <a:pt x="25" y="526"/>
                    <a:pt x="26" y="526"/>
                  </a:cubicBezTo>
                  <a:cubicBezTo>
                    <a:pt x="35" y="531"/>
                    <a:pt x="44" y="536"/>
                    <a:pt x="49" y="537"/>
                  </a:cubicBezTo>
                  <a:cubicBezTo>
                    <a:pt x="59" y="539"/>
                    <a:pt x="77" y="540"/>
                    <a:pt x="84" y="538"/>
                  </a:cubicBezTo>
                  <a:cubicBezTo>
                    <a:pt x="92" y="535"/>
                    <a:pt x="73" y="526"/>
                    <a:pt x="66" y="522"/>
                  </a:cubicBezTo>
                  <a:cubicBezTo>
                    <a:pt x="58" y="519"/>
                    <a:pt x="48" y="505"/>
                    <a:pt x="48" y="505"/>
                  </a:cubicBezTo>
                  <a:cubicBezTo>
                    <a:pt x="48" y="505"/>
                    <a:pt x="71" y="457"/>
                    <a:pt x="86" y="427"/>
                  </a:cubicBezTo>
                  <a:cubicBezTo>
                    <a:pt x="122" y="427"/>
                    <a:pt x="122" y="427"/>
                    <a:pt x="122" y="427"/>
                  </a:cubicBezTo>
                  <a:cubicBezTo>
                    <a:pt x="122" y="430"/>
                    <a:pt x="122" y="430"/>
                    <a:pt x="122" y="430"/>
                  </a:cubicBezTo>
                  <a:cubicBezTo>
                    <a:pt x="140" y="430"/>
                    <a:pt x="140" y="430"/>
                    <a:pt x="140" y="430"/>
                  </a:cubicBezTo>
                  <a:cubicBezTo>
                    <a:pt x="140" y="427"/>
                    <a:pt x="140" y="427"/>
                    <a:pt x="140" y="427"/>
                  </a:cubicBezTo>
                  <a:cubicBezTo>
                    <a:pt x="150" y="427"/>
                    <a:pt x="150" y="427"/>
                    <a:pt x="150" y="427"/>
                  </a:cubicBezTo>
                  <a:cubicBezTo>
                    <a:pt x="150" y="324"/>
                    <a:pt x="150" y="324"/>
                    <a:pt x="150" y="324"/>
                  </a:cubicBezTo>
                  <a:cubicBezTo>
                    <a:pt x="110" y="324"/>
                    <a:pt x="110" y="324"/>
                    <a:pt x="110" y="324"/>
                  </a:cubicBezTo>
                  <a:cubicBezTo>
                    <a:pt x="112" y="311"/>
                    <a:pt x="113" y="301"/>
                    <a:pt x="113" y="301"/>
                  </a:cubicBezTo>
                  <a:cubicBezTo>
                    <a:pt x="172" y="320"/>
                    <a:pt x="172" y="320"/>
                    <a:pt x="172" y="320"/>
                  </a:cubicBezTo>
                  <a:cubicBezTo>
                    <a:pt x="179" y="323"/>
                    <a:pt x="177" y="326"/>
                    <a:pt x="177" y="326"/>
                  </a:cubicBezTo>
                  <a:cubicBezTo>
                    <a:pt x="176" y="331"/>
                    <a:pt x="164" y="435"/>
                    <a:pt x="164" y="435"/>
                  </a:cubicBezTo>
                  <a:cubicBezTo>
                    <a:pt x="166" y="437"/>
                    <a:pt x="166" y="437"/>
                    <a:pt x="166" y="437"/>
                  </a:cubicBezTo>
                  <a:cubicBezTo>
                    <a:pt x="161" y="443"/>
                    <a:pt x="164" y="457"/>
                    <a:pt x="164" y="457"/>
                  </a:cubicBezTo>
                  <a:cubicBezTo>
                    <a:pt x="179" y="457"/>
                    <a:pt x="179" y="457"/>
                    <a:pt x="179" y="457"/>
                  </a:cubicBezTo>
                  <a:cubicBezTo>
                    <a:pt x="180" y="456"/>
                    <a:pt x="183" y="453"/>
                    <a:pt x="183" y="453"/>
                  </a:cubicBezTo>
                  <a:cubicBezTo>
                    <a:pt x="186" y="456"/>
                    <a:pt x="190" y="457"/>
                    <a:pt x="190" y="457"/>
                  </a:cubicBezTo>
                  <a:cubicBezTo>
                    <a:pt x="195" y="458"/>
                    <a:pt x="235" y="458"/>
                    <a:pt x="235" y="457"/>
                  </a:cubicBezTo>
                  <a:cubicBezTo>
                    <a:pt x="236" y="456"/>
                    <a:pt x="234" y="454"/>
                    <a:pt x="234" y="45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sp>
          <p:nvSpPr>
            <p:cNvPr id="268" name="Freeform 5"/>
            <p:cNvSpPr/>
            <p:nvPr/>
          </p:nvSpPr>
          <p:spPr bwMode="auto">
            <a:xfrm>
              <a:off x="722530" y="3011532"/>
              <a:ext cx="434625" cy="475371"/>
            </a:xfrm>
            <a:custGeom>
              <a:avLst/>
              <a:gdLst>
                <a:gd name="T0" fmla="*/ 123 w 132"/>
                <a:gd name="T1" fmla="*/ 20 h 145"/>
                <a:gd name="T2" fmla="*/ 61 w 132"/>
                <a:gd name="T3" fmla="*/ 74 h 145"/>
                <a:gd name="T4" fmla="*/ 31 w 132"/>
                <a:gd name="T5" fmla="*/ 138 h 145"/>
                <a:gd name="T6" fmla="*/ 2 w 132"/>
                <a:gd name="T7" fmla="*/ 145 h 145"/>
                <a:gd name="T8" fmla="*/ 0 w 132"/>
                <a:gd name="T9" fmla="*/ 130 h 145"/>
                <a:gd name="T10" fmla="*/ 113 w 132"/>
                <a:gd name="T11" fmla="*/ 18 h 145"/>
                <a:gd name="T12" fmla="*/ 121 w 132"/>
                <a:gd name="T13" fmla="*/ 0 h 145"/>
                <a:gd name="T14" fmla="*/ 123 w 132"/>
                <a:gd name="T15" fmla="*/ 2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45">
                  <a:moveTo>
                    <a:pt x="123" y="20"/>
                  </a:moveTo>
                  <a:cubicBezTo>
                    <a:pt x="123" y="20"/>
                    <a:pt x="85" y="47"/>
                    <a:pt x="61" y="74"/>
                  </a:cubicBezTo>
                  <a:cubicBezTo>
                    <a:pt x="38" y="102"/>
                    <a:pt x="32" y="125"/>
                    <a:pt x="31" y="138"/>
                  </a:cubicBezTo>
                  <a:cubicBezTo>
                    <a:pt x="2" y="145"/>
                    <a:pt x="2" y="145"/>
                    <a:pt x="2" y="145"/>
                  </a:cubicBezTo>
                  <a:cubicBezTo>
                    <a:pt x="0" y="130"/>
                    <a:pt x="0" y="130"/>
                    <a:pt x="0" y="130"/>
                  </a:cubicBezTo>
                  <a:cubicBezTo>
                    <a:pt x="0" y="130"/>
                    <a:pt x="39" y="47"/>
                    <a:pt x="113" y="18"/>
                  </a:cubicBezTo>
                  <a:cubicBezTo>
                    <a:pt x="113" y="18"/>
                    <a:pt x="126" y="11"/>
                    <a:pt x="121" y="0"/>
                  </a:cubicBezTo>
                  <a:cubicBezTo>
                    <a:pt x="121" y="0"/>
                    <a:pt x="132" y="5"/>
                    <a:pt x="123"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mj-ea"/>
                <a:ea typeface="+mj-ea"/>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wipe(left)">
                                      <p:cBhvr>
                                        <p:cTn id="7" dur="500"/>
                                        <p:tgtEl>
                                          <p:spTgt spid="1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6"/>
                                        </p:tgtEl>
                                        <p:attrNameLst>
                                          <p:attrName>style.visibility</p:attrName>
                                        </p:attrNameLst>
                                      </p:cBhvr>
                                      <p:to>
                                        <p:strVal val="visible"/>
                                      </p:to>
                                    </p:set>
                                    <p:animEffect transition="in" filter="fade">
                                      <p:cBhvr>
                                        <p:cTn id="11" dur="750"/>
                                        <p:tgtEl>
                                          <p:spTgt spid="196"/>
                                        </p:tgtEl>
                                      </p:cBhvr>
                                    </p:animEffect>
                                  </p:childTnLst>
                                </p:cTn>
                              </p:par>
                              <p:par>
                                <p:cTn id="12" presetID="42" presetClass="path" presetSubtype="0" accel="50000" decel="50000" fill="hold" nodeType="withEffect">
                                  <p:stCondLst>
                                    <p:cond delay="0"/>
                                  </p:stCondLst>
                                  <p:childTnLst>
                                    <p:animMotion origin="layout" path="M 0.17578 -0.11945 L -1.66667E-6 3.7037E-6 " pathEditMode="relative" rAng="0" ptsTypes="AA">
                                      <p:cBhvr>
                                        <p:cTn id="13" dur="750" fill="hold"/>
                                        <p:tgtEl>
                                          <p:spTgt spid="196"/>
                                        </p:tgtEl>
                                        <p:attrNameLst>
                                          <p:attrName>ppt_x</p:attrName>
                                          <p:attrName>ppt_y</p:attrName>
                                        </p:attrNameLst>
                                      </p:cBhvr>
                                      <p:rCtr x="-8789" y="5972"/>
                                    </p:animMotion>
                                  </p:childTnLst>
                                </p:cTn>
                              </p:par>
                              <p:par>
                                <p:cTn id="14" presetID="10" presetClass="entr" presetSubtype="0" fill="hold" nodeType="with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750"/>
                                        <p:tgtEl>
                                          <p:spTgt spid="228"/>
                                        </p:tgtEl>
                                      </p:cBhvr>
                                    </p:animEffect>
                                  </p:childTnLst>
                                </p:cTn>
                              </p:par>
                              <p:par>
                                <p:cTn id="17" presetID="42" presetClass="path" presetSubtype="0" accel="50000" decel="50000" fill="hold" nodeType="withEffect">
                                  <p:stCondLst>
                                    <p:cond delay="0"/>
                                  </p:stCondLst>
                                  <p:childTnLst>
                                    <p:animMotion origin="layout" path="M 0.11953 0.11388 L 1.04167E-6 4.44444E-6 " pathEditMode="relative" rAng="0" ptsTypes="AA">
                                      <p:cBhvr>
                                        <p:cTn id="18" dur="750" fill="hold"/>
                                        <p:tgtEl>
                                          <p:spTgt spid="228"/>
                                        </p:tgtEl>
                                        <p:attrNameLst>
                                          <p:attrName>ppt_x</p:attrName>
                                          <p:attrName>ppt_y</p:attrName>
                                        </p:attrNameLst>
                                      </p:cBhvr>
                                      <p:rCtr x="-5977" y="-5694"/>
                                    </p:animMotion>
                                  </p:childTnLst>
                                </p:cTn>
                              </p:par>
                              <p:par>
                                <p:cTn id="19" presetID="10" presetClass="entr" presetSubtype="0" fill="hold" nodeType="withEffect">
                                  <p:stCondLst>
                                    <p:cond delay="0"/>
                                  </p:stCondLst>
                                  <p:childTnLst>
                                    <p:set>
                                      <p:cBhvr>
                                        <p:cTn id="20" dur="1" fill="hold">
                                          <p:stCondLst>
                                            <p:cond delay="0"/>
                                          </p:stCondLst>
                                        </p:cTn>
                                        <p:tgtEl>
                                          <p:spTgt spid="207"/>
                                        </p:tgtEl>
                                        <p:attrNameLst>
                                          <p:attrName>style.visibility</p:attrName>
                                        </p:attrNameLst>
                                      </p:cBhvr>
                                      <p:to>
                                        <p:strVal val="visible"/>
                                      </p:to>
                                    </p:set>
                                    <p:animEffect transition="in" filter="fade">
                                      <p:cBhvr>
                                        <p:cTn id="21" dur="750"/>
                                        <p:tgtEl>
                                          <p:spTgt spid="207"/>
                                        </p:tgtEl>
                                      </p:cBhvr>
                                    </p:animEffect>
                                  </p:childTnLst>
                                </p:cTn>
                              </p:par>
                              <p:par>
                                <p:cTn id="22" presetID="42" presetClass="path" presetSubtype="0" accel="50000" decel="50000" fill="hold" nodeType="withEffect">
                                  <p:stCondLst>
                                    <p:cond delay="0"/>
                                  </p:stCondLst>
                                  <p:childTnLst>
                                    <p:animMotion origin="layout" path="M -0.01068 0.21019 L 0 -4.81481E-6 " pathEditMode="relative" rAng="0" ptsTypes="AA">
                                      <p:cBhvr>
                                        <p:cTn id="23" dur="750" fill="hold"/>
                                        <p:tgtEl>
                                          <p:spTgt spid="207"/>
                                        </p:tgtEl>
                                        <p:attrNameLst>
                                          <p:attrName>ppt_x</p:attrName>
                                          <p:attrName>ppt_y</p:attrName>
                                        </p:attrNameLst>
                                      </p:cBhvr>
                                      <p:rCtr x="534" y="-10509"/>
                                    </p:animMotion>
                                  </p:childTnLst>
                                </p:cTn>
                              </p:par>
                              <p:par>
                                <p:cTn id="24" presetID="10" presetClass="entr" presetSubtype="0" fill="hold" nodeType="withEffect">
                                  <p:stCondLst>
                                    <p:cond delay="0"/>
                                  </p:stCondLst>
                                  <p:childTnLst>
                                    <p:set>
                                      <p:cBhvr>
                                        <p:cTn id="25" dur="1" fill="hold">
                                          <p:stCondLst>
                                            <p:cond delay="0"/>
                                          </p:stCondLst>
                                        </p:cTn>
                                        <p:tgtEl>
                                          <p:spTgt spid="239"/>
                                        </p:tgtEl>
                                        <p:attrNameLst>
                                          <p:attrName>style.visibility</p:attrName>
                                        </p:attrNameLst>
                                      </p:cBhvr>
                                      <p:to>
                                        <p:strVal val="visible"/>
                                      </p:to>
                                    </p:set>
                                    <p:animEffect transition="in" filter="fade">
                                      <p:cBhvr>
                                        <p:cTn id="26" dur="750"/>
                                        <p:tgtEl>
                                          <p:spTgt spid="239"/>
                                        </p:tgtEl>
                                      </p:cBhvr>
                                    </p:animEffect>
                                  </p:childTnLst>
                                </p:cTn>
                              </p:par>
                              <p:par>
                                <p:cTn id="27" presetID="42" presetClass="path" presetSubtype="0" accel="50000" decel="50000" fill="hold" nodeType="withEffect">
                                  <p:stCondLst>
                                    <p:cond delay="0"/>
                                  </p:stCondLst>
                                  <p:childTnLst>
                                    <p:animMotion origin="layout" path="M -0.14505 0.11574 L -8.33333E-7 4.44444E-6 " pathEditMode="relative" rAng="0" ptsTypes="AA">
                                      <p:cBhvr>
                                        <p:cTn id="28" dur="750" fill="hold"/>
                                        <p:tgtEl>
                                          <p:spTgt spid="239"/>
                                        </p:tgtEl>
                                        <p:attrNameLst>
                                          <p:attrName>ppt_x</p:attrName>
                                          <p:attrName>ppt_y</p:attrName>
                                        </p:attrNameLst>
                                      </p:cBhvr>
                                      <p:rCtr x="7253" y="-5787"/>
                                    </p:animMotion>
                                  </p:childTnLst>
                                </p:cTn>
                              </p:par>
                              <p:par>
                                <p:cTn id="29" presetID="10" presetClass="entr" presetSubtype="0" fill="hold" nodeType="withEffect">
                                  <p:stCondLst>
                                    <p:cond delay="0"/>
                                  </p:stCondLst>
                                  <p:childTnLst>
                                    <p:set>
                                      <p:cBhvr>
                                        <p:cTn id="30" dur="1" fill="hold">
                                          <p:stCondLst>
                                            <p:cond delay="0"/>
                                          </p:stCondLst>
                                        </p:cTn>
                                        <p:tgtEl>
                                          <p:spTgt spid="219"/>
                                        </p:tgtEl>
                                        <p:attrNameLst>
                                          <p:attrName>style.visibility</p:attrName>
                                        </p:attrNameLst>
                                      </p:cBhvr>
                                      <p:to>
                                        <p:strVal val="visible"/>
                                      </p:to>
                                    </p:set>
                                    <p:animEffect transition="in" filter="fade">
                                      <p:cBhvr>
                                        <p:cTn id="31" dur="750"/>
                                        <p:tgtEl>
                                          <p:spTgt spid="219"/>
                                        </p:tgtEl>
                                      </p:cBhvr>
                                    </p:animEffect>
                                  </p:childTnLst>
                                </p:cTn>
                              </p:par>
                              <p:par>
                                <p:cTn id="32" presetID="42" presetClass="path" presetSubtype="0" accel="50000" decel="50000" fill="hold" nodeType="withEffect">
                                  <p:stCondLst>
                                    <p:cond delay="0"/>
                                  </p:stCondLst>
                                  <p:childTnLst>
                                    <p:animMotion origin="layout" path="M -0.19818 -0.11945 L 1.66667E-6 3.7037E-6 " pathEditMode="relative" rAng="0" ptsTypes="AA">
                                      <p:cBhvr>
                                        <p:cTn id="33" dur="750" fill="hold"/>
                                        <p:tgtEl>
                                          <p:spTgt spid="219"/>
                                        </p:tgtEl>
                                        <p:attrNameLst>
                                          <p:attrName>ppt_x</p:attrName>
                                          <p:attrName>ppt_y</p:attrName>
                                        </p:attrNameLst>
                                      </p:cBhvr>
                                      <p:rCtr x="9909" y="5972"/>
                                    </p:animMotion>
                                  </p:childTnLst>
                                </p:cTn>
                              </p:par>
                              <p:par>
                                <p:cTn id="34" presetID="1" presetClass="entr" presetSubtype="0" fill="hold" nodeType="withEffect">
                                  <p:stCondLst>
                                    <p:cond delay="1000"/>
                                  </p:stCondLst>
                                  <p:childTnLst>
                                    <p:set>
                                      <p:cBhvr>
                                        <p:cTn id="35" dur="1" fill="hold">
                                          <p:stCondLst>
                                            <p:cond delay="0"/>
                                          </p:stCondLst>
                                        </p:cTn>
                                        <p:tgtEl>
                                          <p:spTgt spid="249"/>
                                        </p:tgtEl>
                                        <p:attrNameLst>
                                          <p:attrName>style.visibility</p:attrName>
                                        </p:attrNameLst>
                                      </p:cBhvr>
                                      <p:to>
                                        <p:strVal val="visible"/>
                                      </p:to>
                                    </p:set>
                                  </p:childTnLst>
                                </p:cTn>
                              </p:par>
                              <p:par>
                                <p:cTn id="36" presetID="35" presetClass="emph" presetSubtype="0" repeatCount="2000" fill="hold" nodeType="withEffect">
                                  <p:stCondLst>
                                    <p:cond delay="1000"/>
                                  </p:stCondLst>
                                  <p:childTnLst>
                                    <p:anim calcmode="discrete" valueType="str">
                                      <p:cBhvr>
                                        <p:cTn id="37" dur="250" fill="hold"/>
                                        <p:tgtEl>
                                          <p:spTgt spid="249"/>
                                        </p:tgtEl>
                                        <p:attrNameLst>
                                          <p:attrName>style.visibility</p:attrName>
                                        </p:attrNameLst>
                                      </p:cBhvr>
                                      <p:tavLst>
                                        <p:tav tm="0">
                                          <p:val>
                                            <p:strVal val="hidden"/>
                                          </p:val>
                                        </p:tav>
                                        <p:tav tm="50000">
                                          <p:val>
                                            <p:strVal val="visible"/>
                                          </p:val>
                                        </p:tav>
                                      </p:tavLst>
                                    </p:anim>
                                  </p:childTnLst>
                                </p:cTn>
                              </p:par>
                            </p:childTnLst>
                          </p:cTn>
                        </p:par>
                        <p:par>
                          <p:cTn id="38" fill="hold">
                            <p:stCondLst>
                              <p:cond delay="1500"/>
                            </p:stCondLst>
                            <p:childTnLst>
                              <p:par>
                                <p:cTn id="39" presetID="1" presetClass="entr" presetSubtype="0" fill="hold" nodeType="afterEffect">
                                  <p:stCondLst>
                                    <p:cond delay="0"/>
                                  </p:stCondLst>
                                  <p:childTnLst>
                                    <p:set>
                                      <p:cBhvr>
                                        <p:cTn id="40" dur="1" fill="hold">
                                          <p:stCondLst>
                                            <p:cond delay="0"/>
                                          </p:stCondLst>
                                        </p:cTn>
                                        <p:tgtEl>
                                          <p:spTgt spid="252"/>
                                        </p:tgtEl>
                                        <p:attrNameLst>
                                          <p:attrName>style.visibility</p:attrName>
                                        </p:attrNameLst>
                                      </p:cBhvr>
                                      <p:to>
                                        <p:strVal val="visible"/>
                                      </p:to>
                                    </p:set>
                                  </p:childTnLst>
                                </p:cTn>
                              </p:par>
                              <p:par>
                                <p:cTn id="41" presetID="35" presetClass="emph" presetSubtype="0" repeatCount="2000" fill="hold" nodeType="withEffect">
                                  <p:stCondLst>
                                    <p:cond delay="0"/>
                                  </p:stCondLst>
                                  <p:childTnLst>
                                    <p:anim calcmode="discrete" valueType="str">
                                      <p:cBhvr>
                                        <p:cTn id="42" dur="250" fill="hold"/>
                                        <p:tgtEl>
                                          <p:spTgt spid="252"/>
                                        </p:tgtEl>
                                        <p:attrNameLst>
                                          <p:attrName>style.visibility</p:attrName>
                                        </p:attrNameLst>
                                      </p:cBhvr>
                                      <p:tavLst>
                                        <p:tav tm="0">
                                          <p:val>
                                            <p:strVal val="hidden"/>
                                          </p:val>
                                        </p:tav>
                                        <p:tav tm="50000">
                                          <p:val>
                                            <p:strVal val="visible"/>
                                          </p:val>
                                        </p:tav>
                                      </p:tavLst>
                                    </p:anim>
                                  </p:childTnLst>
                                </p:cTn>
                              </p:par>
                            </p:childTnLst>
                          </p:cTn>
                        </p:par>
                        <p:par>
                          <p:cTn id="43" fill="hold">
                            <p:stCondLst>
                              <p:cond delay="1500"/>
                            </p:stCondLst>
                            <p:childTnLst>
                              <p:par>
                                <p:cTn id="44" presetID="1" presetClass="entr" presetSubtype="0" fill="hold" nodeType="afterEffect">
                                  <p:stCondLst>
                                    <p:cond delay="0"/>
                                  </p:stCondLst>
                                  <p:childTnLst>
                                    <p:set>
                                      <p:cBhvr>
                                        <p:cTn id="45" dur="1" fill="hold">
                                          <p:stCondLst>
                                            <p:cond delay="0"/>
                                          </p:stCondLst>
                                        </p:cTn>
                                        <p:tgtEl>
                                          <p:spTgt spid="255"/>
                                        </p:tgtEl>
                                        <p:attrNameLst>
                                          <p:attrName>style.visibility</p:attrName>
                                        </p:attrNameLst>
                                      </p:cBhvr>
                                      <p:to>
                                        <p:strVal val="visible"/>
                                      </p:to>
                                    </p:set>
                                  </p:childTnLst>
                                </p:cTn>
                              </p:par>
                              <p:par>
                                <p:cTn id="46" presetID="35" presetClass="emph" presetSubtype="0" repeatCount="2000" fill="hold" nodeType="withEffect">
                                  <p:stCondLst>
                                    <p:cond delay="0"/>
                                  </p:stCondLst>
                                  <p:childTnLst>
                                    <p:anim calcmode="discrete" valueType="str">
                                      <p:cBhvr>
                                        <p:cTn id="47" dur="250" fill="hold"/>
                                        <p:tgtEl>
                                          <p:spTgt spid="255"/>
                                        </p:tgtEl>
                                        <p:attrNameLst>
                                          <p:attrName>style.visibility</p:attrName>
                                        </p:attrNameLst>
                                      </p:cBhvr>
                                      <p:tavLst>
                                        <p:tav tm="0">
                                          <p:val>
                                            <p:strVal val="hidden"/>
                                          </p:val>
                                        </p:tav>
                                        <p:tav tm="50000">
                                          <p:val>
                                            <p:strVal val="visible"/>
                                          </p:val>
                                        </p:tav>
                                      </p:tavLst>
                                    </p:anim>
                                  </p:childTnLst>
                                </p:cTn>
                              </p:par>
                            </p:childTnLst>
                          </p:cTn>
                        </p:par>
                        <p:par>
                          <p:cTn id="48" fill="hold">
                            <p:stCondLst>
                              <p:cond delay="1500"/>
                            </p:stCondLst>
                            <p:childTnLst>
                              <p:par>
                                <p:cTn id="49" presetID="1" presetClass="entr" presetSubtype="0" fill="hold" nodeType="afterEffect">
                                  <p:stCondLst>
                                    <p:cond delay="0"/>
                                  </p:stCondLst>
                                  <p:childTnLst>
                                    <p:set>
                                      <p:cBhvr>
                                        <p:cTn id="50" dur="1" fill="hold">
                                          <p:stCondLst>
                                            <p:cond delay="0"/>
                                          </p:stCondLst>
                                        </p:cTn>
                                        <p:tgtEl>
                                          <p:spTgt spid="261"/>
                                        </p:tgtEl>
                                        <p:attrNameLst>
                                          <p:attrName>style.visibility</p:attrName>
                                        </p:attrNameLst>
                                      </p:cBhvr>
                                      <p:to>
                                        <p:strVal val="visible"/>
                                      </p:to>
                                    </p:set>
                                  </p:childTnLst>
                                </p:cTn>
                              </p:par>
                              <p:par>
                                <p:cTn id="51" presetID="35" presetClass="emph" presetSubtype="0" repeatCount="2000" fill="hold" nodeType="withEffect">
                                  <p:stCondLst>
                                    <p:cond delay="0"/>
                                  </p:stCondLst>
                                  <p:childTnLst>
                                    <p:anim calcmode="discrete" valueType="str">
                                      <p:cBhvr>
                                        <p:cTn id="52" dur="250" fill="hold"/>
                                        <p:tgtEl>
                                          <p:spTgt spid="261"/>
                                        </p:tgtEl>
                                        <p:attrNameLst>
                                          <p:attrName>style.visibility</p:attrName>
                                        </p:attrNameLst>
                                      </p:cBhvr>
                                      <p:tavLst>
                                        <p:tav tm="0">
                                          <p:val>
                                            <p:strVal val="hidden"/>
                                          </p:val>
                                        </p:tav>
                                        <p:tav tm="50000">
                                          <p:val>
                                            <p:strVal val="visible"/>
                                          </p:val>
                                        </p:tav>
                                      </p:tavLst>
                                    </p:anim>
                                  </p:childTnLst>
                                </p:cTn>
                              </p:par>
                            </p:childTnLst>
                          </p:cTn>
                        </p:par>
                        <p:par>
                          <p:cTn id="53" fill="hold">
                            <p:stCondLst>
                              <p:cond delay="1500"/>
                            </p:stCondLst>
                            <p:childTnLst>
                              <p:par>
                                <p:cTn id="54" presetID="1" presetClass="entr" presetSubtype="0" fill="hold" nodeType="afterEffect">
                                  <p:stCondLst>
                                    <p:cond delay="0"/>
                                  </p:stCondLst>
                                  <p:childTnLst>
                                    <p:set>
                                      <p:cBhvr>
                                        <p:cTn id="55" dur="1" fill="hold">
                                          <p:stCondLst>
                                            <p:cond delay="0"/>
                                          </p:stCondLst>
                                        </p:cTn>
                                        <p:tgtEl>
                                          <p:spTgt spid="258"/>
                                        </p:tgtEl>
                                        <p:attrNameLst>
                                          <p:attrName>style.visibility</p:attrName>
                                        </p:attrNameLst>
                                      </p:cBhvr>
                                      <p:to>
                                        <p:strVal val="visible"/>
                                      </p:to>
                                    </p:set>
                                  </p:childTnLst>
                                </p:cTn>
                              </p:par>
                              <p:par>
                                <p:cTn id="56" presetID="35" presetClass="emph" presetSubtype="0" repeatCount="2000" fill="hold" nodeType="withEffect">
                                  <p:stCondLst>
                                    <p:cond delay="0"/>
                                  </p:stCondLst>
                                  <p:childTnLst>
                                    <p:anim calcmode="discrete" valueType="str">
                                      <p:cBhvr>
                                        <p:cTn id="57" dur="250" fill="hold"/>
                                        <p:tgtEl>
                                          <p:spTgt spid="25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rot="5400000">
            <a:off x="2666999" y="1126375"/>
            <a:ext cx="6857999" cy="4605251"/>
          </a:xfrm>
          <a:prstGeom prst="rect">
            <a:avLst/>
          </a:prstGeom>
          <a:solidFill>
            <a:schemeClr val="accent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700570" y="1362421"/>
            <a:ext cx="2881205" cy="2368645"/>
            <a:chOff x="1729502" y="1220490"/>
            <a:chExt cx="1283815" cy="1055428"/>
          </a:xfrm>
        </p:grpSpPr>
        <p:sp>
          <p:nvSpPr>
            <p:cNvPr id="3" name="六边形 2"/>
            <p:cNvSpPr/>
            <p:nvPr/>
          </p:nvSpPr>
          <p:spPr>
            <a:xfrm>
              <a:off x="1729502" y="1220490"/>
              <a:ext cx="1224296" cy="1055428"/>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4" name="六边形 3"/>
            <p:cNvSpPr/>
            <p:nvPr/>
          </p:nvSpPr>
          <p:spPr>
            <a:xfrm>
              <a:off x="1729502" y="1220490"/>
              <a:ext cx="1224296" cy="1055428"/>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935">
                <a:solidFill>
                  <a:schemeClr val="accent1"/>
                </a:solidFill>
              </a:endParaRPr>
            </a:p>
          </p:txBody>
        </p:sp>
        <p:sp>
          <p:nvSpPr>
            <p:cNvPr id="5" name="TextBox 88"/>
            <p:cNvSpPr txBox="1"/>
            <p:nvPr/>
          </p:nvSpPr>
          <p:spPr>
            <a:xfrm>
              <a:off x="2126937" y="1519637"/>
              <a:ext cx="886380" cy="457162"/>
            </a:xfrm>
            <a:prstGeom prst="rect">
              <a:avLst/>
            </a:prstGeom>
            <a:noFill/>
          </p:spPr>
          <p:txBody>
            <a:bodyPr wrap="square" lIns="0" tIns="0" rIns="0" bIns="0" rtlCol="0">
              <a:spAutoFit/>
            </a:bodyPr>
            <a:lstStyle/>
            <a:p>
              <a:r>
                <a:rPr lang="en-US" altLang="zh-CN" sz="6665" b="1" dirty="0" smtClean="0">
                  <a:solidFill>
                    <a:schemeClr val="accent1"/>
                  </a:solidFill>
                  <a:latin typeface="微软雅黑" panose="020B0503020204020204" pitchFamily="34" charset="-122"/>
                  <a:ea typeface="微软雅黑" panose="020B0503020204020204" pitchFamily="34" charset="-122"/>
                </a:rPr>
                <a:t>05</a:t>
              </a:r>
              <a:endParaRPr lang="en-US" altLang="zh-CN" sz="6665" b="1" dirty="0">
                <a:solidFill>
                  <a:schemeClr val="accent1"/>
                </a:solidFill>
                <a:latin typeface="微软雅黑" panose="020B0503020204020204" pitchFamily="34" charset="-122"/>
                <a:ea typeface="微软雅黑" panose="020B0503020204020204" pitchFamily="34" charset="-122"/>
              </a:endParaRPr>
            </a:p>
          </p:txBody>
        </p:sp>
      </p:grpSp>
      <p:sp>
        <p:nvSpPr>
          <p:cNvPr id="6" name="TextBox 1"/>
          <p:cNvSpPr txBox="1"/>
          <p:nvPr/>
        </p:nvSpPr>
        <p:spPr>
          <a:xfrm>
            <a:off x="4361459" y="3962637"/>
            <a:ext cx="3570208" cy="707886"/>
          </a:xfrm>
          <a:prstGeom prst="rect">
            <a:avLst/>
          </a:prstGeom>
          <a:noFill/>
        </p:spPr>
        <p:txBody>
          <a:bodyPr wrap="none" rtlCol="0">
            <a:spAutoFit/>
          </a:bodyPr>
          <a:lstStyle/>
          <a:p>
            <a:pPr marL="0" lvl="1"/>
            <a:r>
              <a:rPr lang="zh-CN" altLang="en-US" sz="4000" b="1" spc="400" dirty="0" smtClean="0">
                <a:solidFill>
                  <a:schemeClr val="bg1"/>
                </a:solidFill>
                <a:latin typeface="微软雅黑" panose="020B0503020204020204" pitchFamily="34" charset="-122"/>
                <a:ea typeface="微软雅黑" panose="020B0503020204020204" pitchFamily="34" charset="-122"/>
              </a:rPr>
              <a:t>明年工作计划</a:t>
            </a:r>
            <a:endParaRPr lang="zh-CN" altLang="en-US" sz="4000" b="1" spc="400" dirty="0">
              <a:solidFill>
                <a:schemeClr val="bg1"/>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4153471" y="4800587"/>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8" name="文本框 9"/>
          <p:cNvSpPr txBox="1"/>
          <p:nvPr/>
        </p:nvSpPr>
        <p:spPr>
          <a:xfrm>
            <a:off x="4153470" y="5169195"/>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9" name="文本框 9"/>
          <p:cNvSpPr txBox="1"/>
          <p:nvPr/>
        </p:nvSpPr>
        <p:spPr>
          <a:xfrm>
            <a:off x="574951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0" name="文本框 9"/>
          <p:cNvSpPr txBox="1"/>
          <p:nvPr/>
        </p:nvSpPr>
        <p:spPr>
          <a:xfrm>
            <a:off x="574951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1" name="文本框 9"/>
          <p:cNvSpPr txBox="1"/>
          <p:nvPr/>
        </p:nvSpPr>
        <p:spPr>
          <a:xfrm>
            <a:off x="7345552" y="4804931"/>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
        <p:nvSpPr>
          <p:cNvPr id="12" name="文本框 9"/>
          <p:cNvSpPr txBox="1"/>
          <p:nvPr/>
        </p:nvSpPr>
        <p:spPr>
          <a:xfrm>
            <a:off x="7345554" y="5174139"/>
            <a:ext cx="2677253" cy="205121"/>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335" dirty="0">
                <a:solidFill>
                  <a:schemeClr val="bg1"/>
                </a:solidFill>
                <a:latin typeface="微软雅黑" panose="020B0503020204020204" pitchFamily="34" charset="-122"/>
                <a:ea typeface="微软雅黑" panose="020B0503020204020204" pitchFamily="34" charset="-122"/>
              </a:rPr>
              <a:t>标题文字</a:t>
            </a:r>
          </a:p>
        </p:txBody>
      </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2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40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ppt_x"/>
                                          </p:val>
                                        </p:tav>
                                        <p:tav tm="100000">
                                          <p:val>
                                            <p:strVal val="#ppt_x"/>
                                          </p:val>
                                        </p:tav>
                                      </p:tavLst>
                                    </p:anim>
                                    <p:anim calcmode="lin" valueType="num">
                                      <p:cBhvr additive="base">
                                        <p:cTn id="35" dur="500" fill="hold"/>
                                        <p:tgtEl>
                                          <p:spTgt spid="1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ppt_x"/>
                                          </p:val>
                                        </p:tav>
                                        <p:tav tm="100000">
                                          <p:val>
                                            <p:strVal val="#ppt_x"/>
                                          </p:val>
                                        </p:tav>
                                      </p:tavLst>
                                    </p:anim>
                                    <p:anim calcmode="lin" valueType="num">
                                      <p:cBhvr additive="base">
                                        <p:cTn id="4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6" grpId="0"/>
      <p:bldP spid="7" grpId="0"/>
      <p:bldP spid="8" grpId="0"/>
      <p:bldP spid="9" grpId="0"/>
      <p:bldP spid="10" grpId="0"/>
      <p:bldP spid="11" grpId="0"/>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Placeholder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140" y="2291552"/>
            <a:ext cx="3072672" cy="1918792"/>
          </a:xfrm>
          <a:prstGeom prst="rect">
            <a:avLst/>
          </a:prstGeom>
          <a:ln>
            <a:noFill/>
          </a:ln>
        </p:spPr>
      </p:pic>
      <p:sp>
        <p:nvSpPr>
          <p:cNvPr id="49" name="Text Placeholder 3"/>
          <p:cNvSpPr txBox="1"/>
          <p:nvPr/>
        </p:nvSpPr>
        <p:spPr>
          <a:xfrm>
            <a:off x="555704" y="448031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pic>
        <p:nvPicPr>
          <p:cNvPr id="50" name="Picture Placeholder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91628" y="2291555"/>
            <a:ext cx="3167940" cy="1918788"/>
          </a:xfrm>
          <a:prstGeom prst="rect">
            <a:avLst/>
          </a:prstGeom>
          <a:ln>
            <a:noFill/>
          </a:ln>
        </p:spPr>
      </p:pic>
      <p:pic>
        <p:nvPicPr>
          <p:cNvPr id="51" name="Picture Placeholder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31555" y="2279530"/>
            <a:ext cx="3167940" cy="1930815"/>
          </a:xfrm>
          <a:prstGeom prst="rect">
            <a:avLst/>
          </a:prstGeom>
          <a:ln>
            <a:noFill/>
          </a:ln>
        </p:spPr>
      </p:pic>
      <p:sp>
        <p:nvSpPr>
          <p:cNvPr id="52" name="Text Placeholder 3"/>
          <p:cNvSpPr txBox="1"/>
          <p:nvPr/>
        </p:nvSpPr>
        <p:spPr>
          <a:xfrm>
            <a:off x="4546358" y="444983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sp>
        <p:nvSpPr>
          <p:cNvPr id="53" name="Text Placeholder 3"/>
          <p:cNvSpPr txBox="1"/>
          <p:nvPr/>
        </p:nvSpPr>
        <p:spPr>
          <a:xfrm>
            <a:off x="8386285" y="4490475"/>
            <a:ext cx="3113211" cy="1256040"/>
          </a:xfrm>
          <a:prstGeom prst="rect">
            <a:avLst/>
          </a:prstGeom>
        </p:spPr>
        <p:txBody>
          <a:bodyPr vert="horz" lIns="121908" tIns="60954" rIns="121908" bIns="60954"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r>
              <a:rPr lang="zh-CN" altLang="en-US" sz="1400" b="1" dirty="0">
                <a:latin typeface="微软雅黑" panose="020B0503020204020204" pitchFamily="34" charset="-122"/>
                <a:ea typeface="微软雅黑" panose="020B0503020204020204" pitchFamily="34" charset="-122"/>
              </a:rPr>
              <a:t>输入你的标题</a:t>
            </a:r>
          </a:p>
          <a:p>
            <a:pPr lvl="0"/>
            <a:r>
              <a:rPr lang="zh-CN" altLang="en-US" dirty="0">
                <a:latin typeface="微软雅黑" panose="020B0503020204020204" pitchFamily="34" charset="-122"/>
                <a:ea typeface="微软雅黑" panose="020B0503020204020204" pitchFamily="34" charset="-122"/>
              </a:rPr>
              <a:t>这里输入简单的文字概述里输入简单文字概述输入简单的文字概述里输入输入里这里输入简单的文字概述里输入简单文字概述输入简单的文字</a:t>
            </a:r>
          </a:p>
        </p:txBody>
      </p:sp>
      <p:grpSp>
        <p:nvGrpSpPr>
          <p:cNvPr id="54" name="组合 53"/>
          <p:cNvGrpSpPr/>
          <p:nvPr/>
        </p:nvGrpSpPr>
        <p:grpSpPr>
          <a:xfrm>
            <a:off x="427205" y="2033617"/>
            <a:ext cx="1125968" cy="1302720"/>
            <a:chOff x="1976799" y="1414909"/>
            <a:chExt cx="1119517" cy="1295559"/>
          </a:xfrm>
        </p:grpSpPr>
        <p:grpSp>
          <p:nvGrpSpPr>
            <p:cNvPr id="55" name="组合 54"/>
            <p:cNvGrpSpPr/>
            <p:nvPr/>
          </p:nvGrpSpPr>
          <p:grpSpPr>
            <a:xfrm>
              <a:off x="1982184" y="1414909"/>
              <a:ext cx="1114132" cy="1295559"/>
              <a:chOff x="3295850" y="2065378"/>
              <a:chExt cx="3592273" cy="4177307"/>
            </a:xfrm>
          </p:grpSpPr>
          <p:sp>
            <p:nvSpPr>
              <p:cNvPr id="57" name="圆角矩形 56"/>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58"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5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56"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01</a:t>
              </a:r>
              <a:endParaRPr lang="zh-CN" altLang="en-US" sz="3200" dirty="0">
                <a:solidFill>
                  <a:schemeClr val="accent1"/>
                </a:solidFill>
                <a:latin typeface="Impact" panose="020B0806030902050204" pitchFamily="34" charset="0"/>
              </a:endParaRPr>
            </a:p>
          </p:txBody>
        </p:sp>
      </p:grpSp>
      <p:grpSp>
        <p:nvGrpSpPr>
          <p:cNvPr id="60" name="组合 59"/>
          <p:cNvGrpSpPr/>
          <p:nvPr/>
        </p:nvGrpSpPr>
        <p:grpSpPr>
          <a:xfrm>
            <a:off x="4253787" y="2002099"/>
            <a:ext cx="1125968" cy="1302720"/>
            <a:chOff x="1976799" y="1414909"/>
            <a:chExt cx="1119517" cy="1295559"/>
          </a:xfrm>
        </p:grpSpPr>
        <p:grpSp>
          <p:nvGrpSpPr>
            <p:cNvPr id="61" name="组合 60"/>
            <p:cNvGrpSpPr/>
            <p:nvPr/>
          </p:nvGrpSpPr>
          <p:grpSpPr>
            <a:xfrm>
              <a:off x="1982184" y="1414909"/>
              <a:ext cx="1114132" cy="1295559"/>
              <a:chOff x="3295850" y="2065378"/>
              <a:chExt cx="3592273" cy="4177307"/>
            </a:xfrm>
          </p:grpSpPr>
          <p:sp>
            <p:nvSpPr>
              <p:cNvPr id="63" name="圆角矩形 62"/>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64"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65"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2"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2"/>
                  </a:solidFill>
                  <a:latin typeface="Impact" panose="020B0806030902050204" pitchFamily="34" charset="0"/>
                </a:rPr>
                <a:t>02</a:t>
              </a:r>
              <a:endParaRPr lang="zh-CN" altLang="en-US" sz="3200" dirty="0">
                <a:solidFill>
                  <a:schemeClr val="accent2"/>
                </a:solidFill>
                <a:latin typeface="Impact" panose="020B0806030902050204" pitchFamily="34" charset="0"/>
              </a:endParaRPr>
            </a:p>
          </p:txBody>
        </p:sp>
      </p:grpSp>
      <p:grpSp>
        <p:nvGrpSpPr>
          <p:cNvPr id="66" name="组合 65"/>
          <p:cNvGrpSpPr/>
          <p:nvPr/>
        </p:nvGrpSpPr>
        <p:grpSpPr>
          <a:xfrm>
            <a:off x="8043560" y="1948477"/>
            <a:ext cx="1125968" cy="1302720"/>
            <a:chOff x="1976799" y="1414909"/>
            <a:chExt cx="1119517" cy="1295559"/>
          </a:xfrm>
        </p:grpSpPr>
        <p:grpSp>
          <p:nvGrpSpPr>
            <p:cNvPr id="67" name="组合 66"/>
            <p:cNvGrpSpPr/>
            <p:nvPr/>
          </p:nvGrpSpPr>
          <p:grpSpPr>
            <a:xfrm>
              <a:off x="1982184" y="1414909"/>
              <a:ext cx="1114132" cy="1295559"/>
              <a:chOff x="3295850" y="2065378"/>
              <a:chExt cx="3592273" cy="4177307"/>
            </a:xfrm>
          </p:grpSpPr>
          <p:sp>
            <p:nvSpPr>
              <p:cNvPr id="69" name="圆角矩形 68"/>
              <p:cNvSpPr/>
              <p:nvPr/>
            </p:nvSpPr>
            <p:spPr>
              <a:xfrm rot="2760000">
                <a:off x="3283361" y="2637923"/>
                <a:ext cx="4177307" cy="3032217"/>
              </a:xfrm>
              <a:prstGeom prst="roundRect">
                <a:avLst>
                  <a:gd name="adj" fmla="val 47577"/>
                </a:avLst>
              </a:prstGeom>
              <a:gradFill>
                <a:gsLst>
                  <a:gs pos="0">
                    <a:schemeClr val="tx1">
                      <a:alpha val="28000"/>
                    </a:schemeClr>
                  </a:gs>
                  <a:gs pos="100000">
                    <a:srgbClr val="E8E8E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prstClr val="white"/>
                  </a:solidFill>
                </a:endParaRPr>
              </a:p>
            </p:txBody>
          </p:sp>
          <p:sp>
            <p:nvSpPr>
              <p:cNvPr id="70" name="Freeform 5"/>
              <p:cNvSpPr/>
              <p:nvPr/>
            </p:nvSpPr>
            <p:spPr bwMode="auto">
              <a:xfrm rot="10800000">
                <a:off x="3295850" y="2263222"/>
                <a:ext cx="2643764"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endParaRPr lang="zh-CN" altLang="en-US" sz="2100">
                  <a:solidFill>
                    <a:prstClr val="black"/>
                  </a:solidFill>
                </a:endParaRPr>
              </a:p>
            </p:txBody>
          </p:sp>
          <p:sp>
            <p:nvSpPr>
              <p:cNvPr id="7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endParaRPr lang="zh-CN" altLang="en-US" sz="2100">
                  <a:solidFill>
                    <a:prstClr val="black"/>
                  </a:solidFill>
                </a:endParaRPr>
              </a:p>
            </p:txBody>
          </p:sp>
        </p:grpSp>
        <p:sp>
          <p:nvSpPr>
            <p:cNvPr id="68" name="文本框 88"/>
            <p:cNvSpPr txBox="1"/>
            <p:nvPr/>
          </p:nvSpPr>
          <p:spPr>
            <a:xfrm>
              <a:off x="1976799" y="1533537"/>
              <a:ext cx="876303" cy="581561"/>
            </a:xfrm>
            <a:prstGeom prst="rect">
              <a:avLst/>
            </a:prstGeom>
            <a:noFill/>
          </p:spPr>
          <p:txBody>
            <a:bodyPr wrap="square" rtlCol="0">
              <a:spAutoFit/>
            </a:bodyPr>
            <a:lstStyle/>
            <a:p>
              <a:pPr algn="ctr"/>
              <a:r>
                <a:rPr lang="en-US" altLang="zh-CN" sz="3200" dirty="0">
                  <a:solidFill>
                    <a:schemeClr val="accent1"/>
                  </a:solidFill>
                  <a:latin typeface="Impact" panose="020B0806030902050204" pitchFamily="34" charset="0"/>
                </a:rPr>
                <a:t>03</a:t>
              </a:r>
              <a:endParaRPr lang="zh-CN" altLang="en-US" sz="3200" dirty="0">
                <a:solidFill>
                  <a:schemeClr val="accent1"/>
                </a:solidFill>
                <a:latin typeface="Impact" panose="020B0806030902050204" pitchFamily="34" charset="0"/>
              </a:endParaRPr>
            </a:p>
          </p:txBody>
        </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childTnLst>
                                </p:cTn>
                              </p:par>
                              <p:par>
                                <p:cTn id="8" presetID="42" presetClass="path" presetSubtype="0" accel="50000" decel="50000" fill="hold" nodeType="withEffect">
                                  <p:stCondLst>
                                    <p:cond delay="0"/>
                                  </p:stCondLst>
                                  <p:childTnLst>
                                    <p:animMotion origin="layout" path="M -0.07604 0.21759 L -0.01527 0.00617 " pathEditMode="relative" rAng="0" ptsTypes="AA">
                                      <p:cBhvr>
                                        <p:cTn id="9" dur="1000" fill="hold"/>
                                        <p:tgtEl>
                                          <p:spTgt spid="54"/>
                                        </p:tgtEl>
                                        <p:attrNameLst>
                                          <p:attrName>ppt_x</p:attrName>
                                          <p:attrName>ppt_y</p:attrName>
                                        </p:attrNameLst>
                                      </p:cBhvr>
                                      <p:rCtr x="3038" y="-10586"/>
                                    </p:animMotion>
                                  </p:childTnLst>
                                </p:cTn>
                              </p:par>
                            </p:childTnLst>
                          </p:cTn>
                        </p:par>
                        <p:par>
                          <p:cTn id="10" fill="hold">
                            <p:stCondLst>
                              <p:cond delay="1000"/>
                            </p:stCondLst>
                            <p:childTnLst>
                              <p:par>
                                <p:cTn id="11" presetID="3" presetClass="entr" presetSubtype="1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linds(horizontal)">
                                      <p:cBhvr>
                                        <p:cTn id="13" dur="500"/>
                                        <p:tgtEl>
                                          <p:spTgt spid="4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1000"/>
                                        <p:tgtEl>
                                          <p:spTgt spid="60"/>
                                        </p:tgtEl>
                                      </p:cBhvr>
                                    </p:animEffect>
                                  </p:childTnLst>
                                </p:cTn>
                              </p:par>
                              <p:par>
                                <p:cTn id="18" presetID="42" presetClass="path" presetSubtype="0" accel="50000" decel="50000" fill="hold" nodeType="withEffect">
                                  <p:stCondLst>
                                    <p:cond delay="0"/>
                                  </p:stCondLst>
                                  <p:childTnLst>
                                    <p:animMotion origin="layout" path="M -0.07604 0.21759 L -0.01527 0.00617 " pathEditMode="relative" rAng="0" ptsTypes="AA">
                                      <p:cBhvr>
                                        <p:cTn id="19" dur="1000" fill="hold"/>
                                        <p:tgtEl>
                                          <p:spTgt spid="60"/>
                                        </p:tgtEl>
                                        <p:attrNameLst>
                                          <p:attrName>ppt_x</p:attrName>
                                          <p:attrName>ppt_y</p:attrName>
                                        </p:attrNameLst>
                                      </p:cBhvr>
                                      <p:rCtr x="3038" y="-10586"/>
                                    </p:animMotion>
                                  </p:childTnLst>
                                </p:cTn>
                              </p:par>
                            </p:childTnLst>
                          </p:cTn>
                        </p:par>
                        <p:par>
                          <p:cTn id="20" fill="hold">
                            <p:stCondLst>
                              <p:cond delay="2500"/>
                            </p:stCondLst>
                            <p:childTnLst>
                              <p:par>
                                <p:cTn id="21" presetID="3" presetClass="entr" presetSubtype="10"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blinds(horizontal)">
                                      <p:cBhvr>
                                        <p:cTn id="23" dur="500"/>
                                        <p:tgtEl>
                                          <p:spTgt spid="50"/>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childTnLst>
                                </p:cTn>
                              </p:par>
                              <p:par>
                                <p:cTn id="28" presetID="42" presetClass="path" presetSubtype="0" accel="50000" decel="50000" fill="hold" nodeType="withEffect">
                                  <p:stCondLst>
                                    <p:cond delay="0"/>
                                  </p:stCondLst>
                                  <p:childTnLst>
                                    <p:animMotion origin="layout" path="M -0.07604 0.21759 L -0.01527 0.00617 " pathEditMode="relative" rAng="0" ptsTypes="AA">
                                      <p:cBhvr>
                                        <p:cTn id="29" dur="1000" fill="hold"/>
                                        <p:tgtEl>
                                          <p:spTgt spid="66"/>
                                        </p:tgtEl>
                                        <p:attrNameLst>
                                          <p:attrName>ppt_x</p:attrName>
                                          <p:attrName>ppt_y</p:attrName>
                                        </p:attrNameLst>
                                      </p:cBhvr>
                                      <p:rCtr x="3038" y="-10586"/>
                                    </p:animMotion>
                                  </p:childTnLst>
                                </p:cTn>
                              </p:par>
                            </p:childTnLst>
                          </p:cTn>
                        </p:par>
                        <p:par>
                          <p:cTn id="30" fill="hold">
                            <p:stCondLst>
                              <p:cond delay="4000"/>
                            </p:stCondLst>
                            <p:childTnLst>
                              <p:par>
                                <p:cTn id="31" presetID="3" presetClass="entr" presetSubtype="10" fill="hold"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blinds(horizontal)">
                                      <p:cBhvr>
                                        <p:cTn id="33" dur="500"/>
                                        <p:tgtEl>
                                          <p:spTgt spid="51"/>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fade">
                                      <p:cBhvr>
                                        <p:cTn id="37" dur="500"/>
                                        <p:tgtEl>
                                          <p:spTgt spid="49">
                                            <p:txEl>
                                              <p:pRg st="0" end="0"/>
                                            </p:txEl>
                                          </p:spTgt>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49">
                                            <p:txEl>
                                              <p:pRg st="1" end="1"/>
                                            </p:txEl>
                                          </p:spTgt>
                                        </p:tgtEl>
                                        <p:attrNameLst>
                                          <p:attrName>style.visibility</p:attrName>
                                        </p:attrNameLst>
                                      </p:cBhvr>
                                      <p:to>
                                        <p:strVal val="visible"/>
                                      </p:to>
                                    </p:set>
                                    <p:animEffect transition="in" filter="fade">
                                      <p:cBhvr>
                                        <p:cTn id="41" dur="500"/>
                                        <p:tgtEl>
                                          <p:spTgt spid="49">
                                            <p:txEl>
                                              <p:pRg st="1" end="1"/>
                                            </p:txEl>
                                          </p:spTgt>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52">
                                            <p:txEl>
                                              <p:pRg st="0" end="0"/>
                                            </p:txEl>
                                          </p:spTgt>
                                        </p:tgtEl>
                                        <p:attrNameLst>
                                          <p:attrName>style.visibility</p:attrName>
                                        </p:attrNameLst>
                                      </p:cBhvr>
                                      <p:to>
                                        <p:strVal val="visible"/>
                                      </p:to>
                                    </p:set>
                                    <p:animEffect transition="in" filter="fade">
                                      <p:cBhvr>
                                        <p:cTn id="45" dur="500"/>
                                        <p:tgtEl>
                                          <p:spTgt spid="52">
                                            <p:txEl>
                                              <p:pRg st="0" end="0"/>
                                            </p:txEl>
                                          </p:spTgt>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52">
                                            <p:txEl>
                                              <p:pRg st="1" end="1"/>
                                            </p:txEl>
                                          </p:spTgt>
                                        </p:tgtEl>
                                        <p:attrNameLst>
                                          <p:attrName>style.visibility</p:attrName>
                                        </p:attrNameLst>
                                      </p:cBhvr>
                                      <p:to>
                                        <p:strVal val="visible"/>
                                      </p:to>
                                    </p:set>
                                    <p:animEffect transition="in" filter="fade">
                                      <p:cBhvr>
                                        <p:cTn id="49" dur="500"/>
                                        <p:tgtEl>
                                          <p:spTgt spid="52">
                                            <p:txEl>
                                              <p:pRg st="1" end="1"/>
                                            </p:txEl>
                                          </p:spTgt>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53">
                                            <p:txEl>
                                              <p:pRg st="0" end="0"/>
                                            </p:txEl>
                                          </p:spTgt>
                                        </p:tgtEl>
                                        <p:attrNameLst>
                                          <p:attrName>style.visibility</p:attrName>
                                        </p:attrNameLst>
                                      </p:cBhvr>
                                      <p:to>
                                        <p:strVal val="visible"/>
                                      </p:to>
                                    </p:set>
                                    <p:animEffect transition="in" filter="fade">
                                      <p:cBhvr>
                                        <p:cTn id="53" dur="500"/>
                                        <p:tgtEl>
                                          <p:spTgt spid="53">
                                            <p:txEl>
                                              <p:pRg st="0" end="0"/>
                                            </p:txEl>
                                          </p:spTgt>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53">
                                            <p:txEl>
                                              <p:pRg st="1" end="1"/>
                                            </p:txEl>
                                          </p:spTgt>
                                        </p:tgtEl>
                                        <p:attrNameLst>
                                          <p:attrName>style.visibility</p:attrName>
                                        </p:attrNameLst>
                                      </p:cBhvr>
                                      <p:to>
                                        <p:strVal val="visible"/>
                                      </p:to>
                                    </p:set>
                                    <p:animEffect transition="in" filter="fade">
                                      <p:cBhvr>
                                        <p:cTn id="57" dur="500"/>
                                        <p:tgtEl>
                                          <p:spTgt spid="5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build="p"/>
      <p:bldP spid="52" grpId="0" build="p"/>
      <p:bldP spid="5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圆角矩形 102"/>
          <p:cNvSpPr/>
          <p:nvPr/>
        </p:nvSpPr>
        <p:spPr>
          <a:xfrm>
            <a:off x="9115073" y="1687715"/>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
        <p:nvSpPr>
          <p:cNvPr id="85" name="Footer Text"/>
          <p:cNvSpPr txBox="1"/>
          <p:nvPr/>
        </p:nvSpPr>
        <p:spPr>
          <a:xfrm>
            <a:off x="988478" y="4855030"/>
            <a:ext cx="10643801" cy="1292662"/>
          </a:xfrm>
          <a:prstGeom prst="rect">
            <a:avLst/>
          </a:prstGeom>
          <a:noFill/>
        </p:spPr>
        <p:txBody>
          <a:bodyPr wrap="square" lIns="0" tIns="0" rIns="0" bIns="0" rtlCol="0">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点击输入简要文字内容，言简意赅的说明分项内容。通过复制您的文本后，选择只保留文字。</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00000"/>
              </a:lnSpc>
            </a:pP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6" name="Straight Line buttom"/>
          <p:cNvCxnSpPr/>
          <p:nvPr/>
        </p:nvCxnSpPr>
        <p:spPr>
          <a:xfrm>
            <a:off x="908089" y="4677139"/>
            <a:ext cx="10724191"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2" name="圆角矩形 41"/>
          <p:cNvSpPr/>
          <p:nvPr/>
        </p:nvSpPr>
        <p:spPr>
          <a:xfrm>
            <a:off x="549313"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3" name="圆角矩形 42"/>
          <p:cNvSpPr/>
          <p:nvPr/>
        </p:nvSpPr>
        <p:spPr>
          <a:xfrm>
            <a:off x="735177" y="1865914"/>
            <a:ext cx="2363915" cy="23642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4" name="圆角矩形 43"/>
          <p:cNvSpPr/>
          <p:nvPr/>
        </p:nvSpPr>
        <p:spPr>
          <a:xfrm>
            <a:off x="77673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6" name="圆角矩形 45"/>
          <p:cNvSpPr/>
          <p:nvPr/>
        </p:nvSpPr>
        <p:spPr>
          <a:xfrm>
            <a:off x="848780"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7" name="圆角矩形 46"/>
          <p:cNvSpPr/>
          <p:nvPr/>
        </p:nvSpPr>
        <p:spPr>
          <a:xfrm>
            <a:off x="3320814"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8" name="圆角矩形 47"/>
          <p:cNvSpPr/>
          <p:nvPr/>
        </p:nvSpPr>
        <p:spPr>
          <a:xfrm>
            <a:off x="3506678" y="1865914"/>
            <a:ext cx="2363915" cy="23642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49" name="圆角矩形 48"/>
          <p:cNvSpPr/>
          <p:nvPr/>
        </p:nvSpPr>
        <p:spPr>
          <a:xfrm>
            <a:off x="354823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0" name="圆角矩形 49"/>
          <p:cNvSpPr/>
          <p:nvPr/>
        </p:nvSpPr>
        <p:spPr>
          <a:xfrm>
            <a:off x="3620279"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1" name="圆角矩形 50"/>
          <p:cNvSpPr/>
          <p:nvPr/>
        </p:nvSpPr>
        <p:spPr>
          <a:xfrm>
            <a:off x="6227833" y="1680026"/>
            <a:ext cx="2735651" cy="2736007"/>
          </a:xfrm>
          <a:prstGeom prst="roundRect">
            <a:avLst>
              <a:gd name="adj" fmla="val 21671"/>
            </a:avLst>
          </a:prstGeom>
          <a:gradFill>
            <a:gsLst>
              <a:gs pos="100000">
                <a:srgbClr val="F7F7F7"/>
              </a:gs>
              <a:gs pos="0">
                <a:schemeClr val="bg1">
                  <a:lumMod val="85000"/>
                </a:schemeClr>
              </a:gs>
            </a:gsLst>
            <a:lin ang="2700000" scaled="1"/>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2" name="圆角矩形 51"/>
          <p:cNvSpPr/>
          <p:nvPr/>
        </p:nvSpPr>
        <p:spPr>
          <a:xfrm>
            <a:off x="6413697" y="1865914"/>
            <a:ext cx="2363915" cy="236422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3" name="圆角矩形 52"/>
          <p:cNvSpPr/>
          <p:nvPr/>
        </p:nvSpPr>
        <p:spPr>
          <a:xfrm>
            <a:off x="6455250" y="1907472"/>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54" name="圆角矩形 53"/>
          <p:cNvSpPr/>
          <p:nvPr/>
        </p:nvSpPr>
        <p:spPr>
          <a:xfrm>
            <a:off x="6527300" y="1979531"/>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grpSp>
        <p:nvGrpSpPr>
          <p:cNvPr id="55" name="组合 54"/>
          <p:cNvGrpSpPr/>
          <p:nvPr/>
        </p:nvGrpSpPr>
        <p:grpSpPr>
          <a:xfrm>
            <a:off x="1392964" y="2051085"/>
            <a:ext cx="1048338" cy="793783"/>
            <a:chOff x="2615293" y="1775288"/>
            <a:chExt cx="1048474" cy="793783"/>
          </a:xfrm>
        </p:grpSpPr>
        <p:sp>
          <p:nvSpPr>
            <p:cNvPr id="56" name="文本框 31"/>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01</a:t>
              </a:r>
              <a:endParaRPr lang="zh-CN" altLang="en-US" sz="3700" dirty="0">
                <a:solidFill>
                  <a:schemeClr val="tx1">
                    <a:lumMod val="75000"/>
                    <a:lumOff val="25000"/>
                  </a:schemeClr>
                </a:solidFill>
                <a:latin typeface="+mj-ea"/>
                <a:ea typeface="+mj-ea"/>
              </a:endParaRPr>
            </a:p>
          </p:txBody>
        </p:sp>
        <p:sp>
          <p:nvSpPr>
            <p:cNvPr id="57" name="文本框 32"/>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58" name="组合 57"/>
          <p:cNvGrpSpPr/>
          <p:nvPr/>
        </p:nvGrpSpPr>
        <p:grpSpPr>
          <a:xfrm>
            <a:off x="4164467" y="2051085"/>
            <a:ext cx="1048338" cy="793783"/>
            <a:chOff x="2615293" y="1775288"/>
            <a:chExt cx="1048474" cy="793783"/>
          </a:xfrm>
        </p:grpSpPr>
        <p:sp>
          <p:nvSpPr>
            <p:cNvPr id="59" name="文本框 34"/>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02</a:t>
              </a:r>
              <a:endParaRPr lang="zh-CN" altLang="en-US" sz="3700" dirty="0">
                <a:solidFill>
                  <a:schemeClr val="tx1">
                    <a:lumMod val="75000"/>
                    <a:lumOff val="25000"/>
                  </a:schemeClr>
                </a:solidFill>
                <a:latin typeface="+mj-ea"/>
                <a:ea typeface="+mj-ea"/>
              </a:endParaRPr>
            </a:p>
          </p:txBody>
        </p:sp>
        <p:sp>
          <p:nvSpPr>
            <p:cNvPr id="60" name="文本框 35"/>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61" name="组合 60"/>
          <p:cNvGrpSpPr/>
          <p:nvPr/>
        </p:nvGrpSpPr>
        <p:grpSpPr>
          <a:xfrm>
            <a:off x="7071484" y="2051085"/>
            <a:ext cx="1048338" cy="793783"/>
            <a:chOff x="2615293" y="1775288"/>
            <a:chExt cx="1048474" cy="793783"/>
          </a:xfrm>
        </p:grpSpPr>
        <p:sp>
          <p:nvSpPr>
            <p:cNvPr id="62" name="文本框 37"/>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03</a:t>
              </a:r>
              <a:endParaRPr lang="zh-CN" altLang="en-US" sz="3700" dirty="0">
                <a:solidFill>
                  <a:schemeClr val="tx1">
                    <a:lumMod val="75000"/>
                    <a:lumOff val="25000"/>
                  </a:schemeClr>
                </a:solidFill>
                <a:latin typeface="+mj-ea"/>
                <a:ea typeface="+mj-ea"/>
              </a:endParaRPr>
            </a:p>
          </p:txBody>
        </p:sp>
        <p:sp>
          <p:nvSpPr>
            <p:cNvPr id="63" name="文本框 38"/>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64" name="组合 63"/>
          <p:cNvGrpSpPr/>
          <p:nvPr/>
        </p:nvGrpSpPr>
        <p:grpSpPr>
          <a:xfrm>
            <a:off x="1145292" y="2896838"/>
            <a:ext cx="1922872" cy="654712"/>
            <a:chOff x="223455" y="2766059"/>
            <a:chExt cx="1923123" cy="654712"/>
          </a:xfrm>
        </p:grpSpPr>
        <p:sp>
          <p:nvSpPr>
            <p:cNvPr id="65" name="文本框 40"/>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p>
          </p:txBody>
        </p:sp>
        <p:sp>
          <p:nvSpPr>
            <p:cNvPr id="66" name="文本框 41"/>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p>
          </p:txBody>
        </p:sp>
      </p:grpSp>
      <p:grpSp>
        <p:nvGrpSpPr>
          <p:cNvPr id="67" name="组合 66"/>
          <p:cNvGrpSpPr/>
          <p:nvPr/>
        </p:nvGrpSpPr>
        <p:grpSpPr>
          <a:xfrm>
            <a:off x="3921585" y="2896838"/>
            <a:ext cx="1922872" cy="654712"/>
            <a:chOff x="223455" y="2766059"/>
            <a:chExt cx="1923123" cy="654712"/>
          </a:xfrm>
        </p:grpSpPr>
        <p:sp>
          <p:nvSpPr>
            <p:cNvPr id="68" name="文本框 43"/>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p>
          </p:txBody>
        </p:sp>
        <p:sp>
          <p:nvSpPr>
            <p:cNvPr id="69" name="文本框 44"/>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p>
          </p:txBody>
        </p:sp>
      </p:grpSp>
      <p:grpSp>
        <p:nvGrpSpPr>
          <p:cNvPr id="70" name="组合 69"/>
          <p:cNvGrpSpPr/>
          <p:nvPr/>
        </p:nvGrpSpPr>
        <p:grpSpPr>
          <a:xfrm>
            <a:off x="6836511" y="2896838"/>
            <a:ext cx="1922872" cy="654712"/>
            <a:chOff x="223455" y="2766059"/>
            <a:chExt cx="1923123" cy="654712"/>
          </a:xfrm>
        </p:grpSpPr>
        <p:sp>
          <p:nvSpPr>
            <p:cNvPr id="71" name="文本框 46"/>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p>
          </p:txBody>
        </p:sp>
        <p:sp>
          <p:nvSpPr>
            <p:cNvPr id="72" name="文本框 47"/>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p>
          </p:txBody>
        </p:sp>
      </p:grpSp>
      <p:sp>
        <p:nvSpPr>
          <p:cNvPr id="88" name="圆角矩形 87"/>
          <p:cNvSpPr/>
          <p:nvPr/>
        </p:nvSpPr>
        <p:spPr>
          <a:xfrm>
            <a:off x="9309920" y="1873608"/>
            <a:ext cx="2363915" cy="236422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89" name="圆角矩形 88"/>
          <p:cNvSpPr/>
          <p:nvPr/>
        </p:nvSpPr>
        <p:spPr>
          <a:xfrm>
            <a:off x="9351473" y="1915167"/>
            <a:ext cx="2280806" cy="2281103"/>
          </a:xfrm>
          <a:prstGeom prst="roundRect">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sp>
        <p:nvSpPr>
          <p:cNvPr id="96" name="圆角矩形 95"/>
          <p:cNvSpPr/>
          <p:nvPr/>
        </p:nvSpPr>
        <p:spPr>
          <a:xfrm>
            <a:off x="9423523" y="1987226"/>
            <a:ext cx="2136702" cy="2136980"/>
          </a:xfrm>
          <a:prstGeom prst="roundRect">
            <a:avLst/>
          </a:prstGeom>
          <a:gradFill>
            <a:gsLst>
              <a:gs pos="0">
                <a:srgbClr val="F7F7F7"/>
              </a:gs>
              <a:gs pos="100000">
                <a:schemeClr val="bg1">
                  <a:lumMod val="85000"/>
                </a:schemeClr>
              </a:gs>
            </a:gsLst>
            <a:lin ang="2700000" scaled="1"/>
          </a:gradFill>
          <a:ln w="73025">
            <a:gradFill flip="none" rotWithShape="1">
              <a:gsLst>
                <a:gs pos="0">
                  <a:srgbClr val="D5D5D5"/>
                </a:gs>
                <a:gs pos="100000">
                  <a:schemeClr val="bg1"/>
                </a:gs>
              </a:gsLst>
              <a:lin ang="2700000" scaled="1"/>
              <a:tileRect/>
            </a:gradFill>
          </a:ln>
          <a:effectLst>
            <a:innerShdw blurRad="1524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100">
              <a:latin typeface="+mj-ea"/>
              <a:ea typeface="+mj-ea"/>
            </a:endParaRPr>
          </a:p>
        </p:txBody>
      </p:sp>
      <p:grpSp>
        <p:nvGrpSpPr>
          <p:cNvPr id="97" name="组合 96"/>
          <p:cNvGrpSpPr/>
          <p:nvPr/>
        </p:nvGrpSpPr>
        <p:grpSpPr>
          <a:xfrm>
            <a:off x="9967707" y="2058780"/>
            <a:ext cx="1048338" cy="793783"/>
            <a:chOff x="2615293" y="1775288"/>
            <a:chExt cx="1048474" cy="793783"/>
          </a:xfrm>
        </p:grpSpPr>
        <p:sp>
          <p:nvSpPr>
            <p:cNvPr id="98" name="文本框 37"/>
            <p:cNvSpPr txBox="1"/>
            <p:nvPr/>
          </p:nvSpPr>
          <p:spPr>
            <a:xfrm>
              <a:off x="2615293" y="1775288"/>
              <a:ext cx="1030515" cy="661720"/>
            </a:xfrm>
            <a:prstGeom prst="rect">
              <a:avLst/>
            </a:prstGeom>
            <a:noFill/>
          </p:spPr>
          <p:txBody>
            <a:bodyPr wrap="square" rtlCol="0">
              <a:spAutoFit/>
            </a:bodyPr>
            <a:lstStyle/>
            <a:p>
              <a:pPr algn="ctr"/>
              <a:r>
                <a:rPr lang="en-US" altLang="zh-CN" sz="3700" dirty="0">
                  <a:solidFill>
                    <a:schemeClr val="tx1">
                      <a:lumMod val="75000"/>
                      <a:lumOff val="25000"/>
                    </a:schemeClr>
                  </a:solidFill>
                  <a:latin typeface="+mj-ea"/>
                  <a:ea typeface="+mj-ea"/>
                </a:rPr>
                <a:t>04</a:t>
              </a:r>
              <a:endParaRPr lang="zh-CN" altLang="en-US" sz="3700" dirty="0">
                <a:solidFill>
                  <a:schemeClr val="tx1">
                    <a:lumMod val="75000"/>
                    <a:lumOff val="25000"/>
                  </a:schemeClr>
                </a:solidFill>
                <a:latin typeface="+mj-ea"/>
                <a:ea typeface="+mj-ea"/>
              </a:endParaRPr>
            </a:p>
          </p:txBody>
        </p:sp>
        <p:sp>
          <p:nvSpPr>
            <p:cNvPr id="99" name="文本框 38"/>
            <p:cNvSpPr txBox="1"/>
            <p:nvPr/>
          </p:nvSpPr>
          <p:spPr>
            <a:xfrm>
              <a:off x="2633252" y="2261294"/>
              <a:ext cx="1030515" cy="307777"/>
            </a:xfrm>
            <a:prstGeom prst="rect">
              <a:avLst/>
            </a:prstGeom>
            <a:noFill/>
          </p:spPr>
          <p:txBody>
            <a:bodyPr wrap="square" rtlCol="0">
              <a:spAutoFit/>
            </a:bodyPr>
            <a:lstStyle/>
            <a:p>
              <a:pPr algn="ctr"/>
              <a:r>
                <a:rPr lang="en-US" altLang="zh-CN" sz="1400" dirty="0">
                  <a:solidFill>
                    <a:schemeClr val="tx1">
                      <a:lumMod val="75000"/>
                      <a:lumOff val="25000"/>
                    </a:schemeClr>
                  </a:solidFill>
                  <a:latin typeface="+mj-ea"/>
                  <a:ea typeface="+mj-ea"/>
                </a:rPr>
                <a:t>OPTION</a:t>
              </a:r>
              <a:endParaRPr lang="zh-CN" altLang="en-US" sz="1400" dirty="0">
                <a:solidFill>
                  <a:schemeClr val="tx1">
                    <a:lumMod val="75000"/>
                    <a:lumOff val="25000"/>
                  </a:schemeClr>
                </a:solidFill>
                <a:latin typeface="+mj-ea"/>
                <a:ea typeface="+mj-ea"/>
              </a:endParaRPr>
            </a:p>
          </p:txBody>
        </p:sp>
      </p:grpSp>
      <p:grpSp>
        <p:nvGrpSpPr>
          <p:cNvPr id="100" name="组合 99"/>
          <p:cNvGrpSpPr/>
          <p:nvPr/>
        </p:nvGrpSpPr>
        <p:grpSpPr>
          <a:xfrm>
            <a:off x="9732734" y="2904533"/>
            <a:ext cx="1922872" cy="654712"/>
            <a:chOff x="223455" y="2766059"/>
            <a:chExt cx="1923123" cy="654712"/>
          </a:xfrm>
        </p:grpSpPr>
        <p:sp>
          <p:nvSpPr>
            <p:cNvPr id="101" name="文本框 46"/>
            <p:cNvSpPr txBox="1"/>
            <p:nvPr/>
          </p:nvSpPr>
          <p:spPr>
            <a:xfrm>
              <a:off x="223455" y="2766059"/>
              <a:ext cx="1923123" cy="415498"/>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在此添加标题</a:t>
              </a:r>
            </a:p>
          </p:txBody>
        </p:sp>
        <p:sp>
          <p:nvSpPr>
            <p:cNvPr id="102" name="文本框 47"/>
            <p:cNvSpPr txBox="1"/>
            <p:nvPr/>
          </p:nvSpPr>
          <p:spPr>
            <a:xfrm>
              <a:off x="229376" y="3051439"/>
              <a:ext cx="1559316" cy="369332"/>
            </a:xfrm>
            <a:prstGeom prst="rect">
              <a:avLst/>
            </a:prstGeom>
            <a:noFill/>
          </p:spPr>
          <p:txBody>
            <a:bodyPr wrap="square" rtlCol="0">
              <a:spAutoFit/>
            </a:bodyPr>
            <a:lstStyle/>
            <a:p>
              <a:pPr algn="just"/>
              <a:r>
                <a:rPr lang="zh-CN" altLang="en-US" sz="900" dirty="0">
                  <a:solidFill>
                    <a:schemeClr val="tx1">
                      <a:lumMod val="75000"/>
                      <a:lumOff val="25000"/>
                    </a:schemeClr>
                  </a:solidFill>
                  <a:latin typeface="+mj-ea"/>
                  <a:ea typeface="+mj-ea"/>
                </a:rPr>
                <a:t>点击添加文字说明或复制文本黏贴自此内容要言简意赅</a:t>
              </a:r>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par>
                                <p:cTn id="50" presetID="53" presetClass="entr" presetSubtype="16" fill="hold" grpId="0" nodeType="withEffect">
                                  <p:stCondLst>
                                    <p:cond delay="25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53"/>
                                        </p:tgtEl>
                                        <p:attrNameLst>
                                          <p:attrName>style.visibility</p:attrName>
                                        </p:attrNameLst>
                                      </p:cBhvr>
                                      <p:to>
                                        <p:strVal val="visible"/>
                                      </p:to>
                                    </p:set>
                                    <p:anim calcmode="lin" valueType="num">
                                      <p:cBhvr>
                                        <p:cTn id="57" dur="500" fill="hold"/>
                                        <p:tgtEl>
                                          <p:spTgt spid="53"/>
                                        </p:tgtEl>
                                        <p:attrNameLst>
                                          <p:attrName>ppt_w</p:attrName>
                                        </p:attrNameLst>
                                      </p:cBhvr>
                                      <p:tavLst>
                                        <p:tav tm="0">
                                          <p:val>
                                            <p:fltVal val="0"/>
                                          </p:val>
                                        </p:tav>
                                        <p:tav tm="100000">
                                          <p:val>
                                            <p:strVal val="#ppt_w"/>
                                          </p:val>
                                        </p:tav>
                                      </p:tavLst>
                                    </p:anim>
                                    <p:anim calcmode="lin" valueType="num">
                                      <p:cBhvr>
                                        <p:cTn id="58" dur="500" fill="hold"/>
                                        <p:tgtEl>
                                          <p:spTgt spid="53"/>
                                        </p:tgtEl>
                                        <p:attrNameLst>
                                          <p:attrName>ppt_h</p:attrName>
                                        </p:attrNameLst>
                                      </p:cBhvr>
                                      <p:tavLst>
                                        <p:tav tm="0">
                                          <p:val>
                                            <p:fltVal val="0"/>
                                          </p:val>
                                        </p:tav>
                                        <p:tav tm="100000">
                                          <p:val>
                                            <p:strVal val="#ppt_h"/>
                                          </p:val>
                                        </p:tav>
                                      </p:tavLst>
                                    </p:anim>
                                    <p:animEffect transition="in" filter="fade">
                                      <p:cBhvr>
                                        <p:cTn id="59" dur="500"/>
                                        <p:tgtEl>
                                          <p:spTgt spid="53"/>
                                        </p:tgtEl>
                                      </p:cBhvr>
                                    </p:animEffect>
                                  </p:childTnLst>
                                </p:cTn>
                              </p:par>
                              <p:par>
                                <p:cTn id="60" presetID="53" presetClass="entr" presetSubtype="16" fill="hold" grpId="0" nodeType="withEffect">
                                  <p:stCondLst>
                                    <p:cond delay="750"/>
                                  </p:stCondLst>
                                  <p:childTnLst>
                                    <p:set>
                                      <p:cBhvr>
                                        <p:cTn id="61" dur="1" fill="hold">
                                          <p:stCondLst>
                                            <p:cond delay="0"/>
                                          </p:stCondLst>
                                        </p:cTn>
                                        <p:tgtEl>
                                          <p:spTgt spid="54"/>
                                        </p:tgtEl>
                                        <p:attrNameLst>
                                          <p:attrName>style.visibility</p:attrName>
                                        </p:attrNameLst>
                                      </p:cBhvr>
                                      <p:to>
                                        <p:strVal val="visible"/>
                                      </p:to>
                                    </p:set>
                                    <p:anim calcmode="lin" valueType="num">
                                      <p:cBhvr>
                                        <p:cTn id="62" dur="500" fill="hold"/>
                                        <p:tgtEl>
                                          <p:spTgt spid="54"/>
                                        </p:tgtEl>
                                        <p:attrNameLst>
                                          <p:attrName>ppt_w</p:attrName>
                                        </p:attrNameLst>
                                      </p:cBhvr>
                                      <p:tavLst>
                                        <p:tav tm="0">
                                          <p:val>
                                            <p:fltVal val="0"/>
                                          </p:val>
                                        </p:tav>
                                        <p:tav tm="100000">
                                          <p:val>
                                            <p:strVal val="#ppt_w"/>
                                          </p:val>
                                        </p:tav>
                                      </p:tavLst>
                                    </p:anim>
                                    <p:anim calcmode="lin" valueType="num">
                                      <p:cBhvr>
                                        <p:cTn id="63" dur="500" fill="hold"/>
                                        <p:tgtEl>
                                          <p:spTgt spid="54"/>
                                        </p:tgtEl>
                                        <p:attrNameLst>
                                          <p:attrName>ppt_h</p:attrName>
                                        </p:attrNameLst>
                                      </p:cBhvr>
                                      <p:tavLst>
                                        <p:tav tm="0">
                                          <p:val>
                                            <p:fltVal val="0"/>
                                          </p:val>
                                        </p:tav>
                                        <p:tav tm="100000">
                                          <p:val>
                                            <p:strVal val="#ppt_h"/>
                                          </p:val>
                                        </p:tav>
                                      </p:tavLst>
                                    </p:anim>
                                    <p:animEffect transition="in" filter="fade">
                                      <p:cBhvr>
                                        <p:cTn id="64" dur="500"/>
                                        <p:tgtEl>
                                          <p:spTgt spid="5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p:cTn id="67" dur="500" fill="hold"/>
                                        <p:tgtEl>
                                          <p:spTgt spid="103"/>
                                        </p:tgtEl>
                                        <p:attrNameLst>
                                          <p:attrName>ppt_w</p:attrName>
                                        </p:attrNameLst>
                                      </p:cBhvr>
                                      <p:tavLst>
                                        <p:tav tm="0">
                                          <p:val>
                                            <p:fltVal val="0"/>
                                          </p:val>
                                        </p:tav>
                                        <p:tav tm="100000">
                                          <p:val>
                                            <p:strVal val="#ppt_w"/>
                                          </p:val>
                                        </p:tav>
                                      </p:tavLst>
                                    </p:anim>
                                    <p:anim calcmode="lin" valueType="num">
                                      <p:cBhvr>
                                        <p:cTn id="68" dur="500" fill="hold"/>
                                        <p:tgtEl>
                                          <p:spTgt spid="103"/>
                                        </p:tgtEl>
                                        <p:attrNameLst>
                                          <p:attrName>ppt_h</p:attrName>
                                        </p:attrNameLst>
                                      </p:cBhvr>
                                      <p:tavLst>
                                        <p:tav tm="0">
                                          <p:val>
                                            <p:fltVal val="0"/>
                                          </p:val>
                                        </p:tav>
                                        <p:tav tm="100000">
                                          <p:val>
                                            <p:strVal val="#ppt_h"/>
                                          </p:val>
                                        </p:tav>
                                      </p:tavLst>
                                    </p:anim>
                                    <p:animEffect transition="in" filter="fade">
                                      <p:cBhvr>
                                        <p:cTn id="69" dur="500"/>
                                        <p:tgtEl>
                                          <p:spTgt spid="103"/>
                                        </p:tgtEl>
                                      </p:cBhvr>
                                    </p:animEffect>
                                  </p:childTnLst>
                                </p:cTn>
                              </p:par>
                              <p:par>
                                <p:cTn id="70" presetID="53" presetClass="entr" presetSubtype="16" fill="hold" grpId="0" nodeType="withEffect">
                                  <p:stCondLst>
                                    <p:cond delay="400"/>
                                  </p:stCondLst>
                                  <p:childTnLst>
                                    <p:set>
                                      <p:cBhvr>
                                        <p:cTn id="71" dur="1" fill="hold">
                                          <p:stCondLst>
                                            <p:cond delay="0"/>
                                          </p:stCondLst>
                                        </p:cTn>
                                        <p:tgtEl>
                                          <p:spTgt spid="88"/>
                                        </p:tgtEl>
                                        <p:attrNameLst>
                                          <p:attrName>style.visibility</p:attrName>
                                        </p:attrNameLst>
                                      </p:cBhvr>
                                      <p:to>
                                        <p:strVal val="visible"/>
                                      </p:to>
                                    </p:set>
                                    <p:anim calcmode="lin" valueType="num">
                                      <p:cBhvr>
                                        <p:cTn id="72" dur="500" fill="hold"/>
                                        <p:tgtEl>
                                          <p:spTgt spid="88"/>
                                        </p:tgtEl>
                                        <p:attrNameLst>
                                          <p:attrName>ppt_w</p:attrName>
                                        </p:attrNameLst>
                                      </p:cBhvr>
                                      <p:tavLst>
                                        <p:tav tm="0">
                                          <p:val>
                                            <p:fltVal val="0"/>
                                          </p:val>
                                        </p:tav>
                                        <p:tav tm="100000">
                                          <p:val>
                                            <p:strVal val="#ppt_w"/>
                                          </p:val>
                                        </p:tav>
                                      </p:tavLst>
                                    </p:anim>
                                    <p:anim calcmode="lin" valueType="num">
                                      <p:cBhvr>
                                        <p:cTn id="73" dur="500" fill="hold"/>
                                        <p:tgtEl>
                                          <p:spTgt spid="88"/>
                                        </p:tgtEl>
                                        <p:attrNameLst>
                                          <p:attrName>ppt_h</p:attrName>
                                        </p:attrNameLst>
                                      </p:cBhvr>
                                      <p:tavLst>
                                        <p:tav tm="0">
                                          <p:val>
                                            <p:fltVal val="0"/>
                                          </p:val>
                                        </p:tav>
                                        <p:tav tm="100000">
                                          <p:val>
                                            <p:strVal val="#ppt_h"/>
                                          </p:val>
                                        </p:tav>
                                      </p:tavLst>
                                    </p:anim>
                                    <p:animEffect transition="in" filter="fade">
                                      <p:cBhvr>
                                        <p:cTn id="74" dur="500"/>
                                        <p:tgtEl>
                                          <p:spTgt spid="88"/>
                                        </p:tgtEl>
                                      </p:cBhvr>
                                    </p:animEffect>
                                  </p:childTnLst>
                                </p:cTn>
                              </p:par>
                              <p:par>
                                <p:cTn id="75" presetID="53" presetClass="entr" presetSubtype="16" fill="hold" grpId="0" nodeType="withEffect">
                                  <p:stCondLst>
                                    <p:cond delay="60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Effect transition="in" filter="fade">
                                      <p:cBhvr>
                                        <p:cTn id="79" dur="500"/>
                                        <p:tgtEl>
                                          <p:spTgt spid="89"/>
                                        </p:tgtEl>
                                      </p:cBhvr>
                                    </p:animEffect>
                                  </p:childTnLst>
                                </p:cTn>
                              </p:par>
                              <p:par>
                                <p:cTn id="80" presetID="53" presetClass="entr" presetSubtype="16" fill="hold" grpId="0" nodeType="withEffect">
                                  <p:stCondLst>
                                    <p:cond delay="7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childTnLst>
                          </p:cTn>
                        </p:par>
                        <p:par>
                          <p:cTn id="85" fill="hold">
                            <p:stCondLst>
                              <p:cond delay="500"/>
                            </p:stCondLst>
                            <p:childTnLst>
                              <p:par>
                                <p:cTn id="86" presetID="53" presetClass="entr" presetSubtype="16" fill="hold" nodeType="afterEffect">
                                  <p:stCondLst>
                                    <p:cond delay="0"/>
                                  </p:stCondLst>
                                  <p:childTnLst>
                                    <p:set>
                                      <p:cBhvr>
                                        <p:cTn id="87" dur="1" fill="hold">
                                          <p:stCondLst>
                                            <p:cond delay="0"/>
                                          </p:stCondLst>
                                        </p:cTn>
                                        <p:tgtEl>
                                          <p:spTgt spid="55"/>
                                        </p:tgtEl>
                                        <p:attrNameLst>
                                          <p:attrName>style.visibility</p:attrName>
                                        </p:attrNameLst>
                                      </p:cBhvr>
                                      <p:to>
                                        <p:strVal val="visible"/>
                                      </p:to>
                                    </p:set>
                                    <p:anim calcmode="lin" valueType="num">
                                      <p:cBhvr>
                                        <p:cTn id="88" dur="500" fill="hold"/>
                                        <p:tgtEl>
                                          <p:spTgt spid="55"/>
                                        </p:tgtEl>
                                        <p:attrNameLst>
                                          <p:attrName>ppt_w</p:attrName>
                                        </p:attrNameLst>
                                      </p:cBhvr>
                                      <p:tavLst>
                                        <p:tav tm="0">
                                          <p:val>
                                            <p:fltVal val="0"/>
                                          </p:val>
                                        </p:tav>
                                        <p:tav tm="100000">
                                          <p:val>
                                            <p:strVal val="#ppt_w"/>
                                          </p:val>
                                        </p:tav>
                                      </p:tavLst>
                                    </p:anim>
                                    <p:anim calcmode="lin" valueType="num">
                                      <p:cBhvr>
                                        <p:cTn id="89" dur="500" fill="hold"/>
                                        <p:tgtEl>
                                          <p:spTgt spid="55"/>
                                        </p:tgtEl>
                                        <p:attrNameLst>
                                          <p:attrName>ppt_h</p:attrName>
                                        </p:attrNameLst>
                                      </p:cBhvr>
                                      <p:tavLst>
                                        <p:tav tm="0">
                                          <p:val>
                                            <p:fltVal val="0"/>
                                          </p:val>
                                        </p:tav>
                                        <p:tav tm="100000">
                                          <p:val>
                                            <p:strVal val="#ppt_h"/>
                                          </p:val>
                                        </p:tav>
                                      </p:tavLst>
                                    </p:anim>
                                    <p:animEffect transition="in" filter="fade">
                                      <p:cBhvr>
                                        <p:cTn id="90" dur="500"/>
                                        <p:tgtEl>
                                          <p:spTgt spid="55"/>
                                        </p:tgtEl>
                                      </p:cBhvr>
                                    </p:animEffect>
                                  </p:childTnLst>
                                </p:cTn>
                              </p:par>
                              <p:par>
                                <p:cTn id="91" presetID="53" presetClass="entr" presetSubtype="16" fill="hold" nodeType="withEffect">
                                  <p:stCondLst>
                                    <p:cond delay="0"/>
                                  </p:stCondLst>
                                  <p:childTnLst>
                                    <p:set>
                                      <p:cBhvr>
                                        <p:cTn id="92" dur="1" fill="hold">
                                          <p:stCondLst>
                                            <p:cond delay="0"/>
                                          </p:stCondLst>
                                        </p:cTn>
                                        <p:tgtEl>
                                          <p:spTgt spid="58"/>
                                        </p:tgtEl>
                                        <p:attrNameLst>
                                          <p:attrName>style.visibility</p:attrName>
                                        </p:attrNameLst>
                                      </p:cBhvr>
                                      <p:to>
                                        <p:strVal val="visible"/>
                                      </p:to>
                                    </p:set>
                                    <p:anim calcmode="lin" valueType="num">
                                      <p:cBhvr>
                                        <p:cTn id="93" dur="500" fill="hold"/>
                                        <p:tgtEl>
                                          <p:spTgt spid="58"/>
                                        </p:tgtEl>
                                        <p:attrNameLst>
                                          <p:attrName>ppt_w</p:attrName>
                                        </p:attrNameLst>
                                      </p:cBhvr>
                                      <p:tavLst>
                                        <p:tav tm="0">
                                          <p:val>
                                            <p:fltVal val="0"/>
                                          </p:val>
                                        </p:tav>
                                        <p:tav tm="100000">
                                          <p:val>
                                            <p:strVal val="#ppt_w"/>
                                          </p:val>
                                        </p:tav>
                                      </p:tavLst>
                                    </p:anim>
                                    <p:anim calcmode="lin" valueType="num">
                                      <p:cBhvr>
                                        <p:cTn id="94" dur="500" fill="hold"/>
                                        <p:tgtEl>
                                          <p:spTgt spid="58"/>
                                        </p:tgtEl>
                                        <p:attrNameLst>
                                          <p:attrName>ppt_h</p:attrName>
                                        </p:attrNameLst>
                                      </p:cBhvr>
                                      <p:tavLst>
                                        <p:tav tm="0">
                                          <p:val>
                                            <p:fltVal val="0"/>
                                          </p:val>
                                        </p:tav>
                                        <p:tav tm="100000">
                                          <p:val>
                                            <p:strVal val="#ppt_h"/>
                                          </p:val>
                                        </p:tav>
                                      </p:tavLst>
                                    </p:anim>
                                    <p:animEffect transition="in" filter="fade">
                                      <p:cBhvr>
                                        <p:cTn id="95" dur="500"/>
                                        <p:tgtEl>
                                          <p:spTgt spid="58"/>
                                        </p:tgtEl>
                                      </p:cBhvr>
                                    </p:animEffect>
                                  </p:childTnLst>
                                </p:cTn>
                              </p:par>
                              <p:par>
                                <p:cTn id="96" presetID="53" presetClass="entr" presetSubtype="16" fill="hold" nodeType="withEffect">
                                  <p:stCondLst>
                                    <p:cond delay="0"/>
                                  </p:stCondLst>
                                  <p:childTnLst>
                                    <p:set>
                                      <p:cBhvr>
                                        <p:cTn id="97" dur="1" fill="hold">
                                          <p:stCondLst>
                                            <p:cond delay="0"/>
                                          </p:stCondLst>
                                        </p:cTn>
                                        <p:tgtEl>
                                          <p:spTgt spid="61"/>
                                        </p:tgtEl>
                                        <p:attrNameLst>
                                          <p:attrName>style.visibility</p:attrName>
                                        </p:attrNameLst>
                                      </p:cBhvr>
                                      <p:to>
                                        <p:strVal val="visible"/>
                                      </p:to>
                                    </p:set>
                                    <p:anim calcmode="lin" valueType="num">
                                      <p:cBhvr>
                                        <p:cTn id="98" dur="500" fill="hold"/>
                                        <p:tgtEl>
                                          <p:spTgt spid="61"/>
                                        </p:tgtEl>
                                        <p:attrNameLst>
                                          <p:attrName>ppt_w</p:attrName>
                                        </p:attrNameLst>
                                      </p:cBhvr>
                                      <p:tavLst>
                                        <p:tav tm="0">
                                          <p:val>
                                            <p:fltVal val="0"/>
                                          </p:val>
                                        </p:tav>
                                        <p:tav tm="100000">
                                          <p:val>
                                            <p:strVal val="#ppt_w"/>
                                          </p:val>
                                        </p:tav>
                                      </p:tavLst>
                                    </p:anim>
                                    <p:anim calcmode="lin" valueType="num">
                                      <p:cBhvr>
                                        <p:cTn id="99" dur="500" fill="hold"/>
                                        <p:tgtEl>
                                          <p:spTgt spid="61"/>
                                        </p:tgtEl>
                                        <p:attrNameLst>
                                          <p:attrName>ppt_h</p:attrName>
                                        </p:attrNameLst>
                                      </p:cBhvr>
                                      <p:tavLst>
                                        <p:tav tm="0">
                                          <p:val>
                                            <p:fltVal val="0"/>
                                          </p:val>
                                        </p:tav>
                                        <p:tav tm="100000">
                                          <p:val>
                                            <p:strVal val="#ppt_h"/>
                                          </p:val>
                                        </p:tav>
                                      </p:tavLst>
                                    </p:anim>
                                    <p:animEffect transition="in" filter="fade">
                                      <p:cBhvr>
                                        <p:cTn id="100" dur="500"/>
                                        <p:tgtEl>
                                          <p:spTgt spid="61"/>
                                        </p:tgtEl>
                                      </p:cBhvr>
                                    </p:animEffect>
                                  </p:childTnLst>
                                </p:cTn>
                              </p:par>
                              <p:par>
                                <p:cTn id="101" presetID="53" presetClass="entr" presetSubtype="16" fill="hold" nodeType="withEffect">
                                  <p:stCondLst>
                                    <p:cond delay="0"/>
                                  </p:stCondLst>
                                  <p:childTnLst>
                                    <p:set>
                                      <p:cBhvr>
                                        <p:cTn id="102" dur="1" fill="hold">
                                          <p:stCondLst>
                                            <p:cond delay="0"/>
                                          </p:stCondLst>
                                        </p:cTn>
                                        <p:tgtEl>
                                          <p:spTgt spid="97"/>
                                        </p:tgtEl>
                                        <p:attrNameLst>
                                          <p:attrName>style.visibility</p:attrName>
                                        </p:attrNameLst>
                                      </p:cBhvr>
                                      <p:to>
                                        <p:strVal val="visible"/>
                                      </p:to>
                                    </p:set>
                                    <p:anim calcmode="lin" valueType="num">
                                      <p:cBhvr>
                                        <p:cTn id="103" dur="500" fill="hold"/>
                                        <p:tgtEl>
                                          <p:spTgt spid="97"/>
                                        </p:tgtEl>
                                        <p:attrNameLst>
                                          <p:attrName>ppt_w</p:attrName>
                                        </p:attrNameLst>
                                      </p:cBhvr>
                                      <p:tavLst>
                                        <p:tav tm="0">
                                          <p:val>
                                            <p:fltVal val="0"/>
                                          </p:val>
                                        </p:tav>
                                        <p:tav tm="100000">
                                          <p:val>
                                            <p:strVal val="#ppt_w"/>
                                          </p:val>
                                        </p:tav>
                                      </p:tavLst>
                                    </p:anim>
                                    <p:anim calcmode="lin" valueType="num">
                                      <p:cBhvr>
                                        <p:cTn id="104" dur="500" fill="hold"/>
                                        <p:tgtEl>
                                          <p:spTgt spid="97"/>
                                        </p:tgtEl>
                                        <p:attrNameLst>
                                          <p:attrName>ppt_h</p:attrName>
                                        </p:attrNameLst>
                                      </p:cBhvr>
                                      <p:tavLst>
                                        <p:tav tm="0">
                                          <p:val>
                                            <p:fltVal val="0"/>
                                          </p:val>
                                        </p:tav>
                                        <p:tav tm="100000">
                                          <p:val>
                                            <p:strVal val="#ppt_h"/>
                                          </p:val>
                                        </p:tav>
                                      </p:tavLst>
                                    </p:anim>
                                    <p:animEffect transition="in" filter="fade">
                                      <p:cBhvr>
                                        <p:cTn id="105" dur="500"/>
                                        <p:tgtEl>
                                          <p:spTgt spid="97"/>
                                        </p:tgtEl>
                                      </p:cBhvr>
                                    </p:animEffect>
                                  </p:childTnLst>
                                </p:cTn>
                              </p:par>
                            </p:childTnLst>
                          </p:cTn>
                        </p:par>
                        <p:par>
                          <p:cTn id="106" fill="hold">
                            <p:stCondLst>
                              <p:cond delay="1000"/>
                            </p:stCondLst>
                            <p:childTnLst>
                              <p:par>
                                <p:cTn id="107" presetID="31" presetClass="entr" presetSubtype="0" fill="hold" nodeType="afterEffect">
                                  <p:stCondLst>
                                    <p:cond delay="0"/>
                                  </p:stCondLst>
                                  <p:childTnLst>
                                    <p:set>
                                      <p:cBhvr>
                                        <p:cTn id="108" dur="1" fill="hold">
                                          <p:stCondLst>
                                            <p:cond delay="0"/>
                                          </p:stCondLst>
                                        </p:cTn>
                                        <p:tgtEl>
                                          <p:spTgt spid="64"/>
                                        </p:tgtEl>
                                        <p:attrNameLst>
                                          <p:attrName>style.visibility</p:attrName>
                                        </p:attrNameLst>
                                      </p:cBhvr>
                                      <p:to>
                                        <p:strVal val="visible"/>
                                      </p:to>
                                    </p:set>
                                    <p:anim calcmode="lin" valueType="num">
                                      <p:cBhvr>
                                        <p:cTn id="109" dur="1000" fill="hold"/>
                                        <p:tgtEl>
                                          <p:spTgt spid="64"/>
                                        </p:tgtEl>
                                        <p:attrNameLst>
                                          <p:attrName>ppt_w</p:attrName>
                                        </p:attrNameLst>
                                      </p:cBhvr>
                                      <p:tavLst>
                                        <p:tav tm="0">
                                          <p:val>
                                            <p:fltVal val="0"/>
                                          </p:val>
                                        </p:tav>
                                        <p:tav tm="100000">
                                          <p:val>
                                            <p:strVal val="#ppt_w"/>
                                          </p:val>
                                        </p:tav>
                                      </p:tavLst>
                                    </p:anim>
                                    <p:anim calcmode="lin" valueType="num">
                                      <p:cBhvr>
                                        <p:cTn id="110" dur="1000" fill="hold"/>
                                        <p:tgtEl>
                                          <p:spTgt spid="64"/>
                                        </p:tgtEl>
                                        <p:attrNameLst>
                                          <p:attrName>ppt_h</p:attrName>
                                        </p:attrNameLst>
                                      </p:cBhvr>
                                      <p:tavLst>
                                        <p:tav tm="0">
                                          <p:val>
                                            <p:fltVal val="0"/>
                                          </p:val>
                                        </p:tav>
                                        <p:tav tm="100000">
                                          <p:val>
                                            <p:strVal val="#ppt_h"/>
                                          </p:val>
                                        </p:tav>
                                      </p:tavLst>
                                    </p:anim>
                                    <p:anim calcmode="lin" valueType="num">
                                      <p:cBhvr>
                                        <p:cTn id="111" dur="1000" fill="hold"/>
                                        <p:tgtEl>
                                          <p:spTgt spid="64"/>
                                        </p:tgtEl>
                                        <p:attrNameLst>
                                          <p:attrName>style.rotation</p:attrName>
                                        </p:attrNameLst>
                                      </p:cBhvr>
                                      <p:tavLst>
                                        <p:tav tm="0">
                                          <p:val>
                                            <p:fltVal val="90"/>
                                          </p:val>
                                        </p:tav>
                                        <p:tav tm="100000">
                                          <p:val>
                                            <p:fltVal val="0"/>
                                          </p:val>
                                        </p:tav>
                                      </p:tavLst>
                                    </p:anim>
                                    <p:animEffect transition="in" filter="fade">
                                      <p:cBhvr>
                                        <p:cTn id="112" dur="1000"/>
                                        <p:tgtEl>
                                          <p:spTgt spid="64"/>
                                        </p:tgtEl>
                                      </p:cBhvr>
                                    </p:animEffect>
                                  </p:childTnLst>
                                </p:cTn>
                              </p:par>
                              <p:par>
                                <p:cTn id="113" presetID="31" presetClass="entr" presetSubtype="0" fill="hold" nodeType="withEffect">
                                  <p:stCondLst>
                                    <p:cond delay="0"/>
                                  </p:stCondLst>
                                  <p:childTnLst>
                                    <p:set>
                                      <p:cBhvr>
                                        <p:cTn id="114" dur="1" fill="hold">
                                          <p:stCondLst>
                                            <p:cond delay="0"/>
                                          </p:stCondLst>
                                        </p:cTn>
                                        <p:tgtEl>
                                          <p:spTgt spid="67"/>
                                        </p:tgtEl>
                                        <p:attrNameLst>
                                          <p:attrName>style.visibility</p:attrName>
                                        </p:attrNameLst>
                                      </p:cBhvr>
                                      <p:to>
                                        <p:strVal val="visible"/>
                                      </p:to>
                                    </p:set>
                                    <p:anim calcmode="lin" valueType="num">
                                      <p:cBhvr>
                                        <p:cTn id="115" dur="1000" fill="hold"/>
                                        <p:tgtEl>
                                          <p:spTgt spid="67"/>
                                        </p:tgtEl>
                                        <p:attrNameLst>
                                          <p:attrName>ppt_w</p:attrName>
                                        </p:attrNameLst>
                                      </p:cBhvr>
                                      <p:tavLst>
                                        <p:tav tm="0">
                                          <p:val>
                                            <p:fltVal val="0"/>
                                          </p:val>
                                        </p:tav>
                                        <p:tav tm="100000">
                                          <p:val>
                                            <p:strVal val="#ppt_w"/>
                                          </p:val>
                                        </p:tav>
                                      </p:tavLst>
                                    </p:anim>
                                    <p:anim calcmode="lin" valueType="num">
                                      <p:cBhvr>
                                        <p:cTn id="116" dur="1000" fill="hold"/>
                                        <p:tgtEl>
                                          <p:spTgt spid="67"/>
                                        </p:tgtEl>
                                        <p:attrNameLst>
                                          <p:attrName>ppt_h</p:attrName>
                                        </p:attrNameLst>
                                      </p:cBhvr>
                                      <p:tavLst>
                                        <p:tav tm="0">
                                          <p:val>
                                            <p:fltVal val="0"/>
                                          </p:val>
                                        </p:tav>
                                        <p:tav tm="100000">
                                          <p:val>
                                            <p:strVal val="#ppt_h"/>
                                          </p:val>
                                        </p:tav>
                                      </p:tavLst>
                                    </p:anim>
                                    <p:anim calcmode="lin" valueType="num">
                                      <p:cBhvr>
                                        <p:cTn id="117" dur="1000" fill="hold"/>
                                        <p:tgtEl>
                                          <p:spTgt spid="67"/>
                                        </p:tgtEl>
                                        <p:attrNameLst>
                                          <p:attrName>style.rotation</p:attrName>
                                        </p:attrNameLst>
                                      </p:cBhvr>
                                      <p:tavLst>
                                        <p:tav tm="0">
                                          <p:val>
                                            <p:fltVal val="90"/>
                                          </p:val>
                                        </p:tav>
                                        <p:tav tm="100000">
                                          <p:val>
                                            <p:fltVal val="0"/>
                                          </p:val>
                                        </p:tav>
                                      </p:tavLst>
                                    </p:anim>
                                    <p:animEffect transition="in" filter="fade">
                                      <p:cBhvr>
                                        <p:cTn id="118" dur="1000"/>
                                        <p:tgtEl>
                                          <p:spTgt spid="67"/>
                                        </p:tgtEl>
                                      </p:cBhvr>
                                    </p:animEffect>
                                  </p:childTnLst>
                                </p:cTn>
                              </p:par>
                              <p:par>
                                <p:cTn id="119" presetID="31" presetClass="entr" presetSubtype="0" fill="hold" nodeType="withEffect">
                                  <p:stCondLst>
                                    <p:cond delay="0"/>
                                  </p:stCondLst>
                                  <p:childTnLst>
                                    <p:set>
                                      <p:cBhvr>
                                        <p:cTn id="120" dur="1" fill="hold">
                                          <p:stCondLst>
                                            <p:cond delay="0"/>
                                          </p:stCondLst>
                                        </p:cTn>
                                        <p:tgtEl>
                                          <p:spTgt spid="70"/>
                                        </p:tgtEl>
                                        <p:attrNameLst>
                                          <p:attrName>style.visibility</p:attrName>
                                        </p:attrNameLst>
                                      </p:cBhvr>
                                      <p:to>
                                        <p:strVal val="visible"/>
                                      </p:to>
                                    </p:set>
                                    <p:anim calcmode="lin" valueType="num">
                                      <p:cBhvr>
                                        <p:cTn id="121" dur="1000" fill="hold"/>
                                        <p:tgtEl>
                                          <p:spTgt spid="70"/>
                                        </p:tgtEl>
                                        <p:attrNameLst>
                                          <p:attrName>ppt_w</p:attrName>
                                        </p:attrNameLst>
                                      </p:cBhvr>
                                      <p:tavLst>
                                        <p:tav tm="0">
                                          <p:val>
                                            <p:fltVal val="0"/>
                                          </p:val>
                                        </p:tav>
                                        <p:tav tm="100000">
                                          <p:val>
                                            <p:strVal val="#ppt_w"/>
                                          </p:val>
                                        </p:tav>
                                      </p:tavLst>
                                    </p:anim>
                                    <p:anim calcmode="lin" valueType="num">
                                      <p:cBhvr>
                                        <p:cTn id="122" dur="1000" fill="hold"/>
                                        <p:tgtEl>
                                          <p:spTgt spid="70"/>
                                        </p:tgtEl>
                                        <p:attrNameLst>
                                          <p:attrName>ppt_h</p:attrName>
                                        </p:attrNameLst>
                                      </p:cBhvr>
                                      <p:tavLst>
                                        <p:tav tm="0">
                                          <p:val>
                                            <p:fltVal val="0"/>
                                          </p:val>
                                        </p:tav>
                                        <p:tav tm="100000">
                                          <p:val>
                                            <p:strVal val="#ppt_h"/>
                                          </p:val>
                                        </p:tav>
                                      </p:tavLst>
                                    </p:anim>
                                    <p:anim calcmode="lin" valueType="num">
                                      <p:cBhvr>
                                        <p:cTn id="123" dur="1000" fill="hold"/>
                                        <p:tgtEl>
                                          <p:spTgt spid="70"/>
                                        </p:tgtEl>
                                        <p:attrNameLst>
                                          <p:attrName>style.rotation</p:attrName>
                                        </p:attrNameLst>
                                      </p:cBhvr>
                                      <p:tavLst>
                                        <p:tav tm="0">
                                          <p:val>
                                            <p:fltVal val="90"/>
                                          </p:val>
                                        </p:tav>
                                        <p:tav tm="100000">
                                          <p:val>
                                            <p:fltVal val="0"/>
                                          </p:val>
                                        </p:tav>
                                      </p:tavLst>
                                    </p:anim>
                                    <p:animEffect transition="in" filter="fade">
                                      <p:cBhvr>
                                        <p:cTn id="124" dur="1000"/>
                                        <p:tgtEl>
                                          <p:spTgt spid="70"/>
                                        </p:tgtEl>
                                      </p:cBhvr>
                                    </p:animEffect>
                                  </p:childTnLst>
                                </p:cTn>
                              </p:par>
                              <p:par>
                                <p:cTn id="125" presetID="31" presetClass="entr" presetSubtype="0" fill="hold" nodeType="withEffect">
                                  <p:stCondLst>
                                    <p:cond delay="0"/>
                                  </p:stCondLst>
                                  <p:childTnLst>
                                    <p:set>
                                      <p:cBhvr>
                                        <p:cTn id="126" dur="1" fill="hold">
                                          <p:stCondLst>
                                            <p:cond delay="0"/>
                                          </p:stCondLst>
                                        </p:cTn>
                                        <p:tgtEl>
                                          <p:spTgt spid="100"/>
                                        </p:tgtEl>
                                        <p:attrNameLst>
                                          <p:attrName>style.visibility</p:attrName>
                                        </p:attrNameLst>
                                      </p:cBhvr>
                                      <p:to>
                                        <p:strVal val="visible"/>
                                      </p:to>
                                    </p:set>
                                    <p:anim calcmode="lin" valueType="num">
                                      <p:cBhvr>
                                        <p:cTn id="127" dur="1000" fill="hold"/>
                                        <p:tgtEl>
                                          <p:spTgt spid="100"/>
                                        </p:tgtEl>
                                        <p:attrNameLst>
                                          <p:attrName>ppt_w</p:attrName>
                                        </p:attrNameLst>
                                      </p:cBhvr>
                                      <p:tavLst>
                                        <p:tav tm="0">
                                          <p:val>
                                            <p:fltVal val="0"/>
                                          </p:val>
                                        </p:tav>
                                        <p:tav tm="100000">
                                          <p:val>
                                            <p:strVal val="#ppt_w"/>
                                          </p:val>
                                        </p:tav>
                                      </p:tavLst>
                                    </p:anim>
                                    <p:anim calcmode="lin" valueType="num">
                                      <p:cBhvr>
                                        <p:cTn id="128" dur="1000" fill="hold"/>
                                        <p:tgtEl>
                                          <p:spTgt spid="100"/>
                                        </p:tgtEl>
                                        <p:attrNameLst>
                                          <p:attrName>ppt_h</p:attrName>
                                        </p:attrNameLst>
                                      </p:cBhvr>
                                      <p:tavLst>
                                        <p:tav tm="0">
                                          <p:val>
                                            <p:fltVal val="0"/>
                                          </p:val>
                                        </p:tav>
                                        <p:tav tm="100000">
                                          <p:val>
                                            <p:strVal val="#ppt_h"/>
                                          </p:val>
                                        </p:tav>
                                      </p:tavLst>
                                    </p:anim>
                                    <p:anim calcmode="lin" valueType="num">
                                      <p:cBhvr>
                                        <p:cTn id="129" dur="1000" fill="hold"/>
                                        <p:tgtEl>
                                          <p:spTgt spid="100"/>
                                        </p:tgtEl>
                                        <p:attrNameLst>
                                          <p:attrName>style.rotation</p:attrName>
                                        </p:attrNameLst>
                                      </p:cBhvr>
                                      <p:tavLst>
                                        <p:tav tm="0">
                                          <p:val>
                                            <p:fltVal val="90"/>
                                          </p:val>
                                        </p:tav>
                                        <p:tav tm="100000">
                                          <p:val>
                                            <p:fltVal val="0"/>
                                          </p:val>
                                        </p:tav>
                                      </p:tavLst>
                                    </p:anim>
                                    <p:animEffect transition="in" filter="fade">
                                      <p:cBhvr>
                                        <p:cTn id="130" dur="1000"/>
                                        <p:tgtEl>
                                          <p:spTgt spid="100"/>
                                        </p:tgtEl>
                                      </p:cBhvr>
                                    </p:animEffect>
                                  </p:childTnLst>
                                </p:cTn>
                              </p:par>
                            </p:childTnLst>
                          </p:cTn>
                        </p:par>
                        <p:par>
                          <p:cTn id="131" fill="hold">
                            <p:stCondLst>
                              <p:cond delay="2000"/>
                            </p:stCondLst>
                            <p:childTnLst>
                              <p:par>
                                <p:cTn id="132" presetID="13" presetClass="entr" presetSubtype="16" fill="hold" nodeType="afterEffect">
                                  <p:stCondLst>
                                    <p:cond delay="0"/>
                                  </p:stCondLst>
                                  <p:childTnLst>
                                    <p:set>
                                      <p:cBhvr>
                                        <p:cTn id="133" dur="1" fill="hold">
                                          <p:stCondLst>
                                            <p:cond delay="0"/>
                                          </p:stCondLst>
                                        </p:cTn>
                                        <p:tgtEl>
                                          <p:spTgt spid="86"/>
                                        </p:tgtEl>
                                        <p:attrNameLst>
                                          <p:attrName>style.visibility</p:attrName>
                                        </p:attrNameLst>
                                      </p:cBhvr>
                                      <p:to>
                                        <p:strVal val="visible"/>
                                      </p:to>
                                    </p:set>
                                    <p:animEffect transition="in" filter="plus(in)">
                                      <p:cBhvr>
                                        <p:cTn id="134" dur="500"/>
                                        <p:tgtEl>
                                          <p:spTgt spid="86"/>
                                        </p:tgtEl>
                                      </p:cBhvr>
                                    </p:animEffect>
                                  </p:childTnLst>
                                </p:cTn>
                              </p:par>
                            </p:childTnLst>
                          </p:cTn>
                        </p:par>
                        <p:par>
                          <p:cTn id="135" fill="hold">
                            <p:stCondLst>
                              <p:cond delay="2500"/>
                            </p:stCondLst>
                            <p:childTnLst>
                              <p:par>
                                <p:cTn id="136" presetID="10" presetClass="entr" presetSubtype="0" fill="hold" grpId="0" nodeType="afterEffect">
                                  <p:stCondLst>
                                    <p:cond delay="0"/>
                                  </p:stCondLst>
                                  <p:childTnLst>
                                    <p:set>
                                      <p:cBhvr>
                                        <p:cTn id="137" dur="1" fill="hold">
                                          <p:stCondLst>
                                            <p:cond delay="0"/>
                                          </p:stCondLst>
                                        </p:cTn>
                                        <p:tgtEl>
                                          <p:spTgt spid="85"/>
                                        </p:tgtEl>
                                        <p:attrNameLst>
                                          <p:attrName>style.visibility</p:attrName>
                                        </p:attrNameLst>
                                      </p:cBhvr>
                                      <p:to>
                                        <p:strVal val="visible"/>
                                      </p:to>
                                    </p:set>
                                    <p:animEffect transition="in" filter="fade">
                                      <p:cBhvr>
                                        <p:cTn id="138"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85" grpId="0"/>
      <p:bldP spid="42"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88" grpId="0" animBg="1"/>
      <p:bldP spid="89" grpId="0" animBg="1"/>
      <p:bldP spid="9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 name="组合 409"/>
          <p:cNvGrpSpPr/>
          <p:nvPr/>
        </p:nvGrpSpPr>
        <p:grpSpPr>
          <a:xfrm>
            <a:off x="7997745" y="1732075"/>
            <a:ext cx="3517173" cy="1050698"/>
            <a:chOff x="3040856" y="3532285"/>
            <a:chExt cx="2210997" cy="833970"/>
          </a:xfrm>
        </p:grpSpPr>
        <p:sp>
          <p:nvSpPr>
            <p:cNvPr id="411" name="文本框 742"/>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p>
          </p:txBody>
        </p:sp>
        <p:sp>
          <p:nvSpPr>
            <p:cNvPr id="412" name="文本框 74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p>
          </p:txBody>
        </p:sp>
      </p:grpSp>
      <p:grpSp>
        <p:nvGrpSpPr>
          <p:cNvPr id="413" name="组合 412"/>
          <p:cNvGrpSpPr/>
          <p:nvPr/>
        </p:nvGrpSpPr>
        <p:grpSpPr>
          <a:xfrm>
            <a:off x="7997745" y="2971775"/>
            <a:ext cx="3517173" cy="1050698"/>
            <a:chOff x="3040856" y="3532285"/>
            <a:chExt cx="2210997" cy="833970"/>
          </a:xfrm>
        </p:grpSpPr>
        <p:sp>
          <p:nvSpPr>
            <p:cNvPr id="414" name="文本框 756"/>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p>
          </p:txBody>
        </p:sp>
        <p:sp>
          <p:nvSpPr>
            <p:cNvPr id="415" name="文本框 757"/>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p>
          </p:txBody>
        </p:sp>
      </p:grpSp>
      <p:grpSp>
        <p:nvGrpSpPr>
          <p:cNvPr id="416" name="组合 415"/>
          <p:cNvGrpSpPr/>
          <p:nvPr/>
        </p:nvGrpSpPr>
        <p:grpSpPr>
          <a:xfrm>
            <a:off x="7997745" y="4100003"/>
            <a:ext cx="3517173" cy="1050698"/>
            <a:chOff x="3040856" y="3532285"/>
            <a:chExt cx="2210997" cy="833970"/>
          </a:xfrm>
        </p:grpSpPr>
        <p:sp>
          <p:nvSpPr>
            <p:cNvPr id="417" name="文本框 759"/>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p>
          </p:txBody>
        </p:sp>
        <p:sp>
          <p:nvSpPr>
            <p:cNvPr id="418" name="文本框 760"/>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p>
          </p:txBody>
        </p:sp>
      </p:grpSp>
      <p:grpSp>
        <p:nvGrpSpPr>
          <p:cNvPr id="419" name="组合 418"/>
          <p:cNvGrpSpPr/>
          <p:nvPr/>
        </p:nvGrpSpPr>
        <p:grpSpPr>
          <a:xfrm>
            <a:off x="7997745" y="5308465"/>
            <a:ext cx="3517173" cy="1050698"/>
            <a:chOff x="3040856" y="3532285"/>
            <a:chExt cx="2210997" cy="833970"/>
          </a:xfrm>
        </p:grpSpPr>
        <p:sp>
          <p:nvSpPr>
            <p:cNvPr id="420" name="文本框 762"/>
            <p:cNvSpPr txBox="1"/>
            <p:nvPr/>
          </p:nvSpPr>
          <p:spPr>
            <a:xfrm>
              <a:off x="3040856" y="3532285"/>
              <a:ext cx="1780466" cy="378652"/>
            </a:xfrm>
            <a:prstGeom prst="rect">
              <a:avLst/>
            </a:prstGeom>
            <a:noFill/>
          </p:spPr>
          <p:txBody>
            <a:bodyPr wrap="square" rtlCol="0">
              <a:spAutoFit/>
            </a:bodyPr>
            <a:lstStyle/>
            <a:p>
              <a:r>
                <a:rPr lang="zh-CN" altLang="en-US" sz="2500" dirty="0">
                  <a:solidFill>
                    <a:schemeClr val="tx1">
                      <a:lumMod val="50000"/>
                      <a:lumOff val="50000"/>
                    </a:schemeClr>
                  </a:solidFill>
                  <a:latin typeface="+mj-ea"/>
                  <a:ea typeface="+mj-ea"/>
                </a:rPr>
                <a:t>在此添加标题</a:t>
              </a:r>
            </a:p>
          </p:txBody>
        </p:sp>
        <p:sp>
          <p:nvSpPr>
            <p:cNvPr id="421" name="文本框 763"/>
            <p:cNvSpPr txBox="1"/>
            <p:nvPr/>
          </p:nvSpPr>
          <p:spPr>
            <a:xfrm>
              <a:off x="3059191" y="3816600"/>
              <a:ext cx="2192662" cy="549655"/>
            </a:xfrm>
            <a:prstGeom prst="rect">
              <a:avLst/>
            </a:prstGeom>
            <a:noFill/>
          </p:spPr>
          <p:txBody>
            <a:bodyPr wrap="square" rtlCol="0">
              <a:spAutoFit/>
            </a:bodyPr>
            <a:lstStyle/>
            <a:p>
              <a:pPr>
                <a:lnSpc>
                  <a:spcPct val="150000"/>
                </a:lnSpc>
              </a:pPr>
              <a:r>
                <a:rPr lang="zh-CN" altLang="en-US" sz="1300" dirty="0">
                  <a:solidFill>
                    <a:schemeClr val="tx1">
                      <a:lumMod val="50000"/>
                      <a:lumOff val="50000"/>
                    </a:schemeClr>
                  </a:solidFill>
                  <a:latin typeface="+mj-ea"/>
                  <a:ea typeface="+mj-ea"/>
                </a:rPr>
                <a:t>点击添加文字说明或复制文本黏贴自此内容要言简意赅</a:t>
              </a:r>
            </a:p>
          </p:txBody>
        </p:sp>
      </p:grpSp>
      <p:grpSp>
        <p:nvGrpSpPr>
          <p:cNvPr id="422" name="组合 421"/>
          <p:cNvGrpSpPr/>
          <p:nvPr/>
        </p:nvGrpSpPr>
        <p:grpSpPr>
          <a:xfrm>
            <a:off x="3386566" y="2278611"/>
            <a:ext cx="3126917" cy="188229"/>
            <a:chOff x="3868133" y="1879993"/>
            <a:chExt cx="2481867" cy="149402"/>
          </a:xfrm>
        </p:grpSpPr>
        <p:sp>
          <p:nvSpPr>
            <p:cNvPr id="423" name="椭圆 422"/>
            <p:cNvSpPr/>
            <p:nvPr/>
          </p:nvSpPr>
          <p:spPr>
            <a:xfrm>
              <a:off x="3868133" y="1879993"/>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4" name="直接连接符 423"/>
            <p:cNvCxnSpPr>
              <a:stCxn id="423" idx="6"/>
            </p:cNvCxnSpPr>
            <p:nvPr/>
          </p:nvCxnSpPr>
          <p:spPr>
            <a:xfrm flipV="1">
              <a:off x="4017535" y="1941252"/>
              <a:ext cx="2332465" cy="13442"/>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5" name="组合 424"/>
          <p:cNvGrpSpPr/>
          <p:nvPr/>
        </p:nvGrpSpPr>
        <p:grpSpPr>
          <a:xfrm>
            <a:off x="3738581" y="3330781"/>
            <a:ext cx="2774900" cy="188229"/>
            <a:chOff x="4147533" y="2685947"/>
            <a:chExt cx="2202467" cy="149402"/>
          </a:xfrm>
        </p:grpSpPr>
        <p:sp>
          <p:nvSpPr>
            <p:cNvPr id="426" name="椭圆 425"/>
            <p:cNvSpPr/>
            <p:nvPr/>
          </p:nvSpPr>
          <p:spPr>
            <a:xfrm>
              <a:off x="4147533" y="2685947"/>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7" name="直接连接符 426"/>
            <p:cNvCxnSpPr>
              <a:stCxn id="426" idx="6"/>
            </p:cNvCxnSpPr>
            <p:nvPr/>
          </p:nvCxnSpPr>
          <p:spPr>
            <a:xfrm>
              <a:off x="4296935" y="2760648"/>
              <a:ext cx="2053065" cy="4961"/>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8" name="组合 427"/>
          <p:cNvGrpSpPr/>
          <p:nvPr/>
        </p:nvGrpSpPr>
        <p:grpSpPr>
          <a:xfrm>
            <a:off x="2345502" y="4569368"/>
            <a:ext cx="4355221" cy="188229"/>
            <a:chOff x="2893215" y="3484216"/>
            <a:chExt cx="3456785" cy="149402"/>
          </a:xfrm>
        </p:grpSpPr>
        <p:sp>
          <p:nvSpPr>
            <p:cNvPr id="429" name="椭圆 428"/>
            <p:cNvSpPr/>
            <p:nvPr/>
          </p:nvSpPr>
          <p:spPr>
            <a:xfrm>
              <a:off x="2893215" y="3484216"/>
              <a:ext cx="149402"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0" name="直接连接符 429"/>
            <p:cNvCxnSpPr>
              <a:stCxn id="429" idx="6"/>
            </p:cNvCxnSpPr>
            <p:nvPr/>
          </p:nvCxnSpPr>
          <p:spPr>
            <a:xfrm>
              <a:off x="3042617" y="3558917"/>
              <a:ext cx="3307383" cy="3651"/>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1" name="组合 430"/>
          <p:cNvGrpSpPr/>
          <p:nvPr/>
        </p:nvGrpSpPr>
        <p:grpSpPr>
          <a:xfrm>
            <a:off x="746086" y="5691808"/>
            <a:ext cx="5904434" cy="188229"/>
            <a:chOff x="1663605" y="4307034"/>
            <a:chExt cx="4686382" cy="149402"/>
          </a:xfrm>
        </p:grpSpPr>
        <p:sp>
          <p:nvSpPr>
            <p:cNvPr id="432" name="椭圆 431"/>
            <p:cNvSpPr/>
            <p:nvPr/>
          </p:nvSpPr>
          <p:spPr>
            <a:xfrm>
              <a:off x="1663605" y="4307034"/>
              <a:ext cx="149403" cy="14940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33" name="直接连接符 432"/>
            <p:cNvCxnSpPr>
              <a:stCxn id="432" idx="6"/>
            </p:cNvCxnSpPr>
            <p:nvPr/>
          </p:nvCxnSpPr>
          <p:spPr>
            <a:xfrm>
              <a:off x="1813007" y="4381735"/>
              <a:ext cx="4536980" cy="0"/>
            </a:xfrm>
            <a:prstGeom prst="line">
              <a:avLst/>
            </a:prstGeom>
            <a:ln w="222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34" name="组合 433"/>
          <p:cNvGrpSpPr/>
          <p:nvPr/>
        </p:nvGrpSpPr>
        <p:grpSpPr>
          <a:xfrm>
            <a:off x="6726222" y="1841253"/>
            <a:ext cx="1033066" cy="915565"/>
            <a:chOff x="5982691" y="1484495"/>
            <a:chExt cx="819955" cy="726710"/>
          </a:xfrm>
        </p:grpSpPr>
        <p:sp>
          <p:nvSpPr>
            <p:cNvPr id="435" name="Freeform 5"/>
            <p:cNvSpPr/>
            <p:nvPr/>
          </p:nvSpPr>
          <p:spPr bwMode="auto">
            <a:xfrm rot="10800000">
              <a:off x="5982691" y="1484495"/>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36" name="Group 8"/>
            <p:cNvGrpSpPr>
              <a:grpSpLocks noChangeAspect="1"/>
            </p:cNvGrpSpPr>
            <p:nvPr/>
          </p:nvGrpSpPr>
          <p:grpSpPr bwMode="auto">
            <a:xfrm>
              <a:off x="6222609" y="1672867"/>
              <a:ext cx="330982" cy="362665"/>
              <a:chOff x="3437" y="2282"/>
              <a:chExt cx="679" cy="744"/>
            </a:xfrm>
            <a:solidFill>
              <a:srgbClr val="FFB850"/>
            </a:solidFill>
          </p:grpSpPr>
          <p:sp>
            <p:nvSpPr>
              <p:cNvPr id="437"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8"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39" name="组合 438"/>
          <p:cNvGrpSpPr/>
          <p:nvPr/>
        </p:nvGrpSpPr>
        <p:grpSpPr>
          <a:xfrm>
            <a:off x="6726214" y="3000215"/>
            <a:ext cx="1033066" cy="915565"/>
            <a:chOff x="5982684" y="2491947"/>
            <a:chExt cx="819955" cy="726710"/>
          </a:xfrm>
        </p:grpSpPr>
        <p:sp>
          <p:nvSpPr>
            <p:cNvPr id="440" name="Freeform 5"/>
            <p:cNvSpPr/>
            <p:nvPr/>
          </p:nvSpPr>
          <p:spPr bwMode="auto">
            <a:xfrm rot="10800000">
              <a:off x="5982684" y="2491947"/>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41" name="Group 13"/>
            <p:cNvGrpSpPr>
              <a:grpSpLocks noChangeAspect="1"/>
            </p:cNvGrpSpPr>
            <p:nvPr/>
          </p:nvGrpSpPr>
          <p:grpSpPr bwMode="auto">
            <a:xfrm>
              <a:off x="6206627" y="2661185"/>
              <a:ext cx="362945" cy="367230"/>
              <a:chOff x="2426" y="2781"/>
              <a:chExt cx="593" cy="600"/>
            </a:xfrm>
            <a:solidFill>
              <a:srgbClr val="01ACBE"/>
            </a:solidFill>
          </p:grpSpPr>
          <p:sp>
            <p:nvSpPr>
              <p:cNvPr id="442"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44" name="组合 443"/>
          <p:cNvGrpSpPr/>
          <p:nvPr/>
        </p:nvGrpSpPr>
        <p:grpSpPr>
          <a:xfrm>
            <a:off x="6726214" y="4159853"/>
            <a:ext cx="1033066" cy="915565"/>
            <a:chOff x="5982684" y="3470753"/>
            <a:chExt cx="819955" cy="726710"/>
          </a:xfrm>
        </p:grpSpPr>
        <p:sp>
          <p:nvSpPr>
            <p:cNvPr id="445" name="Freeform 5"/>
            <p:cNvSpPr/>
            <p:nvPr/>
          </p:nvSpPr>
          <p:spPr bwMode="auto">
            <a:xfrm rot="10800000">
              <a:off x="5982684" y="3470753"/>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46" name="Group 18"/>
            <p:cNvGrpSpPr>
              <a:grpSpLocks noChangeAspect="1"/>
            </p:cNvGrpSpPr>
            <p:nvPr/>
          </p:nvGrpSpPr>
          <p:grpSpPr bwMode="auto">
            <a:xfrm>
              <a:off x="6199589" y="3659742"/>
              <a:ext cx="377023" cy="351316"/>
              <a:chOff x="3802" y="2858"/>
              <a:chExt cx="616" cy="574"/>
            </a:xfrm>
            <a:solidFill>
              <a:srgbClr val="E87071"/>
            </a:solidFill>
          </p:grpSpPr>
          <p:sp>
            <p:nvSpPr>
              <p:cNvPr id="447" name="Rectangle 19"/>
              <p:cNvSpPr>
                <a:spLocks noChangeArrowheads="1"/>
              </p:cNvSpPr>
              <p:nvPr/>
            </p:nvSpPr>
            <p:spPr bwMode="auto">
              <a:xfrm>
                <a:off x="3802" y="3205"/>
                <a:ext cx="129" cy="22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8" name="Rectangle 20"/>
              <p:cNvSpPr>
                <a:spLocks noChangeArrowheads="1"/>
              </p:cNvSpPr>
              <p:nvPr/>
            </p:nvSpPr>
            <p:spPr bwMode="auto">
              <a:xfrm>
                <a:off x="3964" y="3174"/>
                <a:ext cx="129" cy="25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9" name="Rectangle 21"/>
              <p:cNvSpPr>
                <a:spLocks noChangeArrowheads="1"/>
              </p:cNvSpPr>
              <p:nvPr/>
            </p:nvSpPr>
            <p:spPr bwMode="auto">
              <a:xfrm>
                <a:off x="4129" y="3131"/>
                <a:ext cx="129" cy="30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0" name="Rectangle 22"/>
              <p:cNvSpPr>
                <a:spLocks noChangeArrowheads="1"/>
              </p:cNvSpPr>
              <p:nvPr/>
            </p:nvSpPr>
            <p:spPr bwMode="auto">
              <a:xfrm>
                <a:off x="4289" y="3078"/>
                <a:ext cx="129" cy="35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52" name="组合 451"/>
          <p:cNvGrpSpPr/>
          <p:nvPr/>
        </p:nvGrpSpPr>
        <p:grpSpPr>
          <a:xfrm>
            <a:off x="6726214" y="5337701"/>
            <a:ext cx="1033066" cy="915565"/>
            <a:chOff x="5982684" y="4473741"/>
            <a:chExt cx="819955" cy="726710"/>
          </a:xfrm>
        </p:grpSpPr>
        <p:sp>
          <p:nvSpPr>
            <p:cNvPr id="453" name="Freeform 5"/>
            <p:cNvSpPr/>
            <p:nvPr/>
          </p:nvSpPr>
          <p:spPr bwMode="auto">
            <a:xfrm rot="10800000">
              <a:off x="5982684" y="4473741"/>
              <a:ext cx="819955" cy="72671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27000" dist="50800" dir="2700000" algn="tl" rotWithShape="0">
                <a:prstClr val="black">
                  <a:alpha val="32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454" name="Group 26"/>
            <p:cNvGrpSpPr>
              <a:grpSpLocks noChangeAspect="1"/>
            </p:cNvGrpSpPr>
            <p:nvPr/>
          </p:nvGrpSpPr>
          <p:grpSpPr bwMode="auto">
            <a:xfrm>
              <a:off x="6144154" y="4705062"/>
              <a:ext cx="487893" cy="241877"/>
              <a:chOff x="5676" y="2597"/>
              <a:chExt cx="1061" cy="526"/>
            </a:xfrm>
            <a:solidFill>
              <a:srgbClr val="00AF92"/>
            </a:solidFill>
          </p:grpSpPr>
          <p:sp>
            <p:nvSpPr>
              <p:cNvPr id="455"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solidFill>
                <a:schemeClr val="accent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457"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0"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2"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5"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7"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grpSp>
        <p:nvGrpSpPr>
          <p:cNvPr id="64" name="Group 3"/>
          <p:cNvGrpSpPr/>
          <p:nvPr/>
        </p:nvGrpSpPr>
        <p:grpSpPr>
          <a:xfrm>
            <a:off x="794" y="2096715"/>
            <a:ext cx="3637396" cy="3707384"/>
            <a:chOff x="2359383" y="2503870"/>
            <a:chExt cx="2925763" cy="2787650"/>
          </a:xfrm>
        </p:grpSpPr>
        <p:sp>
          <p:nvSpPr>
            <p:cNvPr id="65" name="Oval 17"/>
            <p:cNvSpPr>
              <a:spLocks noChangeArrowheads="1"/>
            </p:cNvSpPr>
            <p:nvPr/>
          </p:nvSpPr>
          <p:spPr bwMode="auto">
            <a:xfrm>
              <a:off x="3904021" y="3365882"/>
              <a:ext cx="44450" cy="44450"/>
            </a:xfrm>
            <a:prstGeom prst="ellipse">
              <a:avLst/>
            </a:prstGeom>
            <a:solidFill>
              <a:srgbClr val="E2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6" name="Oval 18"/>
            <p:cNvSpPr>
              <a:spLocks noChangeArrowheads="1"/>
            </p:cNvSpPr>
            <p:nvPr/>
          </p:nvSpPr>
          <p:spPr bwMode="auto">
            <a:xfrm>
              <a:off x="3910371" y="3372232"/>
              <a:ext cx="30163" cy="30163"/>
            </a:xfrm>
            <a:prstGeom prst="ellipse">
              <a:avLst/>
            </a:prstGeom>
            <a:solidFill>
              <a:srgbClr val="41516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7" name="Freeform 19"/>
            <p:cNvSpPr/>
            <p:nvPr/>
          </p:nvSpPr>
          <p:spPr bwMode="auto">
            <a:xfrm>
              <a:off x="3253146" y="4146932"/>
              <a:ext cx="612775" cy="847725"/>
            </a:xfrm>
            <a:custGeom>
              <a:avLst/>
              <a:gdLst>
                <a:gd name="T0" fmla="*/ 0 w 163"/>
                <a:gd name="T1" fmla="*/ 91 h 225"/>
                <a:gd name="T2" fmla="*/ 29 w 163"/>
                <a:gd name="T3" fmla="*/ 64 h 225"/>
                <a:gd name="T4" fmla="*/ 101 w 163"/>
                <a:gd name="T5" fmla="*/ 0 h 225"/>
                <a:gd name="T6" fmla="*/ 163 w 163"/>
                <a:gd name="T7" fmla="*/ 209 h 225"/>
                <a:gd name="T8" fmla="*/ 42 w 163"/>
                <a:gd name="T9" fmla="*/ 204 h 225"/>
                <a:gd name="T10" fmla="*/ 34 w 163"/>
                <a:gd name="T11" fmla="*/ 207 h 225"/>
                <a:gd name="T12" fmla="*/ 0 w 163"/>
                <a:gd name="T13" fmla="*/ 91 h 225"/>
              </a:gdLst>
              <a:ahLst/>
              <a:cxnLst>
                <a:cxn ang="0">
                  <a:pos x="T0" y="T1"/>
                </a:cxn>
                <a:cxn ang="0">
                  <a:pos x="T2" y="T3"/>
                </a:cxn>
                <a:cxn ang="0">
                  <a:pos x="T4" y="T5"/>
                </a:cxn>
                <a:cxn ang="0">
                  <a:pos x="T6" y="T7"/>
                </a:cxn>
                <a:cxn ang="0">
                  <a:pos x="T8" y="T9"/>
                </a:cxn>
                <a:cxn ang="0">
                  <a:pos x="T10" y="T11"/>
                </a:cxn>
                <a:cxn ang="0">
                  <a:pos x="T12" y="T13"/>
                </a:cxn>
              </a:cxnLst>
              <a:rect l="0" t="0" r="r" b="b"/>
              <a:pathLst>
                <a:path w="163" h="225">
                  <a:moveTo>
                    <a:pt x="0" y="91"/>
                  </a:moveTo>
                  <a:cubicBezTo>
                    <a:pt x="0" y="91"/>
                    <a:pt x="18" y="87"/>
                    <a:pt x="29" y="64"/>
                  </a:cubicBezTo>
                  <a:cubicBezTo>
                    <a:pt x="39" y="42"/>
                    <a:pt x="72" y="4"/>
                    <a:pt x="101" y="0"/>
                  </a:cubicBezTo>
                  <a:cubicBezTo>
                    <a:pt x="163" y="209"/>
                    <a:pt x="163" y="209"/>
                    <a:pt x="163" y="209"/>
                  </a:cubicBezTo>
                  <a:cubicBezTo>
                    <a:pt x="163" y="209"/>
                    <a:pt x="94" y="225"/>
                    <a:pt x="42" y="204"/>
                  </a:cubicBezTo>
                  <a:cubicBezTo>
                    <a:pt x="34" y="207"/>
                    <a:pt x="34" y="207"/>
                    <a:pt x="34" y="207"/>
                  </a:cubicBezTo>
                  <a:lnTo>
                    <a:pt x="0" y="91"/>
                  </a:lnTo>
                  <a:close/>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8" name="Freeform 20"/>
            <p:cNvSpPr/>
            <p:nvPr/>
          </p:nvSpPr>
          <p:spPr bwMode="auto">
            <a:xfrm>
              <a:off x="3167421" y="4434270"/>
              <a:ext cx="228600" cy="566738"/>
            </a:xfrm>
            <a:custGeom>
              <a:avLst/>
              <a:gdLst>
                <a:gd name="T0" fmla="*/ 102 w 144"/>
                <a:gd name="T1" fmla="*/ 357 h 357"/>
                <a:gd name="T2" fmla="*/ 144 w 144"/>
                <a:gd name="T3" fmla="*/ 346 h 357"/>
                <a:gd name="T4" fmla="*/ 42 w 144"/>
                <a:gd name="T5" fmla="*/ 0 h 357"/>
                <a:gd name="T6" fmla="*/ 0 w 144"/>
                <a:gd name="T7" fmla="*/ 11 h 357"/>
                <a:gd name="T8" fmla="*/ 102 w 144"/>
                <a:gd name="T9" fmla="*/ 357 h 357"/>
              </a:gdLst>
              <a:ahLst/>
              <a:cxnLst>
                <a:cxn ang="0">
                  <a:pos x="T0" y="T1"/>
                </a:cxn>
                <a:cxn ang="0">
                  <a:pos x="T2" y="T3"/>
                </a:cxn>
                <a:cxn ang="0">
                  <a:pos x="T4" y="T5"/>
                </a:cxn>
                <a:cxn ang="0">
                  <a:pos x="T6" y="T7"/>
                </a:cxn>
                <a:cxn ang="0">
                  <a:pos x="T8" y="T9"/>
                </a:cxn>
              </a:cxnLst>
              <a:rect l="0" t="0" r="r" b="b"/>
              <a:pathLst>
                <a:path w="144" h="357">
                  <a:moveTo>
                    <a:pt x="102" y="357"/>
                  </a:moveTo>
                  <a:lnTo>
                    <a:pt x="144" y="346"/>
                  </a:lnTo>
                  <a:lnTo>
                    <a:pt x="42" y="0"/>
                  </a:lnTo>
                  <a:lnTo>
                    <a:pt x="0" y="11"/>
                  </a:lnTo>
                  <a:lnTo>
                    <a:pt x="102" y="357"/>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9" name="Freeform 21"/>
            <p:cNvSpPr/>
            <p:nvPr/>
          </p:nvSpPr>
          <p:spPr bwMode="auto">
            <a:xfrm>
              <a:off x="2359383" y="4399345"/>
              <a:ext cx="984250" cy="892175"/>
            </a:xfrm>
            <a:custGeom>
              <a:avLst/>
              <a:gdLst>
                <a:gd name="T0" fmla="*/ 0 w 620"/>
                <a:gd name="T1" fmla="*/ 562 h 562"/>
                <a:gd name="T2" fmla="*/ 620 w 620"/>
                <a:gd name="T3" fmla="*/ 415 h 562"/>
                <a:gd name="T4" fmla="*/ 499 w 620"/>
                <a:gd name="T5" fmla="*/ 0 h 562"/>
                <a:gd name="T6" fmla="*/ 2 w 620"/>
                <a:gd name="T7" fmla="*/ 152 h 562"/>
                <a:gd name="T8" fmla="*/ 0 w 620"/>
                <a:gd name="T9" fmla="*/ 562 h 562"/>
              </a:gdLst>
              <a:ahLst/>
              <a:cxnLst>
                <a:cxn ang="0">
                  <a:pos x="T0" y="T1"/>
                </a:cxn>
                <a:cxn ang="0">
                  <a:pos x="T2" y="T3"/>
                </a:cxn>
                <a:cxn ang="0">
                  <a:pos x="T4" y="T5"/>
                </a:cxn>
                <a:cxn ang="0">
                  <a:pos x="T6" y="T7"/>
                </a:cxn>
                <a:cxn ang="0">
                  <a:pos x="T8" y="T9"/>
                </a:cxn>
              </a:cxnLst>
              <a:rect l="0" t="0" r="r" b="b"/>
              <a:pathLst>
                <a:path w="620" h="562">
                  <a:moveTo>
                    <a:pt x="0" y="562"/>
                  </a:moveTo>
                  <a:lnTo>
                    <a:pt x="620" y="415"/>
                  </a:lnTo>
                  <a:lnTo>
                    <a:pt x="499" y="0"/>
                  </a:lnTo>
                  <a:lnTo>
                    <a:pt x="2" y="152"/>
                  </a:lnTo>
                  <a:lnTo>
                    <a:pt x="0" y="562"/>
                  </a:ln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70" name="Freeform 22"/>
            <p:cNvSpPr/>
            <p:nvPr/>
          </p:nvSpPr>
          <p:spPr bwMode="auto">
            <a:xfrm>
              <a:off x="3178533" y="4945445"/>
              <a:ext cx="93663" cy="96838"/>
            </a:xfrm>
            <a:custGeom>
              <a:avLst/>
              <a:gdLst>
                <a:gd name="T0" fmla="*/ 23 w 25"/>
                <a:gd name="T1" fmla="*/ 10 h 26"/>
                <a:gd name="T2" fmla="*/ 16 w 25"/>
                <a:gd name="T3" fmla="*/ 24 h 26"/>
                <a:gd name="T4" fmla="*/ 1 w 25"/>
                <a:gd name="T5" fmla="*/ 16 h 26"/>
                <a:gd name="T6" fmla="*/ 9 w 25"/>
                <a:gd name="T7" fmla="*/ 2 h 26"/>
                <a:gd name="T8" fmla="*/ 23 w 25"/>
                <a:gd name="T9" fmla="*/ 10 h 26"/>
              </a:gdLst>
              <a:ahLst/>
              <a:cxnLst>
                <a:cxn ang="0">
                  <a:pos x="T0" y="T1"/>
                </a:cxn>
                <a:cxn ang="0">
                  <a:pos x="T2" y="T3"/>
                </a:cxn>
                <a:cxn ang="0">
                  <a:pos x="T4" y="T5"/>
                </a:cxn>
                <a:cxn ang="0">
                  <a:pos x="T6" y="T7"/>
                </a:cxn>
                <a:cxn ang="0">
                  <a:pos x="T8" y="T9"/>
                </a:cxn>
              </a:cxnLst>
              <a:rect l="0" t="0" r="r" b="b"/>
              <a:pathLst>
                <a:path w="25" h="26">
                  <a:moveTo>
                    <a:pt x="23" y="10"/>
                  </a:moveTo>
                  <a:cubicBezTo>
                    <a:pt x="25" y="16"/>
                    <a:pt x="22" y="22"/>
                    <a:pt x="16" y="24"/>
                  </a:cubicBezTo>
                  <a:cubicBezTo>
                    <a:pt x="10" y="26"/>
                    <a:pt x="3" y="22"/>
                    <a:pt x="1" y="16"/>
                  </a:cubicBezTo>
                  <a:cubicBezTo>
                    <a:pt x="0" y="10"/>
                    <a:pt x="3" y="4"/>
                    <a:pt x="9" y="2"/>
                  </a:cubicBezTo>
                  <a:cubicBezTo>
                    <a:pt x="15" y="0"/>
                    <a:pt x="22" y="4"/>
                    <a:pt x="23" y="10"/>
                  </a:cubicBezTo>
                </a:path>
              </a:pathLst>
            </a:custGeom>
            <a:solidFill>
              <a:schemeClr val="bg1"/>
            </a:solidFill>
            <a:ln>
              <a:noFill/>
            </a:ln>
          </p:spPr>
          <p:txBody>
            <a:bodyPr vert="horz" wrap="square" lIns="91440" tIns="45720" rIns="91440" bIns="45720" numCol="1" anchor="t" anchorCtr="0" compatLnSpc="1"/>
            <a:lstStyle/>
            <a:p>
              <a:endParaRPr lang="en-US"/>
            </a:p>
          </p:txBody>
        </p:sp>
        <p:sp>
          <p:nvSpPr>
            <p:cNvPr id="71" name="Freeform 23"/>
            <p:cNvSpPr/>
            <p:nvPr/>
          </p:nvSpPr>
          <p:spPr bwMode="auto">
            <a:xfrm>
              <a:off x="3553183" y="4023107"/>
              <a:ext cx="563563" cy="1004888"/>
            </a:xfrm>
            <a:custGeom>
              <a:avLst/>
              <a:gdLst>
                <a:gd name="T0" fmla="*/ 146 w 150"/>
                <a:gd name="T1" fmla="*/ 221 h 267"/>
                <a:gd name="T2" fmla="*/ 129 w 150"/>
                <a:gd name="T3" fmla="*/ 253 h 267"/>
                <a:gd name="T4" fmla="*/ 94 w 150"/>
                <a:gd name="T5" fmla="*/ 263 h 267"/>
                <a:gd name="T6" fmla="*/ 63 w 150"/>
                <a:gd name="T7" fmla="*/ 246 h 267"/>
                <a:gd name="T8" fmla="*/ 4 w 150"/>
                <a:gd name="T9" fmla="*/ 45 h 267"/>
                <a:gd name="T10" fmla="*/ 21 w 150"/>
                <a:gd name="T11" fmla="*/ 14 h 267"/>
                <a:gd name="T12" fmla="*/ 56 w 150"/>
                <a:gd name="T13" fmla="*/ 4 h 267"/>
                <a:gd name="T14" fmla="*/ 88 w 150"/>
                <a:gd name="T15" fmla="*/ 21 h 267"/>
                <a:gd name="T16" fmla="*/ 146 w 150"/>
                <a:gd name="T17" fmla="*/ 22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0" h="267">
                  <a:moveTo>
                    <a:pt x="146" y="221"/>
                  </a:moveTo>
                  <a:cubicBezTo>
                    <a:pt x="150" y="235"/>
                    <a:pt x="142" y="249"/>
                    <a:pt x="129" y="253"/>
                  </a:cubicBezTo>
                  <a:cubicBezTo>
                    <a:pt x="94" y="263"/>
                    <a:pt x="94" y="263"/>
                    <a:pt x="94" y="263"/>
                  </a:cubicBezTo>
                  <a:cubicBezTo>
                    <a:pt x="81" y="267"/>
                    <a:pt x="67" y="259"/>
                    <a:pt x="63" y="246"/>
                  </a:cubicBezTo>
                  <a:cubicBezTo>
                    <a:pt x="4" y="45"/>
                    <a:pt x="4" y="45"/>
                    <a:pt x="4" y="45"/>
                  </a:cubicBezTo>
                  <a:cubicBezTo>
                    <a:pt x="0" y="32"/>
                    <a:pt x="8" y="18"/>
                    <a:pt x="21" y="14"/>
                  </a:cubicBezTo>
                  <a:cubicBezTo>
                    <a:pt x="56" y="4"/>
                    <a:pt x="56" y="4"/>
                    <a:pt x="56" y="4"/>
                  </a:cubicBezTo>
                  <a:cubicBezTo>
                    <a:pt x="70" y="0"/>
                    <a:pt x="84" y="8"/>
                    <a:pt x="88" y="21"/>
                  </a:cubicBezTo>
                  <a:cubicBezTo>
                    <a:pt x="146" y="221"/>
                    <a:pt x="146" y="221"/>
                    <a:pt x="146" y="221"/>
                  </a:cubicBezTo>
                </a:path>
              </a:pathLst>
            </a:custGeom>
            <a:solidFill>
              <a:schemeClr val="tx2"/>
            </a:solidFill>
            <a:ln>
              <a:noFill/>
            </a:ln>
          </p:spPr>
          <p:txBody>
            <a:bodyPr vert="horz" wrap="square" lIns="91440" tIns="45720" rIns="91440" bIns="45720" numCol="1" anchor="t" anchorCtr="0" compatLnSpc="1"/>
            <a:lstStyle/>
            <a:p>
              <a:endParaRPr lang="en-US"/>
            </a:p>
          </p:txBody>
        </p:sp>
        <p:sp>
          <p:nvSpPr>
            <p:cNvPr id="72" name="Freeform 24"/>
            <p:cNvSpPr/>
            <p:nvPr/>
          </p:nvSpPr>
          <p:spPr bwMode="auto">
            <a:xfrm>
              <a:off x="4696183" y="3000757"/>
              <a:ext cx="588963" cy="585788"/>
            </a:xfrm>
            <a:custGeom>
              <a:avLst/>
              <a:gdLst>
                <a:gd name="T0" fmla="*/ 146 w 157"/>
                <a:gd name="T1" fmla="*/ 58 h 156"/>
                <a:gd name="T2" fmla="*/ 98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8" y="146"/>
                  </a:cubicBezTo>
                  <a:cubicBezTo>
                    <a:pt x="61" y="156"/>
                    <a:pt x="22" y="135"/>
                    <a:pt x="11" y="98"/>
                  </a:cubicBezTo>
                  <a:cubicBezTo>
                    <a:pt x="0" y="61"/>
                    <a:pt x="22" y="22"/>
                    <a:pt x="59" y="11"/>
                  </a:cubicBezTo>
                  <a:cubicBezTo>
                    <a:pt x="96" y="0"/>
                    <a:pt x="135" y="21"/>
                    <a:pt x="146" y="58"/>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3" name="Freeform 25"/>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4" name="Freeform 26"/>
            <p:cNvSpPr/>
            <p:nvPr/>
          </p:nvSpPr>
          <p:spPr bwMode="auto">
            <a:xfrm>
              <a:off x="4737458" y="3026157"/>
              <a:ext cx="382588" cy="631825"/>
            </a:xfrm>
            <a:custGeom>
              <a:avLst/>
              <a:gdLst>
                <a:gd name="T0" fmla="*/ 116 w 241"/>
                <a:gd name="T1" fmla="*/ 398 h 398"/>
                <a:gd name="T2" fmla="*/ 241 w 241"/>
                <a:gd name="T3" fmla="*/ 315 h 398"/>
                <a:gd name="T4" fmla="*/ 149 w 241"/>
                <a:gd name="T5" fmla="*/ 0 h 398"/>
                <a:gd name="T6" fmla="*/ 0 w 241"/>
                <a:gd name="T7" fmla="*/ 0 h 398"/>
                <a:gd name="T8" fmla="*/ 116 w 241"/>
                <a:gd name="T9" fmla="*/ 398 h 398"/>
              </a:gdLst>
              <a:ahLst/>
              <a:cxnLst>
                <a:cxn ang="0">
                  <a:pos x="T0" y="T1"/>
                </a:cxn>
                <a:cxn ang="0">
                  <a:pos x="T2" y="T3"/>
                </a:cxn>
                <a:cxn ang="0">
                  <a:pos x="T4" y="T5"/>
                </a:cxn>
                <a:cxn ang="0">
                  <a:pos x="T6" y="T7"/>
                </a:cxn>
                <a:cxn ang="0">
                  <a:pos x="T8" y="T9"/>
                </a:cxn>
              </a:cxnLst>
              <a:rect l="0" t="0" r="r" b="b"/>
              <a:pathLst>
                <a:path w="241" h="398">
                  <a:moveTo>
                    <a:pt x="116" y="398"/>
                  </a:moveTo>
                  <a:lnTo>
                    <a:pt x="241" y="315"/>
                  </a:lnTo>
                  <a:lnTo>
                    <a:pt x="149" y="0"/>
                  </a:lnTo>
                  <a:lnTo>
                    <a:pt x="0" y="0"/>
                  </a:lnTo>
                  <a:lnTo>
                    <a:pt x="116" y="3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5" name="Freeform 27"/>
            <p:cNvSpPr/>
            <p:nvPr/>
          </p:nvSpPr>
          <p:spPr bwMode="auto">
            <a:xfrm>
              <a:off x="3065821" y="3478595"/>
              <a:ext cx="588963" cy="585788"/>
            </a:xfrm>
            <a:custGeom>
              <a:avLst/>
              <a:gdLst>
                <a:gd name="T0" fmla="*/ 146 w 157"/>
                <a:gd name="T1" fmla="*/ 58 h 156"/>
                <a:gd name="T2" fmla="*/ 99 w 157"/>
                <a:gd name="T3" fmla="*/ 146 h 156"/>
                <a:gd name="T4" fmla="*/ 11 w 157"/>
                <a:gd name="T5" fmla="*/ 98 h 156"/>
                <a:gd name="T6" fmla="*/ 59 w 157"/>
                <a:gd name="T7" fmla="*/ 11 h 156"/>
                <a:gd name="T8" fmla="*/ 146 w 157"/>
                <a:gd name="T9" fmla="*/ 58 h 156"/>
              </a:gdLst>
              <a:ahLst/>
              <a:cxnLst>
                <a:cxn ang="0">
                  <a:pos x="T0" y="T1"/>
                </a:cxn>
                <a:cxn ang="0">
                  <a:pos x="T2" y="T3"/>
                </a:cxn>
                <a:cxn ang="0">
                  <a:pos x="T4" y="T5"/>
                </a:cxn>
                <a:cxn ang="0">
                  <a:pos x="T6" y="T7"/>
                </a:cxn>
                <a:cxn ang="0">
                  <a:pos x="T8" y="T9"/>
                </a:cxn>
              </a:cxnLst>
              <a:rect l="0" t="0" r="r" b="b"/>
              <a:pathLst>
                <a:path w="157" h="156">
                  <a:moveTo>
                    <a:pt x="146" y="58"/>
                  </a:moveTo>
                  <a:cubicBezTo>
                    <a:pt x="157" y="96"/>
                    <a:pt x="136" y="135"/>
                    <a:pt x="99" y="146"/>
                  </a:cubicBezTo>
                  <a:cubicBezTo>
                    <a:pt x="61" y="156"/>
                    <a:pt x="22" y="135"/>
                    <a:pt x="11" y="98"/>
                  </a:cubicBezTo>
                  <a:cubicBezTo>
                    <a:pt x="0" y="61"/>
                    <a:pt x="22" y="22"/>
                    <a:pt x="59" y="11"/>
                  </a:cubicBezTo>
                  <a:cubicBezTo>
                    <a:pt x="96" y="0"/>
                    <a:pt x="135" y="21"/>
                    <a:pt x="146" y="58"/>
                  </a:cubicBezTo>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6" name="Freeform 28"/>
            <p:cNvSpPr/>
            <p:nvPr/>
          </p:nvSpPr>
          <p:spPr bwMode="auto">
            <a:xfrm>
              <a:off x="4605695" y="2503870"/>
              <a:ext cx="608013" cy="1628775"/>
            </a:xfrm>
            <a:custGeom>
              <a:avLst/>
              <a:gdLst>
                <a:gd name="T0" fmla="*/ 159 w 162"/>
                <a:gd name="T1" fmla="*/ 402 h 433"/>
                <a:gd name="T2" fmla="*/ 143 w 162"/>
                <a:gd name="T3" fmla="*/ 430 h 433"/>
                <a:gd name="T4" fmla="*/ 115 w 162"/>
                <a:gd name="T5" fmla="*/ 415 h 433"/>
                <a:gd name="T6" fmla="*/ 3 w 162"/>
                <a:gd name="T7" fmla="*/ 31 h 433"/>
                <a:gd name="T8" fmla="*/ 18 w 162"/>
                <a:gd name="T9" fmla="*/ 3 h 433"/>
                <a:gd name="T10" fmla="*/ 46 w 162"/>
                <a:gd name="T11" fmla="*/ 18 h 433"/>
                <a:gd name="T12" fmla="*/ 159 w 162"/>
                <a:gd name="T13" fmla="*/ 402 h 433"/>
              </a:gdLst>
              <a:ahLst/>
              <a:cxnLst>
                <a:cxn ang="0">
                  <a:pos x="T0" y="T1"/>
                </a:cxn>
                <a:cxn ang="0">
                  <a:pos x="T2" y="T3"/>
                </a:cxn>
                <a:cxn ang="0">
                  <a:pos x="T4" y="T5"/>
                </a:cxn>
                <a:cxn ang="0">
                  <a:pos x="T6" y="T7"/>
                </a:cxn>
                <a:cxn ang="0">
                  <a:pos x="T8" y="T9"/>
                </a:cxn>
                <a:cxn ang="0">
                  <a:pos x="T10" y="T11"/>
                </a:cxn>
                <a:cxn ang="0">
                  <a:pos x="T12" y="T13"/>
                </a:cxn>
              </a:cxnLst>
              <a:rect l="0" t="0" r="r" b="b"/>
              <a:pathLst>
                <a:path w="162" h="433">
                  <a:moveTo>
                    <a:pt x="159" y="402"/>
                  </a:moveTo>
                  <a:cubicBezTo>
                    <a:pt x="162" y="414"/>
                    <a:pt x="155" y="426"/>
                    <a:pt x="143" y="430"/>
                  </a:cubicBezTo>
                  <a:cubicBezTo>
                    <a:pt x="131" y="433"/>
                    <a:pt x="119" y="427"/>
                    <a:pt x="115" y="415"/>
                  </a:cubicBezTo>
                  <a:cubicBezTo>
                    <a:pt x="3" y="31"/>
                    <a:pt x="3" y="31"/>
                    <a:pt x="3" y="31"/>
                  </a:cubicBezTo>
                  <a:cubicBezTo>
                    <a:pt x="0" y="19"/>
                    <a:pt x="6" y="7"/>
                    <a:pt x="18" y="3"/>
                  </a:cubicBezTo>
                  <a:cubicBezTo>
                    <a:pt x="30" y="0"/>
                    <a:pt x="43" y="6"/>
                    <a:pt x="46" y="18"/>
                  </a:cubicBezTo>
                  <a:cubicBezTo>
                    <a:pt x="159" y="402"/>
                    <a:pt x="159" y="402"/>
                    <a:pt x="159" y="402"/>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7" name="Freeform 29"/>
            <p:cNvSpPr/>
            <p:nvPr/>
          </p:nvSpPr>
          <p:spPr bwMode="auto">
            <a:xfrm>
              <a:off x="3275371" y="3305557"/>
              <a:ext cx="642938" cy="793750"/>
            </a:xfrm>
            <a:custGeom>
              <a:avLst/>
              <a:gdLst>
                <a:gd name="T0" fmla="*/ 167 w 171"/>
                <a:gd name="T1" fmla="*/ 153 h 211"/>
                <a:gd name="T2" fmla="*/ 150 w 171"/>
                <a:gd name="T3" fmla="*/ 185 h 211"/>
                <a:gd name="T4" fmla="*/ 73 w 171"/>
                <a:gd name="T5" fmla="*/ 207 h 211"/>
                <a:gd name="T6" fmla="*/ 42 w 171"/>
                <a:gd name="T7" fmla="*/ 190 h 211"/>
                <a:gd name="T8" fmla="*/ 3 w 171"/>
                <a:gd name="T9" fmla="*/ 58 h 211"/>
                <a:gd name="T10" fmla="*/ 21 w 171"/>
                <a:gd name="T11" fmla="*/ 27 h 211"/>
                <a:gd name="T12" fmla="*/ 97 w 171"/>
                <a:gd name="T13" fmla="*/ 4 h 211"/>
                <a:gd name="T14" fmla="*/ 128 w 171"/>
                <a:gd name="T15" fmla="*/ 22 h 211"/>
                <a:gd name="T16" fmla="*/ 167 w 171"/>
                <a:gd name="T17" fmla="*/ 15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1" h="211">
                  <a:moveTo>
                    <a:pt x="167" y="153"/>
                  </a:moveTo>
                  <a:cubicBezTo>
                    <a:pt x="171" y="167"/>
                    <a:pt x="163" y="181"/>
                    <a:pt x="150" y="185"/>
                  </a:cubicBezTo>
                  <a:cubicBezTo>
                    <a:pt x="73" y="207"/>
                    <a:pt x="73" y="207"/>
                    <a:pt x="73" y="207"/>
                  </a:cubicBezTo>
                  <a:cubicBezTo>
                    <a:pt x="60" y="211"/>
                    <a:pt x="46" y="203"/>
                    <a:pt x="42" y="190"/>
                  </a:cubicBezTo>
                  <a:cubicBezTo>
                    <a:pt x="3" y="58"/>
                    <a:pt x="3" y="58"/>
                    <a:pt x="3" y="58"/>
                  </a:cubicBezTo>
                  <a:cubicBezTo>
                    <a:pt x="0" y="45"/>
                    <a:pt x="7" y="31"/>
                    <a:pt x="21" y="27"/>
                  </a:cubicBezTo>
                  <a:cubicBezTo>
                    <a:pt x="97" y="4"/>
                    <a:pt x="97" y="4"/>
                    <a:pt x="97" y="4"/>
                  </a:cubicBezTo>
                  <a:cubicBezTo>
                    <a:pt x="110" y="0"/>
                    <a:pt x="124" y="8"/>
                    <a:pt x="128" y="22"/>
                  </a:cubicBezTo>
                  <a:cubicBezTo>
                    <a:pt x="167" y="153"/>
                    <a:pt x="167" y="153"/>
                    <a:pt x="167" y="153"/>
                  </a:cubicBezTo>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en-US"/>
            </a:p>
          </p:txBody>
        </p:sp>
        <p:sp>
          <p:nvSpPr>
            <p:cNvPr id="78" name="Freeform 30"/>
            <p:cNvSpPr/>
            <p:nvPr/>
          </p:nvSpPr>
          <p:spPr bwMode="auto">
            <a:xfrm>
              <a:off x="3756383" y="2619757"/>
              <a:ext cx="1281113" cy="1444625"/>
            </a:xfrm>
            <a:custGeom>
              <a:avLst/>
              <a:gdLst>
                <a:gd name="T0" fmla="*/ 0 w 341"/>
                <a:gd name="T1" fmla="*/ 204 h 384"/>
                <a:gd name="T2" fmla="*/ 20 w 341"/>
                <a:gd name="T3" fmla="*/ 270 h 384"/>
                <a:gd name="T4" fmla="*/ 39 w 341"/>
                <a:gd name="T5" fmla="*/ 335 h 384"/>
                <a:gd name="T6" fmla="*/ 341 w 341"/>
                <a:gd name="T7" fmla="*/ 384 h 384"/>
                <a:gd name="T8" fmla="*/ 285 w 341"/>
                <a:gd name="T9" fmla="*/ 192 h 384"/>
                <a:gd name="T10" fmla="*/ 229 w 341"/>
                <a:gd name="T11" fmla="*/ 0 h 384"/>
                <a:gd name="T12" fmla="*/ 0 w 341"/>
                <a:gd name="T13" fmla="*/ 204 h 384"/>
              </a:gdLst>
              <a:ahLst/>
              <a:cxnLst>
                <a:cxn ang="0">
                  <a:pos x="T0" y="T1"/>
                </a:cxn>
                <a:cxn ang="0">
                  <a:pos x="T2" y="T3"/>
                </a:cxn>
                <a:cxn ang="0">
                  <a:pos x="T4" y="T5"/>
                </a:cxn>
                <a:cxn ang="0">
                  <a:pos x="T6" y="T7"/>
                </a:cxn>
                <a:cxn ang="0">
                  <a:pos x="T8" y="T9"/>
                </a:cxn>
                <a:cxn ang="0">
                  <a:pos x="T10" y="T11"/>
                </a:cxn>
                <a:cxn ang="0">
                  <a:pos x="T12" y="T13"/>
                </a:cxn>
              </a:cxnLst>
              <a:rect l="0" t="0" r="r" b="b"/>
              <a:pathLst>
                <a:path w="341" h="384">
                  <a:moveTo>
                    <a:pt x="0" y="204"/>
                  </a:moveTo>
                  <a:cubicBezTo>
                    <a:pt x="20" y="270"/>
                    <a:pt x="20" y="270"/>
                    <a:pt x="20" y="270"/>
                  </a:cubicBezTo>
                  <a:cubicBezTo>
                    <a:pt x="39" y="335"/>
                    <a:pt x="39" y="335"/>
                    <a:pt x="39" y="335"/>
                  </a:cubicBezTo>
                  <a:cubicBezTo>
                    <a:pt x="39" y="335"/>
                    <a:pt x="197" y="305"/>
                    <a:pt x="341" y="384"/>
                  </a:cubicBezTo>
                  <a:cubicBezTo>
                    <a:pt x="285" y="192"/>
                    <a:pt x="285" y="192"/>
                    <a:pt x="285" y="192"/>
                  </a:cubicBezTo>
                  <a:cubicBezTo>
                    <a:pt x="229" y="0"/>
                    <a:pt x="229" y="0"/>
                    <a:pt x="229" y="0"/>
                  </a:cubicBezTo>
                  <a:cubicBezTo>
                    <a:pt x="150" y="144"/>
                    <a:pt x="0" y="204"/>
                    <a:pt x="0" y="204"/>
                  </a:cubicBezTo>
                </a:path>
              </a:pathLst>
            </a:custGeom>
            <a:solidFill>
              <a:schemeClr val="bg1">
                <a:lumMod val="95000"/>
              </a:schemeClr>
            </a:solidFill>
            <a:ln>
              <a:noFill/>
            </a:ln>
          </p:spPr>
          <p:txBody>
            <a:bodyPr vert="horz" wrap="square" lIns="91440" tIns="45720" rIns="91440" bIns="45720" numCol="1" anchor="t" anchorCtr="0" compatLnSpc="1"/>
            <a:lstStyle/>
            <a:p>
              <a:endParaRPr lang="en-US"/>
            </a:p>
          </p:txBody>
        </p:sp>
        <p:sp>
          <p:nvSpPr>
            <p:cNvPr id="79" name="Freeform 31"/>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close/>
                </a:path>
              </a:pathLst>
            </a:custGeom>
            <a:solidFill>
              <a:srgbClr val="C027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0" name="Freeform 32"/>
            <p:cNvSpPr/>
            <p:nvPr/>
          </p:nvSpPr>
          <p:spPr bwMode="auto">
            <a:xfrm>
              <a:off x="3418246" y="3962782"/>
              <a:ext cx="7938" cy="26988"/>
            </a:xfrm>
            <a:custGeom>
              <a:avLst/>
              <a:gdLst>
                <a:gd name="T0" fmla="*/ 0 w 5"/>
                <a:gd name="T1" fmla="*/ 0 h 17"/>
                <a:gd name="T2" fmla="*/ 0 w 5"/>
                <a:gd name="T3" fmla="*/ 0 h 17"/>
                <a:gd name="T4" fmla="*/ 0 w 5"/>
                <a:gd name="T5" fmla="*/ 0 h 17"/>
                <a:gd name="T6" fmla="*/ 3 w 5"/>
                <a:gd name="T7" fmla="*/ 12 h 17"/>
                <a:gd name="T8" fmla="*/ 5 w 5"/>
                <a:gd name="T9" fmla="*/ 17 h 17"/>
                <a:gd name="T10" fmla="*/ 0 w 5"/>
                <a:gd name="T11" fmla="*/ 0 h 17"/>
              </a:gdLst>
              <a:ahLst/>
              <a:cxnLst>
                <a:cxn ang="0">
                  <a:pos x="T0" y="T1"/>
                </a:cxn>
                <a:cxn ang="0">
                  <a:pos x="T2" y="T3"/>
                </a:cxn>
                <a:cxn ang="0">
                  <a:pos x="T4" y="T5"/>
                </a:cxn>
                <a:cxn ang="0">
                  <a:pos x="T6" y="T7"/>
                </a:cxn>
                <a:cxn ang="0">
                  <a:pos x="T8" y="T9"/>
                </a:cxn>
                <a:cxn ang="0">
                  <a:pos x="T10" y="T11"/>
                </a:cxn>
              </a:cxnLst>
              <a:rect l="0" t="0" r="r" b="b"/>
              <a:pathLst>
                <a:path w="5" h="17">
                  <a:moveTo>
                    <a:pt x="0" y="0"/>
                  </a:moveTo>
                  <a:lnTo>
                    <a:pt x="0" y="0"/>
                  </a:lnTo>
                  <a:lnTo>
                    <a:pt x="0" y="0"/>
                  </a:lnTo>
                  <a:lnTo>
                    <a:pt x="3" y="12"/>
                  </a:lnTo>
                  <a:lnTo>
                    <a:pt x="5" y="1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1" name="Freeform 33"/>
            <p:cNvSpPr/>
            <p:nvPr/>
          </p:nvSpPr>
          <p:spPr bwMode="auto">
            <a:xfrm>
              <a:off x="3418246" y="3861182"/>
              <a:ext cx="277813" cy="128588"/>
            </a:xfrm>
            <a:custGeom>
              <a:avLst/>
              <a:gdLst>
                <a:gd name="T0" fmla="*/ 72 w 74"/>
                <a:gd name="T1" fmla="*/ 0 h 34"/>
                <a:gd name="T2" fmla="*/ 72 w 74"/>
                <a:gd name="T3" fmla="*/ 0 h 34"/>
                <a:gd name="T4" fmla="*/ 71 w 74"/>
                <a:gd name="T5" fmla="*/ 4 h 34"/>
                <a:gd name="T6" fmla="*/ 65 w 74"/>
                <a:gd name="T7" fmla="*/ 8 h 34"/>
                <a:gd name="T8" fmla="*/ 0 w 74"/>
                <a:gd name="T9" fmla="*/ 27 h 34"/>
                <a:gd name="T10" fmla="*/ 0 w 74"/>
                <a:gd name="T11" fmla="*/ 27 h 34"/>
                <a:gd name="T12" fmla="*/ 2 w 74"/>
                <a:gd name="T13" fmla="*/ 34 h 34"/>
                <a:gd name="T14" fmla="*/ 17 w 74"/>
                <a:gd name="T15" fmla="*/ 30 h 34"/>
                <a:gd name="T16" fmla="*/ 67 w 74"/>
                <a:gd name="T17" fmla="*/ 15 h 34"/>
                <a:gd name="T18" fmla="*/ 73 w 74"/>
                <a:gd name="T19" fmla="*/ 11 h 34"/>
                <a:gd name="T20" fmla="*/ 74 w 74"/>
                <a:gd name="T21" fmla="*/ 6 h 34"/>
                <a:gd name="T22" fmla="*/ 74 w 74"/>
                <a:gd name="T23" fmla="*/ 6 h 34"/>
                <a:gd name="T24" fmla="*/ 74 w 74"/>
                <a:gd name="T25" fmla="*/ 3 h 34"/>
                <a:gd name="T26" fmla="*/ 72 w 74"/>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34">
                  <a:moveTo>
                    <a:pt x="72" y="0"/>
                  </a:moveTo>
                  <a:cubicBezTo>
                    <a:pt x="72" y="0"/>
                    <a:pt x="72" y="0"/>
                    <a:pt x="72" y="0"/>
                  </a:cubicBezTo>
                  <a:cubicBezTo>
                    <a:pt x="72" y="1"/>
                    <a:pt x="72" y="3"/>
                    <a:pt x="71" y="4"/>
                  </a:cubicBezTo>
                  <a:cubicBezTo>
                    <a:pt x="69" y="6"/>
                    <a:pt x="68" y="7"/>
                    <a:pt x="65" y="8"/>
                  </a:cubicBezTo>
                  <a:cubicBezTo>
                    <a:pt x="0" y="27"/>
                    <a:pt x="0" y="27"/>
                    <a:pt x="0" y="27"/>
                  </a:cubicBezTo>
                  <a:cubicBezTo>
                    <a:pt x="0" y="27"/>
                    <a:pt x="0" y="27"/>
                    <a:pt x="0" y="27"/>
                  </a:cubicBezTo>
                  <a:cubicBezTo>
                    <a:pt x="2" y="34"/>
                    <a:pt x="2" y="34"/>
                    <a:pt x="2" y="34"/>
                  </a:cubicBezTo>
                  <a:cubicBezTo>
                    <a:pt x="17" y="30"/>
                    <a:pt x="17" y="30"/>
                    <a:pt x="17" y="30"/>
                  </a:cubicBezTo>
                  <a:cubicBezTo>
                    <a:pt x="67" y="15"/>
                    <a:pt x="67" y="15"/>
                    <a:pt x="67" y="15"/>
                  </a:cubicBezTo>
                  <a:cubicBezTo>
                    <a:pt x="70" y="14"/>
                    <a:pt x="72" y="13"/>
                    <a:pt x="73" y="11"/>
                  </a:cubicBezTo>
                  <a:cubicBezTo>
                    <a:pt x="74" y="9"/>
                    <a:pt x="74" y="8"/>
                    <a:pt x="74" y="6"/>
                  </a:cubicBezTo>
                  <a:cubicBezTo>
                    <a:pt x="74" y="6"/>
                    <a:pt x="74" y="6"/>
                    <a:pt x="74" y="6"/>
                  </a:cubicBezTo>
                  <a:cubicBezTo>
                    <a:pt x="74" y="5"/>
                    <a:pt x="74" y="4"/>
                    <a:pt x="74" y="3"/>
                  </a:cubicBezTo>
                  <a:cubicBezTo>
                    <a:pt x="74" y="2"/>
                    <a:pt x="73" y="1"/>
                    <a:pt x="72"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2" name="Freeform 36"/>
            <p:cNvSpPr/>
            <p:nvPr/>
          </p:nvSpPr>
          <p:spPr bwMode="auto">
            <a:xfrm>
              <a:off x="3362683" y="3677032"/>
              <a:ext cx="280988" cy="128588"/>
            </a:xfrm>
            <a:custGeom>
              <a:avLst/>
              <a:gdLst>
                <a:gd name="T0" fmla="*/ 73 w 75"/>
                <a:gd name="T1" fmla="*/ 0 h 34"/>
                <a:gd name="T2" fmla="*/ 73 w 75"/>
                <a:gd name="T3" fmla="*/ 0 h 34"/>
                <a:gd name="T4" fmla="*/ 70 w 75"/>
                <a:gd name="T5" fmla="*/ 5 h 34"/>
                <a:gd name="T6" fmla="*/ 71 w 75"/>
                <a:gd name="T7" fmla="*/ 5 h 34"/>
                <a:gd name="T8" fmla="*/ 71 w 75"/>
                <a:gd name="T9" fmla="*/ 5 h 34"/>
                <a:gd name="T10" fmla="*/ 66 w 75"/>
                <a:gd name="T11" fmla="*/ 8 h 34"/>
                <a:gd name="T12" fmla="*/ 0 w 75"/>
                <a:gd name="T13" fmla="*/ 27 h 34"/>
                <a:gd name="T14" fmla="*/ 1 w 75"/>
                <a:gd name="T15" fmla="*/ 28 h 34"/>
                <a:gd name="T16" fmla="*/ 2 w 75"/>
                <a:gd name="T17" fmla="*/ 34 h 34"/>
                <a:gd name="T18" fmla="*/ 68 w 75"/>
                <a:gd name="T19" fmla="*/ 15 h 34"/>
                <a:gd name="T20" fmla="*/ 75 w 75"/>
                <a:gd name="T21" fmla="*/ 6 h 34"/>
                <a:gd name="T22" fmla="*/ 75 w 75"/>
                <a:gd name="T23" fmla="*/ 6 h 34"/>
                <a:gd name="T24" fmla="*/ 74 w 75"/>
                <a:gd name="T25" fmla="*/ 3 h 34"/>
                <a:gd name="T26" fmla="*/ 73 w 75"/>
                <a:gd name="T2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5" h="34">
                  <a:moveTo>
                    <a:pt x="73" y="0"/>
                  </a:moveTo>
                  <a:cubicBezTo>
                    <a:pt x="73" y="0"/>
                    <a:pt x="73" y="0"/>
                    <a:pt x="73" y="0"/>
                  </a:cubicBezTo>
                  <a:cubicBezTo>
                    <a:pt x="73" y="2"/>
                    <a:pt x="72" y="4"/>
                    <a:pt x="70" y="5"/>
                  </a:cubicBezTo>
                  <a:cubicBezTo>
                    <a:pt x="71" y="5"/>
                    <a:pt x="71" y="5"/>
                    <a:pt x="71" y="5"/>
                  </a:cubicBezTo>
                  <a:cubicBezTo>
                    <a:pt x="71" y="5"/>
                    <a:pt x="71" y="5"/>
                    <a:pt x="71" y="5"/>
                  </a:cubicBezTo>
                  <a:cubicBezTo>
                    <a:pt x="69" y="7"/>
                    <a:pt x="68" y="8"/>
                    <a:pt x="66" y="8"/>
                  </a:cubicBezTo>
                  <a:cubicBezTo>
                    <a:pt x="0" y="27"/>
                    <a:pt x="0" y="27"/>
                    <a:pt x="0" y="27"/>
                  </a:cubicBezTo>
                  <a:cubicBezTo>
                    <a:pt x="1" y="28"/>
                    <a:pt x="1" y="28"/>
                    <a:pt x="1" y="28"/>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3" name="Freeform 39"/>
            <p:cNvSpPr/>
            <p:nvPr/>
          </p:nvSpPr>
          <p:spPr bwMode="auto">
            <a:xfrm>
              <a:off x="3310296" y="3492882"/>
              <a:ext cx="280988" cy="128588"/>
            </a:xfrm>
            <a:custGeom>
              <a:avLst/>
              <a:gdLst>
                <a:gd name="T0" fmla="*/ 73 w 75"/>
                <a:gd name="T1" fmla="*/ 0 h 34"/>
                <a:gd name="T2" fmla="*/ 73 w 75"/>
                <a:gd name="T3" fmla="*/ 0 h 34"/>
                <a:gd name="T4" fmla="*/ 66 w 75"/>
                <a:gd name="T5" fmla="*/ 8 h 34"/>
                <a:gd name="T6" fmla="*/ 0 w 75"/>
                <a:gd name="T7" fmla="*/ 27 h 34"/>
                <a:gd name="T8" fmla="*/ 2 w 75"/>
                <a:gd name="T9" fmla="*/ 34 h 34"/>
                <a:gd name="T10" fmla="*/ 2 w 75"/>
                <a:gd name="T11" fmla="*/ 34 h 34"/>
                <a:gd name="T12" fmla="*/ 68 w 75"/>
                <a:gd name="T13" fmla="*/ 15 h 34"/>
                <a:gd name="T14" fmla="*/ 75 w 75"/>
                <a:gd name="T15" fmla="*/ 6 h 34"/>
                <a:gd name="T16" fmla="*/ 75 w 75"/>
                <a:gd name="T17" fmla="*/ 6 h 34"/>
                <a:gd name="T18" fmla="*/ 74 w 75"/>
                <a:gd name="T19" fmla="*/ 3 h 34"/>
                <a:gd name="T20" fmla="*/ 73 w 75"/>
                <a:gd name="T21"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34">
                  <a:moveTo>
                    <a:pt x="73" y="0"/>
                  </a:moveTo>
                  <a:cubicBezTo>
                    <a:pt x="73" y="0"/>
                    <a:pt x="73" y="0"/>
                    <a:pt x="73" y="0"/>
                  </a:cubicBezTo>
                  <a:cubicBezTo>
                    <a:pt x="72" y="4"/>
                    <a:pt x="70" y="7"/>
                    <a:pt x="66" y="8"/>
                  </a:cubicBezTo>
                  <a:cubicBezTo>
                    <a:pt x="0" y="27"/>
                    <a:pt x="0" y="27"/>
                    <a:pt x="0" y="27"/>
                  </a:cubicBezTo>
                  <a:cubicBezTo>
                    <a:pt x="2" y="34"/>
                    <a:pt x="2" y="34"/>
                    <a:pt x="2" y="34"/>
                  </a:cubicBezTo>
                  <a:cubicBezTo>
                    <a:pt x="2" y="34"/>
                    <a:pt x="2" y="34"/>
                    <a:pt x="2" y="34"/>
                  </a:cubicBezTo>
                  <a:cubicBezTo>
                    <a:pt x="68" y="15"/>
                    <a:pt x="68" y="15"/>
                    <a:pt x="68" y="15"/>
                  </a:cubicBezTo>
                  <a:cubicBezTo>
                    <a:pt x="72" y="14"/>
                    <a:pt x="75" y="10"/>
                    <a:pt x="75" y="6"/>
                  </a:cubicBezTo>
                  <a:cubicBezTo>
                    <a:pt x="75" y="6"/>
                    <a:pt x="75" y="6"/>
                    <a:pt x="75" y="6"/>
                  </a:cubicBezTo>
                  <a:cubicBezTo>
                    <a:pt x="75" y="5"/>
                    <a:pt x="75" y="4"/>
                    <a:pt x="74" y="3"/>
                  </a:cubicBezTo>
                  <a:cubicBezTo>
                    <a:pt x="74" y="2"/>
                    <a:pt x="73" y="1"/>
                    <a:pt x="73" y="0"/>
                  </a:cubicBezTo>
                </a:path>
              </a:pathLst>
            </a:custGeom>
            <a:solidFill>
              <a:schemeClr val="accent5"/>
            </a:solidFill>
            <a:ln>
              <a:noFill/>
            </a:ln>
          </p:spPr>
          <p:txBody>
            <a:bodyPr vert="horz" wrap="square" lIns="91440" tIns="45720" rIns="91440" bIns="45720" numCol="1" anchor="t" anchorCtr="0" compatLnSpc="1"/>
            <a:lstStyle/>
            <a:p>
              <a:endParaRPr lang="en-US"/>
            </a:p>
          </p:txBody>
        </p:sp>
        <p:sp>
          <p:nvSpPr>
            <p:cNvPr id="84" name="Freeform 40"/>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close/>
                </a:path>
              </a:pathLst>
            </a:custGeom>
            <a:solidFill>
              <a:schemeClr val="tx2">
                <a:lumMod val="75000"/>
              </a:schemeClr>
            </a:solidFill>
            <a:ln>
              <a:noFill/>
            </a:ln>
          </p:spPr>
          <p:txBody>
            <a:bodyPr vert="horz" wrap="square" lIns="91440" tIns="45720" rIns="91440" bIns="45720" numCol="1" anchor="t" anchorCtr="0" compatLnSpc="1"/>
            <a:lstStyle/>
            <a:p>
              <a:endParaRPr lang="en-US"/>
            </a:p>
          </p:txBody>
        </p:sp>
        <p:sp>
          <p:nvSpPr>
            <p:cNvPr id="85" name="Freeform 41"/>
            <p:cNvSpPr/>
            <p:nvPr/>
          </p:nvSpPr>
          <p:spPr bwMode="auto">
            <a:xfrm>
              <a:off x="3538896" y="3997707"/>
              <a:ext cx="352425" cy="220663"/>
            </a:xfrm>
            <a:custGeom>
              <a:avLst/>
              <a:gdLst>
                <a:gd name="T0" fmla="*/ 222 w 222"/>
                <a:gd name="T1" fmla="*/ 83 h 139"/>
                <a:gd name="T2" fmla="*/ 24 w 222"/>
                <a:gd name="T3" fmla="*/ 139 h 139"/>
                <a:gd name="T4" fmla="*/ 0 w 222"/>
                <a:gd name="T5" fmla="*/ 57 h 139"/>
                <a:gd name="T6" fmla="*/ 196 w 222"/>
                <a:gd name="T7" fmla="*/ 0 h 139"/>
                <a:gd name="T8" fmla="*/ 222 w 222"/>
                <a:gd name="T9" fmla="*/ 83 h 139"/>
              </a:gdLst>
              <a:ahLst/>
              <a:cxnLst>
                <a:cxn ang="0">
                  <a:pos x="T0" y="T1"/>
                </a:cxn>
                <a:cxn ang="0">
                  <a:pos x="T2" y="T3"/>
                </a:cxn>
                <a:cxn ang="0">
                  <a:pos x="T4" y="T5"/>
                </a:cxn>
                <a:cxn ang="0">
                  <a:pos x="T6" y="T7"/>
                </a:cxn>
                <a:cxn ang="0">
                  <a:pos x="T8" y="T9"/>
                </a:cxn>
              </a:cxnLst>
              <a:rect l="0" t="0" r="r" b="b"/>
              <a:pathLst>
                <a:path w="222" h="139">
                  <a:moveTo>
                    <a:pt x="222" y="83"/>
                  </a:moveTo>
                  <a:lnTo>
                    <a:pt x="24" y="139"/>
                  </a:lnTo>
                  <a:lnTo>
                    <a:pt x="0" y="57"/>
                  </a:lnTo>
                  <a:lnTo>
                    <a:pt x="196" y="0"/>
                  </a:lnTo>
                  <a:lnTo>
                    <a:pt x="222"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6" name="Freeform 42"/>
            <p:cNvSpPr/>
            <p:nvPr/>
          </p:nvSpPr>
          <p:spPr bwMode="auto">
            <a:xfrm>
              <a:off x="3764321" y="4207257"/>
              <a:ext cx="184150" cy="161925"/>
            </a:xfrm>
            <a:custGeom>
              <a:avLst/>
              <a:gdLst>
                <a:gd name="T0" fmla="*/ 40 w 49"/>
                <a:gd name="T1" fmla="*/ 0 h 43"/>
                <a:gd name="T2" fmla="*/ 15 w 49"/>
                <a:gd name="T3" fmla="*/ 8 h 43"/>
                <a:gd name="T4" fmla="*/ 3 w 49"/>
                <a:gd name="T5" fmla="*/ 29 h 43"/>
                <a:gd name="T6" fmla="*/ 24 w 49"/>
                <a:gd name="T7" fmla="*/ 40 h 43"/>
                <a:gd name="T8" fmla="*/ 49 w 49"/>
                <a:gd name="T9" fmla="*/ 33 h 43"/>
                <a:gd name="T10" fmla="*/ 40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40" y="0"/>
                  </a:moveTo>
                  <a:cubicBezTo>
                    <a:pt x="15" y="8"/>
                    <a:pt x="15" y="8"/>
                    <a:pt x="15" y="8"/>
                  </a:cubicBezTo>
                  <a:cubicBezTo>
                    <a:pt x="6" y="10"/>
                    <a:pt x="0" y="20"/>
                    <a:pt x="3" y="29"/>
                  </a:cubicBezTo>
                  <a:cubicBezTo>
                    <a:pt x="6" y="38"/>
                    <a:pt x="15" y="43"/>
                    <a:pt x="24" y="40"/>
                  </a:cubicBezTo>
                  <a:cubicBezTo>
                    <a:pt x="49" y="33"/>
                    <a:pt x="49" y="33"/>
                    <a:pt x="49" y="33"/>
                  </a:cubicBezTo>
                  <a:lnTo>
                    <a:pt x="40"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7" name="Freeform 43"/>
            <p:cNvSpPr/>
            <p:nvPr/>
          </p:nvSpPr>
          <p:spPr bwMode="auto">
            <a:xfrm>
              <a:off x="3816708" y="4377120"/>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8" name="Freeform 44"/>
            <p:cNvSpPr/>
            <p:nvPr/>
          </p:nvSpPr>
          <p:spPr bwMode="auto">
            <a:xfrm>
              <a:off x="3865921" y="4546982"/>
              <a:ext cx="184150" cy="161925"/>
            </a:xfrm>
            <a:custGeom>
              <a:avLst/>
              <a:gdLst>
                <a:gd name="T0" fmla="*/ 39 w 49"/>
                <a:gd name="T1" fmla="*/ 0 h 43"/>
                <a:gd name="T2" fmla="*/ 14 w 49"/>
                <a:gd name="T3" fmla="*/ 8 h 43"/>
                <a:gd name="T4" fmla="*/ 2 w 49"/>
                <a:gd name="T5" fmla="*/ 29 h 43"/>
                <a:gd name="T6" fmla="*/ 23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2" y="29"/>
                  </a:cubicBezTo>
                  <a:cubicBezTo>
                    <a:pt x="5" y="38"/>
                    <a:pt x="14" y="43"/>
                    <a:pt x="23"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89" name="Freeform 45"/>
            <p:cNvSpPr/>
            <p:nvPr/>
          </p:nvSpPr>
          <p:spPr bwMode="auto">
            <a:xfrm>
              <a:off x="3915133" y="4715257"/>
              <a:ext cx="184150" cy="161925"/>
            </a:xfrm>
            <a:custGeom>
              <a:avLst/>
              <a:gdLst>
                <a:gd name="T0" fmla="*/ 39 w 49"/>
                <a:gd name="T1" fmla="*/ 0 h 43"/>
                <a:gd name="T2" fmla="*/ 14 w 49"/>
                <a:gd name="T3" fmla="*/ 8 h 43"/>
                <a:gd name="T4" fmla="*/ 3 w 49"/>
                <a:gd name="T5" fmla="*/ 29 h 43"/>
                <a:gd name="T6" fmla="*/ 24 w 49"/>
                <a:gd name="T7" fmla="*/ 40 h 43"/>
                <a:gd name="T8" fmla="*/ 49 w 49"/>
                <a:gd name="T9" fmla="*/ 33 h 43"/>
                <a:gd name="T10" fmla="*/ 39 w 49"/>
                <a:gd name="T11" fmla="*/ 0 h 43"/>
              </a:gdLst>
              <a:ahLst/>
              <a:cxnLst>
                <a:cxn ang="0">
                  <a:pos x="T0" y="T1"/>
                </a:cxn>
                <a:cxn ang="0">
                  <a:pos x="T2" y="T3"/>
                </a:cxn>
                <a:cxn ang="0">
                  <a:pos x="T4" y="T5"/>
                </a:cxn>
                <a:cxn ang="0">
                  <a:pos x="T6" y="T7"/>
                </a:cxn>
                <a:cxn ang="0">
                  <a:pos x="T8" y="T9"/>
                </a:cxn>
                <a:cxn ang="0">
                  <a:pos x="T10" y="T11"/>
                </a:cxn>
              </a:cxnLst>
              <a:rect l="0" t="0" r="r" b="b"/>
              <a:pathLst>
                <a:path w="49" h="43">
                  <a:moveTo>
                    <a:pt x="39" y="0"/>
                  </a:moveTo>
                  <a:cubicBezTo>
                    <a:pt x="14" y="8"/>
                    <a:pt x="14" y="8"/>
                    <a:pt x="14" y="8"/>
                  </a:cubicBezTo>
                  <a:cubicBezTo>
                    <a:pt x="5" y="10"/>
                    <a:pt x="0" y="20"/>
                    <a:pt x="3" y="29"/>
                  </a:cubicBezTo>
                  <a:cubicBezTo>
                    <a:pt x="5" y="38"/>
                    <a:pt x="15" y="43"/>
                    <a:pt x="24" y="40"/>
                  </a:cubicBezTo>
                  <a:cubicBezTo>
                    <a:pt x="49" y="33"/>
                    <a:pt x="49" y="33"/>
                    <a:pt x="49" y="33"/>
                  </a:cubicBezTo>
                  <a:lnTo>
                    <a:pt x="39" y="0"/>
                  </a:lnTo>
                  <a:close/>
                </a:path>
              </a:pathLst>
            </a:custGeom>
            <a:solidFill>
              <a:srgbClr val="9898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0" name="Freeform 46"/>
            <p:cNvSpPr/>
            <p:nvPr/>
          </p:nvSpPr>
          <p:spPr bwMode="auto">
            <a:xfrm>
              <a:off x="3516671" y="4088195"/>
              <a:ext cx="357188" cy="255588"/>
            </a:xfrm>
            <a:custGeom>
              <a:avLst/>
              <a:gdLst>
                <a:gd name="T0" fmla="*/ 93 w 95"/>
                <a:gd name="T1" fmla="*/ 18 h 68"/>
                <a:gd name="T2" fmla="*/ 78 w 95"/>
                <a:gd name="T3" fmla="*/ 42 h 68"/>
                <a:gd name="T4" fmla="*/ 16 w 95"/>
                <a:gd name="T5" fmla="*/ 65 h 68"/>
                <a:gd name="T6" fmla="*/ 4 w 95"/>
                <a:gd name="T7" fmla="*/ 48 h 68"/>
                <a:gd name="T8" fmla="*/ 3 w 95"/>
                <a:gd name="T9" fmla="*/ 44 h 68"/>
                <a:gd name="T10" fmla="*/ 13 w 95"/>
                <a:gd name="T11" fmla="*/ 22 h 68"/>
                <a:gd name="T12" fmla="*/ 68 w 95"/>
                <a:gd name="T13" fmla="*/ 3 h 68"/>
                <a:gd name="T14" fmla="*/ 93 w 95"/>
                <a:gd name="T15" fmla="*/ 1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68">
                  <a:moveTo>
                    <a:pt x="93" y="18"/>
                  </a:moveTo>
                  <a:cubicBezTo>
                    <a:pt x="95" y="28"/>
                    <a:pt x="89" y="39"/>
                    <a:pt x="78" y="42"/>
                  </a:cubicBezTo>
                  <a:cubicBezTo>
                    <a:pt x="16" y="65"/>
                    <a:pt x="16" y="65"/>
                    <a:pt x="16" y="65"/>
                  </a:cubicBezTo>
                  <a:cubicBezTo>
                    <a:pt x="6" y="68"/>
                    <a:pt x="7" y="59"/>
                    <a:pt x="4" y="48"/>
                  </a:cubicBezTo>
                  <a:cubicBezTo>
                    <a:pt x="3" y="44"/>
                    <a:pt x="3" y="44"/>
                    <a:pt x="3" y="44"/>
                  </a:cubicBezTo>
                  <a:cubicBezTo>
                    <a:pt x="0" y="33"/>
                    <a:pt x="5" y="27"/>
                    <a:pt x="13" y="22"/>
                  </a:cubicBezTo>
                  <a:cubicBezTo>
                    <a:pt x="68" y="3"/>
                    <a:pt x="68" y="3"/>
                    <a:pt x="68" y="3"/>
                  </a:cubicBezTo>
                  <a:cubicBezTo>
                    <a:pt x="79" y="0"/>
                    <a:pt x="90" y="7"/>
                    <a:pt x="93" y="18"/>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1" name="Freeform 47"/>
            <p:cNvSpPr/>
            <p:nvPr/>
          </p:nvSpPr>
          <p:spPr bwMode="auto">
            <a:xfrm>
              <a:off x="3797658" y="4373945"/>
              <a:ext cx="373063" cy="225425"/>
            </a:xfrm>
            <a:custGeom>
              <a:avLst/>
              <a:gdLst>
                <a:gd name="T0" fmla="*/ 96 w 99"/>
                <a:gd name="T1" fmla="*/ 22 h 60"/>
                <a:gd name="T2" fmla="*/ 77 w 99"/>
                <a:gd name="T3" fmla="*/ 50 h 60"/>
                <a:gd name="T4" fmla="*/ 30 w 99"/>
                <a:gd name="T5" fmla="*/ 58 h 60"/>
                <a:gd name="T6" fmla="*/ 2 w 99"/>
                <a:gd name="T7" fmla="*/ 39 h 60"/>
                <a:gd name="T8" fmla="*/ 22 w 99"/>
                <a:gd name="T9" fmla="*/ 10 h 60"/>
                <a:gd name="T10" fmla="*/ 68 w 99"/>
                <a:gd name="T11" fmla="*/ 2 h 60"/>
                <a:gd name="T12" fmla="*/ 96 w 99"/>
                <a:gd name="T13" fmla="*/ 22 h 60"/>
              </a:gdLst>
              <a:ahLst/>
              <a:cxnLst>
                <a:cxn ang="0">
                  <a:pos x="T0" y="T1"/>
                </a:cxn>
                <a:cxn ang="0">
                  <a:pos x="T2" y="T3"/>
                </a:cxn>
                <a:cxn ang="0">
                  <a:pos x="T4" y="T5"/>
                </a:cxn>
                <a:cxn ang="0">
                  <a:pos x="T6" y="T7"/>
                </a:cxn>
                <a:cxn ang="0">
                  <a:pos x="T8" y="T9"/>
                </a:cxn>
                <a:cxn ang="0">
                  <a:pos x="T10" y="T11"/>
                </a:cxn>
                <a:cxn ang="0">
                  <a:pos x="T12" y="T13"/>
                </a:cxn>
              </a:cxnLst>
              <a:rect l="0" t="0" r="r" b="b"/>
              <a:pathLst>
                <a:path w="99" h="60">
                  <a:moveTo>
                    <a:pt x="96" y="22"/>
                  </a:moveTo>
                  <a:cubicBezTo>
                    <a:pt x="99" y="35"/>
                    <a:pt x="90" y="47"/>
                    <a:pt x="77" y="50"/>
                  </a:cubicBezTo>
                  <a:cubicBezTo>
                    <a:pt x="30" y="58"/>
                    <a:pt x="30" y="58"/>
                    <a:pt x="30" y="58"/>
                  </a:cubicBezTo>
                  <a:cubicBezTo>
                    <a:pt x="17" y="60"/>
                    <a:pt x="4" y="52"/>
                    <a:pt x="2" y="39"/>
                  </a:cubicBezTo>
                  <a:cubicBezTo>
                    <a:pt x="0" y="25"/>
                    <a:pt x="8" y="13"/>
                    <a:pt x="22" y="10"/>
                  </a:cubicBezTo>
                  <a:cubicBezTo>
                    <a:pt x="68" y="2"/>
                    <a:pt x="68" y="2"/>
                    <a:pt x="68" y="2"/>
                  </a:cubicBezTo>
                  <a:cubicBezTo>
                    <a:pt x="81" y="0"/>
                    <a:pt x="94" y="8"/>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48"/>
            <p:cNvSpPr/>
            <p:nvPr/>
          </p:nvSpPr>
          <p:spPr bwMode="auto">
            <a:xfrm>
              <a:off x="3726221" y="4200907"/>
              <a:ext cx="373063" cy="228600"/>
            </a:xfrm>
            <a:custGeom>
              <a:avLst/>
              <a:gdLst>
                <a:gd name="T0" fmla="*/ 96 w 99"/>
                <a:gd name="T1" fmla="*/ 22 h 61"/>
                <a:gd name="T2" fmla="*/ 77 w 99"/>
                <a:gd name="T3" fmla="*/ 50 h 61"/>
                <a:gd name="T4" fmla="*/ 30 w 99"/>
                <a:gd name="T5" fmla="*/ 58 h 61"/>
                <a:gd name="T6" fmla="*/ 2 w 99"/>
                <a:gd name="T7" fmla="*/ 39 h 61"/>
                <a:gd name="T8" fmla="*/ 22 w 99"/>
                <a:gd name="T9" fmla="*/ 11 h 61"/>
                <a:gd name="T10" fmla="*/ 68 w 99"/>
                <a:gd name="T11" fmla="*/ 2 h 61"/>
                <a:gd name="T12" fmla="*/ 96 w 99"/>
                <a:gd name="T13" fmla="*/ 22 h 61"/>
              </a:gdLst>
              <a:ahLst/>
              <a:cxnLst>
                <a:cxn ang="0">
                  <a:pos x="T0" y="T1"/>
                </a:cxn>
                <a:cxn ang="0">
                  <a:pos x="T2" y="T3"/>
                </a:cxn>
                <a:cxn ang="0">
                  <a:pos x="T4" y="T5"/>
                </a:cxn>
                <a:cxn ang="0">
                  <a:pos x="T6" y="T7"/>
                </a:cxn>
                <a:cxn ang="0">
                  <a:pos x="T8" y="T9"/>
                </a:cxn>
                <a:cxn ang="0">
                  <a:pos x="T10" y="T11"/>
                </a:cxn>
                <a:cxn ang="0">
                  <a:pos x="T12" y="T13"/>
                </a:cxn>
              </a:cxnLst>
              <a:rect l="0" t="0" r="r" b="b"/>
              <a:pathLst>
                <a:path w="99" h="61">
                  <a:moveTo>
                    <a:pt x="96" y="22"/>
                  </a:moveTo>
                  <a:cubicBezTo>
                    <a:pt x="99" y="35"/>
                    <a:pt x="90" y="48"/>
                    <a:pt x="77" y="50"/>
                  </a:cubicBezTo>
                  <a:cubicBezTo>
                    <a:pt x="30" y="58"/>
                    <a:pt x="30" y="58"/>
                    <a:pt x="30" y="58"/>
                  </a:cubicBezTo>
                  <a:cubicBezTo>
                    <a:pt x="17" y="61"/>
                    <a:pt x="4" y="52"/>
                    <a:pt x="2" y="39"/>
                  </a:cubicBezTo>
                  <a:cubicBezTo>
                    <a:pt x="0" y="26"/>
                    <a:pt x="8" y="13"/>
                    <a:pt x="22" y="11"/>
                  </a:cubicBezTo>
                  <a:cubicBezTo>
                    <a:pt x="68" y="2"/>
                    <a:pt x="68" y="2"/>
                    <a:pt x="68" y="2"/>
                  </a:cubicBezTo>
                  <a:cubicBezTo>
                    <a:pt x="82" y="0"/>
                    <a:pt x="94" y="9"/>
                    <a:pt x="96" y="22"/>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49"/>
            <p:cNvSpPr/>
            <p:nvPr/>
          </p:nvSpPr>
          <p:spPr bwMode="auto">
            <a:xfrm>
              <a:off x="3846871" y="4558095"/>
              <a:ext cx="330200" cy="203200"/>
            </a:xfrm>
            <a:custGeom>
              <a:avLst/>
              <a:gdLst>
                <a:gd name="T0" fmla="*/ 86 w 88"/>
                <a:gd name="T1" fmla="*/ 20 h 54"/>
                <a:gd name="T2" fmla="*/ 69 w 88"/>
                <a:gd name="T3" fmla="*/ 44 h 54"/>
                <a:gd name="T4" fmla="*/ 27 w 88"/>
                <a:gd name="T5" fmla="*/ 52 h 54"/>
                <a:gd name="T6" fmla="*/ 2 w 88"/>
                <a:gd name="T7" fmla="*/ 35 h 54"/>
                <a:gd name="T8" fmla="*/ 20 w 88"/>
                <a:gd name="T9" fmla="*/ 10 h 54"/>
                <a:gd name="T10" fmla="*/ 61 w 88"/>
                <a:gd name="T11" fmla="*/ 2 h 54"/>
                <a:gd name="T12" fmla="*/ 86 w 88"/>
                <a:gd name="T13" fmla="*/ 20 h 54"/>
              </a:gdLst>
              <a:ahLst/>
              <a:cxnLst>
                <a:cxn ang="0">
                  <a:pos x="T0" y="T1"/>
                </a:cxn>
                <a:cxn ang="0">
                  <a:pos x="T2" y="T3"/>
                </a:cxn>
                <a:cxn ang="0">
                  <a:pos x="T4" y="T5"/>
                </a:cxn>
                <a:cxn ang="0">
                  <a:pos x="T6" y="T7"/>
                </a:cxn>
                <a:cxn ang="0">
                  <a:pos x="T8" y="T9"/>
                </a:cxn>
                <a:cxn ang="0">
                  <a:pos x="T10" y="T11"/>
                </a:cxn>
                <a:cxn ang="0">
                  <a:pos x="T12" y="T13"/>
                </a:cxn>
              </a:cxnLst>
              <a:rect l="0" t="0" r="r" b="b"/>
              <a:pathLst>
                <a:path w="88" h="54">
                  <a:moveTo>
                    <a:pt x="86" y="20"/>
                  </a:moveTo>
                  <a:cubicBezTo>
                    <a:pt x="88" y="31"/>
                    <a:pt x="80" y="42"/>
                    <a:pt x="69" y="44"/>
                  </a:cubicBezTo>
                  <a:cubicBezTo>
                    <a:pt x="27" y="52"/>
                    <a:pt x="27" y="52"/>
                    <a:pt x="27" y="52"/>
                  </a:cubicBezTo>
                  <a:cubicBezTo>
                    <a:pt x="16" y="54"/>
                    <a:pt x="4" y="46"/>
                    <a:pt x="2" y="35"/>
                  </a:cubicBezTo>
                  <a:cubicBezTo>
                    <a:pt x="0" y="23"/>
                    <a:pt x="8" y="12"/>
                    <a:pt x="20" y="10"/>
                  </a:cubicBezTo>
                  <a:cubicBezTo>
                    <a:pt x="61" y="2"/>
                    <a:pt x="61" y="2"/>
                    <a:pt x="61" y="2"/>
                  </a:cubicBezTo>
                  <a:cubicBezTo>
                    <a:pt x="73" y="0"/>
                    <a:pt x="84" y="8"/>
                    <a:pt x="86" y="20"/>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50"/>
            <p:cNvSpPr/>
            <p:nvPr/>
          </p:nvSpPr>
          <p:spPr bwMode="auto">
            <a:xfrm>
              <a:off x="3869096" y="4734307"/>
              <a:ext cx="288925" cy="176213"/>
            </a:xfrm>
            <a:custGeom>
              <a:avLst/>
              <a:gdLst>
                <a:gd name="T0" fmla="*/ 75 w 77"/>
                <a:gd name="T1" fmla="*/ 17 h 47"/>
                <a:gd name="T2" fmla="*/ 60 w 77"/>
                <a:gd name="T3" fmla="*/ 39 h 47"/>
                <a:gd name="T4" fmla="*/ 23 w 77"/>
                <a:gd name="T5" fmla="*/ 45 h 47"/>
                <a:gd name="T6" fmla="*/ 1 w 77"/>
                <a:gd name="T7" fmla="*/ 30 h 47"/>
                <a:gd name="T8" fmla="*/ 17 w 77"/>
                <a:gd name="T9" fmla="*/ 8 h 47"/>
                <a:gd name="T10" fmla="*/ 53 w 77"/>
                <a:gd name="T11" fmla="*/ 1 h 47"/>
                <a:gd name="T12" fmla="*/ 75 w 77"/>
                <a:gd name="T13" fmla="*/ 17 h 47"/>
              </a:gdLst>
              <a:ahLst/>
              <a:cxnLst>
                <a:cxn ang="0">
                  <a:pos x="T0" y="T1"/>
                </a:cxn>
                <a:cxn ang="0">
                  <a:pos x="T2" y="T3"/>
                </a:cxn>
                <a:cxn ang="0">
                  <a:pos x="T4" y="T5"/>
                </a:cxn>
                <a:cxn ang="0">
                  <a:pos x="T6" y="T7"/>
                </a:cxn>
                <a:cxn ang="0">
                  <a:pos x="T8" y="T9"/>
                </a:cxn>
                <a:cxn ang="0">
                  <a:pos x="T10" y="T11"/>
                </a:cxn>
                <a:cxn ang="0">
                  <a:pos x="T12" y="T13"/>
                </a:cxn>
              </a:cxnLst>
              <a:rect l="0" t="0" r="r" b="b"/>
              <a:pathLst>
                <a:path w="77" h="47">
                  <a:moveTo>
                    <a:pt x="75" y="17"/>
                  </a:moveTo>
                  <a:cubicBezTo>
                    <a:pt x="77" y="27"/>
                    <a:pt x="70" y="37"/>
                    <a:pt x="60" y="39"/>
                  </a:cubicBezTo>
                  <a:cubicBezTo>
                    <a:pt x="23" y="45"/>
                    <a:pt x="23" y="45"/>
                    <a:pt x="23" y="45"/>
                  </a:cubicBezTo>
                  <a:cubicBezTo>
                    <a:pt x="13" y="47"/>
                    <a:pt x="3" y="40"/>
                    <a:pt x="1" y="30"/>
                  </a:cubicBezTo>
                  <a:cubicBezTo>
                    <a:pt x="0" y="20"/>
                    <a:pt x="6" y="10"/>
                    <a:pt x="17" y="8"/>
                  </a:cubicBezTo>
                  <a:cubicBezTo>
                    <a:pt x="53" y="1"/>
                    <a:pt x="53" y="1"/>
                    <a:pt x="53" y="1"/>
                  </a:cubicBezTo>
                  <a:cubicBezTo>
                    <a:pt x="63" y="0"/>
                    <a:pt x="73" y="6"/>
                    <a:pt x="75" y="17"/>
                  </a:cubicBezTo>
                </a:path>
              </a:pathLst>
            </a:custGeom>
            <a:solidFill>
              <a:srgbClr val="F4C9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51"/>
            <p:cNvSpPr/>
            <p:nvPr/>
          </p:nvSpPr>
          <p:spPr bwMode="auto">
            <a:xfrm>
              <a:off x="5048608" y="3223007"/>
              <a:ext cx="230188" cy="303213"/>
            </a:xfrm>
            <a:custGeom>
              <a:avLst/>
              <a:gdLst>
                <a:gd name="T0" fmla="*/ 52 w 61"/>
                <a:gd name="T1" fmla="*/ 0 h 81"/>
                <a:gd name="T2" fmla="*/ 0 w 61"/>
                <a:gd name="T3" fmla="*/ 16 h 81"/>
                <a:gd name="T4" fmla="*/ 0 w 61"/>
                <a:gd name="T5" fmla="*/ 16 h 81"/>
                <a:gd name="T6" fmla="*/ 0 w 61"/>
                <a:gd name="T7" fmla="*/ 16 h 81"/>
                <a:gd name="T8" fmla="*/ 19 w 61"/>
                <a:gd name="T9" fmla="*/ 81 h 81"/>
                <a:gd name="T10" fmla="*/ 52 w 61"/>
                <a:gd name="T11" fmla="*/ 0 h 81"/>
              </a:gdLst>
              <a:ahLst/>
              <a:cxnLst>
                <a:cxn ang="0">
                  <a:pos x="T0" y="T1"/>
                </a:cxn>
                <a:cxn ang="0">
                  <a:pos x="T2" y="T3"/>
                </a:cxn>
                <a:cxn ang="0">
                  <a:pos x="T4" y="T5"/>
                </a:cxn>
                <a:cxn ang="0">
                  <a:pos x="T6" y="T7"/>
                </a:cxn>
                <a:cxn ang="0">
                  <a:pos x="T8" y="T9"/>
                </a:cxn>
                <a:cxn ang="0">
                  <a:pos x="T10" y="T11"/>
                </a:cxn>
              </a:cxnLst>
              <a:rect l="0" t="0" r="r" b="b"/>
              <a:pathLst>
                <a:path w="61" h="81">
                  <a:moveTo>
                    <a:pt x="52" y="0"/>
                  </a:moveTo>
                  <a:cubicBezTo>
                    <a:pt x="0" y="16"/>
                    <a:pt x="0" y="16"/>
                    <a:pt x="0" y="16"/>
                  </a:cubicBezTo>
                  <a:cubicBezTo>
                    <a:pt x="0" y="16"/>
                    <a:pt x="0" y="16"/>
                    <a:pt x="0" y="16"/>
                  </a:cubicBezTo>
                  <a:cubicBezTo>
                    <a:pt x="0" y="16"/>
                    <a:pt x="0" y="16"/>
                    <a:pt x="0" y="16"/>
                  </a:cubicBezTo>
                  <a:cubicBezTo>
                    <a:pt x="19" y="81"/>
                    <a:pt x="19" y="81"/>
                    <a:pt x="19" y="81"/>
                  </a:cubicBezTo>
                  <a:cubicBezTo>
                    <a:pt x="47" y="65"/>
                    <a:pt x="61" y="32"/>
                    <a:pt x="52"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96" name="Rectangle 52"/>
            <p:cNvSpPr>
              <a:spLocks noChangeArrowheads="1"/>
            </p:cNvSpPr>
            <p:nvPr/>
          </p:nvSpPr>
          <p:spPr bwMode="auto">
            <a:xfrm>
              <a:off x="5048608" y="3281745"/>
              <a:ext cx="1588" cy="1588"/>
            </a:xfrm>
            <a:prstGeom prst="rect">
              <a:avLst/>
            </a:prstGeom>
            <a:solidFill>
              <a:srgbClr val="FAAF3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7" name="Freeform 53"/>
            <p:cNvSpPr/>
            <p:nvPr/>
          </p:nvSpPr>
          <p:spPr bwMode="auto">
            <a:xfrm>
              <a:off x="5048608" y="328174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8" name="Freeform 54"/>
            <p:cNvSpPr>
              <a:spLocks noEditPoints="1"/>
            </p:cNvSpPr>
            <p:nvPr/>
          </p:nvSpPr>
          <p:spPr bwMode="auto">
            <a:xfrm>
              <a:off x="5067658" y="3526220"/>
              <a:ext cx="52388" cy="34925"/>
            </a:xfrm>
            <a:custGeom>
              <a:avLst/>
              <a:gdLst>
                <a:gd name="T0" fmla="*/ 14 w 14"/>
                <a:gd name="T1" fmla="*/ 0 h 9"/>
                <a:gd name="T2" fmla="*/ 0 w 14"/>
                <a:gd name="T3" fmla="*/ 9 h 9"/>
                <a:gd name="T4" fmla="*/ 0 w 14"/>
                <a:gd name="T5" fmla="*/ 9 h 9"/>
                <a:gd name="T6" fmla="*/ 14 w 14"/>
                <a:gd name="T7" fmla="*/ 0 h 9"/>
                <a:gd name="T8" fmla="*/ 14 w 14"/>
                <a:gd name="T9" fmla="*/ 0 h 9"/>
                <a:gd name="T10" fmla="*/ 14 w 14"/>
                <a:gd name="T11" fmla="*/ 0 h 9"/>
                <a:gd name="T12" fmla="*/ 14 w 14"/>
                <a:gd name="T13" fmla="*/ 0 h 9"/>
                <a:gd name="T14" fmla="*/ 14 w 14"/>
                <a:gd name="T15" fmla="*/ 0 h 9"/>
                <a:gd name="T16" fmla="*/ 14 w 14"/>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9">
                  <a:moveTo>
                    <a:pt x="14" y="0"/>
                  </a:moveTo>
                  <a:cubicBezTo>
                    <a:pt x="0" y="9"/>
                    <a:pt x="0" y="9"/>
                    <a:pt x="0" y="9"/>
                  </a:cubicBezTo>
                  <a:cubicBezTo>
                    <a:pt x="0" y="9"/>
                    <a:pt x="0" y="9"/>
                    <a:pt x="0" y="9"/>
                  </a:cubicBezTo>
                  <a:cubicBezTo>
                    <a:pt x="14" y="0"/>
                    <a:pt x="14" y="0"/>
                    <a:pt x="14" y="0"/>
                  </a:cubicBezTo>
                  <a:cubicBezTo>
                    <a:pt x="14" y="0"/>
                    <a:pt x="14" y="0"/>
                    <a:pt x="14" y="0"/>
                  </a:cubicBezTo>
                  <a:moveTo>
                    <a:pt x="14" y="0"/>
                  </a:moveTo>
                  <a:cubicBezTo>
                    <a:pt x="14" y="0"/>
                    <a:pt x="14" y="0"/>
                    <a:pt x="14" y="0"/>
                  </a:cubicBezTo>
                  <a:cubicBezTo>
                    <a:pt x="14" y="0"/>
                    <a:pt x="14" y="0"/>
                    <a:pt x="14" y="0"/>
                  </a:cubicBezTo>
                  <a:cubicBezTo>
                    <a:pt x="14" y="0"/>
                    <a:pt x="14" y="0"/>
                    <a:pt x="14"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9" name="Freeform 55"/>
            <p:cNvSpPr/>
            <p:nvPr/>
          </p:nvSpPr>
          <p:spPr bwMode="auto">
            <a:xfrm>
              <a:off x="5048608" y="3281745"/>
              <a:ext cx="71438" cy="244475"/>
            </a:xfrm>
            <a:custGeom>
              <a:avLst/>
              <a:gdLst>
                <a:gd name="T0" fmla="*/ 0 w 19"/>
                <a:gd name="T1" fmla="*/ 0 h 65"/>
                <a:gd name="T2" fmla="*/ 0 w 19"/>
                <a:gd name="T3" fmla="*/ 0 h 65"/>
                <a:gd name="T4" fmla="*/ 19 w 19"/>
                <a:gd name="T5" fmla="*/ 65 h 65"/>
                <a:gd name="T6" fmla="*/ 19 w 19"/>
                <a:gd name="T7" fmla="*/ 65 h 65"/>
                <a:gd name="T8" fmla="*/ 19 w 19"/>
                <a:gd name="T9" fmla="*/ 65 h 65"/>
                <a:gd name="T10" fmla="*/ 0 w 19"/>
                <a:gd name="T11" fmla="*/ 0 h 65"/>
              </a:gdLst>
              <a:ahLst/>
              <a:cxnLst>
                <a:cxn ang="0">
                  <a:pos x="T0" y="T1"/>
                </a:cxn>
                <a:cxn ang="0">
                  <a:pos x="T2" y="T3"/>
                </a:cxn>
                <a:cxn ang="0">
                  <a:pos x="T4" y="T5"/>
                </a:cxn>
                <a:cxn ang="0">
                  <a:pos x="T6" y="T7"/>
                </a:cxn>
                <a:cxn ang="0">
                  <a:pos x="T8" y="T9"/>
                </a:cxn>
                <a:cxn ang="0">
                  <a:pos x="T10" y="T11"/>
                </a:cxn>
              </a:cxnLst>
              <a:rect l="0" t="0" r="r" b="b"/>
              <a:pathLst>
                <a:path w="19" h="65">
                  <a:moveTo>
                    <a:pt x="0" y="0"/>
                  </a:moveTo>
                  <a:cubicBezTo>
                    <a:pt x="0" y="0"/>
                    <a:pt x="0" y="0"/>
                    <a:pt x="0" y="0"/>
                  </a:cubicBezTo>
                  <a:cubicBezTo>
                    <a:pt x="19" y="65"/>
                    <a:pt x="19" y="65"/>
                    <a:pt x="19" y="65"/>
                  </a:cubicBezTo>
                  <a:cubicBezTo>
                    <a:pt x="19" y="65"/>
                    <a:pt x="19" y="65"/>
                    <a:pt x="19" y="65"/>
                  </a:cubicBezTo>
                  <a:cubicBezTo>
                    <a:pt x="19" y="65"/>
                    <a:pt x="19" y="65"/>
                    <a:pt x="19" y="65"/>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0" name="Freeform 56"/>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close/>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101" name="Freeform 57"/>
            <p:cNvSpPr/>
            <p:nvPr/>
          </p:nvSpPr>
          <p:spPr bwMode="auto">
            <a:xfrm>
              <a:off x="4993046" y="3281745"/>
              <a:ext cx="127000" cy="279400"/>
            </a:xfrm>
            <a:custGeom>
              <a:avLst/>
              <a:gdLst>
                <a:gd name="T0" fmla="*/ 35 w 80"/>
                <a:gd name="T1" fmla="*/ 0 h 176"/>
                <a:gd name="T2" fmla="*/ 35 w 80"/>
                <a:gd name="T3" fmla="*/ 0 h 176"/>
                <a:gd name="T4" fmla="*/ 0 w 80"/>
                <a:gd name="T5" fmla="*/ 10 h 176"/>
                <a:gd name="T6" fmla="*/ 19 w 80"/>
                <a:gd name="T7" fmla="*/ 74 h 176"/>
                <a:gd name="T8" fmla="*/ 47 w 80"/>
                <a:gd name="T9" fmla="*/ 176 h 176"/>
                <a:gd name="T10" fmla="*/ 80 w 80"/>
                <a:gd name="T11" fmla="*/ 154 h 176"/>
                <a:gd name="T12" fmla="*/ 80 w 80"/>
                <a:gd name="T13" fmla="*/ 154 h 176"/>
                <a:gd name="T14" fmla="*/ 80 w 80"/>
                <a:gd name="T15" fmla="*/ 154 h 176"/>
                <a:gd name="T16" fmla="*/ 35 w 80"/>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76">
                  <a:moveTo>
                    <a:pt x="35" y="0"/>
                  </a:moveTo>
                  <a:lnTo>
                    <a:pt x="35" y="0"/>
                  </a:lnTo>
                  <a:lnTo>
                    <a:pt x="0" y="10"/>
                  </a:lnTo>
                  <a:lnTo>
                    <a:pt x="19" y="74"/>
                  </a:lnTo>
                  <a:lnTo>
                    <a:pt x="47" y="176"/>
                  </a:lnTo>
                  <a:lnTo>
                    <a:pt x="80" y="154"/>
                  </a:lnTo>
                  <a:lnTo>
                    <a:pt x="80" y="154"/>
                  </a:lnTo>
                  <a:lnTo>
                    <a:pt x="80" y="154"/>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2" name="Freeform 58"/>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close/>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3" name="Freeform 59"/>
            <p:cNvSpPr/>
            <p:nvPr/>
          </p:nvSpPr>
          <p:spPr bwMode="auto">
            <a:xfrm>
              <a:off x="4993046" y="3297620"/>
              <a:ext cx="30163" cy="101600"/>
            </a:xfrm>
            <a:custGeom>
              <a:avLst/>
              <a:gdLst>
                <a:gd name="T0" fmla="*/ 0 w 19"/>
                <a:gd name="T1" fmla="*/ 0 h 64"/>
                <a:gd name="T2" fmla="*/ 0 w 19"/>
                <a:gd name="T3" fmla="*/ 0 h 64"/>
                <a:gd name="T4" fmla="*/ 19 w 19"/>
                <a:gd name="T5" fmla="*/ 64 h 64"/>
                <a:gd name="T6" fmla="*/ 0 w 19"/>
                <a:gd name="T7" fmla="*/ 0 h 64"/>
              </a:gdLst>
              <a:ahLst/>
              <a:cxnLst>
                <a:cxn ang="0">
                  <a:pos x="T0" y="T1"/>
                </a:cxn>
                <a:cxn ang="0">
                  <a:pos x="T2" y="T3"/>
                </a:cxn>
                <a:cxn ang="0">
                  <a:pos x="T4" y="T5"/>
                </a:cxn>
                <a:cxn ang="0">
                  <a:pos x="T6" y="T7"/>
                </a:cxn>
              </a:cxnLst>
              <a:rect l="0" t="0" r="r" b="b"/>
              <a:pathLst>
                <a:path w="19" h="64">
                  <a:moveTo>
                    <a:pt x="0" y="0"/>
                  </a:moveTo>
                  <a:lnTo>
                    <a:pt x="0" y="0"/>
                  </a:lnTo>
                  <a:lnTo>
                    <a:pt x="19" y="6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4" name="Freeform 60"/>
            <p:cNvSpPr>
              <a:spLocks noEditPoints="1"/>
            </p:cNvSpPr>
            <p:nvPr/>
          </p:nvSpPr>
          <p:spPr bwMode="auto">
            <a:xfrm>
              <a:off x="3354746" y="4027870"/>
              <a:ext cx="82550" cy="6350"/>
            </a:xfrm>
            <a:custGeom>
              <a:avLst/>
              <a:gdLst>
                <a:gd name="T0" fmla="*/ 0 w 22"/>
                <a:gd name="T1" fmla="*/ 2 h 2"/>
                <a:gd name="T2" fmla="*/ 0 w 22"/>
                <a:gd name="T3" fmla="*/ 2 h 2"/>
                <a:gd name="T4" fmla="*/ 0 w 22"/>
                <a:gd name="T5" fmla="*/ 2 h 2"/>
                <a:gd name="T6" fmla="*/ 22 w 22"/>
                <a:gd name="T7" fmla="*/ 0 h 2"/>
                <a:gd name="T8" fmla="*/ 22 w 22"/>
                <a:gd name="T9" fmla="*/ 0 h 2"/>
                <a:gd name="T10" fmla="*/ 2 w 22"/>
                <a:gd name="T11" fmla="*/ 2 h 2"/>
                <a:gd name="T12" fmla="*/ 0 w 22"/>
                <a:gd name="T13" fmla="*/ 2 h 2"/>
                <a:gd name="T14" fmla="*/ 2 w 22"/>
                <a:gd name="T15" fmla="*/ 2 h 2"/>
                <a:gd name="T16" fmla="*/ 22 w 22"/>
                <a:gd name="T17" fmla="*/ 0 h 2"/>
                <a:gd name="T18" fmla="*/ 22 w 22"/>
                <a:gd name="T19" fmla="*/ 0 h 2"/>
                <a:gd name="T20" fmla="*/ 22 w 2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2">
                  <a:moveTo>
                    <a:pt x="0" y="2"/>
                  </a:moveTo>
                  <a:cubicBezTo>
                    <a:pt x="0" y="2"/>
                    <a:pt x="0" y="2"/>
                    <a:pt x="0" y="2"/>
                  </a:cubicBezTo>
                  <a:cubicBezTo>
                    <a:pt x="0" y="2"/>
                    <a:pt x="0" y="2"/>
                    <a:pt x="0" y="2"/>
                  </a:cubicBezTo>
                  <a:moveTo>
                    <a:pt x="22" y="0"/>
                  </a:moveTo>
                  <a:cubicBezTo>
                    <a:pt x="22" y="0"/>
                    <a:pt x="22" y="0"/>
                    <a:pt x="22" y="0"/>
                  </a:cubicBezTo>
                  <a:cubicBezTo>
                    <a:pt x="15" y="1"/>
                    <a:pt x="8" y="2"/>
                    <a:pt x="2" y="2"/>
                  </a:cubicBezTo>
                  <a:cubicBezTo>
                    <a:pt x="1" y="2"/>
                    <a:pt x="1" y="2"/>
                    <a:pt x="0" y="2"/>
                  </a:cubicBezTo>
                  <a:cubicBezTo>
                    <a:pt x="1" y="2"/>
                    <a:pt x="1" y="2"/>
                    <a:pt x="2" y="2"/>
                  </a:cubicBezTo>
                  <a:cubicBezTo>
                    <a:pt x="8" y="2"/>
                    <a:pt x="15" y="1"/>
                    <a:pt x="22" y="0"/>
                  </a:cubicBezTo>
                  <a:cubicBezTo>
                    <a:pt x="22" y="0"/>
                    <a:pt x="22" y="0"/>
                    <a:pt x="22" y="0"/>
                  </a:cubicBezTo>
                  <a:cubicBezTo>
                    <a:pt x="22" y="0"/>
                    <a:pt x="22" y="0"/>
                    <a:pt x="22"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61"/>
            <p:cNvSpPr/>
            <p:nvPr/>
          </p:nvSpPr>
          <p:spPr bwMode="auto">
            <a:xfrm>
              <a:off x="3110271" y="3775457"/>
              <a:ext cx="327025" cy="258763"/>
            </a:xfrm>
            <a:custGeom>
              <a:avLst/>
              <a:gdLst>
                <a:gd name="T0" fmla="*/ 67 w 87"/>
                <a:gd name="T1" fmla="*/ 0 h 69"/>
                <a:gd name="T2" fmla="*/ 0 w 87"/>
                <a:gd name="T3" fmla="*/ 20 h 69"/>
                <a:gd name="T4" fmla="*/ 65 w 87"/>
                <a:gd name="T5" fmla="*/ 69 h 69"/>
                <a:gd name="T6" fmla="*/ 65 w 87"/>
                <a:gd name="T7" fmla="*/ 69 h 69"/>
                <a:gd name="T8" fmla="*/ 65 w 87"/>
                <a:gd name="T9" fmla="*/ 69 h 69"/>
                <a:gd name="T10" fmla="*/ 67 w 87"/>
                <a:gd name="T11" fmla="*/ 69 h 69"/>
                <a:gd name="T12" fmla="*/ 87 w 87"/>
                <a:gd name="T13" fmla="*/ 67 h 69"/>
                <a:gd name="T14" fmla="*/ 87 w 87"/>
                <a:gd name="T15" fmla="*/ 67 h 69"/>
                <a:gd name="T16" fmla="*/ 86 w 87"/>
                <a:gd name="T17" fmla="*/ 65 h 69"/>
                <a:gd name="T18" fmla="*/ 86 w 87"/>
                <a:gd name="T19" fmla="*/ 65 h 69"/>
                <a:gd name="T20" fmla="*/ 86 w 87"/>
                <a:gd name="T21" fmla="*/ 65 h 69"/>
                <a:gd name="T22" fmla="*/ 84 w 87"/>
                <a:gd name="T23" fmla="*/ 57 h 69"/>
                <a:gd name="T24" fmla="*/ 84 w 87"/>
                <a:gd name="T25" fmla="*/ 57 h 69"/>
                <a:gd name="T26" fmla="*/ 83 w 87"/>
                <a:gd name="T27" fmla="*/ 55 h 69"/>
                <a:gd name="T28" fmla="*/ 82 w 87"/>
                <a:gd name="T29" fmla="*/ 50 h 69"/>
                <a:gd name="T30" fmla="*/ 69 w 87"/>
                <a:gd name="T31" fmla="*/ 8 h 69"/>
                <a:gd name="T32" fmla="*/ 69 w 87"/>
                <a:gd name="T33" fmla="*/ 8 h 69"/>
                <a:gd name="T34" fmla="*/ 69 w 87"/>
                <a:gd name="T35" fmla="*/ 8 h 69"/>
                <a:gd name="T36" fmla="*/ 67 w 87"/>
                <a:gd name="T37" fmla="*/ 1 h 69"/>
                <a:gd name="T38" fmla="*/ 67 w 87"/>
                <a:gd name="T39" fmla="*/ 1 h 69"/>
                <a:gd name="T40" fmla="*/ 67 w 87"/>
                <a:gd name="T41" fmla="*/ 0 h 69"/>
                <a:gd name="T42" fmla="*/ 67 w 87"/>
                <a:gd name="T43" fmla="*/ 0 h 69"/>
                <a:gd name="T44" fmla="*/ 67 w 87"/>
                <a:gd name="T4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69">
                  <a:moveTo>
                    <a:pt x="67" y="0"/>
                  </a:moveTo>
                  <a:cubicBezTo>
                    <a:pt x="0" y="20"/>
                    <a:pt x="0" y="20"/>
                    <a:pt x="0" y="20"/>
                  </a:cubicBezTo>
                  <a:cubicBezTo>
                    <a:pt x="9" y="49"/>
                    <a:pt x="36" y="69"/>
                    <a:pt x="65" y="69"/>
                  </a:cubicBezTo>
                  <a:cubicBezTo>
                    <a:pt x="65" y="69"/>
                    <a:pt x="65" y="69"/>
                    <a:pt x="65" y="69"/>
                  </a:cubicBezTo>
                  <a:cubicBezTo>
                    <a:pt x="65" y="69"/>
                    <a:pt x="65" y="69"/>
                    <a:pt x="65" y="69"/>
                  </a:cubicBezTo>
                  <a:cubicBezTo>
                    <a:pt x="66" y="69"/>
                    <a:pt x="66" y="69"/>
                    <a:pt x="67" y="69"/>
                  </a:cubicBezTo>
                  <a:cubicBezTo>
                    <a:pt x="73" y="69"/>
                    <a:pt x="80" y="68"/>
                    <a:pt x="87" y="67"/>
                  </a:cubicBezTo>
                  <a:cubicBezTo>
                    <a:pt x="87" y="67"/>
                    <a:pt x="87" y="67"/>
                    <a:pt x="87" y="67"/>
                  </a:cubicBezTo>
                  <a:cubicBezTo>
                    <a:pt x="86" y="66"/>
                    <a:pt x="86" y="66"/>
                    <a:pt x="86" y="65"/>
                  </a:cubicBezTo>
                  <a:cubicBezTo>
                    <a:pt x="86" y="65"/>
                    <a:pt x="86" y="65"/>
                    <a:pt x="86" y="65"/>
                  </a:cubicBezTo>
                  <a:cubicBezTo>
                    <a:pt x="86" y="65"/>
                    <a:pt x="86" y="65"/>
                    <a:pt x="86" y="65"/>
                  </a:cubicBezTo>
                  <a:cubicBezTo>
                    <a:pt x="84" y="57"/>
                    <a:pt x="84" y="57"/>
                    <a:pt x="84" y="57"/>
                  </a:cubicBezTo>
                  <a:cubicBezTo>
                    <a:pt x="84" y="57"/>
                    <a:pt x="84" y="57"/>
                    <a:pt x="84" y="57"/>
                  </a:cubicBezTo>
                  <a:cubicBezTo>
                    <a:pt x="83" y="55"/>
                    <a:pt x="83" y="55"/>
                    <a:pt x="83" y="55"/>
                  </a:cubicBezTo>
                  <a:cubicBezTo>
                    <a:pt x="82" y="50"/>
                    <a:pt x="82" y="50"/>
                    <a:pt x="82" y="50"/>
                  </a:cubicBezTo>
                  <a:cubicBezTo>
                    <a:pt x="69" y="8"/>
                    <a:pt x="69" y="8"/>
                    <a:pt x="69" y="8"/>
                  </a:cubicBezTo>
                  <a:cubicBezTo>
                    <a:pt x="69" y="8"/>
                    <a:pt x="69" y="8"/>
                    <a:pt x="69" y="8"/>
                  </a:cubicBezTo>
                  <a:cubicBezTo>
                    <a:pt x="69" y="8"/>
                    <a:pt x="69" y="8"/>
                    <a:pt x="69" y="8"/>
                  </a:cubicBezTo>
                  <a:cubicBezTo>
                    <a:pt x="67" y="1"/>
                    <a:pt x="67" y="1"/>
                    <a:pt x="67" y="1"/>
                  </a:cubicBezTo>
                  <a:cubicBezTo>
                    <a:pt x="67" y="1"/>
                    <a:pt x="67" y="1"/>
                    <a:pt x="67" y="1"/>
                  </a:cubicBezTo>
                  <a:cubicBezTo>
                    <a:pt x="67" y="0"/>
                    <a:pt x="67" y="0"/>
                    <a:pt x="67" y="0"/>
                  </a:cubicBezTo>
                  <a:cubicBezTo>
                    <a:pt x="67" y="0"/>
                    <a:pt x="67" y="0"/>
                    <a:pt x="67" y="0"/>
                  </a:cubicBezTo>
                  <a:cubicBezTo>
                    <a:pt x="67" y="0"/>
                    <a:pt x="67" y="0"/>
                    <a:pt x="67" y="0"/>
                  </a:cubicBezTo>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sp>
          <p:nvSpPr>
            <p:cNvPr id="106" name="Freeform 62"/>
            <p:cNvSpPr>
              <a:spLocks noEditPoints="1"/>
            </p:cNvSpPr>
            <p:nvPr/>
          </p:nvSpPr>
          <p:spPr bwMode="auto">
            <a:xfrm>
              <a:off x="3362683" y="3775457"/>
              <a:ext cx="74613" cy="252413"/>
            </a:xfrm>
            <a:custGeom>
              <a:avLst/>
              <a:gdLst>
                <a:gd name="T0" fmla="*/ 19 w 20"/>
                <a:gd name="T1" fmla="*/ 65 h 67"/>
                <a:gd name="T2" fmla="*/ 20 w 20"/>
                <a:gd name="T3" fmla="*/ 67 h 67"/>
                <a:gd name="T4" fmla="*/ 20 w 20"/>
                <a:gd name="T5" fmla="*/ 67 h 67"/>
                <a:gd name="T6" fmla="*/ 20 w 20"/>
                <a:gd name="T7" fmla="*/ 67 h 67"/>
                <a:gd name="T8" fmla="*/ 19 w 20"/>
                <a:gd name="T9" fmla="*/ 65 h 67"/>
                <a:gd name="T10" fmla="*/ 19 w 20"/>
                <a:gd name="T11" fmla="*/ 65 h 67"/>
                <a:gd name="T12" fmla="*/ 19 w 20"/>
                <a:gd name="T13" fmla="*/ 65 h 67"/>
                <a:gd name="T14" fmla="*/ 19 w 20"/>
                <a:gd name="T15" fmla="*/ 65 h 67"/>
                <a:gd name="T16" fmla="*/ 19 w 20"/>
                <a:gd name="T17" fmla="*/ 65 h 67"/>
                <a:gd name="T18" fmla="*/ 0 w 20"/>
                <a:gd name="T19" fmla="*/ 0 h 67"/>
                <a:gd name="T20" fmla="*/ 0 w 20"/>
                <a:gd name="T21" fmla="*/ 0 h 67"/>
                <a:gd name="T22" fmla="*/ 0 w 20"/>
                <a:gd name="T23" fmla="*/ 0 h 67"/>
                <a:gd name="T24" fmla="*/ 0 w 20"/>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67">
                  <a:moveTo>
                    <a:pt x="19" y="65"/>
                  </a:moveTo>
                  <a:cubicBezTo>
                    <a:pt x="19" y="66"/>
                    <a:pt x="19" y="66"/>
                    <a:pt x="20" y="67"/>
                  </a:cubicBezTo>
                  <a:cubicBezTo>
                    <a:pt x="20" y="67"/>
                    <a:pt x="20" y="67"/>
                    <a:pt x="20" y="67"/>
                  </a:cubicBezTo>
                  <a:cubicBezTo>
                    <a:pt x="20" y="67"/>
                    <a:pt x="20" y="67"/>
                    <a:pt x="20" y="67"/>
                  </a:cubicBezTo>
                  <a:cubicBezTo>
                    <a:pt x="19" y="66"/>
                    <a:pt x="19" y="66"/>
                    <a:pt x="19" y="65"/>
                  </a:cubicBezTo>
                  <a:moveTo>
                    <a:pt x="19" y="65"/>
                  </a:moveTo>
                  <a:cubicBezTo>
                    <a:pt x="19" y="65"/>
                    <a:pt x="19" y="65"/>
                    <a:pt x="19" y="65"/>
                  </a:cubicBezTo>
                  <a:cubicBezTo>
                    <a:pt x="19" y="65"/>
                    <a:pt x="19" y="65"/>
                    <a:pt x="19" y="65"/>
                  </a:cubicBezTo>
                  <a:cubicBezTo>
                    <a:pt x="19" y="65"/>
                    <a:pt x="19" y="65"/>
                    <a:pt x="19" y="65"/>
                  </a:cubicBezTo>
                  <a:moveTo>
                    <a:pt x="0" y="0"/>
                  </a:moveTo>
                  <a:cubicBezTo>
                    <a:pt x="0" y="0"/>
                    <a:pt x="0" y="0"/>
                    <a:pt x="0" y="0"/>
                  </a:cubicBezTo>
                  <a:cubicBezTo>
                    <a:pt x="0" y="0"/>
                    <a:pt x="0" y="0"/>
                    <a:pt x="0" y="0"/>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7" name="Freeform 63"/>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close/>
                </a:path>
              </a:pathLst>
            </a:custGeom>
            <a:solidFill>
              <a:srgbClr val="B5252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8" name="Freeform 64"/>
            <p:cNvSpPr/>
            <p:nvPr/>
          </p:nvSpPr>
          <p:spPr bwMode="auto">
            <a:xfrm>
              <a:off x="3418246" y="3962782"/>
              <a:ext cx="4763" cy="19050"/>
            </a:xfrm>
            <a:custGeom>
              <a:avLst/>
              <a:gdLst>
                <a:gd name="T0" fmla="*/ 0 w 3"/>
                <a:gd name="T1" fmla="*/ 0 h 12"/>
                <a:gd name="T2" fmla="*/ 0 w 3"/>
                <a:gd name="T3" fmla="*/ 0 h 12"/>
                <a:gd name="T4" fmla="*/ 3 w 3"/>
                <a:gd name="T5" fmla="*/ 12 h 12"/>
                <a:gd name="T6" fmla="*/ 0 w 3"/>
                <a:gd name="T7" fmla="*/ 0 h 12"/>
                <a:gd name="T8" fmla="*/ 0 w 3"/>
                <a:gd name="T9" fmla="*/ 0 h 12"/>
              </a:gdLst>
              <a:ahLst/>
              <a:cxnLst>
                <a:cxn ang="0">
                  <a:pos x="T0" y="T1"/>
                </a:cxn>
                <a:cxn ang="0">
                  <a:pos x="T2" y="T3"/>
                </a:cxn>
                <a:cxn ang="0">
                  <a:pos x="T4" y="T5"/>
                </a:cxn>
                <a:cxn ang="0">
                  <a:pos x="T6" y="T7"/>
                </a:cxn>
                <a:cxn ang="0">
                  <a:pos x="T8" y="T9"/>
                </a:cxn>
              </a:cxnLst>
              <a:rect l="0" t="0" r="r" b="b"/>
              <a:pathLst>
                <a:path w="3" h="12">
                  <a:moveTo>
                    <a:pt x="0" y="0"/>
                  </a:moveTo>
                  <a:lnTo>
                    <a:pt x="0" y="0"/>
                  </a:lnTo>
                  <a:lnTo>
                    <a:pt x="3" y="12"/>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9" name="Freeform 69"/>
            <p:cNvSpPr>
              <a:spLocks noEditPoints="1"/>
            </p:cNvSpPr>
            <p:nvPr/>
          </p:nvSpPr>
          <p:spPr bwMode="auto">
            <a:xfrm>
              <a:off x="5053371" y="3561145"/>
              <a:ext cx="153988" cy="563563"/>
            </a:xfrm>
            <a:custGeom>
              <a:avLst/>
              <a:gdLst>
                <a:gd name="T0" fmla="*/ 0 w 41"/>
                <a:gd name="T1" fmla="*/ 141 h 150"/>
                <a:gd name="T2" fmla="*/ 16 w 41"/>
                <a:gd name="T3" fmla="*/ 150 h 150"/>
                <a:gd name="T4" fmla="*/ 0 w 41"/>
                <a:gd name="T5" fmla="*/ 141 h 150"/>
                <a:gd name="T6" fmla="*/ 0 w 41"/>
                <a:gd name="T7" fmla="*/ 141 h 150"/>
                <a:gd name="T8" fmla="*/ 0 w 41"/>
                <a:gd name="T9" fmla="*/ 141 h 150"/>
                <a:gd name="T10" fmla="*/ 0 w 41"/>
                <a:gd name="T11" fmla="*/ 141 h 150"/>
                <a:gd name="T12" fmla="*/ 4 w 41"/>
                <a:gd name="T13" fmla="*/ 0 h 150"/>
                <a:gd name="T14" fmla="*/ 4 w 41"/>
                <a:gd name="T15" fmla="*/ 0 h 150"/>
                <a:gd name="T16" fmla="*/ 40 w 41"/>
                <a:gd name="T17" fmla="*/ 121 h 150"/>
                <a:gd name="T18" fmla="*/ 39 w 41"/>
                <a:gd name="T19" fmla="*/ 135 h 150"/>
                <a:gd name="T20" fmla="*/ 40 w 41"/>
                <a:gd name="T21" fmla="*/ 121 h 150"/>
                <a:gd name="T22" fmla="*/ 4 w 41"/>
                <a:gd name="T23" fmla="*/ 0 h 150"/>
                <a:gd name="T24" fmla="*/ 4 w 41"/>
                <a:gd name="T2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150">
                  <a:moveTo>
                    <a:pt x="0" y="141"/>
                  </a:moveTo>
                  <a:cubicBezTo>
                    <a:pt x="4" y="146"/>
                    <a:pt x="10" y="149"/>
                    <a:pt x="16" y="150"/>
                  </a:cubicBezTo>
                  <a:cubicBezTo>
                    <a:pt x="10" y="149"/>
                    <a:pt x="4" y="146"/>
                    <a:pt x="0" y="141"/>
                  </a:cubicBezTo>
                  <a:moveTo>
                    <a:pt x="0" y="141"/>
                  </a:moveTo>
                  <a:cubicBezTo>
                    <a:pt x="0" y="141"/>
                    <a:pt x="0" y="141"/>
                    <a:pt x="0" y="141"/>
                  </a:cubicBezTo>
                  <a:cubicBezTo>
                    <a:pt x="0" y="141"/>
                    <a:pt x="0" y="141"/>
                    <a:pt x="0" y="141"/>
                  </a:cubicBezTo>
                  <a:moveTo>
                    <a:pt x="4" y="0"/>
                  </a:moveTo>
                  <a:cubicBezTo>
                    <a:pt x="4" y="0"/>
                    <a:pt x="4" y="0"/>
                    <a:pt x="4" y="0"/>
                  </a:cubicBezTo>
                  <a:cubicBezTo>
                    <a:pt x="40" y="121"/>
                    <a:pt x="40" y="121"/>
                    <a:pt x="40" y="121"/>
                  </a:cubicBezTo>
                  <a:cubicBezTo>
                    <a:pt x="41" y="126"/>
                    <a:pt x="41" y="131"/>
                    <a:pt x="39" y="135"/>
                  </a:cubicBezTo>
                  <a:cubicBezTo>
                    <a:pt x="41" y="131"/>
                    <a:pt x="41" y="126"/>
                    <a:pt x="40" y="121"/>
                  </a:cubicBezTo>
                  <a:cubicBezTo>
                    <a:pt x="4" y="0"/>
                    <a:pt x="4" y="0"/>
                    <a:pt x="4" y="0"/>
                  </a:cubicBezTo>
                  <a:cubicBezTo>
                    <a:pt x="4" y="0"/>
                    <a:pt x="4" y="0"/>
                    <a:pt x="4" y="0"/>
                  </a:cubicBezTo>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0" name="Freeform 70"/>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close/>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71"/>
            <p:cNvSpPr/>
            <p:nvPr/>
          </p:nvSpPr>
          <p:spPr bwMode="auto">
            <a:xfrm>
              <a:off x="5023208" y="3399220"/>
              <a:ext cx="44450" cy="161925"/>
            </a:xfrm>
            <a:custGeom>
              <a:avLst/>
              <a:gdLst>
                <a:gd name="T0" fmla="*/ 0 w 28"/>
                <a:gd name="T1" fmla="*/ 0 h 102"/>
                <a:gd name="T2" fmla="*/ 28 w 28"/>
                <a:gd name="T3" fmla="*/ 102 h 102"/>
                <a:gd name="T4" fmla="*/ 28 w 28"/>
                <a:gd name="T5" fmla="*/ 102 h 102"/>
                <a:gd name="T6" fmla="*/ 0 w 28"/>
                <a:gd name="T7" fmla="*/ 0 h 102"/>
              </a:gdLst>
              <a:ahLst/>
              <a:cxnLst>
                <a:cxn ang="0">
                  <a:pos x="T0" y="T1"/>
                </a:cxn>
                <a:cxn ang="0">
                  <a:pos x="T2" y="T3"/>
                </a:cxn>
                <a:cxn ang="0">
                  <a:pos x="T4" y="T5"/>
                </a:cxn>
                <a:cxn ang="0">
                  <a:pos x="T6" y="T7"/>
                </a:cxn>
              </a:cxnLst>
              <a:rect l="0" t="0" r="r" b="b"/>
              <a:pathLst>
                <a:path w="28" h="102">
                  <a:moveTo>
                    <a:pt x="0" y="0"/>
                  </a:moveTo>
                  <a:lnTo>
                    <a:pt x="28" y="102"/>
                  </a:lnTo>
                  <a:lnTo>
                    <a:pt x="2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72"/>
            <p:cNvSpPr/>
            <p:nvPr/>
          </p:nvSpPr>
          <p:spPr bwMode="auto">
            <a:xfrm>
              <a:off x="4827946" y="3297620"/>
              <a:ext cx="379413" cy="827088"/>
            </a:xfrm>
            <a:custGeom>
              <a:avLst/>
              <a:gdLst>
                <a:gd name="T0" fmla="*/ 44 w 101"/>
                <a:gd name="T1" fmla="*/ 0 h 220"/>
                <a:gd name="T2" fmla="*/ 0 w 101"/>
                <a:gd name="T3" fmla="*/ 13 h 220"/>
                <a:gd name="T4" fmla="*/ 2 w 101"/>
                <a:gd name="T5" fmla="*/ 18 h 220"/>
                <a:gd name="T6" fmla="*/ 56 w 101"/>
                <a:gd name="T7" fmla="*/ 204 h 220"/>
                <a:gd name="T8" fmla="*/ 56 w 101"/>
                <a:gd name="T9" fmla="*/ 204 h 220"/>
                <a:gd name="T10" fmla="*/ 60 w 101"/>
                <a:gd name="T11" fmla="*/ 211 h 220"/>
                <a:gd name="T12" fmla="*/ 60 w 101"/>
                <a:gd name="T13" fmla="*/ 211 h 220"/>
                <a:gd name="T14" fmla="*/ 60 w 101"/>
                <a:gd name="T15" fmla="*/ 211 h 220"/>
                <a:gd name="T16" fmla="*/ 76 w 101"/>
                <a:gd name="T17" fmla="*/ 220 h 220"/>
                <a:gd name="T18" fmla="*/ 78 w 101"/>
                <a:gd name="T19" fmla="*/ 220 h 220"/>
                <a:gd name="T20" fmla="*/ 78 w 101"/>
                <a:gd name="T21" fmla="*/ 220 h 220"/>
                <a:gd name="T22" fmla="*/ 84 w 101"/>
                <a:gd name="T23" fmla="*/ 219 h 220"/>
                <a:gd name="T24" fmla="*/ 99 w 101"/>
                <a:gd name="T25" fmla="*/ 205 h 220"/>
                <a:gd name="T26" fmla="*/ 100 w 101"/>
                <a:gd name="T27" fmla="*/ 191 h 220"/>
                <a:gd name="T28" fmla="*/ 64 w 101"/>
                <a:gd name="T29" fmla="*/ 70 h 220"/>
                <a:gd name="T30" fmla="*/ 52 w 101"/>
                <a:gd name="T31" fmla="*/ 27 h 220"/>
                <a:gd name="T32" fmla="*/ 44 w 101"/>
                <a:gd name="T33"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220">
                  <a:moveTo>
                    <a:pt x="44" y="0"/>
                  </a:moveTo>
                  <a:cubicBezTo>
                    <a:pt x="0" y="13"/>
                    <a:pt x="0" y="13"/>
                    <a:pt x="0" y="13"/>
                  </a:cubicBezTo>
                  <a:cubicBezTo>
                    <a:pt x="2" y="18"/>
                    <a:pt x="2" y="18"/>
                    <a:pt x="2" y="18"/>
                  </a:cubicBezTo>
                  <a:cubicBezTo>
                    <a:pt x="56" y="204"/>
                    <a:pt x="56" y="204"/>
                    <a:pt x="56" y="204"/>
                  </a:cubicBezTo>
                  <a:cubicBezTo>
                    <a:pt x="56" y="204"/>
                    <a:pt x="56" y="204"/>
                    <a:pt x="56" y="204"/>
                  </a:cubicBezTo>
                  <a:cubicBezTo>
                    <a:pt x="57" y="206"/>
                    <a:pt x="58" y="209"/>
                    <a:pt x="60" y="211"/>
                  </a:cubicBezTo>
                  <a:cubicBezTo>
                    <a:pt x="60" y="211"/>
                    <a:pt x="60" y="211"/>
                    <a:pt x="60" y="211"/>
                  </a:cubicBezTo>
                  <a:cubicBezTo>
                    <a:pt x="60" y="211"/>
                    <a:pt x="60" y="211"/>
                    <a:pt x="60" y="211"/>
                  </a:cubicBezTo>
                  <a:cubicBezTo>
                    <a:pt x="64" y="216"/>
                    <a:pt x="70" y="219"/>
                    <a:pt x="76" y="220"/>
                  </a:cubicBezTo>
                  <a:cubicBezTo>
                    <a:pt x="76" y="220"/>
                    <a:pt x="77" y="220"/>
                    <a:pt x="78" y="220"/>
                  </a:cubicBezTo>
                  <a:cubicBezTo>
                    <a:pt x="78" y="220"/>
                    <a:pt x="78" y="220"/>
                    <a:pt x="78" y="220"/>
                  </a:cubicBezTo>
                  <a:cubicBezTo>
                    <a:pt x="80" y="220"/>
                    <a:pt x="82" y="219"/>
                    <a:pt x="84" y="219"/>
                  </a:cubicBezTo>
                  <a:cubicBezTo>
                    <a:pt x="91" y="217"/>
                    <a:pt x="97" y="212"/>
                    <a:pt x="99" y="205"/>
                  </a:cubicBezTo>
                  <a:cubicBezTo>
                    <a:pt x="101" y="201"/>
                    <a:pt x="101" y="196"/>
                    <a:pt x="100" y="191"/>
                  </a:cubicBezTo>
                  <a:cubicBezTo>
                    <a:pt x="64" y="70"/>
                    <a:pt x="64" y="70"/>
                    <a:pt x="64" y="70"/>
                  </a:cubicBezTo>
                  <a:cubicBezTo>
                    <a:pt x="52" y="27"/>
                    <a:pt x="52" y="27"/>
                    <a:pt x="52" y="27"/>
                  </a:cubicBezTo>
                  <a:cubicBezTo>
                    <a:pt x="44" y="0"/>
                    <a:pt x="44" y="0"/>
                    <a:pt x="44"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3" name="Freeform 73"/>
            <p:cNvSpPr/>
            <p:nvPr/>
          </p:nvSpPr>
          <p:spPr bwMode="auto">
            <a:xfrm>
              <a:off x="4834296" y="3365882"/>
              <a:ext cx="203200" cy="698500"/>
            </a:xfrm>
            <a:custGeom>
              <a:avLst/>
              <a:gdLst>
                <a:gd name="T0" fmla="*/ 0 w 54"/>
                <a:gd name="T1" fmla="*/ 0 h 186"/>
                <a:gd name="T2" fmla="*/ 23 w 54"/>
                <a:gd name="T3" fmla="*/ 78 h 186"/>
                <a:gd name="T4" fmla="*/ 42 w 54"/>
                <a:gd name="T5" fmla="*/ 142 h 186"/>
                <a:gd name="T6" fmla="*/ 54 w 54"/>
                <a:gd name="T7" fmla="*/ 186 h 186"/>
                <a:gd name="T8" fmla="*/ 54 w 54"/>
                <a:gd name="T9" fmla="*/ 186 h 186"/>
                <a:gd name="T10" fmla="*/ 54 w 54"/>
                <a:gd name="T11" fmla="*/ 186 h 186"/>
                <a:gd name="T12" fmla="*/ 0 w 54"/>
                <a:gd name="T13" fmla="*/ 0 h 186"/>
              </a:gdLst>
              <a:ahLst/>
              <a:cxnLst>
                <a:cxn ang="0">
                  <a:pos x="T0" y="T1"/>
                </a:cxn>
                <a:cxn ang="0">
                  <a:pos x="T2" y="T3"/>
                </a:cxn>
                <a:cxn ang="0">
                  <a:pos x="T4" y="T5"/>
                </a:cxn>
                <a:cxn ang="0">
                  <a:pos x="T6" y="T7"/>
                </a:cxn>
                <a:cxn ang="0">
                  <a:pos x="T8" y="T9"/>
                </a:cxn>
                <a:cxn ang="0">
                  <a:pos x="T10" y="T11"/>
                </a:cxn>
                <a:cxn ang="0">
                  <a:pos x="T12" y="T13"/>
                </a:cxn>
              </a:cxnLst>
              <a:rect l="0" t="0" r="r" b="b"/>
              <a:pathLst>
                <a:path w="54" h="186">
                  <a:moveTo>
                    <a:pt x="0" y="0"/>
                  </a:moveTo>
                  <a:cubicBezTo>
                    <a:pt x="23" y="78"/>
                    <a:pt x="23" y="78"/>
                    <a:pt x="23" y="78"/>
                  </a:cubicBezTo>
                  <a:cubicBezTo>
                    <a:pt x="42" y="142"/>
                    <a:pt x="42" y="142"/>
                    <a:pt x="42" y="142"/>
                  </a:cubicBezTo>
                  <a:cubicBezTo>
                    <a:pt x="54" y="186"/>
                    <a:pt x="54" y="186"/>
                    <a:pt x="54" y="186"/>
                  </a:cubicBezTo>
                  <a:cubicBezTo>
                    <a:pt x="54" y="186"/>
                    <a:pt x="54" y="186"/>
                    <a:pt x="54" y="186"/>
                  </a:cubicBezTo>
                  <a:cubicBezTo>
                    <a:pt x="54" y="186"/>
                    <a:pt x="54" y="186"/>
                    <a:pt x="54" y="186"/>
                  </a:cubicBezTo>
                  <a:cubicBezTo>
                    <a:pt x="0" y="0"/>
                    <a:pt x="0" y="0"/>
                    <a:pt x="0" y="0"/>
                  </a:cubicBezTo>
                </a:path>
              </a:pathLst>
            </a:custGeom>
            <a:solidFill>
              <a:srgbClr val="ECA5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4" name="Freeform 74"/>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close/>
                </a:path>
              </a:pathLst>
            </a:custGeom>
            <a:solidFill>
              <a:srgbClr val="F7631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5" name="Freeform 75"/>
            <p:cNvSpPr/>
            <p:nvPr/>
          </p:nvSpPr>
          <p:spPr bwMode="auto">
            <a:xfrm>
              <a:off x="3832583" y="3635757"/>
              <a:ext cx="30163" cy="109538"/>
            </a:xfrm>
            <a:custGeom>
              <a:avLst/>
              <a:gdLst>
                <a:gd name="T0" fmla="*/ 0 w 19"/>
                <a:gd name="T1" fmla="*/ 0 h 69"/>
                <a:gd name="T2" fmla="*/ 0 w 19"/>
                <a:gd name="T3" fmla="*/ 0 h 69"/>
                <a:gd name="T4" fmla="*/ 19 w 19"/>
                <a:gd name="T5" fmla="*/ 69 h 69"/>
                <a:gd name="T6" fmla="*/ 0 w 19"/>
                <a:gd name="T7" fmla="*/ 0 h 69"/>
                <a:gd name="T8" fmla="*/ 0 w 19"/>
                <a:gd name="T9" fmla="*/ 0 h 69"/>
              </a:gdLst>
              <a:ahLst/>
              <a:cxnLst>
                <a:cxn ang="0">
                  <a:pos x="T0" y="T1"/>
                </a:cxn>
                <a:cxn ang="0">
                  <a:pos x="T2" y="T3"/>
                </a:cxn>
                <a:cxn ang="0">
                  <a:pos x="T4" y="T5"/>
                </a:cxn>
                <a:cxn ang="0">
                  <a:pos x="T6" y="T7"/>
                </a:cxn>
                <a:cxn ang="0">
                  <a:pos x="T8" y="T9"/>
                </a:cxn>
              </a:cxnLst>
              <a:rect l="0" t="0" r="r" b="b"/>
              <a:pathLst>
                <a:path w="19" h="69">
                  <a:moveTo>
                    <a:pt x="0" y="0"/>
                  </a:moveTo>
                  <a:lnTo>
                    <a:pt x="0" y="0"/>
                  </a:lnTo>
                  <a:lnTo>
                    <a:pt x="19" y="6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6" name="Freeform 76"/>
            <p:cNvSpPr>
              <a:spLocks noEditPoints="1"/>
            </p:cNvSpPr>
            <p:nvPr/>
          </p:nvSpPr>
          <p:spPr bwMode="auto">
            <a:xfrm>
              <a:off x="3426183" y="3989770"/>
              <a:ext cx="7938" cy="30163"/>
            </a:xfrm>
            <a:custGeom>
              <a:avLst/>
              <a:gdLst>
                <a:gd name="T0" fmla="*/ 2 w 2"/>
                <a:gd name="T1" fmla="*/ 8 h 8"/>
                <a:gd name="T2" fmla="*/ 2 w 2"/>
                <a:gd name="T3" fmla="*/ 8 h 8"/>
                <a:gd name="T4" fmla="*/ 2 w 2"/>
                <a:gd name="T5" fmla="*/ 8 h 8"/>
                <a:gd name="T6" fmla="*/ 0 w 2"/>
                <a:gd name="T7" fmla="*/ 0 h 8"/>
                <a:gd name="T8" fmla="*/ 0 w 2"/>
                <a:gd name="T9" fmla="*/ 0 h 8"/>
                <a:gd name="T10" fmla="*/ 0 w 2"/>
                <a:gd name="T11" fmla="*/ 0 h 8"/>
                <a:gd name="T12" fmla="*/ 2 w 2"/>
                <a:gd name="T13" fmla="*/ 8 h 8"/>
                <a:gd name="T14" fmla="*/ 0 w 2"/>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8">
                  <a:moveTo>
                    <a:pt x="2" y="8"/>
                  </a:moveTo>
                  <a:cubicBezTo>
                    <a:pt x="2" y="8"/>
                    <a:pt x="2" y="8"/>
                    <a:pt x="2" y="8"/>
                  </a:cubicBezTo>
                  <a:cubicBezTo>
                    <a:pt x="2" y="8"/>
                    <a:pt x="2" y="8"/>
                    <a:pt x="2" y="8"/>
                  </a:cubicBezTo>
                  <a:moveTo>
                    <a:pt x="0" y="0"/>
                  </a:moveTo>
                  <a:cubicBezTo>
                    <a:pt x="0" y="0"/>
                    <a:pt x="0" y="0"/>
                    <a:pt x="0" y="0"/>
                  </a:cubicBezTo>
                  <a:cubicBezTo>
                    <a:pt x="0" y="0"/>
                    <a:pt x="0" y="0"/>
                    <a:pt x="0" y="0"/>
                  </a:cubicBezTo>
                  <a:cubicBezTo>
                    <a:pt x="2" y="8"/>
                    <a:pt x="2" y="8"/>
                    <a:pt x="2" y="8"/>
                  </a:cubicBezTo>
                  <a:cubicBezTo>
                    <a:pt x="0" y="0"/>
                    <a:pt x="0" y="0"/>
                    <a:pt x="0" y="0"/>
                  </a:cubicBezTo>
                </a:path>
              </a:pathLst>
            </a:custGeom>
            <a:solidFill>
              <a:srgbClr val="FAAF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Freeform 77"/>
            <p:cNvSpPr/>
            <p:nvPr/>
          </p:nvSpPr>
          <p:spPr bwMode="auto">
            <a:xfrm>
              <a:off x="3370621" y="3635757"/>
              <a:ext cx="544513" cy="452438"/>
            </a:xfrm>
            <a:custGeom>
              <a:avLst/>
              <a:gdLst>
                <a:gd name="T0" fmla="*/ 123 w 145"/>
                <a:gd name="T1" fmla="*/ 0 h 120"/>
                <a:gd name="T2" fmla="*/ 73 w 145"/>
                <a:gd name="T3" fmla="*/ 15 h 120"/>
                <a:gd name="T4" fmla="*/ 66 w 145"/>
                <a:gd name="T5" fmla="*/ 26 h 120"/>
                <a:gd name="T6" fmla="*/ 0 w 145"/>
                <a:gd name="T7" fmla="*/ 45 h 120"/>
                <a:gd name="T8" fmla="*/ 13 w 145"/>
                <a:gd name="T9" fmla="*/ 87 h 120"/>
                <a:gd name="T10" fmla="*/ 78 w 145"/>
                <a:gd name="T11" fmla="*/ 68 h 120"/>
                <a:gd name="T12" fmla="*/ 84 w 145"/>
                <a:gd name="T13" fmla="*/ 64 h 120"/>
                <a:gd name="T14" fmla="*/ 85 w 145"/>
                <a:gd name="T15" fmla="*/ 60 h 120"/>
                <a:gd name="T16" fmla="*/ 87 w 145"/>
                <a:gd name="T17" fmla="*/ 63 h 120"/>
                <a:gd name="T18" fmla="*/ 86 w 145"/>
                <a:gd name="T19" fmla="*/ 71 h 120"/>
                <a:gd name="T20" fmla="*/ 80 w 145"/>
                <a:gd name="T21" fmla="*/ 75 h 120"/>
                <a:gd name="T22" fmla="*/ 30 w 145"/>
                <a:gd name="T23" fmla="*/ 90 h 120"/>
                <a:gd name="T24" fmla="*/ 15 w 145"/>
                <a:gd name="T25" fmla="*/ 94 h 120"/>
                <a:gd name="T26" fmla="*/ 17 w 145"/>
                <a:gd name="T27" fmla="*/ 102 h 120"/>
                <a:gd name="T28" fmla="*/ 17 w 145"/>
                <a:gd name="T29" fmla="*/ 102 h 120"/>
                <a:gd name="T30" fmla="*/ 17 w 145"/>
                <a:gd name="T31" fmla="*/ 102 h 120"/>
                <a:gd name="T32" fmla="*/ 18 w 145"/>
                <a:gd name="T33" fmla="*/ 104 h 120"/>
                <a:gd name="T34" fmla="*/ 41 w 145"/>
                <a:gd name="T35" fmla="*/ 120 h 120"/>
                <a:gd name="T36" fmla="*/ 43 w 145"/>
                <a:gd name="T37" fmla="*/ 120 h 120"/>
                <a:gd name="T38" fmla="*/ 130 w 145"/>
                <a:gd name="T39" fmla="*/ 95 h 120"/>
                <a:gd name="T40" fmla="*/ 142 w 145"/>
                <a:gd name="T41" fmla="*/ 65 h 120"/>
                <a:gd name="T42" fmla="*/ 142 w 145"/>
                <a:gd name="T43" fmla="*/ 65 h 120"/>
                <a:gd name="T44" fmla="*/ 131 w 145"/>
                <a:gd name="T45" fmla="*/ 29 h 120"/>
                <a:gd name="T46" fmla="*/ 123 w 145"/>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20">
                  <a:moveTo>
                    <a:pt x="123" y="0"/>
                  </a:moveTo>
                  <a:cubicBezTo>
                    <a:pt x="73" y="15"/>
                    <a:pt x="73" y="15"/>
                    <a:pt x="73" y="15"/>
                  </a:cubicBezTo>
                  <a:cubicBezTo>
                    <a:pt x="74" y="20"/>
                    <a:pt x="71" y="25"/>
                    <a:pt x="66" y="26"/>
                  </a:cubicBezTo>
                  <a:cubicBezTo>
                    <a:pt x="0" y="45"/>
                    <a:pt x="0" y="45"/>
                    <a:pt x="0" y="45"/>
                  </a:cubicBezTo>
                  <a:cubicBezTo>
                    <a:pt x="13" y="87"/>
                    <a:pt x="13" y="87"/>
                    <a:pt x="13" y="87"/>
                  </a:cubicBezTo>
                  <a:cubicBezTo>
                    <a:pt x="78" y="68"/>
                    <a:pt x="78" y="68"/>
                    <a:pt x="78" y="68"/>
                  </a:cubicBezTo>
                  <a:cubicBezTo>
                    <a:pt x="81" y="67"/>
                    <a:pt x="82" y="66"/>
                    <a:pt x="84" y="64"/>
                  </a:cubicBezTo>
                  <a:cubicBezTo>
                    <a:pt x="85" y="63"/>
                    <a:pt x="85" y="61"/>
                    <a:pt x="85" y="60"/>
                  </a:cubicBezTo>
                  <a:cubicBezTo>
                    <a:pt x="86" y="61"/>
                    <a:pt x="87" y="62"/>
                    <a:pt x="87" y="63"/>
                  </a:cubicBezTo>
                  <a:cubicBezTo>
                    <a:pt x="88" y="66"/>
                    <a:pt x="87" y="69"/>
                    <a:pt x="86" y="71"/>
                  </a:cubicBezTo>
                  <a:cubicBezTo>
                    <a:pt x="85" y="73"/>
                    <a:pt x="83" y="74"/>
                    <a:pt x="80" y="75"/>
                  </a:cubicBezTo>
                  <a:cubicBezTo>
                    <a:pt x="30" y="90"/>
                    <a:pt x="30" y="90"/>
                    <a:pt x="30" y="90"/>
                  </a:cubicBezTo>
                  <a:cubicBezTo>
                    <a:pt x="15" y="94"/>
                    <a:pt x="15" y="94"/>
                    <a:pt x="15" y="94"/>
                  </a:cubicBezTo>
                  <a:cubicBezTo>
                    <a:pt x="17" y="102"/>
                    <a:pt x="17" y="102"/>
                    <a:pt x="17" y="102"/>
                  </a:cubicBezTo>
                  <a:cubicBezTo>
                    <a:pt x="17" y="102"/>
                    <a:pt x="17" y="102"/>
                    <a:pt x="17" y="102"/>
                  </a:cubicBezTo>
                  <a:cubicBezTo>
                    <a:pt x="17" y="102"/>
                    <a:pt x="17" y="102"/>
                    <a:pt x="17" y="102"/>
                  </a:cubicBezTo>
                  <a:cubicBezTo>
                    <a:pt x="17" y="103"/>
                    <a:pt x="17" y="103"/>
                    <a:pt x="18" y="104"/>
                  </a:cubicBezTo>
                  <a:cubicBezTo>
                    <a:pt x="21" y="114"/>
                    <a:pt x="31" y="120"/>
                    <a:pt x="41" y="120"/>
                  </a:cubicBezTo>
                  <a:cubicBezTo>
                    <a:pt x="42" y="120"/>
                    <a:pt x="42" y="120"/>
                    <a:pt x="43" y="120"/>
                  </a:cubicBezTo>
                  <a:cubicBezTo>
                    <a:pt x="130" y="95"/>
                    <a:pt x="130" y="95"/>
                    <a:pt x="130" y="95"/>
                  </a:cubicBezTo>
                  <a:cubicBezTo>
                    <a:pt x="140" y="89"/>
                    <a:pt x="145" y="77"/>
                    <a:pt x="142" y="65"/>
                  </a:cubicBezTo>
                  <a:cubicBezTo>
                    <a:pt x="142" y="65"/>
                    <a:pt x="142" y="65"/>
                    <a:pt x="142" y="65"/>
                  </a:cubicBezTo>
                  <a:cubicBezTo>
                    <a:pt x="131" y="29"/>
                    <a:pt x="131" y="29"/>
                    <a:pt x="131" y="29"/>
                  </a:cubicBezTo>
                  <a:cubicBezTo>
                    <a:pt x="123" y="0"/>
                    <a:pt x="123" y="0"/>
                    <a:pt x="123"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18" name="Rectangle 78"/>
            <p:cNvSpPr>
              <a:spLocks noChangeArrowheads="1"/>
            </p:cNvSpPr>
            <p:nvPr/>
          </p:nvSpPr>
          <p:spPr bwMode="auto">
            <a:xfrm>
              <a:off x="3832583" y="3635757"/>
              <a:ext cx="1588" cy="1588"/>
            </a:xfrm>
            <a:prstGeom prst="rect">
              <a:avLst/>
            </a:prstGeom>
            <a:solidFill>
              <a:srgbClr val="ECA5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9" name="Rectangle 79"/>
            <p:cNvSpPr>
              <a:spLocks noChangeArrowheads="1"/>
            </p:cNvSpPr>
            <p:nvPr/>
          </p:nvSpPr>
          <p:spPr bwMode="auto">
            <a:xfrm>
              <a:off x="3832583" y="3635757"/>
              <a:ext cx="1588"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0" name="Freeform 80"/>
            <p:cNvSpPr>
              <a:spLocks noEditPoints="1"/>
            </p:cNvSpPr>
            <p:nvPr/>
          </p:nvSpPr>
          <p:spPr bwMode="auto">
            <a:xfrm>
              <a:off x="3418246" y="3877057"/>
              <a:ext cx="274638" cy="96838"/>
            </a:xfrm>
            <a:custGeom>
              <a:avLst/>
              <a:gdLst>
                <a:gd name="T0" fmla="*/ 73 w 73"/>
                <a:gd name="T1" fmla="*/ 7 h 26"/>
                <a:gd name="T2" fmla="*/ 67 w 73"/>
                <a:gd name="T3" fmla="*/ 11 h 26"/>
                <a:gd name="T4" fmla="*/ 17 w 73"/>
                <a:gd name="T5" fmla="*/ 26 h 26"/>
                <a:gd name="T6" fmla="*/ 67 w 73"/>
                <a:gd name="T7" fmla="*/ 11 h 26"/>
                <a:gd name="T8" fmla="*/ 73 w 73"/>
                <a:gd name="T9" fmla="*/ 7 h 26"/>
                <a:gd name="T10" fmla="*/ 71 w 73"/>
                <a:gd name="T11" fmla="*/ 0 h 26"/>
                <a:gd name="T12" fmla="*/ 65 w 73"/>
                <a:gd name="T13" fmla="*/ 4 h 26"/>
                <a:gd name="T14" fmla="*/ 0 w 73"/>
                <a:gd name="T15" fmla="*/ 23 h 26"/>
                <a:gd name="T16" fmla="*/ 0 w 73"/>
                <a:gd name="T17" fmla="*/ 23 h 26"/>
                <a:gd name="T18" fmla="*/ 65 w 73"/>
                <a:gd name="T19" fmla="*/ 4 h 26"/>
                <a:gd name="T20" fmla="*/ 71 w 7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26">
                  <a:moveTo>
                    <a:pt x="73" y="7"/>
                  </a:moveTo>
                  <a:cubicBezTo>
                    <a:pt x="72" y="9"/>
                    <a:pt x="70" y="10"/>
                    <a:pt x="67" y="11"/>
                  </a:cubicBezTo>
                  <a:cubicBezTo>
                    <a:pt x="17" y="26"/>
                    <a:pt x="17" y="26"/>
                    <a:pt x="17" y="26"/>
                  </a:cubicBezTo>
                  <a:cubicBezTo>
                    <a:pt x="67" y="11"/>
                    <a:pt x="67" y="11"/>
                    <a:pt x="67" y="11"/>
                  </a:cubicBezTo>
                  <a:cubicBezTo>
                    <a:pt x="70" y="10"/>
                    <a:pt x="72" y="9"/>
                    <a:pt x="73" y="7"/>
                  </a:cubicBezTo>
                  <a:moveTo>
                    <a:pt x="71" y="0"/>
                  </a:moveTo>
                  <a:cubicBezTo>
                    <a:pt x="69" y="2"/>
                    <a:pt x="68" y="3"/>
                    <a:pt x="65" y="4"/>
                  </a:cubicBezTo>
                  <a:cubicBezTo>
                    <a:pt x="0" y="23"/>
                    <a:pt x="0" y="23"/>
                    <a:pt x="0" y="23"/>
                  </a:cubicBezTo>
                  <a:cubicBezTo>
                    <a:pt x="0" y="23"/>
                    <a:pt x="0" y="23"/>
                    <a:pt x="0" y="23"/>
                  </a:cubicBezTo>
                  <a:cubicBezTo>
                    <a:pt x="65" y="4"/>
                    <a:pt x="65" y="4"/>
                    <a:pt x="65" y="4"/>
                  </a:cubicBezTo>
                  <a:cubicBezTo>
                    <a:pt x="68" y="3"/>
                    <a:pt x="69" y="2"/>
                    <a:pt x="71" y="0"/>
                  </a:cubicBezTo>
                </a:path>
              </a:pathLst>
            </a:custGeom>
            <a:solidFill>
              <a:srgbClr val="B90E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1" name="Freeform 87"/>
            <p:cNvSpPr/>
            <p:nvPr/>
          </p:nvSpPr>
          <p:spPr bwMode="auto">
            <a:xfrm>
              <a:off x="3832583" y="3635757"/>
              <a:ext cx="1204913" cy="428625"/>
            </a:xfrm>
            <a:custGeom>
              <a:avLst/>
              <a:gdLst>
                <a:gd name="T0" fmla="*/ 0 w 321"/>
                <a:gd name="T1" fmla="*/ 0 h 114"/>
                <a:gd name="T2" fmla="*/ 0 w 321"/>
                <a:gd name="T3" fmla="*/ 0 h 114"/>
                <a:gd name="T4" fmla="*/ 8 w 321"/>
                <a:gd name="T5" fmla="*/ 29 h 114"/>
                <a:gd name="T6" fmla="*/ 19 w 321"/>
                <a:gd name="T7" fmla="*/ 65 h 114"/>
                <a:gd name="T8" fmla="*/ 19 w 321"/>
                <a:gd name="T9" fmla="*/ 65 h 114"/>
                <a:gd name="T10" fmla="*/ 96 w 321"/>
                <a:gd name="T11" fmla="*/ 60 h 114"/>
                <a:gd name="T12" fmla="*/ 321 w 321"/>
                <a:gd name="T13" fmla="*/ 114 h 114"/>
                <a:gd name="T14" fmla="*/ 321 w 321"/>
                <a:gd name="T15" fmla="*/ 114 h 114"/>
                <a:gd name="T16" fmla="*/ 96 w 321"/>
                <a:gd name="T17" fmla="*/ 60 h 114"/>
                <a:gd name="T18" fmla="*/ 19 w 321"/>
                <a:gd name="T19" fmla="*/ 65 h 114"/>
                <a:gd name="T20" fmla="*/ 0 w 321"/>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14">
                  <a:moveTo>
                    <a:pt x="0" y="0"/>
                  </a:moveTo>
                  <a:cubicBezTo>
                    <a:pt x="0" y="0"/>
                    <a:pt x="0" y="0"/>
                    <a:pt x="0" y="0"/>
                  </a:cubicBezTo>
                  <a:cubicBezTo>
                    <a:pt x="8" y="29"/>
                    <a:pt x="8" y="29"/>
                    <a:pt x="8" y="29"/>
                  </a:cubicBezTo>
                  <a:cubicBezTo>
                    <a:pt x="19" y="65"/>
                    <a:pt x="19" y="65"/>
                    <a:pt x="19" y="65"/>
                  </a:cubicBezTo>
                  <a:cubicBezTo>
                    <a:pt x="19" y="65"/>
                    <a:pt x="19" y="65"/>
                    <a:pt x="19" y="65"/>
                  </a:cubicBezTo>
                  <a:cubicBezTo>
                    <a:pt x="19" y="65"/>
                    <a:pt x="49" y="60"/>
                    <a:pt x="96" y="60"/>
                  </a:cubicBezTo>
                  <a:cubicBezTo>
                    <a:pt x="155" y="60"/>
                    <a:pt x="240" y="69"/>
                    <a:pt x="321" y="114"/>
                  </a:cubicBezTo>
                  <a:cubicBezTo>
                    <a:pt x="321" y="114"/>
                    <a:pt x="321" y="114"/>
                    <a:pt x="321" y="114"/>
                  </a:cubicBezTo>
                  <a:cubicBezTo>
                    <a:pt x="240" y="69"/>
                    <a:pt x="155" y="60"/>
                    <a:pt x="96" y="60"/>
                  </a:cubicBezTo>
                  <a:cubicBezTo>
                    <a:pt x="49" y="60"/>
                    <a:pt x="19" y="65"/>
                    <a:pt x="19" y="65"/>
                  </a:cubicBezTo>
                  <a:cubicBezTo>
                    <a:pt x="0" y="0"/>
                    <a:pt x="0" y="0"/>
                    <a:pt x="0" y="0"/>
                  </a:cubicBezTo>
                </a:path>
              </a:pathLst>
            </a:custGeom>
            <a:solidFill>
              <a:srgbClr val="EE885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2" name="Freeform 88"/>
            <p:cNvSpPr/>
            <p:nvPr/>
          </p:nvSpPr>
          <p:spPr bwMode="auto">
            <a:xfrm>
              <a:off x="3862746" y="3745295"/>
              <a:ext cx="41275" cy="134938"/>
            </a:xfrm>
            <a:custGeom>
              <a:avLst/>
              <a:gdLst>
                <a:gd name="T0" fmla="*/ 0 w 11"/>
                <a:gd name="T1" fmla="*/ 0 h 36"/>
                <a:gd name="T2" fmla="*/ 11 w 11"/>
                <a:gd name="T3" fmla="*/ 36 h 36"/>
                <a:gd name="T4" fmla="*/ 11 w 11"/>
                <a:gd name="T5" fmla="*/ 36 h 36"/>
                <a:gd name="T6" fmla="*/ 11 w 11"/>
                <a:gd name="T7" fmla="*/ 36 h 36"/>
                <a:gd name="T8" fmla="*/ 11 w 11"/>
                <a:gd name="T9" fmla="*/ 36 h 36"/>
                <a:gd name="T10" fmla="*/ 0 w 11"/>
                <a:gd name="T11" fmla="*/ 0 h 36"/>
              </a:gdLst>
              <a:ahLst/>
              <a:cxnLst>
                <a:cxn ang="0">
                  <a:pos x="T0" y="T1"/>
                </a:cxn>
                <a:cxn ang="0">
                  <a:pos x="T2" y="T3"/>
                </a:cxn>
                <a:cxn ang="0">
                  <a:pos x="T4" y="T5"/>
                </a:cxn>
                <a:cxn ang="0">
                  <a:pos x="T6" y="T7"/>
                </a:cxn>
                <a:cxn ang="0">
                  <a:pos x="T8" y="T9"/>
                </a:cxn>
                <a:cxn ang="0">
                  <a:pos x="T10" y="T11"/>
                </a:cxn>
              </a:cxnLst>
              <a:rect l="0" t="0" r="r" b="b"/>
              <a:pathLst>
                <a:path w="11" h="36">
                  <a:moveTo>
                    <a:pt x="0" y="0"/>
                  </a:moveTo>
                  <a:cubicBezTo>
                    <a:pt x="11" y="36"/>
                    <a:pt x="11" y="36"/>
                    <a:pt x="11" y="36"/>
                  </a:cubicBezTo>
                  <a:cubicBezTo>
                    <a:pt x="11" y="36"/>
                    <a:pt x="11" y="36"/>
                    <a:pt x="11" y="36"/>
                  </a:cubicBezTo>
                  <a:cubicBezTo>
                    <a:pt x="11" y="36"/>
                    <a:pt x="11" y="36"/>
                    <a:pt x="11" y="36"/>
                  </a:cubicBezTo>
                  <a:cubicBezTo>
                    <a:pt x="11" y="36"/>
                    <a:pt x="11" y="36"/>
                    <a:pt x="11" y="36"/>
                  </a:cubicBezTo>
                  <a:cubicBezTo>
                    <a:pt x="0" y="0"/>
                    <a:pt x="0" y="0"/>
                    <a:pt x="0" y="0"/>
                  </a:cubicBezTo>
                </a:path>
              </a:pathLst>
            </a:custGeom>
            <a:solidFill>
              <a:srgbClr val="ED7A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3" name="Freeform 89"/>
            <p:cNvSpPr/>
            <p:nvPr/>
          </p:nvSpPr>
          <p:spPr bwMode="auto">
            <a:xfrm>
              <a:off x="3832583" y="3346832"/>
              <a:ext cx="1204913" cy="717550"/>
            </a:xfrm>
            <a:custGeom>
              <a:avLst/>
              <a:gdLst>
                <a:gd name="T0" fmla="*/ 265 w 321"/>
                <a:gd name="T1" fmla="*/ 0 h 191"/>
                <a:gd name="T2" fmla="*/ 241 w 321"/>
                <a:gd name="T3" fmla="*/ 7 h 191"/>
                <a:gd name="T4" fmla="*/ 0 w 321"/>
                <a:gd name="T5" fmla="*/ 77 h 191"/>
                <a:gd name="T6" fmla="*/ 19 w 321"/>
                <a:gd name="T7" fmla="*/ 142 h 191"/>
                <a:gd name="T8" fmla="*/ 96 w 321"/>
                <a:gd name="T9" fmla="*/ 137 h 191"/>
                <a:gd name="T10" fmla="*/ 321 w 321"/>
                <a:gd name="T11" fmla="*/ 191 h 191"/>
                <a:gd name="T12" fmla="*/ 321 w 321"/>
                <a:gd name="T13" fmla="*/ 191 h 191"/>
                <a:gd name="T14" fmla="*/ 309 w 321"/>
                <a:gd name="T15" fmla="*/ 147 h 191"/>
                <a:gd name="T16" fmla="*/ 290 w 321"/>
                <a:gd name="T17" fmla="*/ 83 h 191"/>
                <a:gd name="T18" fmla="*/ 267 w 321"/>
                <a:gd name="T19" fmla="*/ 5 h 191"/>
                <a:gd name="T20" fmla="*/ 265 w 321"/>
                <a:gd name="T2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191">
                  <a:moveTo>
                    <a:pt x="265" y="0"/>
                  </a:moveTo>
                  <a:cubicBezTo>
                    <a:pt x="241" y="7"/>
                    <a:pt x="241" y="7"/>
                    <a:pt x="241" y="7"/>
                  </a:cubicBezTo>
                  <a:cubicBezTo>
                    <a:pt x="0" y="77"/>
                    <a:pt x="0" y="77"/>
                    <a:pt x="0" y="77"/>
                  </a:cubicBezTo>
                  <a:cubicBezTo>
                    <a:pt x="19" y="142"/>
                    <a:pt x="19" y="142"/>
                    <a:pt x="19" y="142"/>
                  </a:cubicBezTo>
                  <a:cubicBezTo>
                    <a:pt x="19" y="142"/>
                    <a:pt x="49" y="137"/>
                    <a:pt x="96" y="137"/>
                  </a:cubicBezTo>
                  <a:cubicBezTo>
                    <a:pt x="155" y="137"/>
                    <a:pt x="240" y="146"/>
                    <a:pt x="321" y="191"/>
                  </a:cubicBezTo>
                  <a:cubicBezTo>
                    <a:pt x="321" y="191"/>
                    <a:pt x="321" y="191"/>
                    <a:pt x="321" y="191"/>
                  </a:cubicBezTo>
                  <a:cubicBezTo>
                    <a:pt x="309" y="147"/>
                    <a:pt x="309" y="147"/>
                    <a:pt x="309" y="147"/>
                  </a:cubicBezTo>
                  <a:cubicBezTo>
                    <a:pt x="290" y="83"/>
                    <a:pt x="290" y="83"/>
                    <a:pt x="290" y="83"/>
                  </a:cubicBezTo>
                  <a:cubicBezTo>
                    <a:pt x="267" y="5"/>
                    <a:pt x="267" y="5"/>
                    <a:pt x="267" y="5"/>
                  </a:cubicBezTo>
                  <a:cubicBezTo>
                    <a:pt x="265" y="0"/>
                    <a:pt x="265" y="0"/>
                    <a:pt x="265" y="0"/>
                  </a:cubicBezTo>
                </a:path>
              </a:pathLst>
            </a:custGeom>
            <a:solidFill>
              <a:schemeClr val="bg1">
                <a:lumMod val="85000"/>
              </a:schemeClr>
            </a:solidFill>
            <a:ln>
              <a:noFill/>
            </a:ln>
          </p:spPr>
          <p:txBody>
            <a:bodyPr vert="horz" wrap="square" lIns="91440" tIns="45720" rIns="91440" bIns="45720" numCol="1" anchor="t" anchorCtr="0" compatLnSpc="1"/>
            <a:lstStyle/>
            <a:p>
              <a:endParaRPr lang="en-US"/>
            </a:p>
          </p:txBody>
        </p:sp>
      </p:gr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22"/>
                                        </p:tgtEl>
                                        <p:attrNameLst>
                                          <p:attrName>style.visibility</p:attrName>
                                        </p:attrNameLst>
                                      </p:cBhvr>
                                      <p:to>
                                        <p:strVal val="visible"/>
                                      </p:to>
                                    </p:set>
                                    <p:animEffect transition="in" filter="wipe(left)">
                                      <p:cBhvr>
                                        <p:cTn id="12" dur="500"/>
                                        <p:tgtEl>
                                          <p:spTgt spid="422"/>
                                        </p:tgtEl>
                                      </p:cBhvr>
                                    </p:animEffect>
                                  </p:childTnLst>
                                </p:cTn>
                              </p:par>
                              <p:par>
                                <p:cTn id="13" presetID="22" presetClass="entr" presetSubtype="8" fill="hold" nodeType="withEffect">
                                  <p:stCondLst>
                                    <p:cond delay="0"/>
                                  </p:stCondLst>
                                  <p:childTnLst>
                                    <p:set>
                                      <p:cBhvr>
                                        <p:cTn id="14" dur="1" fill="hold">
                                          <p:stCondLst>
                                            <p:cond delay="0"/>
                                          </p:stCondLst>
                                        </p:cTn>
                                        <p:tgtEl>
                                          <p:spTgt spid="425"/>
                                        </p:tgtEl>
                                        <p:attrNameLst>
                                          <p:attrName>style.visibility</p:attrName>
                                        </p:attrNameLst>
                                      </p:cBhvr>
                                      <p:to>
                                        <p:strVal val="visible"/>
                                      </p:to>
                                    </p:set>
                                    <p:animEffect transition="in" filter="wipe(left)">
                                      <p:cBhvr>
                                        <p:cTn id="15" dur="500"/>
                                        <p:tgtEl>
                                          <p:spTgt spid="425"/>
                                        </p:tgtEl>
                                      </p:cBhvr>
                                    </p:animEffect>
                                  </p:childTnLst>
                                </p:cTn>
                              </p:par>
                              <p:par>
                                <p:cTn id="16" presetID="22" presetClass="entr" presetSubtype="8" fill="hold" nodeType="withEffect">
                                  <p:stCondLst>
                                    <p:cond delay="0"/>
                                  </p:stCondLst>
                                  <p:childTnLst>
                                    <p:set>
                                      <p:cBhvr>
                                        <p:cTn id="17" dur="1" fill="hold">
                                          <p:stCondLst>
                                            <p:cond delay="0"/>
                                          </p:stCondLst>
                                        </p:cTn>
                                        <p:tgtEl>
                                          <p:spTgt spid="428"/>
                                        </p:tgtEl>
                                        <p:attrNameLst>
                                          <p:attrName>style.visibility</p:attrName>
                                        </p:attrNameLst>
                                      </p:cBhvr>
                                      <p:to>
                                        <p:strVal val="visible"/>
                                      </p:to>
                                    </p:set>
                                    <p:animEffect transition="in" filter="wipe(left)">
                                      <p:cBhvr>
                                        <p:cTn id="18" dur="500"/>
                                        <p:tgtEl>
                                          <p:spTgt spid="428"/>
                                        </p:tgtEl>
                                      </p:cBhvr>
                                    </p:animEffect>
                                  </p:childTnLst>
                                </p:cTn>
                              </p:par>
                              <p:par>
                                <p:cTn id="19" presetID="22" presetClass="entr" presetSubtype="8" fill="hold" nodeType="withEffect">
                                  <p:stCondLst>
                                    <p:cond delay="0"/>
                                  </p:stCondLst>
                                  <p:childTnLst>
                                    <p:set>
                                      <p:cBhvr>
                                        <p:cTn id="20" dur="1" fill="hold">
                                          <p:stCondLst>
                                            <p:cond delay="0"/>
                                          </p:stCondLst>
                                        </p:cTn>
                                        <p:tgtEl>
                                          <p:spTgt spid="431"/>
                                        </p:tgtEl>
                                        <p:attrNameLst>
                                          <p:attrName>style.visibility</p:attrName>
                                        </p:attrNameLst>
                                      </p:cBhvr>
                                      <p:to>
                                        <p:strVal val="visible"/>
                                      </p:to>
                                    </p:set>
                                    <p:animEffect transition="in" filter="wipe(left)">
                                      <p:cBhvr>
                                        <p:cTn id="21" dur="500"/>
                                        <p:tgtEl>
                                          <p:spTgt spid="431"/>
                                        </p:tgtEl>
                                      </p:cBhvr>
                                    </p:animEffect>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434"/>
                                        </p:tgtEl>
                                        <p:attrNameLst>
                                          <p:attrName>style.visibility</p:attrName>
                                        </p:attrNameLst>
                                      </p:cBhvr>
                                      <p:to>
                                        <p:strVal val="visible"/>
                                      </p:to>
                                    </p:set>
                                    <p:anim calcmode="lin" valueType="num">
                                      <p:cBhvr additive="base">
                                        <p:cTn id="25" dur="500" fill="hold"/>
                                        <p:tgtEl>
                                          <p:spTgt spid="434"/>
                                        </p:tgtEl>
                                        <p:attrNameLst>
                                          <p:attrName>ppt_x</p:attrName>
                                        </p:attrNameLst>
                                      </p:cBhvr>
                                      <p:tavLst>
                                        <p:tav tm="0">
                                          <p:val>
                                            <p:strVal val="#ppt_x"/>
                                          </p:val>
                                        </p:tav>
                                        <p:tav tm="100000">
                                          <p:val>
                                            <p:strVal val="#ppt_x"/>
                                          </p:val>
                                        </p:tav>
                                      </p:tavLst>
                                    </p:anim>
                                    <p:anim calcmode="lin" valueType="num">
                                      <p:cBhvr additive="base">
                                        <p:cTn id="26" dur="500" fill="hold"/>
                                        <p:tgtEl>
                                          <p:spTgt spid="434"/>
                                        </p:tgtEl>
                                        <p:attrNameLst>
                                          <p:attrName>ppt_y</p:attrName>
                                        </p:attrNameLst>
                                      </p:cBhvr>
                                      <p:tavLst>
                                        <p:tav tm="0">
                                          <p:val>
                                            <p:strVal val="0-#ppt_h/2"/>
                                          </p:val>
                                        </p:tav>
                                        <p:tav tm="100000">
                                          <p:val>
                                            <p:strVal val="#ppt_y"/>
                                          </p:val>
                                        </p:tav>
                                      </p:tavLst>
                                    </p:anim>
                                  </p:childTnLst>
                                </p:cTn>
                              </p:par>
                            </p:childTnLst>
                          </p:cTn>
                        </p:par>
                        <p:par>
                          <p:cTn id="27" fill="hold">
                            <p:stCondLst>
                              <p:cond delay="1500"/>
                            </p:stCondLst>
                            <p:childTnLst>
                              <p:par>
                                <p:cTn id="28" presetID="19" presetClass="entr" presetSubtype="5" fill="hold" nodeType="afterEffect">
                                  <p:stCondLst>
                                    <p:cond delay="0"/>
                                  </p:stCondLst>
                                  <p:childTnLst>
                                    <p:set>
                                      <p:cBhvr>
                                        <p:cTn id="29" dur="1" fill="hold">
                                          <p:stCondLst>
                                            <p:cond delay="0"/>
                                          </p:stCondLst>
                                        </p:cTn>
                                        <p:tgtEl>
                                          <p:spTgt spid="439"/>
                                        </p:tgtEl>
                                        <p:attrNameLst>
                                          <p:attrName>style.visibility</p:attrName>
                                        </p:attrNameLst>
                                      </p:cBhvr>
                                      <p:to>
                                        <p:strVal val="visible"/>
                                      </p:to>
                                    </p:set>
                                    <p:anim calcmode="lin" valueType="num">
                                      <p:cBhvr>
                                        <p:cTn id="30" dur="500" fill="hold"/>
                                        <p:tgtEl>
                                          <p:spTgt spid="439"/>
                                        </p:tgtEl>
                                        <p:attrNameLst>
                                          <p:attrName>ppt_w</p:attrName>
                                        </p:attrNameLst>
                                      </p:cBhvr>
                                      <p:tavLst>
                                        <p:tav tm="0">
                                          <p:val>
                                            <p:strVal val="#ppt_w"/>
                                          </p:val>
                                        </p:tav>
                                        <p:tav tm="100000">
                                          <p:val>
                                            <p:strVal val="#ppt_w"/>
                                          </p:val>
                                        </p:tav>
                                      </p:tavLst>
                                    </p:anim>
                                    <p:anim calcmode="lin" valueType="num">
                                      <p:cBhvr>
                                        <p:cTn id="31" dur="500" fill="hold"/>
                                        <p:tgtEl>
                                          <p:spTgt spid="439"/>
                                        </p:tgtEl>
                                        <p:attrNameLst>
                                          <p:attrName>ppt_h</p:attrName>
                                        </p:attrNameLst>
                                      </p:cBhvr>
                                      <p:tavLst>
                                        <p:tav tm="0" fmla="#ppt_h*sin(2.5*pi*$)">
                                          <p:val>
                                            <p:fltVal val="0"/>
                                          </p:val>
                                        </p:tav>
                                        <p:tav tm="100000">
                                          <p:val>
                                            <p:fltVal val="1"/>
                                          </p:val>
                                        </p:tav>
                                      </p:tavLst>
                                    </p:anim>
                                  </p:childTnLst>
                                </p:cTn>
                              </p:par>
                              <p:par>
                                <p:cTn id="32" presetID="42" presetClass="path" presetSubtype="0" fill="hold" nodeType="withEffect">
                                  <p:stCondLst>
                                    <p:cond delay="0"/>
                                  </p:stCondLst>
                                  <p:childTnLst>
                                    <p:animMotion origin="layout" path="M 1.875E-6 4.81481E-6 L 1.875E-6 -0.15487 " pathEditMode="relative" rAng="0" ptsTypes="AA">
                                      <p:cBhvr>
                                        <p:cTn id="33" dur="500" spd="-100000" fill="hold"/>
                                        <p:tgtEl>
                                          <p:spTgt spid="439"/>
                                        </p:tgtEl>
                                        <p:attrNameLst>
                                          <p:attrName>ppt_x</p:attrName>
                                          <p:attrName>ppt_y</p:attrName>
                                        </p:attrNameLst>
                                      </p:cBhvr>
                                      <p:rCtr x="0" y="-7755"/>
                                    </p:animMotion>
                                  </p:childTnLst>
                                </p:cTn>
                              </p:par>
                            </p:childTnLst>
                          </p:cTn>
                        </p:par>
                        <p:par>
                          <p:cTn id="34" fill="hold">
                            <p:stCondLst>
                              <p:cond delay="2000"/>
                            </p:stCondLst>
                            <p:childTnLst>
                              <p:par>
                                <p:cTn id="35" presetID="19" presetClass="entr" presetSubtype="5" fill="hold" nodeType="afterEffect">
                                  <p:stCondLst>
                                    <p:cond delay="0"/>
                                  </p:stCondLst>
                                  <p:childTnLst>
                                    <p:set>
                                      <p:cBhvr>
                                        <p:cTn id="36" dur="1" fill="hold">
                                          <p:stCondLst>
                                            <p:cond delay="0"/>
                                          </p:stCondLst>
                                        </p:cTn>
                                        <p:tgtEl>
                                          <p:spTgt spid="444"/>
                                        </p:tgtEl>
                                        <p:attrNameLst>
                                          <p:attrName>style.visibility</p:attrName>
                                        </p:attrNameLst>
                                      </p:cBhvr>
                                      <p:to>
                                        <p:strVal val="visible"/>
                                      </p:to>
                                    </p:set>
                                    <p:anim calcmode="lin" valueType="num">
                                      <p:cBhvr>
                                        <p:cTn id="37" dur="500" fill="hold"/>
                                        <p:tgtEl>
                                          <p:spTgt spid="444"/>
                                        </p:tgtEl>
                                        <p:attrNameLst>
                                          <p:attrName>ppt_w</p:attrName>
                                        </p:attrNameLst>
                                      </p:cBhvr>
                                      <p:tavLst>
                                        <p:tav tm="0">
                                          <p:val>
                                            <p:strVal val="#ppt_w"/>
                                          </p:val>
                                        </p:tav>
                                        <p:tav tm="100000">
                                          <p:val>
                                            <p:strVal val="#ppt_w"/>
                                          </p:val>
                                        </p:tav>
                                      </p:tavLst>
                                    </p:anim>
                                    <p:anim calcmode="lin" valueType="num">
                                      <p:cBhvr>
                                        <p:cTn id="38" dur="500" fill="hold"/>
                                        <p:tgtEl>
                                          <p:spTgt spid="444"/>
                                        </p:tgtEl>
                                        <p:attrNameLst>
                                          <p:attrName>ppt_h</p:attrName>
                                        </p:attrNameLst>
                                      </p:cBhvr>
                                      <p:tavLst>
                                        <p:tav tm="0" fmla="#ppt_h*sin(2.5*pi*$)">
                                          <p:val>
                                            <p:fltVal val="0"/>
                                          </p:val>
                                        </p:tav>
                                        <p:tav tm="100000">
                                          <p:val>
                                            <p:fltVal val="1"/>
                                          </p:val>
                                        </p:tav>
                                      </p:tavLst>
                                    </p:anim>
                                  </p:childTnLst>
                                </p:cTn>
                              </p:par>
                              <p:par>
                                <p:cTn id="39" presetID="42" presetClass="path" presetSubtype="0" fill="hold" nodeType="withEffect">
                                  <p:stCondLst>
                                    <p:cond delay="0"/>
                                  </p:stCondLst>
                                  <p:childTnLst>
                                    <p:animMotion origin="layout" path="M 1.875E-6 4.81481E-6 L 1.875E-6 -0.15487 " pathEditMode="relative" rAng="0" ptsTypes="AA">
                                      <p:cBhvr>
                                        <p:cTn id="40" dur="500" spd="-100000" fill="hold"/>
                                        <p:tgtEl>
                                          <p:spTgt spid="444"/>
                                        </p:tgtEl>
                                        <p:attrNameLst>
                                          <p:attrName>ppt_x</p:attrName>
                                          <p:attrName>ppt_y</p:attrName>
                                        </p:attrNameLst>
                                      </p:cBhvr>
                                      <p:rCtr x="0" y="-7755"/>
                                    </p:animMotion>
                                  </p:childTnLst>
                                </p:cTn>
                              </p:par>
                            </p:childTnLst>
                          </p:cTn>
                        </p:par>
                        <p:par>
                          <p:cTn id="41" fill="hold">
                            <p:stCondLst>
                              <p:cond delay="2500"/>
                            </p:stCondLst>
                            <p:childTnLst>
                              <p:par>
                                <p:cTn id="42" presetID="19" presetClass="entr" presetSubtype="5" fill="hold" nodeType="afterEffect">
                                  <p:stCondLst>
                                    <p:cond delay="0"/>
                                  </p:stCondLst>
                                  <p:childTnLst>
                                    <p:set>
                                      <p:cBhvr>
                                        <p:cTn id="43" dur="1" fill="hold">
                                          <p:stCondLst>
                                            <p:cond delay="0"/>
                                          </p:stCondLst>
                                        </p:cTn>
                                        <p:tgtEl>
                                          <p:spTgt spid="452"/>
                                        </p:tgtEl>
                                        <p:attrNameLst>
                                          <p:attrName>style.visibility</p:attrName>
                                        </p:attrNameLst>
                                      </p:cBhvr>
                                      <p:to>
                                        <p:strVal val="visible"/>
                                      </p:to>
                                    </p:set>
                                    <p:anim calcmode="lin" valueType="num">
                                      <p:cBhvr>
                                        <p:cTn id="44" dur="500" fill="hold"/>
                                        <p:tgtEl>
                                          <p:spTgt spid="452"/>
                                        </p:tgtEl>
                                        <p:attrNameLst>
                                          <p:attrName>ppt_w</p:attrName>
                                        </p:attrNameLst>
                                      </p:cBhvr>
                                      <p:tavLst>
                                        <p:tav tm="0">
                                          <p:val>
                                            <p:strVal val="#ppt_w"/>
                                          </p:val>
                                        </p:tav>
                                        <p:tav tm="100000">
                                          <p:val>
                                            <p:strVal val="#ppt_w"/>
                                          </p:val>
                                        </p:tav>
                                      </p:tavLst>
                                    </p:anim>
                                    <p:anim calcmode="lin" valueType="num">
                                      <p:cBhvr>
                                        <p:cTn id="45" dur="500" fill="hold"/>
                                        <p:tgtEl>
                                          <p:spTgt spid="452"/>
                                        </p:tgtEl>
                                        <p:attrNameLst>
                                          <p:attrName>ppt_h</p:attrName>
                                        </p:attrNameLst>
                                      </p:cBhvr>
                                      <p:tavLst>
                                        <p:tav tm="0" fmla="#ppt_h*sin(2.5*pi*$)">
                                          <p:val>
                                            <p:fltVal val="0"/>
                                          </p:val>
                                        </p:tav>
                                        <p:tav tm="100000">
                                          <p:val>
                                            <p:fltVal val="1"/>
                                          </p:val>
                                        </p:tav>
                                      </p:tavLst>
                                    </p:anim>
                                  </p:childTnLst>
                                </p:cTn>
                              </p:par>
                              <p:par>
                                <p:cTn id="46" presetID="42" presetClass="path" presetSubtype="0" fill="hold" nodeType="withEffect">
                                  <p:stCondLst>
                                    <p:cond delay="0"/>
                                  </p:stCondLst>
                                  <p:childTnLst>
                                    <p:animMotion origin="layout" path="M 1.875E-6 4.81481E-6 L 1.875E-6 -0.15487 " pathEditMode="relative" rAng="0" ptsTypes="AA">
                                      <p:cBhvr>
                                        <p:cTn id="47" dur="500" spd="-100000" fill="hold"/>
                                        <p:tgtEl>
                                          <p:spTgt spid="452"/>
                                        </p:tgtEl>
                                        <p:attrNameLst>
                                          <p:attrName>ppt_x</p:attrName>
                                          <p:attrName>ppt_y</p:attrName>
                                        </p:attrNameLst>
                                      </p:cBhvr>
                                      <p:rCtr x="0" y="-7755"/>
                                    </p:animMotion>
                                  </p:childTnLst>
                                </p:cTn>
                              </p:par>
                            </p:childTnLst>
                          </p:cTn>
                        </p:par>
                        <p:par>
                          <p:cTn id="48" fill="hold">
                            <p:stCondLst>
                              <p:cond delay="3000"/>
                            </p:stCondLst>
                            <p:childTnLst>
                              <p:par>
                                <p:cTn id="49" presetID="22" presetClass="entr" presetSubtype="8" fill="hold" nodeType="afterEffect">
                                  <p:stCondLst>
                                    <p:cond delay="0"/>
                                  </p:stCondLst>
                                  <p:childTnLst>
                                    <p:set>
                                      <p:cBhvr>
                                        <p:cTn id="50" dur="1" fill="hold">
                                          <p:stCondLst>
                                            <p:cond delay="0"/>
                                          </p:stCondLst>
                                        </p:cTn>
                                        <p:tgtEl>
                                          <p:spTgt spid="410"/>
                                        </p:tgtEl>
                                        <p:attrNameLst>
                                          <p:attrName>style.visibility</p:attrName>
                                        </p:attrNameLst>
                                      </p:cBhvr>
                                      <p:to>
                                        <p:strVal val="visible"/>
                                      </p:to>
                                    </p:set>
                                    <p:animEffect transition="in" filter="wipe(left)">
                                      <p:cBhvr>
                                        <p:cTn id="51" dur="500"/>
                                        <p:tgtEl>
                                          <p:spTgt spid="410"/>
                                        </p:tgtEl>
                                      </p:cBhvr>
                                    </p:animEffect>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413"/>
                                        </p:tgtEl>
                                        <p:attrNameLst>
                                          <p:attrName>style.visibility</p:attrName>
                                        </p:attrNameLst>
                                      </p:cBhvr>
                                      <p:to>
                                        <p:strVal val="visible"/>
                                      </p:to>
                                    </p:set>
                                    <p:animEffect transition="in" filter="wipe(left)">
                                      <p:cBhvr>
                                        <p:cTn id="55" dur="500"/>
                                        <p:tgtEl>
                                          <p:spTgt spid="413"/>
                                        </p:tgtEl>
                                      </p:cBhvr>
                                    </p:animEffect>
                                  </p:childTnLst>
                                </p:cTn>
                              </p:par>
                            </p:childTnLst>
                          </p:cTn>
                        </p:par>
                        <p:par>
                          <p:cTn id="56" fill="hold">
                            <p:stCondLst>
                              <p:cond delay="4000"/>
                            </p:stCondLst>
                            <p:childTnLst>
                              <p:par>
                                <p:cTn id="57" presetID="22" presetClass="entr" presetSubtype="8" fill="hold" nodeType="afterEffect">
                                  <p:stCondLst>
                                    <p:cond delay="0"/>
                                  </p:stCondLst>
                                  <p:childTnLst>
                                    <p:set>
                                      <p:cBhvr>
                                        <p:cTn id="58" dur="1" fill="hold">
                                          <p:stCondLst>
                                            <p:cond delay="0"/>
                                          </p:stCondLst>
                                        </p:cTn>
                                        <p:tgtEl>
                                          <p:spTgt spid="416"/>
                                        </p:tgtEl>
                                        <p:attrNameLst>
                                          <p:attrName>style.visibility</p:attrName>
                                        </p:attrNameLst>
                                      </p:cBhvr>
                                      <p:to>
                                        <p:strVal val="visible"/>
                                      </p:to>
                                    </p:set>
                                    <p:animEffect transition="in" filter="wipe(left)">
                                      <p:cBhvr>
                                        <p:cTn id="59" dur="500"/>
                                        <p:tgtEl>
                                          <p:spTgt spid="416"/>
                                        </p:tgtEl>
                                      </p:cBhvr>
                                    </p:animEffect>
                                  </p:childTnLst>
                                </p:cTn>
                              </p:par>
                            </p:childTnLst>
                          </p:cTn>
                        </p:par>
                        <p:par>
                          <p:cTn id="60" fill="hold">
                            <p:stCondLst>
                              <p:cond delay="4500"/>
                            </p:stCondLst>
                            <p:childTnLst>
                              <p:par>
                                <p:cTn id="61" presetID="22" presetClass="entr" presetSubtype="8" fill="hold" nodeType="afterEffect">
                                  <p:stCondLst>
                                    <p:cond delay="0"/>
                                  </p:stCondLst>
                                  <p:childTnLst>
                                    <p:set>
                                      <p:cBhvr>
                                        <p:cTn id="62" dur="1" fill="hold">
                                          <p:stCondLst>
                                            <p:cond delay="0"/>
                                          </p:stCondLst>
                                        </p:cTn>
                                        <p:tgtEl>
                                          <p:spTgt spid="419"/>
                                        </p:tgtEl>
                                        <p:attrNameLst>
                                          <p:attrName>style.visibility</p:attrName>
                                        </p:attrNameLst>
                                      </p:cBhvr>
                                      <p:to>
                                        <p:strVal val="visible"/>
                                      </p:to>
                                    </p:set>
                                    <p:animEffect transition="in" filter="wipe(left)">
                                      <p:cBhvr>
                                        <p:cTn id="63" dur="500"/>
                                        <p:tgtEl>
                                          <p:spTgt spid="4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97569" y="3512926"/>
            <a:ext cx="11858654" cy="659180"/>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sz="2100">
              <a:latin typeface="+mj-ea"/>
              <a:ea typeface="+mj-ea"/>
            </a:endParaRPr>
          </a:p>
        </p:txBody>
      </p:sp>
      <p:grpSp>
        <p:nvGrpSpPr>
          <p:cNvPr id="5" name="组合 4"/>
          <p:cNvGrpSpPr/>
          <p:nvPr/>
        </p:nvGrpSpPr>
        <p:grpSpPr>
          <a:xfrm>
            <a:off x="2288009" y="3347900"/>
            <a:ext cx="1030514" cy="1000701"/>
            <a:chOff x="742042" y="3055533"/>
            <a:chExt cx="1030514" cy="1000933"/>
          </a:xfrm>
        </p:grpSpPr>
        <p:grpSp>
          <p:nvGrpSpPr>
            <p:cNvPr id="6" name="组合 5"/>
            <p:cNvGrpSpPr/>
            <p:nvPr/>
          </p:nvGrpSpPr>
          <p:grpSpPr>
            <a:xfrm>
              <a:off x="756833" y="3055533"/>
              <a:ext cx="1000933" cy="1000933"/>
              <a:chOff x="5787323" y="1979591"/>
              <a:chExt cx="1767610" cy="1767610"/>
            </a:xfrm>
          </p:grpSpPr>
          <p:sp>
            <p:nvSpPr>
              <p:cNvPr id="8" name="椭圆 7"/>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9" name="椭圆 8"/>
              <p:cNvSpPr/>
              <p:nvPr/>
            </p:nvSpPr>
            <p:spPr>
              <a:xfrm>
                <a:off x="5956266" y="2148531"/>
                <a:ext cx="1429731" cy="14297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10" name="椭圆 9"/>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11" name="椭圆 10"/>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7" name="文本框 82"/>
            <p:cNvSpPr txBox="1"/>
            <p:nvPr/>
          </p:nvSpPr>
          <p:spPr>
            <a:xfrm>
              <a:off x="742042"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7</a:t>
              </a:r>
              <a:r>
                <a:rPr lang="zh-CN" altLang="en-US" sz="2100" dirty="0">
                  <a:solidFill>
                    <a:schemeClr val="tx1">
                      <a:lumMod val="50000"/>
                      <a:lumOff val="50000"/>
                    </a:schemeClr>
                  </a:solidFill>
                  <a:latin typeface="+mj-ea"/>
                  <a:ea typeface="+mj-ea"/>
                </a:rPr>
                <a:t>月</a:t>
              </a:r>
            </a:p>
          </p:txBody>
        </p:sp>
      </p:grpSp>
      <p:grpSp>
        <p:nvGrpSpPr>
          <p:cNvPr id="12" name="组合 11"/>
          <p:cNvGrpSpPr/>
          <p:nvPr/>
        </p:nvGrpSpPr>
        <p:grpSpPr>
          <a:xfrm>
            <a:off x="3872545" y="3347900"/>
            <a:ext cx="1030514" cy="1000701"/>
            <a:chOff x="3161392" y="3055533"/>
            <a:chExt cx="1030514" cy="1000933"/>
          </a:xfrm>
        </p:grpSpPr>
        <p:grpSp>
          <p:nvGrpSpPr>
            <p:cNvPr id="13" name="组合 12"/>
            <p:cNvGrpSpPr/>
            <p:nvPr/>
          </p:nvGrpSpPr>
          <p:grpSpPr>
            <a:xfrm>
              <a:off x="3176183" y="3055533"/>
              <a:ext cx="1000933" cy="1000933"/>
              <a:chOff x="5787323" y="1979591"/>
              <a:chExt cx="1767610" cy="1767610"/>
            </a:xfrm>
          </p:grpSpPr>
          <p:sp>
            <p:nvSpPr>
              <p:cNvPr id="15" name="椭圆 14"/>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16" name="椭圆 15"/>
              <p:cNvSpPr/>
              <p:nvPr/>
            </p:nvSpPr>
            <p:spPr>
              <a:xfrm>
                <a:off x="5956266" y="2148531"/>
                <a:ext cx="1429731" cy="14297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17" name="椭圆 16"/>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18" name="椭圆 17"/>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14" name="文本框 83"/>
            <p:cNvSpPr txBox="1"/>
            <p:nvPr/>
          </p:nvSpPr>
          <p:spPr>
            <a:xfrm>
              <a:off x="3161392"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8</a:t>
              </a:r>
              <a:r>
                <a:rPr lang="zh-CN" altLang="en-US" sz="2100" dirty="0">
                  <a:solidFill>
                    <a:schemeClr val="tx1">
                      <a:lumMod val="50000"/>
                      <a:lumOff val="50000"/>
                    </a:schemeClr>
                  </a:solidFill>
                  <a:latin typeface="+mj-ea"/>
                  <a:ea typeface="+mj-ea"/>
                </a:rPr>
                <a:t>月</a:t>
              </a:r>
            </a:p>
          </p:txBody>
        </p:sp>
      </p:grpSp>
      <p:grpSp>
        <p:nvGrpSpPr>
          <p:cNvPr id="19" name="组合 18"/>
          <p:cNvGrpSpPr/>
          <p:nvPr/>
        </p:nvGrpSpPr>
        <p:grpSpPr>
          <a:xfrm>
            <a:off x="5451695" y="3347900"/>
            <a:ext cx="1030514" cy="1000701"/>
            <a:chOff x="5575358" y="3055533"/>
            <a:chExt cx="1030514" cy="1000933"/>
          </a:xfrm>
        </p:grpSpPr>
        <p:grpSp>
          <p:nvGrpSpPr>
            <p:cNvPr id="20" name="组合 19"/>
            <p:cNvGrpSpPr/>
            <p:nvPr/>
          </p:nvGrpSpPr>
          <p:grpSpPr>
            <a:xfrm>
              <a:off x="5595533" y="3055533"/>
              <a:ext cx="1000933" cy="1000933"/>
              <a:chOff x="5787323" y="1979591"/>
              <a:chExt cx="1767610" cy="1767610"/>
            </a:xfrm>
          </p:grpSpPr>
          <p:sp>
            <p:nvSpPr>
              <p:cNvPr id="22" name="椭圆 21"/>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23" name="椭圆 22"/>
              <p:cNvSpPr/>
              <p:nvPr/>
            </p:nvSpPr>
            <p:spPr>
              <a:xfrm>
                <a:off x="5956263" y="2148531"/>
                <a:ext cx="1429731" cy="14297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24" name="椭圆 23"/>
              <p:cNvSpPr/>
              <p:nvPr/>
            </p:nvSpPr>
            <p:spPr>
              <a:xfrm>
                <a:off x="6014078" y="2206353"/>
                <a:ext cx="1314086"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25" name="椭圆 24"/>
              <p:cNvSpPr/>
              <p:nvPr/>
            </p:nvSpPr>
            <p:spPr>
              <a:xfrm>
                <a:off x="6078822" y="2271089"/>
                <a:ext cx="1184611" cy="1184611"/>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21" name="文本框 84"/>
            <p:cNvSpPr txBox="1"/>
            <p:nvPr/>
          </p:nvSpPr>
          <p:spPr>
            <a:xfrm>
              <a:off x="5575358"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9</a:t>
              </a:r>
              <a:r>
                <a:rPr lang="zh-CN" altLang="en-US" sz="2100" dirty="0">
                  <a:solidFill>
                    <a:schemeClr val="tx1">
                      <a:lumMod val="50000"/>
                      <a:lumOff val="50000"/>
                    </a:schemeClr>
                  </a:solidFill>
                  <a:latin typeface="+mj-ea"/>
                  <a:ea typeface="+mj-ea"/>
                </a:rPr>
                <a:t>月</a:t>
              </a:r>
            </a:p>
          </p:txBody>
        </p:sp>
      </p:grpSp>
      <p:grpSp>
        <p:nvGrpSpPr>
          <p:cNvPr id="26" name="组合 25"/>
          <p:cNvGrpSpPr/>
          <p:nvPr/>
        </p:nvGrpSpPr>
        <p:grpSpPr>
          <a:xfrm>
            <a:off x="7041613" y="3347900"/>
            <a:ext cx="1030514" cy="1000701"/>
            <a:chOff x="8000092" y="3055533"/>
            <a:chExt cx="1030514" cy="1000933"/>
          </a:xfrm>
        </p:grpSpPr>
        <p:grpSp>
          <p:nvGrpSpPr>
            <p:cNvPr id="27" name="组合 26"/>
            <p:cNvGrpSpPr/>
            <p:nvPr/>
          </p:nvGrpSpPr>
          <p:grpSpPr>
            <a:xfrm>
              <a:off x="8014883" y="3055533"/>
              <a:ext cx="1000933" cy="1000933"/>
              <a:chOff x="5787323" y="1979591"/>
              <a:chExt cx="1767610" cy="1767610"/>
            </a:xfrm>
          </p:grpSpPr>
          <p:sp>
            <p:nvSpPr>
              <p:cNvPr id="29" name="椭圆 28"/>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0" name="椭圆 29"/>
              <p:cNvSpPr/>
              <p:nvPr/>
            </p:nvSpPr>
            <p:spPr>
              <a:xfrm>
                <a:off x="5956271" y="2148531"/>
                <a:ext cx="1429731" cy="14297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1" name="椭圆 30"/>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2" name="椭圆 31"/>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28" name="文本框 85"/>
            <p:cNvSpPr txBox="1"/>
            <p:nvPr/>
          </p:nvSpPr>
          <p:spPr>
            <a:xfrm>
              <a:off x="8000092"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10</a:t>
              </a:r>
              <a:r>
                <a:rPr lang="zh-CN" altLang="en-US" sz="2100" dirty="0">
                  <a:solidFill>
                    <a:schemeClr val="tx1">
                      <a:lumMod val="50000"/>
                      <a:lumOff val="50000"/>
                    </a:schemeClr>
                  </a:solidFill>
                  <a:latin typeface="+mj-ea"/>
                  <a:ea typeface="+mj-ea"/>
                </a:rPr>
                <a:t>月</a:t>
              </a:r>
            </a:p>
          </p:txBody>
        </p:sp>
      </p:grpSp>
      <p:grpSp>
        <p:nvGrpSpPr>
          <p:cNvPr id="33" name="组合 32"/>
          <p:cNvGrpSpPr/>
          <p:nvPr/>
        </p:nvGrpSpPr>
        <p:grpSpPr>
          <a:xfrm>
            <a:off x="10210686" y="3347900"/>
            <a:ext cx="1030514" cy="1000701"/>
            <a:chOff x="10419442" y="3055533"/>
            <a:chExt cx="1030514" cy="1000933"/>
          </a:xfrm>
        </p:grpSpPr>
        <p:grpSp>
          <p:nvGrpSpPr>
            <p:cNvPr id="34" name="组合 33"/>
            <p:cNvGrpSpPr/>
            <p:nvPr/>
          </p:nvGrpSpPr>
          <p:grpSpPr>
            <a:xfrm>
              <a:off x="10434233" y="3055533"/>
              <a:ext cx="1000933" cy="1000933"/>
              <a:chOff x="5787323" y="1979591"/>
              <a:chExt cx="1767610" cy="1767610"/>
            </a:xfrm>
          </p:grpSpPr>
          <p:sp>
            <p:nvSpPr>
              <p:cNvPr id="36" name="椭圆 35"/>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7" name="椭圆 36"/>
              <p:cNvSpPr/>
              <p:nvPr/>
            </p:nvSpPr>
            <p:spPr>
              <a:xfrm>
                <a:off x="5956263" y="2148531"/>
                <a:ext cx="1429731" cy="14297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8" name="椭圆 37"/>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39" name="椭圆 38"/>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35" name="文本框 86"/>
            <p:cNvSpPr txBox="1"/>
            <p:nvPr/>
          </p:nvSpPr>
          <p:spPr>
            <a:xfrm>
              <a:off x="10419442"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12</a:t>
              </a:r>
              <a:r>
                <a:rPr lang="zh-CN" altLang="en-US" sz="2100" dirty="0">
                  <a:solidFill>
                    <a:schemeClr val="tx1">
                      <a:lumMod val="50000"/>
                      <a:lumOff val="50000"/>
                    </a:schemeClr>
                  </a:solidFill>
                  <a:latin typeface="+mj-ea"/>
                  <a:ea typeface="+mj-ea"/>
                </a:rPr>
                <a:t>月</a:t>
              </a:r>
            </a:p>
          </p:txBody>
        </p:sp>
      </p:grpSp>
      <p:grpSp>
        <p:nvGrpSpPr>
          <p:cNvPr id="40" name="组合 39"/>
          <p:cNvGrpSpPr/>
          <p:nvPr/>
        </p:nvGrpSpPr>
        <p:grpSpPr>
          <a:xfrm>
            <a:off x="1993088" y="5047625"/>
            <a:ext cx="1730428" cy="1072763"/>
            <a:chOff x="1992293" y="5048791"/>
            <a:chExt cx="1730428" cy="1073011"/>
          </a:xfrm>
        </p:grpSpPr>
        <p:sp>
          <p:nvSpPr>
            <p:cNvPr id="41" name="圆角矩形 40"/>
            <p:cNvSpPr/>
            <p:nvPr/>
          </p:nvSpPr>
          <p:spPr>
            <a:xfrm>
              <a:off x="1992293"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42" name="组合 41"/>
            <p:cNvGrpSpPr/>
            <p:nvPr/>
          </p:nvGrpSpPr>
          <p:grpSpPr>
            <a:xfrm>
              <a:off x="2135111" y="5099591"/>
              <a:ext cx="1574656" cy="918008"/>
              <a:chOff x="460208" y="1689010"/>
              <a:chExt cx="1574656" cy="918008"/>
            </a:xfrm>
          </p:grpSpPr>
          <p:sp>
            <p:nvSpPr>
              <p:cNvPr id="43" name="文本框 94"/>
              <p:cNvSpPr txBox="1"/>
              <p:nvPr/>
            </p:nvSpPr>
            <p:spPr>
              <a:xfrm>
                <a:off x="606688" y="1689010"/>
                <a:ext cx="1428176"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44" name="文本框 95"/>
              <p:cNvSpPr txBox="1"/>
              <p:nvPr/>
            </p:nvSpPr>
            <p:spPr>
              <a:xfrm>
                <a:off x="460208" y="1974391"/>
                <a:ext cx="1444792"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45" name="组合 44"/>
          <p:cNvGrpSpPr/>
          <p:nvPr/>
        </p:nvGrpSpPr>
        <p:grpSpPr>
          <a:xfrm>
            <a:off x="703476" y="3347900"/>
            <a:ext cx="1030514" cy="1000701"/>
            <a:chOff x="742042" y="3055533"/>
            <a:chExt cx="1030514" cy="1000933"/>
          </a:xfrm>
        </p:grpSpPr>
        <p:grpSp>
          <p:nvGrpSpPr>
            <p:cNvPr id="46" name="组合 45"/>
            <p:cNvGrpSpPr/>
            <p:nvPr/>
          </p:nvGrpSpPr>
          <p:grpSpPr>
            <a:xfrm>
              <a:off x="756833" y="3055533"/>
              <a:ext cx="1000933" cy="1000933"/>
              <a:chOff x="5787323" y="1979591"/>
              <a:chExt cx="1767610" cy="1767610"/>
            </a:xfrm>
          </p:grpSpPr>
          <p:sp>
            <p:nvSpPr>
              <p:cNvPr id="48" name="椭圆 47"/>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49" name="椭圆 48"/>
              <p:cNvSpPr/>
              <p:nvPr/>
            </p:nvSpPr>
            <p:spPr>
              <a:xfrm>
                <a:off x="5956264" y="2148531"/>
                <a:ext cx="1429729" cy="142973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50" name="椭圆 49"/>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51" name="椭圆 50"/>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47" name="文本框 82"/>
            <p:cNvSpPr txBox="1"/>
            <p:nvPr/>
          </p:nvSpPr>
          <p:spPr>
            <a:xfrm>
              <a:off x="742042"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6</a:t>
              </a:r>
              <a:r>
                <a:rPr lang="zh-CN" altLang="en-US" sz="2100" dirty="0">
                  <a:solidFill>
                    <a:schemeClr val="tx1">
                      <a:lumMod val="50000"/>
                      <a:lumOff val="50000"/>
                    </a:schemeClr>
                  </a:solidFill>
                  <a:latin typeface="+mj-ea"/>
                  <a:ea typeface="+mj-ea"/>
                </a:rPr>
                <a:t>月</a:t>
              </a:r>
            </a:p>
          </p:txBody>
        </p:sp>
      </p:grpSp>
      <p:grpSp>
        <p:nvGrpSpPr>
          <p:cNvPr id="52" name="组合 51"/>
          <p:cNvGrpSpPr/>
          <p:nvPr/>
        </p:nvGrpSpPr>
        <p:grpSpPr>
          <a:xfrm>
            <a:off x="8676944" y="3347900"/>
            <a:ext cx="1030514" cy="1000701"/>
            <a:chOff x="8000094" y="3055533"/>
            <a:chExt cx="1030514" cy="1000933"/>
          </a:xfrm>
        </p:grpSpPr>
        <p:grpSp>
          <p:nvGrpSpPr>
            <p:cNvPr id="53" name="组合 52"/>
            <p:cNvGrpSpPr/>
            <p:nvPr/>
          </p:nvGrpSpPr>
          <p:grpSpPr>
            <a:xfrm>
              <a:off x="8014883" y="3055533"/>
              <a:ext cx="1000933" cy="1000933"/>
              <a:chOff x="5787323" y="1979591"/>
              <a:chExt cx="1767610" cy="1767610"/>
            </a:xfrm>
          </p:grpSpPr>
          <p:sp>
            <p:nvSpPr>
              <p:cNvPr id="55" name="椭圆 54"/>
              <p:cNvSpPr/>
              <p:nvPr/>
            </p:nvSpPr>
            <p:spPr>
              <a:xfrm>
                <a:off x="5787323" y="1979591"/>
                <a:ext cx="1767610" cy="1767610"/>
              </a:xfrm>
              <a:prstGeom prst="ellipse">
                <a:avLst/>
              </a:prstGeom>
              <a:gradFill>
                <a:gsLst>
                  <a:gs pos="100000">
                    <a:schemeClr val="bg1"/>
                  </a:gs>
                  <a:gs pos="0">
                    <a:srgbClr val="D1D1D1"/>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56" name="椭圆 55"/>
              <p:cNvSpPr/>
              <p:nvPr/>
            </p:nvSpPr>
            <p:spPr>
              <a:xfrm>
                <a:off x="5956263" y="2148531"/>
                <a:ext cx="1429731" cy="142973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57" name="椭圆 56"/>
              <p:cNvSpPr/>
              <p:nvPr/>
            </p:nvSpPr>
            <p:spPr>
              <a:xfrm>
                <a:off x="6014084" y="2206352"/>
                <a:ext cx="1314088" cy="1314088"/>
              </a:xfrm>
              <a:prstGeom prst="ellipse">
                <a:avLst/>
              </a:prstGeom>
              <a:gradFill>
                <a:gsLst>
                  <a:gs pos="0">
                    <a:srgbClr val="F7F7F7"/>
                  </a:gs>
                  <a:gs pos="100000">
                    <a:srgbClr val="D1D1D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sp>
            <p:nvSpPr>
              <p:cNvPr id="58" name="椭圆 57"/>
              <p:cNvSpPr/>
              <p:nvPr/>
            </p:nvSpPr>
            <p:spPr>
              <a:xfrm>
                <a:off x="6078822" y="2271090"/>
                <a:ext cx="1184612" cy="1184612"/>
              </a:xfrm>
              <a:prstGeom prst="ellipse">
                <a:avLst/>
              </a:prstGeom>
              <a:gradFill>
                <a:gsLst>
                  <a:gs pos="0">
                    <a:schemeClr val="bg1"/>
                  </a:gs>
                  <a:gs pos="100000">
                    <a:srgbClr val="D1D1D1"/>
                  </a:gs>
                </a:gsLst>
                <a:lin ang="2700000" scaled="1"/>
              </a:gradFill>
              <a:ln w="31750">
                <a:gradFill flip="none" rotWithShape="1">
                  <a:gsLst>
                    <a:gs pos="0">
                      <a:schemeClr val="bg1">
                        <a:lumMod val="75000"/>
                      </a:schemeClr>
                    </a:gs>
                    <a:gs pos="100000">
                      <a:schemeClr val="bg1"/>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latin typeface="+mj-ea"/>
                  <a:ea typeface="+mj-ea"/>
                </a:endParaRPr>
              </a:p>
            </p:txBody>
          </p:sp>
        </p:grpSp>
        <p:sp>
          <p:nvSpPr>
            <p:cNvPr id="54" name="文本框 85"/>
            <p:cNvSpPr txBox="1"/>
            <p:nvPr/>
          </p:nvSpPr>
          <p:spPr>
            <a:xfrm>
              <a:off x="8000094" y="3370120"/>
              <a:ext cx="1030514" cy="415594"/>
            </a:xfrm>
            <a:prstGeom prst="rect">
              <a:avLst/>
            </a:prstGeom>
            <a:noFill/>
          </p:spPr>
          <p:txBody>
            <a:bodyPr wrap="square" rtlCol="0">
              <a:spAutoFit/>
            </a:bodyPr>
            <a:lstStyle/>
            <a:p>
              <a:pPr algn="ctr"/>
              <a:r>
                <a:rPr lang="en-US" altLang="zh-CN" sz="2100" dirty="0">
                  <a:solidFill>
                    <a:schemeClr val="tx1">
                      <a:lumMod val="50000"/>
                      <a:lumOff val="50000"/>
                    </a:schemeClr>
                  </a:solidFill>
                  <a:latin typeface="+mj-ea"/>
                  <a:ea typeface="+mj-ea"/>
                </a:rPr>
                <a:t>11</a:t>
              </a:r>
              <a:r>
                <a:rPr lang="zh-CN" altLang="en-US" sz="2100" dirty="0">
                  <a:solidFill>
                    <a:schemeClr val="tx1">
                      <a:lumMod val="50000"/>
                      <a:lumOff val="50000"/>
                    </a:schemeClr>
                  </a:solidFill>
                  <a:latin typeface="+mj-ea"/>
                  <a:ea typeface="+mj-ea"/>
                </a:rPr>
                <a:t>月</a:t>
              </a:r>
            </a:p>
          </p:txBody>
        </p:sp>
      </p:grpSp>
      <p:grpSp>
        <p:nvGrpSpPr>
          <p:cNvPr id="59" name="组合 58"/>
          <p:cNvGrpSpPr/>
          <p:nvPr/>
        </p:nvGrpSpPr>
        <p:grpSpPr>
          <a:xfrm>
            <a:off x="407362" y="1531105"/>
            <a:ext cx="1730428" cy="1072763"/>
            <a:chOff x="355768" y="1620356"/>
            <a:chExt cx="1730428" cy="1073011"/>
          </a:xfrm>
        </p:grpSpPr>
        <p:sp>
          <p:nvSpPr>
            <p:cNvPr id="60" name="圆角矩形 59"/>
            <p:cNvSpPr/>
            <p:nvPr/>
          </p:nvSpPr>
          <p:spPr>
            <a:xfrm>
              <a:off x="355768"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61" name="组合 60"/>
            <p:cNvGrpSpPr/>
            <p:nvPr/>
          </p:nvGrpSpPr>
          <p:grpSpPr>
            <a:xfrm>
              <a:off x="495543" y="1665347"/>
              <a:ext cx="1493693" cy="918006"/>
              <a:chOff x="460208" y="1689010"/>
              <a:chExt cx="1493693" cy="918006"/>
            </a:xfrm>
          </p:grpSpPr>
          <p:sp>
            <p:nvSpPr>
              <p:cNvPr id="62" name="文本框 94"/>
              <p:cNvSpPr txBox="1"/>
              <p:nvPr/>
            </p:nvSpPr>
            <p:spPr>
              <a:xfrm>
                <a:off x="606688" y="1689010"/>
                <a:ext cx="1347213"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63" name="文本框 95"/>
              <p:cNvSpPr txBox="1"/>
              <p:nvPr/>
            </p:nvSpPr>
            <p:spPr>
              <a:xfrm>
                <a:off x="460208" y="1974389"/>
                <a:ext cx="1444791"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64" name="组合 63"/>
          <p:cNvGrpSpPr/>
          <p:nvPr/>
        </p:nvGrpSpPr>
        <p:grpSpPr>
          <a:xfrm>
            <a:off x="3567743" y="1531105"/>
            <a:ext cx="1740317" cy="1072763"/>
            <a:chOff x="3643149" y="1620356"/>
            <a:chExt cx="1740318" cy="1073011"/>
          </a:xfrm>
        </p:grpSpPr>
        <p:sp>
          <p:nvSpPr>
            <p:cNvPr id="65" name="圆角矩形 64"/>
            <p:cNvSpPr/>
            <p:nvPr/>
          </p:nvSpPr>
          <p:spPr>
            <a:xfrm>
              <a:off x="3643149"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66" name="组合 65"/>
            <p:cNvGrpSpPr/>
            <p:nvPr/>
          </p:nvGrpSpPr>
          <p:grpSpPr>
            <a:xfrm>
              <a:off x="3785967" y="1667922"/>
              <a:ext cx="1597500" cy="918006"/>
              <a:chOff x="460208" y="1689010"/>
              <a:chExt cx="1597500" cy="918006"/>
            </a:xfrm>
          </p:grpSpPr>
          <p:sp>
            <p:nvSpPr>
              <p:cNvPr id="67" name="文本框 94"/>
              <p:cNvSpPr txBox="1"/>
              <p:nvPr/>
            </p:nvSpPr>
            <p:spPr>
              <a:xfrm>
                <a:off x="606688" y="1689010"/>
                <a:ext cx="1451020"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68" name="文本框 95"/>
              <p:cNvSpPr txBox="1"/>
              <p:nvPr/>
            </p:nvSpPr>
            <p:spPr>
              <a:xfrm>
                <a:off x="460208" y="1974389"/>
                <a:ext cx="1444791"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69" name="组合 68"/>
          <p:cNvGrpSpPr/>
          <p:nvPr/>
        </p:nvGrpSpPr>
        <p:grpSpPr>
          <a:xfrm>
            <a:off x="6728126" y="1531105"/>
            <a:ext cx="1792969" cy="1072763"/>
            <a:chOff x="6930530" y="1620356"/>
            <a:chExt cx="1792969" cy="1073011"/>
          </a:xfrm>
        </p:grpSpPr>
        <p:sp>
          <p:nvSpPr>
            <p:cNvPr id="70" name="圆角矩形 69"/>
            <p:cNvSpPr/>
            <p:nvPr/>
          </p:nvSpPr>
          <p:spPr>
            <a:xfrm>
              <a:off x="6930530"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71" name="组合 70"/>
            <p:cNvGrpSpPr/>
            <p:nvPr/>
          </p:nvGrpSpPr>
          <p:grpSpPr>
            <a:xfrm>
              <a:off x="7073348" y="1667922"/>
              <a:ext cx="1650151" cy="918006"/>
              <a:chOff x="460208" y="1689010"/>
              <a:chExt cx="1650151" cy="918006"/>
            </a:xfrm>
          </p:grpSpPr>
          <p:sp>
            <p:nvSpPr>
              <p:cNvPr id="72" name="文本框 94"/>
              <p:cNvSpPr txBox="1"/>
              <p:nvPr/>
            </p:nvSpPr>
            <p:spPr>
              <a:xfrm>
                <a:off x="490319" y="1689010"/>
                <a:ext cx="1620040"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73" name="文本框 95"/>
              <p:cNvSpPr txBox="1"/>
              <p:nvPr/>
            </p:nvSpPr>
            <p:spPr>
              <a:xfrm>
                <a:off x="460208" y="1974389"/>
                <a:ext cx="1444791"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74" name="组合 73"/>
          <p:cNvGrpSpPr/>
          <p:nvPr/>
        </p:nvGrpSpPr>
        <p:grpSpPr>
          <a:xfrm>
            <a:off x="9888504" y="1531105"/>
            <a:ext cx="1730428" cy="1072763"/>
            <a:chOff x="10217910" y="1620356"/>
            <a:chExt cx="1730428" cy="1073011"/>
          </a:xfrm>
        </p:grpSpPr>
        <p:sp>
          <p:nvSpPr>
            <p:cNvPr id="75" name="圆角矩形 74"/>
            <p:cNvSpPr/>
            <p:nvPr/>
          </p:nvSpPr>
          <p:spPr>
            <a:xfrm>
              <a:off x="10217910" y="1620356"/>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76" name="组合 75"/>
            <p:cNvGrpSpPr/>
            <p:nvPr/>
          </p:nvGrpSpPr>
          <p:grpSpPr>
            <a:xfrm>
              <a:off x="10290868" y="1667922"/>
              <a:ext cx="1514651" cy="918006"/>
              <a:chOff x="390348" y="1689010"/>
              <a:chExt cx="1514651" cy="918006"/>
            </a:xfrm>
          </p:grpSpPr>
          <p:sp>
            <p:nvSpPr>
              <p:cNvPr id="77" name="文本框 94"/>
              <p:cNvSpPr txBox="1"/>
              <p:nvPr/>
            </p:nvSpPr>
            <p:spPr>
              <a:xfrm>
                <a:off x="390348" y="1689010"/>
                <a:ext cx="1370239"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78" name="文本框 95"/>
              <p:cNvSpPr txBox="1"/>
              <p:nvPr/>
            </p:nvSpPr>
            <p:spPr>
              <a:xfrm>
                <a:off x="460208" y="1974389"/>
                <a:ext cx="1444791"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79" name="组合 78"/>
          <p:cNvGrpSpPr/>
          <p:nvPr/>
        </p:nvGrpSpPr>
        <p:grpSpPr>
          <a:xfrm>
            <a:off x="5170625" y="5047625"/>
            <a:ext cx="1730428" cy="1072763"/>
            <a:chOff x="5271430" y="5048791"/>
            <a:chExt cx="1730428" cy="1073011"/>
          </a:xfrm>
        </p:grpSpPr>
        <p:sp>
          <p:nvSpPr>
            <p:cNvPr id="80" name="圆角矩形 79"/>
            <p:cNvSpPr/>
            <p:nvPr/>
          </p:nvSpPr>
          <p:spPr>
            <a:xfrm>
              <a:off x="5271430"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81" name="组合 80"/>
            <p:cNvGrpSpPr/>
            <p:nvPr/>
          </p:nvGrpSpPr>
          <p:grpSpPr>
            <a:xfrm>
              <a:off x="5408866" y="5096357"/>
              <a:ext cx="1504914" cy="918006"/>
              <a:chOff x="460208" y="1689010"/>
              <a:chExt cx="1504914" cy="918006"/>
            </a:xfrm>
          </p:grpSpPr>
          <p:sp>
            <p:nvSpPr>
              <p:cNvPr id="82" name="文本框 94"/>
              <p:cNvSpPr txBox="1"/>
              <p:nvPr/>
            </p:nvSpPr>
            <p:spPr>
              <a:xfrm>
                <a:off x="518610" y="1689010"/>
                <a:ext cx="1446512"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83" name="文本框 95"/>
              <p:cNvSpPr txBox="1"/>
              <p:nvPr/>
            </p:nvSpPr>
            <p:spPr>
              <a:xfrm>
                <a:off x="460208" y="1974389"/>
                <a:ext cx="1444791"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grpSp>
        <p:nvGrpSpPr>
          <p:cNvPr id="84" name="组合 83"/>
          <p:cNvGrpSpPr/>
          <p:nvPr/>
        </p:nvGrpSpPr>
        <p:grpSpPr>
          <a:xfrm>
            <a:off x="8348163" y="5047625"/>
            <a:ext cx="1730428" cy="1072763"/>
            <a:chOff x="8550568" y="5048791"/>
            <a:chExt cx="1730428" cy="1073011"/>
          </a:xfrm>
        </p:grpSpPr>
        <p:sp>
          <p:nvSpPr>
            <p:cNvPr id="85" name="圆角矩形 84"/>
            <p:cNvSpPr/>
            <p:nvPr/>
          </p:nvSpPr>
          <p:spPr>
            <a:xfrm>
              <a:off x="8550568" y="5048791"/>
              <a:ext cx="1730428" cy="1073011"/>
            </a:xfrm>
            <a:prstGeom prst="roundRect">
              <a:avLst>
                <a:gd name="adj" fmla="val 7741"/>
              </a:avLst>
            </a:prstGeom>
            <a:gradFill flip="none" rotWithShape="1">
              <a:gsLst>
                <a:gs pos="100000">
                  <a:schemeClr val="bg1"/>
                </a:gs>
                <a:gs pos="0">
                  <a:schemeClr val="bg1">
                    <a:lumMod val="85000"/>
                  </a:schemeClr>
                </a:gs>
              </a:gsLst>
              <a:lin ang="2700000" scaled="1"/>
              <a:tileRect/>
            </a:gradFill>
            <a:ln w="15875">
              <a:gradFill flip="none" rotWithShape="1">
                <a:gsLst>
                  <a:gs pos="0">
                    <a:schemeClr val="bg1"/>
                  </a:gs>
                  <a:gs pos="100000">
                    <a:schemeClr val="bg1">
                      <a:lumMod val="75000"/>
                    </a:schemeClr>
                  </a:gs>
                </a:gsLst>
                <a:lin ang="2700000" scaled="1"/>
                <a:tileRect/>
              </a:gradFill>
            </a:ln>
            <a:effectLst>
              <a:outerShdw blurRad="355600" dist="152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75000"/>
                    <a:lumOff val="25000"/>
                  </a:schemeClr>
                </a:solidFill>
                <a:latin typeface="+mj-ea"/>
                <a:ea typeface="+mj-ea"/>
              </a:endParaRPr>
            </a:p>
          </p:txBody>
        </p:sp>
        <p:grpSp>
          <p:nvGrpSpPr>
            <p:cNvPr id="86" name="组合 85"/>
            <p:cNvGrpSpPr/>
            <p:nvPr/>
          </p:nvGrpSpPr>
          <p:grpSpPr>
            <a:xfrm>
              <a:off x="8693387" y="5096357"/>
              <a:ext cx="1444792" cy="918006"/>
              <a:chOff x="460208" y="1689010"/>
              <a:chExt cx="1444792" cy="918006"/>
            </a:xfrm>
          </p:grpSpPr>
          <p:sp>
            <p:nvSpPr>
              <p:cNvPr id="87" name="文本框 94"/>
              <p:cNvSpPr txBox="1"/>
              <p:nvPr/>
            </p:nvSpPr>
            <p:spPr>
              <a:xfrm>
                <a:off x="491035" y="1689010"/>
                <a:ext cx="1393861" cy="415594"/>
              </a:xfrm>
              <a:prstGeom prst="rect">
                <a:avLst/>
              </a:prstGeom>
              <a:noFill/>
            </p:spPr>
            <p:txBody>
              <a:bodyPr wrap="square" rtlCol="0">
                <a:spAutoFit/>
              </a:bodyPr>
              <a:lstStyle/>
              <a:p>
                <a:r>
                  <a:rPr lang="zh-CN" altLang="en-US" sz="2100" dirty="0">
                    <a:solidFill>
                      <a:schemeClr val="tx1">
                        <a:lumMod val="75000"/>
                        <a:lumOff val="25000"/>
                      </a:schemeClr>
                    </a:solidFill>
                    <a:latin typeface="+mj-ea"/>
                    <a:ea typeface="+mj-ea"/>
                  </a:rPr>
                  <a:t>添加标题</a:t>
                </a:r>
              </a:p>
            </p:txBody>
          </p:sp>
          <p:sp>
            <p:nvSpPr>
              <p:cNvPr id="88" name="文本框 95"/>
              <p:cNvSpPr txBox="1"/>
              <p:nvPr/>
            </p:nvSpPr>
            <p:spPr>
              <a:xfrm>
                <a:off x="460208" y="1974389"/>
                <a:ext cx="1444792" cy="632627"/>
              </a:xfrm>
              <a:prstGeom prst="rect">
                <a:avLst/>
              </a:prstGeom>
              <a:noFill/>
            </p:spPr>
            <p:txBody>
              <a:bodyPr wrap="square" rtlCol="0">
                <a:spAutoFit/>
              </a:bodyPr>
              <a:lstStyle/>
              <a:p>
                <a:pPr algn="just">
                  <a:lnSpc>
                    <a:spcPct val="130000"/>
                  </a:lnSpc>
                </a:pPr>
                <a:r>
                  <a:rPr lang="zh-CN" altLang="en-US" sz="900" dirty="0">
                    <a:solidFill>
                      <a:schemeClr val="tx1">
                        <a:lumMod val="75000"/>
                        <a:lumOff val="25000"/>
                      </a:schemeClr>
                    </a:solidFill>
                    <a:latin typeface="+mj-ea"/>
                    <a:ea typeface="+mj-ea"/>
                  </a:rPr>
                  <a:t>点击添加文字说明详情介绍点击添加文字说明详情介绍</a:t>
                </a:r>
              </a:p>
            </p:txBody>
          </p:sp>
        </p:grpSp>
      </p:grpSp>
      <p:sp>
        <p:nvSpPr>
          <p:cNvPr id="89" name="等腰三角形 88"/>
          <p:cNvSpPr/>
          <p:nvPr/>
        </p:nvSpPr>
        <p:spPr>
          <a:xfrm>
            <a:off x="1099679" y="2793077"/>
            <a:ext cx="238108" cy="2313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90" name="等腰三角形 89"/>
          <p:cNvSpPr/>
          <p:nvPr/>
        </p:nvSpPr>
        <p:spPr>
          <a:xfrm>
            <a:off x="4268750" y="2793077"/>
            <a:ext cx="238108" cy="2313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91" name="等腰三角形 90"/>
          <p:cNvSpPr/>
          <p:nvPr/>
        </p:nvSpPr>
        <p:spPr>
          <a:xfrm>
            <a:off x="7479647" y="2793077"/>
            <a:ext cx="238108" cy="2313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92" name="等腰三角形 91"/>
          <p:cNvSpPr/>
          <p:nvPr/>
        </p:nvSpPr>
        <p:spPr>
          <a:xfrm>
            <a:off x="10640026" y="2793077"/>
            <a:ext cx="238108" cy="23132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93" name="等腰三角形 92"/>
          <p:cNvSpPr/>
          <p:nvPr/>
        </p:nvSpPr>
        <p:spPr>
          <a:xfrm rot="10800000">
            <a:off x="2719717" y="4735302"/>
            <a:ext cx="238108" cy="23132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1" rIns="91426" bIns="45711" rtlCol="0" anchor="ctr"/>
          <a:lstStyle/>
          <a:p>
            <a:pPr algn="ctr"/>
            <a:endParaRPr lang="zh-CN" altLang="en-US" sz="2100">
              <a:latin typeface="+mj-ea"/>
              <a:ea typeface="+mj-ea"/>
            </a:endParaRPr>
          </a:p>
        </p:txBody>
      </p:sp>
      <p:sp>
        <p:nvSpPr>
          <p:cNvPr id="94" name="等腰三角形 93"/>
          <p:cNvSpPr/>
          <p:nvPr/>
        </p:nvSpPr>
        <p:spPr>
          <a:xfrm rot="10800000">
            <a:off x="5888789" y="4735302"/>
            <a:ext cx="238108" cy="23132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95" name="等腰三角形 94"/>
          <p:cNvSpPr/>
          <p:nvPr/>
        </p:nvSpPr>
        <p:spPr>
          <a:xfrm rot="10800000">
            <a:off x="9099685" y="4735302"/>
            <a:ext cx="238108" cy="23132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latin typeface="+mj-ea"/>
              <a:ea typeface="+mj-ea"/>
            </a:endParaRPr>
          </a:p>
        </p:txBody>
      </p:sp>
      <p:sp>
        <p:nvSpPr>
          <p:cNvPr id="2" name="标题 1"/>
          <p:cNvSpPr>
            <a:spLocks noGrp="1"/>
          </p:cNvSpPr>
          <p:nvPr>
            <p:ph type="title"/>
          </p:nvPr>
        </p:nvSpPr>
        <p:spPr>
          <a:prstGeom prst="rect">
            <a:avLst/>
          </a:prstGeom>
        </p:spPr>
        <p:txBody>
          <a:bodyPr>
            <a:normAutofit fontScale="90000"/>
          </a:bodyPr>
          <a:lstStyle/>
          <a:p>
            <a:r>
              <a:rPr lang="zh-CN" altLang="en-US" dirty="0"/>
              <a:t>单击此处添加标题</a:t>
            </a:r>
          </a:p>
        </p:txBody>
      </p:sp>
    </p:spTree>
  </p:cSld>
  <p:clrMapOvr>
    <a:masterClrMapping/>
  </p:clrMapOvr>
  <p:transition spd="slow" advTm="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par>
                              <p:cTn id="15" fill="hold">
                                <p:stCondLst>
                                  <p:cond delay="2500"/>
                                </p:stCondLst>
                                <p:childTnLst>
                                  <p:par>
                                    <p:cTn id="16" presetID="12" presetClass="entr" presetSubtype="4"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 calcmode="lin" valueType="num">
                                          <p:cBhvr additive="base">
                                            <p:cTn id="18" dur="500"/>
                                            <p:tgtEl>
                                              <p:spTgt spid="89"/>
                                            </p:tgtEl>
                                            <p:attrNameLst>
                                              <p:attrName>ppt_y</p:attrName>
                                            </p:attrNameLst>
                                          </p:cBhvr>
                                          <p:tavLst>
                                            <p:tav tm="0">
                                              <p:val>
                                                <p:strVal val="#ppt_y+#ppt_h*1.125000"/>
                                              </p:val>
                                            </p:tav>
                                            <p:tav tm="100000">
                                              <p:val>
                                                <p:strVal val="#ppt_y"/>
                                              </p:val>
                                            </p:tav>
                                          </p:tavLst>
                                        </p:anim>
                                        <p:animEffect transition="in" filter="wipe(up)">
                                          <p:cBhvr>
                                            <p:cTn id="19" dur="500"/>
                                            <p:tgtEl>
                                              <p:spTgt spid="89"/>
                                            </p:tgtEl>
                                          </p:cBhvr>
                                        </p:animEffect>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anim calcmode="lin" valueType="num">
                                          <p:cBhvr>
                                            <p:cTn id="24" dur="500" fill="hold"/>
                                            <p:tgtEl>
                                              <p:spTgt spid="59"/>
                                            </p:tgtEl>
                                            <p:attrNameLst>
                                              <p:attrName>ppt_x</p:attrName>
                                            </p:attrNameLst>
                                          </p:cBhvr>
                                          <p:tavLst>
                                            <p:tav tm="0">
                                              <p:val>
                                                <p:strVal val="#ppt_x"/>
                                              </p:val>
                                            </p:tav>
                                            <p:tav tm="100000">
                                              <p:val>
                                                <p:strVal val="#ppt_x"/>
                                              </p:val>
                                            </p:tav>
                                          </p:tavLst>
                                        </p:anim>
                                        <p:anim calcmode="lin" valueType="num">
                                          <p:cBhvr>
                                            <p:cTn id="25" dur="500" fill="hold"/>
                                            <p:tgtEl>
                                              <p:spTgt spid="5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53" presetClass="entr" presetSubtype="16"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4000"/>
                                </p:stCondLst>
                                <p:childTnLst>
                                  <p:par>
                                    <p:cTn id="33" presetID="12" presetClass="entr" presetSubtype="1"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p:tgtEl>
                                              <p:spTgt spid="93"/>
                                            </p:tgtEl>
                                            <p:attrNameLst>
                                              <p:attrName>ppt_y</p:attrName>
                                            </p:attrNameLst>
                                          </p:cBhvr>
                                          <p:tavLst>
                                            <p:tav tm="0">
                                              <p:val>
                                                <p:strVal val="#ppt_y-#ppt_h*1.125000"/>
                                              </p:val>
                                            </p:tav>
                                            <p:tav tm="100000">
                                              <p:val>
                                                <p:strVal val="#ppt_y"/>
                                              </p:val>
                                            </p:tav>
                                          </p:tavLst>
                                        </p:anim>
                                        <p:animEffect transition="in" filter="wipe(down)">
                                          <p:cBhvr>
                                            <p:cTn id="36" dur="500"/>
                                            <p:tgtEl>
                                              <p:spTgt spid="93"/>
                                            </p:tgtEl>
                                          </p:cBhvr>
                                        </p:animEffect>
                                      </p:childTnLst>
                                    </p:cTn>
                                  </p:par>
                                </p:childTnLst>
                              </p:cTn>
                            </p:par>
                            <p:par>
                              <p:cTn id="37" fill="hold">
                                <p:stCondLst>
                                  <p:cond delay="4500"/>
                                </p:stCondLst>
                                <p:childTnLst>
                                  <p:par>
                                    <p:cTn id="38" presetID="47" presetClass="entr" presetSubtype="0"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5500"/>
                                </p:stCondLst>
                                <p:childTnLst>
                                  <p:par>
                                    <p:cTn id="50" presetID="12" presetClass="entr" presetSubtype="4"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p:tgtEl>
                                              <p:spTgt spid="90"/>
                                            </p:tgtEl>
                                            <p:attrNameLst>
                                              <p:attrName>ppt_y</p:attrName>
                                            </p:attrNameLst>
                                          </p:cBhvr>
                                          <p:tavLst>
                                            <p:tav tm="0">
                                              <p:val>
                                                <p:strVal val="#ppt_y+#ppt_h*1.125000"/>
                                              </p:val>
                                            </p:tav>
                                            <p:tav tm="100000">
                                              <p:val>
                                                <p:strVal val="#ppt_y"/>
                                              </p:val>
                                            </p:tav>
                                          </p:tavLst>
                                        </p:anim>
                                        <p:animEffect transition="in" filter="wipe(up)">
                                          <p:cBhvr>
                                            <p:cTn id="53" dur="500"/>
                                            <p:tgtEl>
                                              <p:spTgt spid="90"/>
                                            </p:tgtEl>
                                          </p:cBhvr>
                                        </p:animEffect>
                                      </p:childTnLst>
                                    </p:cTn>
                                  </p:par>
                                </p:childTnLst>
                              </p:cTn>
                            </p:par>
                            <p:par>
                              <p:cTn id="54" fill="hold">
                                <p:stCondLst>
                                  <p:cond delay="6000"/>
                                </p:stCondLst>
                                <p:childTnLst>
                                  <p:par>
                                    <p:cTn id="55" presetID="42" presetClass="entr" presetSubtype="0"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strVal val="#ppt_x"/>
                                              </p:val>
                                            </p:tav>
                                            <p:tav tm="100000">
                                              <p:val>
                                                <p:strVal val="#ppt_x"/>
                                              </p:val>
                                            </p:tav>
                                          </p:tavLst>
                                        </p:anim>
                                        <p:anim calcmode="lin" valueType="num">
                                          <p:cBhvr>
                                            <p:cTn id="59" dur="500" fill="hold"/>
                                            <p:tgtEl>
                                              <p:spTgt spid="64"/>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53" presetClass="entr" presetSubtype="16"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par>
                              <p:cTn id="66" fill="hold">
                                <p:stCondLst>
                                  <p:cond delay="7000"/>
                                </p:stCondLst>
                                <p:childTnLst>
                                  <p:par>
                                    <p:cTn id="67" presetID="12" presetClass="entr" presetSubtype="1"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 calcmode="lin" valueType="num">
                                          <p:cBhvr additive="base">
                                            <p:cTn id="69" dur="500"/>
                                            <p:tgtEl>
                                              <p:spTgt spid="94"/>
                                            </p:tgtEl>
                                            <p:attrNameLst>
                                              <p:attrName>ppt_y</p:attrName>
                                            </p:attrNameLst>
                                          </p:cBhvr>
                                          <p:tavLst>
                                            <p:tav tm="0">
                                              <p:val>
                                                <p:strVal val="#ppt_y-#ppt_h*1.125000"/>
                                              </p:val>
                                            </p:tav>
                                            <p:tav tm="100000">
                                              <p:val>
                                                <p:strVal val="#ppt_y"/>
                                              </p:val>
                                            </p:tav>
                                          </p:tavLst>
                                        </p:anim>
                                        <p:animEffect transition="in" filter="wipe(down)">
                                          <p:cBhvr>
                                            <p:cTn id="70" dur="500"/>
                                            <p:tgtEl>
                                              <p:spTgt spid="94"/>
                                            </p:tgtEl>
                                          </p:cBhvr>
                                        </p:animEffect>
                                      </p:childTnLst>
                                    </p:cTn>
                                  </p:par>
                                </p:childTnLst>
                              </p:cTn>
                            </p:par>
                            <p:par>
                              <p:cTn id="71" fill="hold">
                                <p:stCondLst>
                                  <p:cond delay="7500"/>
                                </p:stCondLst>
                                <p:childTnLst>
                                  <p:par>
                                    <p:cTn id="72" presetID="47" presetClass="entr" presetSubtype="0" fill="hold"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500"/>
                                            <p:tgtEl>
                                              <p:spTgt spid="79"/>
                                            </p:tgtEl>
                                          </p:cBhvr>
                                        </p:animEffect>
                                        <p:anim calcmode="lin" valueType="num">
                                          <p:cBhvr>
                                            <p:cTn id="75" dur="500" fill="hold"/>
                                            <p:tgtEl>
                                              <p:spTgt spid="79"/>
                                            </p:tgtEl>
                                            <p:attrNameLst>
                                              <p:attrName>ppt_x</p:attrName>
                                            </p:attrNameLst>
                                          </p:cBhvr>
                                          <p:tavLst>
                                            <p:tav tm="0">
                                              <p:val>
                                                <p:strVal val="#ppt_x"/>
                                              </p:val>
                                            </p:tav>
                                            <p:tav tm="100000">
                                              <p:val>
                                                <p:strVal val="#ppt_x"/>
                                              </p:val>
                                            </p:tav>
                                          </p:tavLst>
                                        </p:anim>
                                        <p:anim calcmode="lin" valueType="num">
                                          <p:cBhvr>
                                            <p:cTn id="76" dur="500" fill="hold"/>
                                            <p:tgtEl>
                                              <p:spTgt spid="79"/>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53" presetClass="entr" presetSubtype="16"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additive="base">
                                            <p:cTn id="86" dur="500"/>
                                            <p:tgtEl>
                                              <p:spTgt spid="91"/>
                                            </p:tgtEl>
                                            <p:attrNameLst>
                                              <p:attrName>ppt_y</p:attrName>
                                            </p:attrNameLst>
                                          </p:cBhvr>
                                          <p:tavLst>
                                            <p:tav tm="0">
                                              <p:val>
                                                <p:strVal val="#ppt_y+#ppt_h*1.125000"/>
                                              </p:val>
                                            </p:tav>
                                            <p:tav tm="100000">
                                              <p:val>
                                                <p:strVal val="#ppt_y"/>
                                              </p:val>
                                            </p:tav>
                                          </p:tavLst>
                                        </p:anim>
                                        <p:animEffect transition="in" filter="wipe(up)">
                                          <p:cBhvr>
                                            <p:cTn id="87" dur="500"/>
                                            <p:tgtEl>
                                              <p:spTgt spid="91"/>
                                            </p:tgtEl>
                                          </p:cBhvr>
                                        </p:animEffect>
                                      </p:childTnLst>
                                    </p:cTn>
                                  </p:par>
                                </p:childTnLst>
                              </p:cTn>
                            </p:par>
                            <p:par>
                              <p:cTn id="88" fill="hold">
                                <p:stCondLst>
                                  <p:cond delay="9000"/>
                                </p:stCondLst>
                                <p:childTnLst>
                                  <p:par>
                                    <p:cTn id="89" presetID="42" presetClass="entr" presetSubtype="0" fill="hold"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fade">
                                          <p:cBhvr>
                                            <p:cTn id="91" dur="500"/>
                                            <p:tgtEl>
                                              <p:spTgt spid="69"/>
                                            </p:tgtEl>
                                          </p:cBhvr>
                                        </p:animEffect>
                                        <p:anim calcmode="lin" valueType="num">
                                          <p:cBhvr>
                                            <p:cTn id="92" dur="500" fill="hold"/>
                                            <p:tgtEl>
                                              <p:spTgt spid="69"/>
                                            </p:tgtEl>
                                            <p:attrNameLst>
                                              <p:attrName>ppt_x</p:attrName>
                                            </p:attrNameLst>
                                          </p:cBhvr>
                                          <p:tavLst>
                                            <p:tav tm="0">
                                              <p:val>
                                                <p:strVal val="#ppt_x"/>
                                              </p:val>
                                            </p:tav>
                                            <p:tav tm="100000">
                                              <p:val>
                                                <p:strVal val="#ppt_x"/>
                                              </p:val>
                                            </p:tav>
                                          </p:tavLst>
                                        </p:anim>
                                        <p:anim calcmode="lin" valueType="num">
                                          <p:cBhvr>
                                            <p:cTn id="93" dur="500" fill="hold"/>
                                            <p:tgtEl>
                                              <p:spTgt spid="69"/>
                                            </p:tgtEl>
                                            <p:attrNameLst>
                                              <p:attrName>ppt_y</p:attrName>
                                            </p:attrNameLst>
                                          </p:cBhvr>
                                          <p:tavLst>
                                            <p:tav tm="0">
                                              <p:val>
                                                <p:strVal val="#ppt_y+.1"/>
                                              </p:val>
                                            </p:tav>
                                            <p:tav tm="100000">
                                              <p:val>
                                                <p:strVal val="#ppt_y"/>
                                              </p:val>
                                            </p:tav>
                                          </p:tavLst>
                                        </p:anim>
                                      </p:childTnLst>
                                    </p:cTn>
                                  </p:par>
                                </p:childTnLst>
                              </p:cTn>
                            </p:par>
                            <p:par>
                              <p:cTn id="94" fill="hold">
                                <p:stCondLst>
                                  <p:cond delay="9500"/>
                                </p:stCondLst>
                                <p:childTnLst>
                                  <p:par>
                                    <p:cTn id="95" presetID="53" presetClass="entr" presetSubtype="16" fill="hold" nodeType="after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childTnLst>
                              </p:cTn>
                            </p:par>
                            <p:par>
                              <p:cTn id="100" fill="hold">
                                <p:stCondLst>
                                  <p:cond delay="10000"/>
                                </p:stCondLst>
                                <p:childTnLst>
                                  <p:par>
                                    <p:cTn id="101" presetID="12" presetClass="entr" presetSubtype="1" fill="hold" grpId="0" nodeType="afterEffect">
                                      <p:stCondLst>
                                        <p:cond delay="0"/>
                                      </p:stCondLst>
                                      <p:childTnLst>
                                        <p:set>
                                          <p:cBhvr>
                                            <p:cTn id="102" dur="1" fill="hold">
                                              <p:stCondLst>
                                                <p:cond delay="0"/>
                                              </p:stCondLst>
                                            </p:cTn>
                                            <p:tgtEl>
                                              <p:spTgt spid="95"/>
                                            </p:tgtEl>
                                            <p:attrNameLst>
                                              <p:attrName>style.visibility</p:attrName>
                                            </p:attrNameLst>
                                          </p:cBhvr>
                                          <p:to>
                                            <p:strVal val="visible"/>
                                          </p:to>
                                        </p:set>
                                        <p:anim calcmode="lin" valueType="num">
                                          <p:cBhvr additive="base">
                                            <p:cTn id="103" dur="500"/>
                                            <p:tgtEl>
                                              <p:spTgt spid="95"/>
                                            </p:tgtEl>
                                            <p:attrNameLst>
                                              <p:attrName>ppt_y</p:attrName>
                                            </p:attrNameLst>
                                          </p:cBhvr>
                                          <p:tavLst>
                                            <p:tav tm="0">
                                              <p:val>
                                                <p:strVal val="#ppt_y-#ppt_h*1.125000"/>
                                              </p:val>
                                            </p:tav>
                                            <p:tav tm="100000">
                                              <p:val>
                                                <p:strVal val="#ppt_y"/>
                                              </p:val>
                                            </p:tav>
                                          </p:tavLst>
                                        </p:anim>
                                        <p:animEffect transition="in" filter="wipe(down)">
                                          <p:cBhvr>
                                            <p:cTn id="104" dur="500"/>
                                            <p:tgtEl>
                                              <p:spTgt spid="95"/>
                                            </p:tgtEl>
                                          </p:cBhvr>
                                        </p:animEffect>
                                      </p:childTnLst>
                                    </p:cTn>
                                  </p:par>
                                </p:childTnLst>
                              </p:cTn>
                            </p:par>
                            <p:par>
                              <p:cTn id="105" fill="hold">
                                <p:stCondLst>
                                  <p:cond delay="10500"/>
                                </p:stCondLst>
                                <p:childTnLst>
                                  <p:par>
                                    <p:cTn id="106" presetID="47" presetClass="entr" presetSubtype="0" fill="hold" nodeType="afterEffect">
                                      <p:stCondLst>
                                        <p:cond delay="0"/>
                                      </p:stCondLst>
                                      <p:childTnLst>
                                        <p:set>
                                          <p:cBhvr>
                                            <p:cTn id="107" dur="1" fill="hold">
                                              <p:stCondLst>
                                                <p:cond delay="0"/>
                                              </p:stCondLst>
                                            </p:cTn>
                                            <p:tgtEl>
                                              <p:spTgt spid="84"/>
                                            </p:tgtEl>
                                            <p:attrNameLst>
                                              <p:attrName>style.visibility</p:attrName>
                                            </p:attrNameLst>
                                          </p:cBhvr>
                                          <p:to>
                                            <p:strVal val="visible"/>
                                          </p:to>
                                        </p:set>
                                        <p:animEffect transition="in" filter="fade">
                                          <p:cBhvr>
                                            <p:cTn id="108" dur="500"/>
                                            <p:tgtEl>
                                              <p:spTgt spid="84"/>
                                            </p:tgtEl>
                                          </p:cBhvr>
                                        </p:animEffect>
                                        <p:anim calcmode="lin" valueType="num">
                                          <p:cBhvr>
                                            <p:cTn id="109" dur="500" fill="hold"/>
                                            <p:tgtEl>
                                              <p:spTgt spid="84"/>
                                            </p:tgtEl>
                                            <p:attrNameLst>
                                              <p:attrName>ppt_x</p:attrName>
                                            </p:attrNameLst>
                                          </p:cBhvr>
                                          <p:tavLst>
                                            <p:tav tm="0">
                                              <p:val>
                                                <p:strVal val="#ppt_x"/>
                                              </p:val>
                                            </p:tav>
                                            <p:tav tm="100000">
                                              <p:val>
                                                <p:strVal val="#ppt_x"/>
                                              </p:val>
                                            </p:tav>
                                          </p:tavLst>
                                        </p:anim>
                                        <p:anim calcmode="lin" valueType="num">
                                          <p:cBhvr>
                                            <p:cTn id="110" dur="500" fill="hold"/>
                                            <p:tgtEl>
                                              <p:spTgt spid="84"/>
                                            </p:tgtEl>
                                            <p:attrNameLst>
                                              <p:attrName>ppt_y</p:attrName>
                                            </p:attrNameLst>
                                          </p:cBhvr>
                                          <p:tavLst>
                                            <p:tav tm="0">
                                              <p:val>
                                                <p:strVal val="#ppt_y-.1"/>
                                              </p:val>
                                            </p:tav>
                                            <p:tav tm="100000">
                                              <p:val>
                                                <p:strVal val="#ppt_y"/>
                                              </p:val>
                                            </p:tav>
                                          </p:tavLst>
                                        </p:anim>
                                      </p:childTnLst>
                                    </p:cTn>
                                  </p:par>
                                </p:childTnLst>
                              </p:cTn>
                            </p:par>
                            <p:par>
                              <p:cTn id="111" fill="hold">
                                <p:stCondLst>
                                  <p:cond delay="11000"/>
                                </p:stCondLst>
                                <p:childTnLst>
                                  <p:par>
                                    <p:cTn id="112" presetID="53" presetClass="entr" presetSubtype="16" fill="hold" nodeType="after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childTnLst>
                              </p:cTn>
                            </p:par>
                            <p:par>
                              <p:cTn id="117" fill="hold">
                                <p:stCondLst>
                                  <p:cond delay="11500"/>
                                </p:stCondLst>
                                <p:childTnLst>
                                  <p:par>
                                    <p:cTn id="118" presetID="12" presetClass="entr" presetSubtype="4"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 calcmode="lin" valueType="num">
                                          <p:cBhvr additive="base">
                                            <p:cTn id="120" dur="500"/>
                                            <p:tgtEl>
                                              <p:spTgt spid="92"/>
                                            </p:tgtEl>
                                            <p:attrNameLst>
                                              <p:attrName>ppt_y</p:attrName>
                                            </p:attrNameLst>
                                          </p:cBhvr>
                                          <p:tavLst>
                                            <p:tav tm="0">
                                              <p:val>
                                                <p:strVal val="#ppt_y+#ppt_h*1.125000"/>
                                              </p:val>
                                            </p:tav>
                                            <p:tav tm="100000">
                                              <p:val>
                                                <p:strVal val="#ppt_y"/>
                                              </p:val>
                                            </p:tav>
                                          </p:tavLst>
                                        </p:anim>
                                        <p:animEffect transition="in" filter="wipe(up)">
                                          <p:cBhvr>
                                            <p:cTn id="121" dur="500"/>
                                            <p:tgtEl>
                                              <p:spTgt spid="92"/>
                                            </p:tgtEl>
                                          </p:cBhvr>
                                        </p:animEffect>
                                      </p:childTnLst>
                                    </p:cTn>
                                  </p:par>
                                </p:childTnLst>
                              </p:cTn>
                            </p:par>
                            <p:par>
                              <p:cTn id="122" fill="hold">
                                <p:stCondLst>
                                  <p:cond delay="12000"/>
                                </p:stCondLst>
                                <p:childTnLst>
                                  <p:par>
                                    <p:cTn id="123" presetID="42" presetClass="entr" presetSubtype="0" fill="hold" nodeType="afterEffect">
                                      <p:stCondLst>
                                        <p:cond delay="0"/>
                                      </p:stCondLst>
                                      <p:childTnLst>
                                        <p:set>
                                          <p:cBhvr>
                                            <p:cTn id="124" dur="1" fill="hold">
                                              <p:stCondLst>
                                                <p:cond delay="0"/>
                                              </p:stCondLst>
                                            </p:cTn>
                                            <p:tgtEl>
                                              <p:spTgt spid="74"/>
                                            </p:tgtEl>
                                            <p:attrNameLst>
                                              <p:attrName>style.visibility</p:attrName>
                                            </p:attrNameLst>
                                          </p:cBhvr>
                                          <p:to>
                                            <p:strVal val="visible"/>
                                          </p:to>
                                        </p:set>
                                        <p:animEffect transition="in" filter="fade">
                                          <p:cBhvr>
                                            <p:cTn id="125" dur="500"/>
                                            <p:tgtEl>
                                              <p:spTgt spid="74"/>
                                            </p:tgtEl>
                                          </p:cBhvr>
                                        </p:animEffect>
                                        <p:anim calcmode="lin" valueType="num">
                                          <p:cBhvr>
                                            <p:cTn id="126" dur="500" fill="hold"/>
                                            <p:tgtEl>
                                              <p:spTgt spid="74"/>
                                            </p:tgtEl>
                                            <p:attrNameLst>
                                              <p:attrName>ppt_x</p:attrName>
                                            </p:attrNameLst>
                                          </p:cBhvr>
                                          <p:tavLst>
                                            <p:tav tm="0">
                                              <p:val>
                                                <p:strVal val="#ppt_x"/>
                                              </p:val>
                                            </p:tav>
                                            <p:tav tm="100000">
                                              <p:val>
                                                <p:strVal val="#ppt_x"/>
                                              </p:val>
                                            </p:tav>
                                          </p:tavLst>
                                        </p:anim>
                                        <p:anim calcmode="lin" valueType="num">
                                          <p:cBhvr>
                                            <p:cTn id="127" dur="5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9" grpId="0" animBg="1"/>
          <p:bldP spid="90" grpId="0" animBg="1"/>
          <p:bldP spid="91" grpId="0" animBg="1"/>
          <p:bldP spid="92" grpId="0" animBg="1"/>
          <p:bldP spid="93" grpId="0" animBg="1"/>
          <p:bldP spid="94" grpId="0" animBg="1"/>
          <p:bldP spid="9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53" presetClass="entr" presetSubtype="16"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childTnLst>
                              </p:cTn>
                            </p:par>
                            <p:par>
                              <p:cTn id="15" fill="hold">
                                <p:stCondLst>
                                  <p:cond delay="2500"/>
                                </p:stCondLst>
                                <p:childTnLst>
                                  <p:par>
                                    <p:cTn id="16" presetID="12" presetClass="entr" presetSubtype="4"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 calcmode="lin" valueType="num">
                                          <p:cBhvr additive="base">
                                            <p:cTn id="18" dur="500"/>
                                            <p:tgtEl>
                                              <p:spTgt spid="89"/>
                                            </p:tgtEl>
                                            <p:attrNameLst>
                                              <p:attrName>ppt_y</p:attrName>
                                            </p:attrNameLst>
                                          </p:cBhvr>
                                          <p:tavLst>
                                            <p:tav tm="0">
                                              <p:val>
                                                <p:strVal val="#ppt_y+#ppt_h*1.125000"/>
                                              </p:val>
                                            </p:tav>
                                            <p:tav tm="100000">
                                              <p:val>
                                                <p:strVal val="#ppt_y"/>
                                              </p:val>
                                            </p:tav>
                                          </p:tavLst>
                                        </p:anim>
                                        <p:animEffect transition="in" filter="wipe(up)">
                                          <p:cBhvr>
                                            <p:cTn id="19" dur="500"/>
                                            <p:tgtEl>
                                              <p:spTgt spid="89"/>
                                            </p:tgtEl>
                                          </p:cBhvr>
                                        </p:animEffect>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anim calcmode="lin" valueType="num">
                                          <p:cBhvr>
                                            <p:cTn id="24" dur="500" fill="hold"/>
                                            <p:tgtEl>
                                              <p:spTgt spid="59"/>
                                            </p:tgtEl>
                                            <p:attrNameLst>
                                              <p:attrName>ppt_x</p:attrName>
                                            </p:attrNameLst>
                                          </p:cBhvr>
                                          <p:tavLst>
                                            <p:tav tm="0">
                                              <p:val>
                                                <p:strVal val="#ppt_x"/>
                                              </p:val>
                                            </p:tav>
                                            <p:tav tm="100000">
                                              <p:val>
                                                <p:strVal val="#ppt_x"/>
                                              </p:val>
                                            </p:tav>
                                          </p:tavLst>
                                        </p:anim>
                                        <p:anim calcmode="lin" valueType="num">
                                          <p:cBhvr>
                                            <p:cTn id="25" dur="500" fill="hold"/>
                                            <p:tgtEl>
                                              <p:spTgt spid="59"/>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53" presetClass="entr" presetSubtype="16"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4000"/>
                                </p:stCondLst>
                                <p:childTnLst>
                                  <p:par>
                                    <p:cTn id="33" presetID="12" presetClass="entr" presetSubtype="1" fill="hold" grpId="0" nodeType="after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p:tgtEl>
                                              <p:spTgt spid="93"/>
                                            </p:tgtEl>
                                            <p:attrNameLst>
                                              <p:attrName>ppt_y</p:attrName>
                                            </p:attrNameLst>
                                          </p:cBhvr>
                                          <p:tavLst>
                                            <p:tav tm="0">
                                              <p:val>
                                                <p:strVal val="#ppt_y-#ppt_h*1.125000"/>
                                              </p:val>
                                            </p:tav>
                                            <p:tav tm="100000">
                                              <p:val>
                                                <p:strVal val="#ppt_y"/>
                                              </p:val>
                                            </p:tav>
                                          </p:tavLst>
                                        </p:anim>
                                        <p:animEffect transition="in" filter="wipe(down)">
                                          <p:cBhvr>
                                            <p:cTn id="36" dur="500"/>
                                            <p:tgtEl>
                                              <p:spTgt spid="93"/>
                                            </p:tgtEl>
                                          </p:cBhvr>
                                        </p:animEffect>
                                      </p:childTnLst>
                                    </p:cTn>
                                  </p:par>
                                </p:childTnLst>
                              </p:cTn>
                            </p:par>
                            <p:par>
                              <p:cTn id="37" fill="hold">
                                <p:stCondLst>
                                  <p:cond delay="4500"/>
                                </p:stCondLst>
                                <p:childTnLst>
                                  <p:par>
                                    <p:cTn id="38" presetID="47" presetClass="entr" presetSubtype="0"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anim calcmode="lin" valueType="num">
                                          <p:cBhvr>
                                            <p:cTn id="41" dur="500" fill="hold"/>
                                            <p:tgtEl>
                                              <p:spTgt spid="40"/>
                                            </p:tgtEl>
                                            <p:attrNameLst>
                                              <p:attrName>ppt_x</p:attrName>
                                            </p:attrNameLst>
                                          </p:cBhvr>
                                          <p:tavLst>
                                            <p:tav tm="0">
                                              <p:val>
                                                <p:strVal val="#ppt_x"/>
                                              </p:val>
                                            </p:tav>
                                            <p:tav tm="100000">
                                              <p:val>
                                                <p:strVal val="#ppt_x"/>
                                              </p:val>
                                            </p:tav>
                                          </p:tavLst>
                                        </p:anim>
                                        <p:anim calcmode="lin" valueType="num">
                                          <p:cBhvr>
                                            <p:cTn id="42" dur="500" fill="hold"/>
                                            <p:tgtEl>
                                              <p:spTgt spid="40"/>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53" presetClass="entr" presetSubtype="16"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5500"/>
                                </p:stCondLst>
                                <p:childTnLst>
                                  <p:par>
                                    <p:cTn id="50" presetID="12" presetClass="entr" presetSubtype="4"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p:tgtEl>
                                              <p:spTgt spid="90"/>
                                            </p:tgtEl>
                                            <p:attrNameLst>
                                              <p:attrName>ppt_y</p:attrName>
                                            </p:attrNameLst>
                                          </p:cBhvr>
                                          <p:tavLst>
                                            <p:tav tm="0">
                                              <p:val>
                                                <p:strVal val="#ppt_y+#ppt_h*1.125000"/>
                                              </p:val>
                                            </p:tav>
                                            <p:tav tm="100000">
                                              <p:val>
                                                <p:strVal val="#ppt_y"/>
                                              </p:val>
                                            </p:tav>
                                          </p:tavLst>
                                        </p:anim>
                                        <p:animEffect transition="in" filter="wipe(up)">
                                          <p:cBhvr>
                                            <p:cTn id="53" dur="500"/>
                                            <p:tgtEl>
                                              <p:spTgt spid="90"/>
                                            </p:tgtEl>
                                          </p:cBhvr>
                                        </p:animEffect>
                                      </p:childTnLst>
                                    </p:cTn>
                                  </p:par>
                                </p:childTnLst>
                              </p:cTn>
                            </p:par>
                            <p:par>
                              <p:cTn id="54" fill="hold">
                                <p:stCondLst>
                                  <p:cond delay="6000"/>
                                </p:stCondLst>
                                <p:childTnLst>
                                  <p:par>
                                    <p:cTn id="55" presetID="42" presetClass="entr" presetSubtype="0"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strVal val="#ppt_x"/>
                                              </p:val>
                                            </p:tav>
                                            <p:tav tm="100000">
                                              <p:val>
                                                <p:strVal val="#ppt_x"/>
                                              </p:val>
                                            </p:tav>
                                          </p:tavLst>
                                        </p:anim>
                                        <p:anim calcmode="lin" valueType="num">
                                          <p:cBhvr>
                                            <p:cTn id="59" dur="500" fill="hold"/>
                                            <p:tgtEl>
                                              <p:spTgt spid="64"/>
                                            </p:tgtEl>
                                            <p:attrNameLst>
                                              <p:attrName>ppt_y</p:attrName>
                                            </p:attrNameLst>
                                          </p:cBhvr>
                                          <p:tavLst>
                                            <p:tav tm="0">
                                              <p:val>
                                                <p:strVal val="#ppt_y+.1"/>
                                              </p:val>
                                            </p:tav>
                                            <p:tav tm="100000">
                                              <p:val>
                                                <p:strVal val="#ppt_y"/>
                                              </p:val>
                                            </p:tav>
                                          </p:tavLst>
                                        </p:anim>
                                      </p:childTnLst>
                                    </p:cTn>
                                  </p:par>
                                </p:childTnLst>
                              </p:cTn>
                            </p:par>
                            <p:par>
                              <p:cTn id="60" fill="hold">
                                <p:stCondLst>
                                  <p:cond delay="6500"/>
                                </p:stCondLst>
                                <p:childTnLst>
                                  <p:par>
                                    <p:cTn id="61" presetID="53" presetClass="entr" presetSubtype="16" fill="hold" nodeType="after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ppt_w</p:attrName>
                                            </p:attrNameLst>
                                          </p:cBhvr>
                                          <p:tavLst>
                                            <p:tav tm="0">
                                              <p:val>
                                                <p:fltVal val="0"/>
                                              </p:val>
                                            </p:tav>
                                            <p:tav tm="100000">
                                              <p:val>
                                                <p:strVal val="#ppt_w"/>
                                              </p:val>
                                            </p:tav>
                                          </p:tavLst>
                                        </p:anim>
                                        <p:anim calcmode="lin" valueType="num">
                                          <p:cBhvr>
                                            <p:cTn id="64" dur="500" fill="hold"/>
                                            <p:tgtEl>
                                              <p:spTgt spid="19"/>
                                            </p:tgtEl>
                                            <p:attrNameLst>
                                              <p:attrName>ppt_h</p:attrName>
                                            </p:attrNameLst>
                                          </p:cBhvr>
                                          <p:tavLst>
                                            <p:tav tm="0">
                                              <p:val>
                                                <p:fltVal val="0"/>
                                              </p:val>
                                            </p:tav>
                                            <p:tav tm="100000">
                                              <p:val>
                                                <p:strVal val="#ppt_h"/>
                                              </p:val>
                                            </p:tav>
                                          </p:tavLst>
                                        </p:anim>
                                        <p:animEffect transition="in" filter="fade">
                                          <p:cBhvr>
                                            <p:cTn id="65" dur="500"/>
                                            <p:tgtEl>
                                              <p:spTgt spid="19"/>
                                            </p:tgtEl>
                                          </p:cBhvr>
                                        </p:animEffect>
                                      </p:childTnLst>
                                    </p:cTn>
                                  </p:par>
                                </p:childTnLst>
                              </p:cTn>
                            </p:par>
                            <p:par>
                              <p:cTn id="66" fill="hold">
                                <p:stCondLst>
                                  <p:cond delay="7000"/>
                                </p:stCondLst>
                                <p:childTnLst>
                                  <p:par>
                                    <p:cTn id="67" presetID="12" presetClass="entr" presetSubtype="1"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 calcmode="lin" valueType="num">
                                          <p:cBhvr additive="base">
                                            <p:cTn id="69" dur="500"/>
                                            <p:tgtEl>
                                              <p:spTgt spid="94"/>
                                            </p:tgtEl>
                                            <p:attrNameLst>
                                              <p:attrName>ppt_y</p:attrName>
                                            </p:attrNameLst>
                                          </p:cBhvr>
                                          <p:tavLst>
                                            <p:tav tm="0">
                                              <p:val>
                                                <p:strVal val="#ppt_y-#ppt_h*1.125000"/>
                                              </p:val>
                                            </p:tav>
                                            <p:tav tm="100000">
                                              <p:val>
                                                <p:strVal val="#ppt_y"/>
                                              </p:val>
                                            </p:tav>
                                          </p:tavLst>
                                        </p:anim>
                                        <p:animEffect transition="in" filter="wipe(down)">
                                          <p:cBhvr>
                                            <p:cTn id="70" dur="500"/>
                                            <p:tgtEl>
                                              <p:spTgt spid="94"/>
                                            </p:tgtEl>
                                          </p:cBhvr>
                                        </p:animEffect>
                                      </p:childTnLst>
                                    </p:cTn>
                                  </p:par>
                                </p:childTnLst>
                              </p:cTn>
                            </p:par>
                            <p:par>
                              <p:cTn id="71" fill="hold">
                                <p:stCondLst>
                                  <p:cond delay="7500"/>
                                </p:stCondLst>
                                <p:childTnLst>
                                  <p:par>
                                    <p:cTn id="72" presetID="47" presetClass="entr" presetSubtype="0" fill="hold"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500"/>
                                            <p:tgtEl>
                                              <p:spTgt spid="79"/>
                                            </p:tgtEl>
                                          </p:cBhvr>
                                        </p:animEffect>
                                        <p:anim calcmode="lin" valueType="num">
                                          <p:cBhvr>
                                            <p:cTn id="75" dur="500" fill="hold"/>
                                            <p:tgtEl>
                                              <p:spTgt spid="79"/>
                                            </p:tgtEl>
                                            <p:attrNameLst>
                                              <p:attrName>ppt_x</p:attrName>
                                            </p:attrNameLst>
                                          </p:cBhvr>
                                          <p:tavLst>
                                            <p:tav tm="0">
                                              <p:val>
                                                <p:strVal val="#ppt_x"/>
                                              </p:val>
                                            </p:tav>
                                            <p:tav tm="100000">
                                              <p:val>
                                                <p:strVal val="#ppt_x"/>
                                              </p:val>
                                            </p:tav>
                                          </p:tavLst>
                                        </p:anim>
                                        <p:anim calcmode="lin" valueType="num">
                                          <p:cBhvr>
                                            <p:cTn id="76" dur="500" fill="hold"/>
                                            <p:tgtEl>
                                              <p:spTgt spid="79"/>
                                            </p:tgtEl>
                                            <p:attrNameLst>
                                              <p:attrName>ppt_y</p:attrName>
                                            </p:attrNameLst>
                                          </p:cBhvr>
                                          <p:tavLst>
                                            <p:tav tm="0">
                                              <p:val>
                                                <p:strVal val="#ppt_y-.1"/>
                                              </p:val>
                                            </p:tav>
                                            <p:tav tm="100000">
                                              <p:val>
                                                <p:strVal val="#ppt_y"/>
                                              </p:val>
                                            </p:tav>
                                          </p:tavLst>
                                        </p:anim>
                                      </p:childTnLst>
                                    </p:cTn>
                                  </p:par>
                                </p:childTnLst>
                              </p:cTn>
                            </p:par>
                            <p:par>
                              <p:cTn id="77" fill="hold">
                                <p:stCondLst>
                                  <p:cond delay="8000"/>
                                </p:stCondLst>
                                <p:childTnLst>
                                  <p:par>
                                    <p:cTn id="78" presetID="53" presetClass="entr" presetSubtype="16" fill="hold"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fill="hold"/>
                                            <p:tgtEl>
                                              <p:spTgt spid="26"/>
                                            </p:tgtEl>
                                            <p:attrNameLst>
                                              <p:attrName>ppt_w</p:attrName>
                                            </p:attrNameLst>
                                          </p:cBhvr>
                                          <p:tavLst>
                                            <p:tav tm="0">
                                              <p:val>
                                                <p:fltVal val="0"/>
                                              </p:val>
                                            </p:tav>
                                            <p:tav tm="100000">
                                              <p:val>
                                                <p:strVal val="#ppt_w"/>
                                              </p:val>
                                            </p:tav>
                                          </p:tavLst>
                                        </p:anim>
                                        <p:anim calcmode="lin" valueType="num">
                                          <p:cBhvr>
                                            <p:cTn id="81" dur="500" fill="hold"/>
                                            <p:tgtEl>
                                              <p:spTgt spid="26"/>
                                            </p:tgtEl>
                                            <p:attrNameLst>
                                              <p:attrName>ppt_h</p:attrName>
                                            </p:attrNameLst>
                                          </p:cBhvr>
                                          <p:tavLst>
                                            <p:tav tm="0">
                                              <p:val>
                                                <p:fltVal val="0"/>
                                              </p:val>
                                            </p:tav>
                                            <p:tav tm="100000">
                                              <p:val>
                                                <p:strVal val="#ppt_h"/>
                                              </p:val>
                                            </p:tav>
                                          </p:tavLst>
                                        </p:anim>
                                        <p:animEffect transition="in" filter="fade">
                                          <p:cBhvr>
                                            <p:cTn id="82" dur="500"/>
                                            <p:tgtEl>
                                              <p:spTgt spid="26"/>
                                            </p:tgtEl>
                                          </p:cBhvr>
                                        </p:animEffect>
                                      </p:childTnLst>
                                    </p:cTn>
                                  </p:par>
                                </p:childTnLst>
                              </p:cTn>
                            </p:par>
                            <p:par>
                              <p:cTn id="83" fill="hold">
                                <p:stCondLst>
                                  <p:cond delay="8500"/>
                                </p:stCondLst>
                                <p:childTnLst>
                                  <p:par>
                                    <p:cTn id="84" presetID="12" presetClass="entr" presetSubtype="4"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 calcmode="lin" valueType="num">
                                          <p:cBhvr additive="base">
                                            <p:cTn id="86" dur="500"/>
                                            <p:tgtEl>
                                              <p:spTgt spid="91"/>
                                            </p:tgtEl>
                                            <p:attrNameLst>
                                              <p:attrName>ppt_y</p:attrName>
                                            </p:attrNameLst>
                                          </p:cBhvr>
                                          <p:tavLst>
                                            <p:tav tm="0">
                                              <p:val>
                                                <p:strVal val="#ppt_y+#ppt_h*1.125000"/>
                                              </p:val>
                                            </p:tav>
                                            <p:tav tm="100000">
                                              <p:val>
                                                <p:strVal val="#ppt_y"/>
                                              </p:val>
                                            </p:tav>
                                          </p:tavLst>
                                        </p:anim>
                                        <p:animEffect transition="in" filter="wipe(up)">
                                          <p:cBhvr>
                                            <p:cTn id="87" dur="500"/>
                                            <p:tgtEl>
                                              <p:spTgt spid="91"/>
                                            </p:tgtEl>
                                          </p:cBhvr>
                                        </p:animEffect>
                                      </p:childTnLst>
                                    </p:cTn>
                                  </p:par>
                                </p:childTnLst>
                              </p:cTn>
                            </p:par>
                            <p:par>
                              <p:cTn id="88" fill="hold">
                                <p:stCondLst>
                                  <p:cond delay="9000"/>
                                </p:stCondLst>
                                <p:childTnLst>
                                  <p:par>
                                    <p:cTn id="89" presetID="42" presetClass="entr" presetSubtype="0" fill="hold"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fade">
                                          <p:cBhvr>
                                            <p:cTn id="91" dur="500"/>
                                            <p:tgtEl>
                                              <p:spTgt spid="69"/>
                                            </p:tgtEl>
                                          </p:cBhvr>
                                        </p:animEffect>
                                        <p:anim calcmode="lin" valueType="num">
                                          <p:cBhvr>
                                            <p:cTn id="92" dur="500" fill="hold"/>
                                            <p:tgtEl>
                                              <p:spTgt spid="69"/>
                                            </p:tgtEl>
                                            <p:attrNameLst>
                                              <p:attrName>ppt_x</p:attrName>
                                            </p:attrNameLst>
                                          </p:cBhvr>
                                          <p:tavLst>
                                            <p:tav tm="0">
                                              <p:val>
                                                <p:strVal val="#ppt_x"/>
                                              </p:val>
                                            </p:tav>
                                            <p:tav tm="100000">
                                              <p:val>
                                                <p:strVal val="#ppt_x"/>
                                              </p:val>
                                            </p:tav>
                                          </p:tavLst>
                                        </p:anim>
                                        <p:anim calcmode="lin" valueType="num">
                                          <p:cBhvr>
                                            <p:cTn id="93" dur="500" fill="hold"/>
                                            <p:tgtEl>
                                              <p:spTgt spid="69"/>
                                            </p:tgtEl>
                                            <p:attrNameLst>
                                              <p:attrName>ppt_y</p:attrName>
                                            </p:attrNameLst>
                                          </p:cBhvr>
                                          <p:tavLst>
                                            <p:tav tm="0">
                                              <p:val>
                                                <p:strVal val="#ppt_y+.1"/>
                                              </p:val>
                                            </p:tav>
                                            <p:tav tm="100000">
                                              <p:val>
                                                <p:strVal val="#ppt_y"/>
                                              </p:val>
                                            </p:tav>
                                          </p:tavLst>
                                        </p:anim>
                                      </p:childTnLst>
                                    </p:cTn>
                                  </p:par>
                                </p:childTnLst>
                              </p:cTn>
                            </p:par>
                            <p:par>
                              <p:cTn id="94" fill="hold">
                                <p:stCondLst>
                                  <p:cond delay="9500"/>
                                </p:stCondLst>
                                <p:childTnLst>
                                  <p:par>
                                    <p:cTn id="95" presetID="53" presetClass="entr" presetSubtype="16" fill="hold" nodeType="afterEffect">
                                      <p:stCondLst>
                                        <p:cond delay="0"/>
                                      </p:stCondLst>
                                      <p:childTnLst>
                                        <p:set>
                                          <p:cBhvr>
                                            <p:cTn id="96" dur="1" fill="hold">
                                              <p:stCondLst>
                                                <p:cond delay="0"/>
                                              </p:stCondLst>
                                            </p:cTn>
                                            <p:tgtEl>
                                              <p:spTgt spid="52"/>
                                            </p:tgtEl>
                                            <p:attrNameLst>
                                              <p:attrName>style.visibility</p:attrName>
                                            </p:attrNameLst>
                                          </p:cBhvr>
                                          <p:to>
                                            <p:strVal val="visible"/>
                                          </p:to>
                                        </p:set>
                                        <p:anim calcmode="lin" valueType="num">
                                          <p:cBhvr>
                                            <p:cTn id="97" dur="500" fill="hold"/>
                                            <p:tgtEl>
                                              <p:spTgt spid="52"/>
                                            </p:tgtEl>
                                            <p:attrNameLst>
                                              <p:attrName>ppt_w</p:attrName>
                                            </p:attrNameLst>
                                          </p:cBhvr>
                                          <p:tavLst>
                                            <p:tav tm="0">
                                              <p:val>
                                                <p:fltVal val="0"/>
                                              </p:val>
                                            </p:tav>
                                            <p:tav tm="100000">
                                              <p:val>
                                                <p:strVal val="#ppt_w"/>
                                              </p:val>
                                            </p:tav>
                                          </p:tavLst>
                                        </p:anim>
                                        <p:anim calcmode="lin" valueType="num">
                                          <p:cBhvr>
                                            <p:cTn id="98" dur="500" fill="hold"/>
                                            <p:tgtEl>
                                              <p:spTgt spid="52"/>
                                            </p:tgtEl>
                                            <p:attrNameLst>
                                              <p:attrName>ppt_h</p:attrName>
                                            </p:attrNameLst>
                                          </p:cBhvr>
                                          <p:tavLst>
                                            <p:tav tm="0">
                                              <p:val>
                                                <p:fltVal val="0"/>
                                              </p:val>
                                            </p:tav>
                                            <p:tav tm="100000">
                                              <p:val>
                                                <p:strVal val="#ppt_h"/>
                                              </p:val>
                                            </p:tav>
                                          </p:tavLst>
                                        </p:anim>
                                        <p:animEffect transition="in" filter="fade">
                                          <p:cBhvr>
                                            <p:cTn id="99" dur="500"/>
                                            <p:tgtEl>
                                              <p:spTgt spid="52"/>
                                            </p:tgtEl>
                                          </p:cBhvr>
                                        </p:animEffect>
                                      </p:childTnLst>
                                    </p:cTn>
                                  </p:par>
                                </p:childTnLst>
                              </p:cTn>
                            </p:par>
                            <p:par>
                              <p:cTn id="100" fill="hold">
                                <p:stCondLst>
                                  <p:cond delay="10000"/>
                                </p:stCondLst>
                                <p:childTnLst>
                                  <p:par>
                                    <p:cTn id="101" presetID="12" presetClass="entr" presetSubtype="1" fill="hold" grpId="0" nodeType="afterEffect">
                                      <p:stCondLst>
                                        <p:cond delay="0"/>
                                      </p:stCondLst>
                                      <p:childTnLst>
                                        <p:set>
                                          <p:cBhvr>
                                            <p:cTn id="102" dur="1" fill="hold">
                                              <p:stCondLst>
                                                <p:cond delay="0"/>
                                              </p:stCondLst>
                                            </p:cTn>
                                            <p:tgtEl>
                                              <p:spTgt spid="95"/>
                                            </p:tgtEl>
                                            <p:attrNameLst>
                                              <p:attrName>style.visibility</p:attrName>
                                            </p:attrNameLst>
                                          </p:cBhvr>
                                          <p:to>
                                            <p:strVal val="visible"/>
                                          </p:to>
                                        </p:set>
                                        <p:anim calcmode="lin" valueType="num">
                                          <p:cBhvr additive="base">
                                            <p:cTn id="103" dur="500"/>
                                            <p:tgtEl>
                                              <p:spTgt spid="95"/>
                                            </p:tgtEl>
                                            <p:attrNameLst>
                                              <p:attrName>ppt_y</p:attrName>
                                            </p:attrNameLst>
                                          </p:cBhvr>
                                          <p:tavLst>
                                            <p:tav tm="0">
                                              <p:val>
                                                <p:strVal val="#ppt_y-#ppt_h*1.125000"/>
                                              </p:val>
                                            </p:tav>
                                            <p:tav tm="100000">
                                              <p:val>
                                                <p:strVal val="#ppt_y"/>
                                              </p:val>
                                            </p:tav>
                                          </p:tavLst>
                                        </p:anim>
                                        <p:animEffect transition="in" filter="wipe(down)">
                                          <p:cBhvr>
                                            <p:cTn id="104" dur="500"/>
                                            <p:tgtEl>
                                              <p:spTgt spid="95"/>
                                            </p:tgtEl>
                                          </p:cBhvr>
                                        </p:animEffect>
                                      </p:childTnLst>
                                    </p:cTn>
                                  </p:par>
                                </p:childTnLst>
                              </p:cTn>
                            </p:par>
                            <p:par>
                              <p:cTn id="105" fill="hold">
                                <p:stCondLst>
                                  <p:cond delay="10500"/>
                                </p:stCondLst>
                                <p:childTnLst>
                                  <p:par>
                                    <p:cTn id="106" presetID="47" presetClass="entr" presetSubtype="0" fill="hold" nodeType="afterEffect">
                                      <p:stCondLst>
                                        <p:cond delay="0"/>
                                      </p:stCondLst>
                                      <p:childTnLst>
                                        <p:set>
                                          <p:cBhvr>
                                            <p:cTn id="107" dur="1" fill="hold">
                                              <p:stCondLst>
                                                <p:cond delay="0"/>
                                              </p:stCondLst>
                                            </p:cTn>
                                            <p:tgtEl>
                                              <p:spTgt spid="84"/>
                                            </p:tgtEl>
                                            <p:attrNameLst>
                                              <p:attrName>style.visibility</p:attrName>
                                            </p:attrNameLst>
                                          </p:cBhvr>
                                          <p:to>
                                            <p:strVal val="visible"/>
                                          </p:to>
                                        </p:set>
                                        <p:animEffect transition="in" filter="fade">
                                          <p:cBhvr>
                                            <p:cTn id="108" dur="500"/>
                                            <p:tgtEl>
                                              <p:spTgt spid="84"/>
                                            </p:tgtEl>
                                          </p:cBhvr>
                                        </p:animEffect>
                                        <p:anim calcmode="lin" valueType="num">
                                          <p:cBhvr>
                                            <p:cTn id="109" dur="500" fill="hold"/>
                                            <p:tgtEl>
                                              <p:spTgt spid="84"/>
                                            </p:tgtEl>
                                            <p:attrNameLst>
                                              <p:attrName>ppt_x</p:attrName>
                                            </p:attrNameLst>
                                          </p:cBhvr>
                                          <p:tavLst>
                                            <p:tav tm="0">
                                              <p:val>
                                                <p:strVal val="#ppt_x"/>
                                              </p:val>
                                            </p:tav>
                                            <p:tav tm="100000">
                                              <p:val>
                                                <p:strVal val="#ppt_x"/>
                                              </p:val>
                                            </p:tav>
                                          </p:tavLst>
                                        </p:anim>
                                        <p:anim calcmode="lin" valueType="num">
                                          <p:cBhvr>
                                            <p:cTn id="110" dur="500" fill="hold"/>
                                            <p:tgtEl>
                                              <p:spTgt spid="84"/>
                                            </p:tgtEl>
                                            <p:attrNameLst>
                                              <p:attrName>ppt_y</p:attrName>
                                            </p:attrNameLst>
                                          </p:cBhvr>
                                          <p:tavLst>
                                            <p:tav tm="0">
                                              <p:val>
                                                <p:strVal val="#ppt_y-.1"/>
                                              </p:val>
                                            </p:tav>
                                            <p:tav tm="100000">
                                              <p:val>
                                                <p:strVal val="#ppt_y"/>
                                              </p:val>
                                            </p:tav>
                                          </p:tavLst>
                                        </p:anim>
                                      </p:childTnLst>
                                    </p:cTn>
                                  </p:par>
                                </p:childTnLst>
                              </p:cTn>
                            </p:par>
                            <p:par>
                              <p:cTn id="111" fill="hold">
                                <p:stCondLst>
                                  <p:cond delay="11000"/>
                                </p:stCondLst>
                                <p:childTnLst>
                                  <p:par>
                                    <p:cTn id="112" presetID="53" presetClass="entr" presetSubtype="16" fill="hold" nodeType="afterEffect">
                                      <p:stCondLst>
                                        <p:cond delay="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childTnLst>
                              </p:cTn>
                            </p:par>
                            <p:par>
                              <p:cTn id="117" fill="hold">
                                <p:stCondLst>
                                  <p:cond delay="11500"/>
                                </p:stCondLst>
                                <p:childTnLst>
                                  <p:par>
                                    <p:cTn id="118" presetID="12" presetClass="entr" presetSubtype="4" fill="hold" grpId="0" nodeType="afterEffect">
                                      <p:stCondLst>
                                        <p:cond delay="0"/>
                                      </p:stCondLst>
                                      <p:childTnLst>
                                        <p:set>
                                          <p:cBhvr>
                                            <p:cTn id="119" dur="1" fill="hold">
                                              <p:stCondLst>
                                                <p:cond delay="0"/>
                                              </p:stCondLst>
                                            </p:cTn>
                                            <p:tgtEl>
                                              <p:spTgt spid="92"/>
                                            </p:tgtEl>
                                            <p:attrNameLst>
                                              <p:attrName>style.visibility</p:attrName>
                                            </p:attrNameLst>
                                          </p:cBhvr>
                                          <p:to>
                                            <p:strVal val="visible"/>
                                          </p:to>
                                        </p:set>
                                        <p:anim calcmode="lin" valueType="num">
                                          <p:cBhvr additive="base">
                                            <p:cTn id="120" dur="500"/>
                                            <p:tgtEl>
                                              <p:spTgt spid="92"/>
                                            </p:tgtEl>
                                            <p:attrNameLst>
                                              <p:attrName>ppt_y</p:attrName>
                                            </p:attrNameLst>
                                          </p:cBhvr>
                                          <p:tavLst>
                                            <p:tav tm="0">
                                              <p:val>
                                                <p:strVal val="#ppt_y+#ppt_h*1.125000"/>
                                              </p:val>
                                            </p:tav>
                                            <p:tav tm="100000">
                                              <p:val>
                                                <p:strVal val="#ppt_y"/>
                                              </p:val>
                                            </p:tav>
                                          </p:tavLst>
                                        </p:anim>
                                        <p:animEffect transition="in" filter="wipe(up)">
                                          <p:cBhvr>
                                            <p:cTn id="121" dur="500"/>
                                            <p:tgtEl>
                                              <p:spTgt spid="92"/>
                                            </p:tgtEl>
                                          </p:cBhvr>
                                        </p:animEffect>
                                      </p:childTnLst>
                                    </p:cTn>
                                  </p:par>
                                </p:childTnLst>
                              </p:cTn>
                            </p:par>
                            <p:par>
                              <p:cTn id="122" fill="hold">
                                <p:stCondLst>
                                  <p:cond delay="12000"/>
                                </p:stCondLst>
                                <p:childTnLst>
                                  <p:par>
                                    <p:cTn id="123" presetID="42" presetClass="entr" presetSubtype="0" fill="hold" nodeType="afterEffect">
                                      <p:stCondLst>
                                        <p:cond delay="0"/>
                                      </p:stCondLst>
                                      <p:childTnLst>
                                        <p:set>
                                          <p:cBhvr>
                                            <p:cTn id="124" dur="1" fill="hold">
                                              <p:stCondLst>
                                                <p:cond delay="0"/>
                                              </p:stCondLst>
                                            </p:cTn>
                                            <p:tgtEl>
                                              <p:spTgt spid="74"/>
                                            </p:tgtEl>
                                            <p:attrNameLst>
                                              <p:attrName>style.visibility</p:attrName>
                                            </p:attrNameLst>
                                          </p:cBhvr>
                                          <p:to>
                                            <p:strVal val="visible"/>
                                          </p:to>
                                        </p:set>
                                        <p:animEffect transition="in" filter="fade">
                                          <p:cBhvr>
                                            <p:cTn id="125" dur="500"/>
                                            <p:tgtEl>
                                              <p:spTgt spid="74"/>
                                            </p:tgtEl>
                                          </p:cBhvr>
                                        </p:animEffect>
                                        <p:anim calcmode="lin" valueType="num">
                                          <p:cBhvr>
                                            <p:cTn id="126" dur="500" fill="hold"/>
                                            <p:tgtEl>
                                              <p:spTgt spid="74"/>
                                            </p:tgtEl>
                                            <p:attrNameLst>
                                              <p:attrName>ppt_x</p:attrName>
                                            </p:attrNameLst>
                                          </p:cBhvr>
                                          <p:tavLst>
                                            <p:tav tm="0">
                                              <p:val>
                                                <p:strVal val="#ppt_x"/>
                                              </p:val>
                                            </p:tav>
                                            <p:tav tm="100000">
                                              <p:val>
                                                <p:strVal val="#ppt_x"/>
                                              </p:val>
                                            </p:tav>
                                          </p:tavLst>
                                        </p:anim>
                                        <p:anim calcmode="lin" valueType="num">
                                          <p:cBhvr>
                                            <p:cTn id="127" dur="5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9" grpId="0" animBg="1"/>
          <p:bldP spid="90" grpId="0" animBg="1"/>
          <p:bldP spid="91" grpId="0" animBg="1"/>
          <p:bldP spid="92" grpId="0" animBg="1"/>
          <p:bldP spid="93" grpId="0" animBg="1"/>
          <p:bldP spid="94" grpId="0" animBg="1"/>
          <p:bldP spid="95"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70"/>
          <p:cNvSpPr>
            <a:spLocks noChangeArrowheads="1"/>
          </p:cNvSpPr>
          <p:nvPr/>
        </p:nvSpPr>
        <p:spPr bwMode="auto">
          <a:xfrm flipH="1">
            <a:off x="8014897" y="1924946"/>
            <a:ext cx="2873322" cy="2870735"/>
          </a:xfrm>
          <a:prstGeom prst="ellipse">
            <a:avLst/>
          </a:prstGeom>
          <a:solidFill>
            <a:schemeClr val="accent1"/>
          </a:solidFill>
          <a:ln>
            <a:noFill/>
          </a:ln>
        </p:spPr>
        <p:txBody>
          <a:bodyPr lIns="121908" tIns="60954" rIns="121908" bIns="60954"/>
          <a:lstStyle/>
          <a:p>
            <a:pPr eaLnBrk="1" hangingPunct="1"/>
            <a:endParaRPr lang="zh-CN" altLang="zh-CN"/>
          </a:p>
        </p:txBody>
      </p:sp>
      <p:sp>
        <p:nvSpPr>
          <p:cNvPr id="3" name="Oval 71"/>
          <p:cNvSpPr>
            <a:spLocks noChangeArrowheads="1"/>
          </p:cNvSpPr>
          <p:nvPr/>
        </p:nvSpPr>
        <p:spPr bwMode="auto">
          <a:xfrm flipH="1">
            <a:off x="8309567" y="2219603"/>
            <a:ext cx="2285229" cy="2282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pPr eaLnBrk="1" hangingPunct="1"/>
            <a:endParaRPr lang="zh-CN" altLang="zh-CN"/>
          </a:p>
        </p:txBody>
      </p:sp>
      <p:sp>
        <p:nvSpPr>
          <p:cNvPr id="4" name="Freeform 72"/>
          <p:cNvSpPr>
            <a:spLocks noEditPoints="1"/>
          </p:cNvSpPr>
          <p:nvPr/>
        </p:nvSpPr>
        <p:spPr bwMode="auto">
          <a:xfrm flipH="1">
            <a:off x="8256103" y="2164897"/>
            <a:ext cx="2390913" cy="2392072"/>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1">
              <a:lumMod val="60000"/>
              <a:lumOff val="40000"/>
            </a:schemeClr>
          </a:solidFill>
          <a:ln>
            <a:noFill/>
          </a:ln>
        </p:spPr>
        <p:txBody>
          <a:bodyPr lIns="121908" tIns="60954" rIns="121908" bIns="60954"/>
          <a:lstStyle/>
          <a:p>
            <a:pPr>
              <a:defRPr/>
            </a:pPr>
            <a:endParaRPr lang="en-US"/>
          </a:p>
        </p:txBody>
      </p:sp>
      <p:sp>
        <p:nvSpPr>
          <p:cNvPr id="5" name="Freeform 73"/>
          <p:cNvSpPr>
            <a:spLocks noEditPoints="1"/>
          </p:cNvSpPr>
          <p:nvPr/>
        </p:nvSpPr>
        <p:spPr bwMode="auto">
          <a:xfrm flipH="1">
            <a:off x="8525905" y="2438419"/>
            <a:ext cx="1851310" cy="184502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endParaRPr lang="zh-CN" altLang="en-US"/>
          </a:p>
        </p:txBody>
      </p:sp>
      <p:sp>
        <p:nvSpPr>
          <p:cNvPr id="6" name="Freeform 74"/>
          <p:cNvSpPr>
            <a:spLocks noEditPoints="1"/>
          </p:cNvSpPr>
          <p:nvPr/>
        </p:nvSpPr>
        <p:spPr bwMode="auto">
          <a:xfrm flipH="1">
            <a:off x="8794463" y="2714427"/>
            <a:ext cx="1314193" cy="1293012"/>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endParaRPr lang="zh-CN" altLang="en-US"/>
          </a:p>
        </p:txBody>
      </p:sp>
      <p:sp>
        <p:nvSpPr>
          <p:cNvPr id="7" name="Freeform 75"/>
          <p:cNvSpPr>
            <a:spLocks noEditPoints="1"/>
          </p:cNvSpPr>
          <p:nvPr/>
        </p:nvSpPr>
        <p:spPr bwMode="auto">
          <a:xfrm flipH="1">
            <a:off x="9064265" y="2987949"/>
            <a:ext cx="774591" cy="745968"/>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endParaRPr lang="zh-CN" altLang="en-US"/>
          </a:p>
        </p:txBody>
      </p:sp>
      <p:sp>
        <p:nvSpPr>
          <p:cNvPr id="8" name="Oval 76"/>
          <p:cNvSpPr>
            <a:spLocks noChangeArrowheads="1"/>
          </p:cNvSpPr>
          <p:nvPr/>
        </p:nvSpPr>
        <p:spPr bwMode="auto">
          <a:xfrm flipH="1">
            <a:off x="9301738" y="3220444"/>
            <a:ext cx="284722" cy="279739"/>
          </a:xfrm>
          <a:prstGeom prst="ellipse">
            <a:avLst/>
          </a:prstGeom>
          <a:solidFill>
            <a:schemeClr val="accent2"/>
          </a:solidFill>
          <a:ln>
            <a:noFill/>
          </a:ln>
        </p:spPr>
        <p:txBody>
          <a:bodyPr lIns="121908" tIns="60954" rIns="121908" bIns="60954"/>
          <a:lstStyle/>
          <a:p>
            <a:pPr eaLnBrk="1" hangingPunct="1"/>
            <a:endParaRPr lang="zh-CN" altLang="zh-CN"/>
          </a:p>
        </p:txBody>
      </p:sp>
      <p:grpSp>
        <p:nvGrpSpPr>
          <p:cNvPr id="9" name="组合 8"/>
          <p:cNvGrpSpPr/>
          <p:nvPr/>
        </p:nvGrpSpPr>
        <p:grpSpPr>
          <a:xfrm>
            <a:off x="8170315" y="3321150"/>
            <a:ext cx="1315435" cy="1315391"/>
            <a:chOff x="6598099" y="2161504"/>
            <a:chExt cx="986705" cy="986543"/>
          </a:xfrm>
        </p:grpSpPr>
        <p:sp>
          <p:nvSpPr>
            <p:cNvPr id="10"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1" name="Freeform 98"/>
          <p:cNvSpPr/>
          <p:nvPr/>
        </p:nvSpPr>
        <p:spPr bwMode="auto">
          <a:xfrm flipH="1">
            <a:off x="10428191" y="4346857"/>
            <a:ext cx="72113" cy="73353"/>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endParaRPr lang="zh-CN" altLang="en-US"/>
          </a:p>
        </p:txBody>
      </p:sp>
      <p:sp>
        <p:nvSpPr>
          <p:cNvPr id="32" name="Freeform 106"/>
          <p:cNvSpPr/>
          <p:nvPr/>
        </p:nvSpPr>
        <p:spPr bwMode="auto">
          <a:xfrm flipH="1">
            <a:off x="9424828" y="3343527"/>
            <a:ext cx="60923" cy="77084"/>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lIns="121908" tIns="60954" rIns="121908" bIns="60954"/>
          <a:lstStyle/>
          <a:p>
            <a:endParaRPr lang="zh-CN" altLang="en-US"/>
          </a:p>
        </p:txBody>
      </p:sp>
      <p:grpSp>
        <p:nvGrpSpPr>
          <p:cNvPr id="33" name="组合 32"/>
          <p:cNvGrpSpPr/>
          <p:nvPr/>
        </p:nvGrpSpPr>
        <p:grpSpPr>
          <a:xfrm>
            <a:off x="1728334" y="1619659"/>
            <a:ext cx="632740" cy="758563"/>
            <a:chOff x="685009" y="1514252"/>
            <a:chExt cx="365522" cy="438150"/>
          </a:xfrm>
        </p:grpSpPr>
        <p:sp>
          <p:nvSpPr>
            <p:cNvPr id="34" name="Flowchart: Off-page Connector 108"/>
            <p:cNvSpPr/>
            <p:nvPr/>
          </p:nvSpPr>
          <p:spPr bwMode="auto">
            <a:xfrm>
              <a:off x="704059" y="1529730"/>
              <a:ext cx="317898" cy="422672"/>
            </a:xfrm>
            <a:prstGeom prst="flowChartOffpageConnector">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p>
          </p:txBody>
        </p:sp>
        <p:sp>
          <p:nvSpPr>
            <p:cNvPr id="35"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36" name="组合 35"/>
          <p:cNvGrpSpPr/>
          <p:nvPr/>
        </p:nvGrpSpPr>
        <p:grpSpPr>
          <a:xfrm>
            <a:off x="1728334" y="2667148"/>
            <a:ext cx="632740" cy="781235"/>
            <a:chOff x="685009" y="2261965"/>
            <a:chExt cx="365522" cy="451246"/>
          </a:xfrm>
        </p:grpSpPr>
        <p:sp>
          <p:nvSpPr>
            <p:cNvPr id="37" name="Flowchart: Off-page Connector 109"/>
            <p:cNvSpPr/>
            <p:nvPr/>
          </p:nvSpPr>
          <p:spPr bwMode="auto">
            <a:xfrm>
              <a:off x="704059" y="2290540"/>
              <a:ext cx="317898" cy="422671"/>
            </a:xfrm>
            <a:prstGeom prst="flowChartOffpageConnector">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p>
          </p:txBody>
        </p:sp>
        <p:sp>
          <p:nvSpPr>
            <p:cNvPr id="38"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39" name="组合 38"/>
          <p:cNvGrpSpPr/>
          <p:nvPr/>
        </p:nvGrpSpPr>
        <p:grpSpPr>
          <a:xfrm>
            <a:off x="1721984" y="3757167"/>
            <a:ext cx="632740" cy="781235"/>
            <a:chOff x="680246" y="3021584"/>
            <a:chExt cx="365522" cy="451246"/>
          </a:xfrm>
        </p:grpSpPr>
        <p:sp>
          <p:nvSpPr>
            <p:cNvPr id="40" name="Flowchart: Off-page Connector 110"/>
            <p:cNvSpPr/>
            <p:nvPr/>
          </p:nvSpPr>
          <p:spPr bwMode="auto">
            <a:xfrm>
              <a:off x="704059" y="3050159"/>
              <a:ext cx="317898" cy="422671"/>
            </a:xfrm>
            <a:prstGeom prst="flowChartOffpageConnector">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p>
          </p:txBody>
        </p:sp>
        <p:sp>
          <p:nvSpPr>
            <p:cNvPr id="41"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42" name="Rectangle 1436"/>
          <p:cNvSpPr>
            <a:spLocks noChangeArrowheads="1"/>
          </p:cNvSpPr>
          <p:nvPr/>
        </p:nvSpPr>
        <p:spPr bwMode="auto">
          <a:xfrm>
            <a:off x="2587498" y="1508788"/>
            <a:ext cx="164126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Content Placeholder 2"/>
          <p:cNvSpPr txBox="1"/>
          <p:nvPr/>
        </p:nvSpPr>
        <p:spPr bwMode="auto">
          <a:xfrm>
            <a:off x="2488343" y="1878455"/>
            <a:ext cx="4298391" cy="606425"/>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Rectangle 1436"/>
          <p:cNvSpPr>
            <a:spLocks noChangeArrowheads="1"/>
          </p:cNvSpPr>
          <p:nvPr/>
        </p:nvSpPr>
        <p:spPr bwMode="auto">
          <a:xfrm>
            <a:off x="2619199" y="2564906"/>
            <a:ext cx="164126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Content Placeholder 2"/>
          <p:cNvSpPr txBox="1"/>
          <p:nvPr/>
        </p:nvSpPr>
        <p:spPr bwMode="auto">
          <a:xfrm>
            <a:off x="2520089" y="2940678"/>
            <a:ext cx="4298391" cy="606425"/>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Rectangle 1436"/>
          <p:cNvSpPr>
            <a:spLocks noChangeArrowheads="1"/>
          </p:cNvSpPr>
          <p:nvPr/>
        </p:nvSpPr>
        <p:spPr bwMode="auto">
          <a:xfrm>
            <a:off x="2587498" y="3602207"/>
            <a:ext cx="164126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Content Placeholder 2"/>
          <p:cNvSpPr txBox="1"/>
          <p:nvPr/>
        </p:nvSpPr>
        <p:spPr bwMode="auto">
          <a:xfrm>
            <a:off x="2488343" y="4003711"/>
            <a:ext cx="4298391" cy="606425"/>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Rectangle 1436"/>
          <p:cNvSpPr>
            <a:spLocks noChangeArrowheads="1"/>
          </p:cNvSpPr>
          <p:nvPr/>
        </p:nvSpPr>
        <p:spPr bwMode="auto">
          <a:xfrm>
            <a:off x="2619199" y="4754335"/>
            <a:ext cx="1641261" cy="3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Content Placeholder 2"/>
          <p:cNvSpPr txBox="1"/>
          <p:nvPr/>
        </p:nvSpPr>
        <p:spPr bwMode="auto">
          <a:xfrm>
            <a:off x="2520089" y="5089560"/>
            <a:ext cx="4298391" cy="547687"/>
          </a:xfrm>
          <a:prstGeom prst="rect">
            <a:avLst/>
          </a:prstGeom>
        </p:spPr>
        <p:txBody>
          <a:bodyPr lIns="121908" tIns="60954" rIns="121908" bIns="60954"/>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点击输入简要文本内容，文字内容需概况精炼的说明该分项内容点击输入简要文本内容。</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0" name="组合 49"/>
          <p:cNvGrpSpPr/>
          <p:nvPr/>
        </p:nvGrpSpPr>
        <p:grpSpPr>
          <a:xfrm>
            <a:off x="1753733" y="4817259"/>
            <a:ext cx="634801" cy="748257"/>
            <a:chOff x="704059" y="3810967"/>
            <a:chExt cx="366713" cy="432198"/>
          </a:xfrm>
        </p:grpSpPr>
        <p:sp>
          <p:nvSpPr>
            <p:cNvPr id="51" name="Flowchart: Off-page Connector 104"/>
            <p:cNvSpPr/>
            <p:nvPr/>
          </p:nvSpPr>
          <p:spPr bwMode="auto">
            <a:xfrm>
              <a:off x="727871" y="3862165"/>
              <a:ext cx="317898" cy="381000"/>
            </a:xfrm>
            <a:prstGeom prst="flowChartOffpageConnector">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p>
          </p:txBody>
        </p:sp>
        <p:sp>
          <p:nvSpPr>
            <p:cNvPr id="52"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53" name="组合 52"/>
          <p:cNvGrpSpPr/>
          <p:nvPr/>
        </p:nvGrpSpPr>
        <p:grpSpPr>
          <a:xfrm rot="2549627">
            <a:off x="7824669" y="2699602"/>
            <a:ext cx="1347763" cy="1343985"/>
            <a:chOff x="5107781" y="2781590"/>
            <a:chExt cx="1010954" cy="1007989"/>
          </a:xfrm>
        </p:grpSpPr>
        <p:sp>
          <p:nvSpPr>
            <p:cNvPr id="54"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7" name="组合 76"/>
          <p:cNvGrpSpPr/>
          <p:nvPr/>
        </p:nvGrpSpPr>
        <p:grpSpPr>
          <a:xfrm rot="19202535">
            <a:off x="8764822" y="3610211"/>
            <a:ext cx="1347762" cy="1346472"/>
            <a:chOff x="6073970" y="3409136"/>
            <a:chExt cx="1010953" cy="1009854"/>
          </a:xfrm>
        </p:grpSpPr>
        <p:sp>
          <p:nvSpPr>
            <p:cNvPr id="78"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4"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9" name="标题 98"/>
          <p:cNvSpPr>
            <a:spLocks noGrp="1"/>
          </p:cNvSpPr>
          <p:nvPr>
            <p:ph type="title"/>
          </p:nvPr>
        </p:nvSpPr>
        <p:spPr>
          <a:prstGeom prst="rect">
            <a:avLst/>
          </a:prstGeom>
        </p:spPr>
        <p:txBody>
          <a:bodyPr>
            <a:normAutofit fontScale="90000"/>
          </a:bodyPr>
          <a:lstStyle/>
          <a:p>
            <a:r>
              <a:rPr lang="zh-CN" altLang="en-US" dirty="0" smtClean="0"/>
              <a:t>备用图表</a:t>
            </a:r>
            <a:endParaRPr lang="zh-CN" altLang="en-US" dirty="0"/>
          </a:p>
        </p:txBody>
      </p:sp>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par>
                                <p:cTn id="50" presetID="2" presetClass="entr" presetSubtype="12" fill="hold" nodeType="withEffect">
                                  <p:stCondLst>
                                    <p:cond delay="200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0-#ppt_w/2"/>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4" fill="hold" nodeType="after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childTnLst>
                          </p:cTn>
                        </p:par>
                        <p:par>
                          <p:cTn id="59" fill="hold">
                            <p:stCondLst>
                              <p:cond delay="1000"/>
                            </p:stCondLst>
                            <p:childTnLst>
                              <p:par>
                                <p:cTn id="60" presetID="2" presetClass="entr" presetSubtype="8"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additive="base">
                                        <p:cTn id="62" dur="500" fill="hold"/>
                                        <p:tgtEl>
                                          <p:spTgt spid="53"/>
                                        </p:tgtEl>
                                        <p:attrNameLst>
                                          <p:attrName>ppt_x</p:attrName>
                                        </p:attrNameLst>
                                      </p:cBhvr>
                                      <p:tavLst>
                                        <p:tav tm="0">
                                          <p:val>
                                            <p:strVal val="0-#ppt_w/2"/>
                                          </p:val>
                                        </p:tav>
                                        <p:tav tm="100000">
                                          <p:val>
                                            <p:strVal val="#ppt_x"/>
                                          </p:val>
                                        </p:tav>
                                      </p:tavLst>
                                    </p:anim>
                                    <p:anim calcmode="lin" valueType="num">
                                      <p:cBhvr additive="base">
                                        <p:cTn id="63" dur="500" fill="hold"/>
                                        <p:tgtEl>
                                          <p:spTgt spid="53"/>
                                        </p:tgtEl>
                                        <p:attrNameLst>
                                          <p:attrName>ppt_y</p:attrName>
                                        </p:attrNameLst>
                                      </p:cBhvr>
                                      <p:tavLst>
                                        <p:tav tm="0">
                                          <p:val>
                                            <p:strVal val="#ppt_y"/>
                                          </p:val>
                                        </p:tav>
                                        <p:tav tm="100000">
                                          <p:val>
                                            <p:strVal val="#ppt_y"/>
                                          </p:val>
                                        </p:tav>
                                      </p:tavLst>
                                    </p:anim>
                                  </p:childTnLst>
                                </p:cTn>
                              </p:par>
                            </p:childTnLst>
                          </p:cTn>
                        </p:par>
                        <p:par>
                          <p:cTn id="64" fill="hold">
                            <p:stCondLst>
                              <p:cond delay="1500"/>
                            </p:stCondLst>
                            <p:childTnLst>
                              <p:par>
                                <p:cTn id="65" presetID="47" presetClass="entr" presetSubtype="0"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750"/>
                                        <p:tgtEl>
                                          <p:spTgt spid="33"/>
                                        </p:tgtEl>
                                      </p:cBhvr>
                                    </p:animEffect>
                                    <p:anim calcmode="lin" valueType="num">
                                      <p:cBhvr>
                                        <p:cTn id="68" dur="750" fill="hold"/>
                                        <p:tgtEl>
                                          <p:spTgt spid="33"/>
                                        </p:tgtEl>
                                        <p:attrNameLst>
                                          <p:attrName>ppt_x</p:attrName>
                                        </p:attrNameLst>
                                      </p:cBhvr>
                                      <p:tavLst>
                                        <p:tav tm="0">
                                          <p:val>
                                            <p:strVal val="#ppt_x"/>
                                          </p:val>
                                        </p:tav>
                                        <p:tav tm="100000">
                                          <p:val>
                                            <p:strVal val="#ppt_x"/>
                                          </p:val>
                                        </p:tav>
                                      </p:tavLst>
                                    </p:anim>
                                    <p:anim calcmode="lin" valueType="num">
                                      <p:cBhvr>
                                        <p:cTn id="69" dur="750" fill="hold"/>
                                        <p:tgtEl>
                                          <p:spTgt spid="33"/>
                                        </p:tgtEl>
                                        <p:attrNameLst>
                                          <p:attrName>ppt_y</p:attrName>
                                        </p:attrNameLst>
                                      </p:cBhvr>
                                      <p:tavLst>
                                        <p:tav tm="0">
                                          <p:val>
                                            <p:strVal val="#ppt_y-.1"/>
                                          </p:val>
                                        </p:tav>
                                        <p:tav tm="100000">
                                          <p:val>
                                            <p:strVal val="#ppt_y"/>
                                          </p:val>
                                        </p:tav>
                                      </p:tavLst>
                                    </p:anim>
                                  </p:childTnLst>
                                </p:cTn>
                              </p:par>
                            </p:childTnLst>
                          </p:cTn>
                        </p:par>
                        <p:par>
                          <p:cTn id="70" fill="hold">
                            <p:stCondLst>
                              <p:cond delay="2500"/>
                            </p:stCondLst>
                            <p:childTnLst>
                              <p:par>
                                <p:cTn id="71" presetID="22" presetClass="entr" presetSubtype="8" fill="hold" grpId="0" nodeType="after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wipe(left)">
                                      <p:cBhvr>
                                        <p:cTn id="73" dur="500"/>
                                        <p:tgtEl>
                                          <p:spTgt spid="42"/>
                                        </p:tgtEl>
                                      </p:cBhvr>
                                    </p:animEffect>
                                  </p:childTnLst>
                                </p:cTn>
                              </p:par>
                            </p:childTnLst>
                          </p:cTn>
                        </p:par>
                        <p:par>
                          <p:cTn id="74" fill="hold">
                            <p:stCondLst>
                              <p:cond delay="3000"/>
                            </p:stCondLst>
                            <p:childTnLst>
                              <p:par>
                                <p:cTn id="75" presetID="22" presetClass="entr" presetSubtype="1"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up)">
                                      <p:cBhvr>
                                        <p:cTn id="77" dur="500"/>
                                        <p:tgtEl>
                                          <p:spTgt spid="43"/>
                                        </p:tgtEl>
                                      </p:cBhvr>
                                    </p:animEffect>
                                  </p:childTnLst>
                                </p:cTn>
                              </p:par>
                            </p:childTnLst>
                          </p:cTn>
                        </p:par>
                        <p:par>
                          <p:cTn id="78" fill="hold">
                            <p:stCondLst>
                              <p:cond delay="3500"/>
                            </p:stCondLst>
                            <p:childTnLst>
                              <p:par>
                                <p:cTn id="79" presetID="47" presetClass="entr" presetSubtype="0"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750"/>
                                        <p:tgtEl>
                                          <p:spTgt spid="36"/>
                                        </p:tgtEl>
                                      </p:cBhvr>
                                    </p:animEffect>
                                    <p:anim calcmode="lin" valueType="num">
                                      <p:cBhvr>
                                        <p:cTn id="82" dur="750" fill="hold"/>
                                        <p:tgtEl>
                                          <p:spTgt spid="36"/>
                                        </p:tgtEl>
                                        <p:attrNameLst>
                                          <p:attrName>ppt_x</p:attrName>
                                        </p:attrNameLst>
                                      </p:cBhvr>
                                      <p:tavLst>
                                        <p:tav tm="0">
                                          <p:val>
                                            <p:strVal val="#ppt_x"/>
                                          </p:val>
                                        </p:tav>
                                        <p:tav tm="100000">
                                          <p:val>
                                            <p:strVal val="#ppt_x"/>
                                          </p:val>
                                        </p:tav>
                                      </p:tavLst>
                                    </p:anim>
                                    <p:anim calcmode="lin" valueType="num">
                                      <p:cBhvr>
                                        <p:cTn id="83" dur="750" fill="hold"/>
                                        <p:tgtEl>
                                          <p:spTgt spid="36"/>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2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left)">
                                      <p:cBhvr>
                                        <p:cTn id="87" dur="500"/>
                                        <p:tgtEl>
                                          <p:spTgt spid="44"/>
                                        </p:tgtEl>
                                      </p:cBhvr>
                                    </p:animEffect>
                                  </p:childTnLst>
                                </p:cTn>
                              </p:par>
                            </p:childTnLst>
                          </p:cTn>
                        </p:par>
                        <p:par>
                          <p:cTn id="88" fill="hold">
                            <p:stCondLst>
                              <p:cond delay="5000"/>
                            </p:stCondLst>
                            <p:childTnLst>
                              <p:par>
                                <p:cTn id="89" presetID="22" presetClass="entr" presetSubtype="1" fill="hold" grpId="0"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up)">
                                      <p:cBhvr>
                                        <p:cTn id="91" dur="500"/>
                                        <p:tgtEl>
                                          <p:spTgt spid="45"/>
                                        </p:tgtEl>
                                      </p:cBhvr>
                                    </p:animEffect>
                                  </p:childTnLst>
                                </p:cTn>
                              </p:par>
                            </p:childTnLst>
                          </p:cTn>
                        </p:par>
                        <p:par>
                          <p:cTn id="92" fill="hold">
                            <p:stCondLst>
                              <p:cond delay="5500"/>
                            </p:stCondLst>
                            <p:childTnLst>
                              <p:par>
                                <p:cTn id="93" presetID="47" presetClass="entr" presetSubtype="0" fill="hold" nodeType="afterEffect">
                                  <p:stCondLst>
                                    <p:cond delay="0"/>
                                  </p:stCondLst>
                                  <p:childTnLst>
                                    <p:set>
                                      <p:cBhvr>
                                        <p:cTn id="94" dur="1" fill="hold">
                                          <p:stCondLst>
                                            <p:cond delay="0"/>
                                          </p:stCondLst>
                                        </p:cTn>
                                        <p:tgtEl>
                                          <p:spTgt spid="39"/>
                                        </p:tgtEl>
                                        <p:attrNameLst>
                                          <p:attrName>style.visibility</p:attrName>
                                        </p:attrNameLst>
                                      </p:cBhvr>
                                      <p:to>
                                        <p:strVal val="visible"/>
                                      </p:to>
                                    </p:set>
                                    <p:animEffect transition="in" filter="fade">
                                      <p:cBhvr>
                                        <p:cTn id="95" dur="750"/>
                                        <p:tgtEl>
                                          <p:spTgt spid="39"/>
                                        </p:tgtEl>
                                      </p:cBhvr>
                                    </p:animEffect>
                                    <p:anim calcmode="lin" valueType="num">
                                      <p:cBhvr>
                                        <p:cTn id="96" dur="750" fill="hold"/>
                                        <p:tgtEl>
                                          <p:spTgt spid="39"/>
                                        </p:tgtEl>
                                        <p:attrNameLst>
                                          <p:attrName>ppt_x</p:attrName>
                                        </p:attrNameLst>
                                      </p:cBhvr>
                                      <p:tavLst>
                                        <p:tav tm="0">
                                          <p:val>
                                            <p:strVal val="#ppt_x"/>
                                          </p:val>
                                        </p:tav>
                                        <p:tav tm="100000">
                                          <p:val>
                                            <p:strVal val="#ppt_x"/>
                                          </p:val>
                                        </p:tav>
                                      </p:tavLst>
                                    </p:anim>
                                    <p:anim calcmode="lin" valueType="num">
                                      <p:cBhvr>
                                        <p:cTn id="97" dur="750" fill="hold"/>
                                        <p:tgtEl>
                                          <p:spTgt spid="39"/>
                                        </p:tgtEl>
                                        <p:attrNameLst>
                                          <p:attrName>ppt_y</p:attrName>
                                        </p:attrNameLst>
                                      </p:cBhvr>
                                      <p:tavLst>
                                        <p:tav tm="0">
                                          <p:val>
                                            <p:strVal val="#ppt_y-.1"/>
                                          </p:val>
                                        </p:tav>
                                        <p:tav tm="100000">
                                          <p:val>
                                            <p:strVal val="#ppt_y"/>
                                          </p:val>
                                        </p:tav>
                                      </p:tavLst>
                                    </p:anim>
                                  </p:childTnLst>
                                </p:cTn>
                              </p:par>
                            </p:childTnLst>
                          </p:cTn>
                        </p:par>
                        <p:par>
                          <p:cTn id="98" fill="hold">
                            <p:stCondLst>
                              <p:cond delay="6500"/>
                            </p:stCondLst>
                            <p:childTnLst>
                              <p:par>
                                <p:cTn id="99" presetID="22" presetClass="entr" presetSubtype="8" fill="hold" grpId="0" nodeType="after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wipe(left)">
                                      <p:cBhvr>
                                        <p:cTn id="101" dur="500"/>
                                        <p:tgtEl>
                                          <p:spTgt spid="46"/>
                                        </p:tgtEl>
                                      </p:cBhvr>
                                    </p:animEffect>
                                  </p:childTnLst>
                                </p:cTn>
                              </p:par>
                            </p:childTnLst>
                          </p:cTn>
                        </p:par>
                        <p:par>
                          <p:cTn id="102" fill="hold">
                            <p:stCondLst>
                              <p:cond delay="7000"/>
                            </p:stCondLst>
                            <p:childTnLst>
                              <p:par>
                                <p:cTn id="103" presetID="22" presetClass="entr" presetSubtype="1" fill="hold" grpId="0" nodeType="afterEffect">
                                  <p:stCondLst>
                                    <p:cond delay="0"/>
                                  </p:stCondLst>
                                  <p:childTnLst>
                                    <p:set>
                                      <p:cBhvr>
                                        <p:cTn id="104" dur="1" fill="hold">
                                          <p:stCondLst>
                                            <p:cond delay="0"/>
                                          </p:stCondLst>
                                        </p:cTn>
                                        <p:tgtEl>
                                          <p:spTgt spid="47"/>
                                        </p:tgtEl>
                                        <p:attrNameLst>
                                          <p:attrName>style.visibility</p:attrName>
                                        </p:attrNameLst>
                                      </p:cBhvr>
                                      <p:to>
                                        <p:strVal val="visible"/>
                                      </p:to>
                                    </p:set>
                                    <p:animEffect transition="in" filter="wipe(up)">
                                      <p:cBhvr>
                                        <p:cTn id="105" dur="500"/>
                                        <p:tgtEl>
                                          <p:spTgt spid="47"/>
                                        </p:tgtEl>
                                      </p:cBhvr>
                                    </p:animEffect>
                                  </p:childTnLst>
                                </p:cTn>
                              </p:par>
                            </p:childTnLst>
                          </p:cTn>
                        </p:par>
                        <p:par>
                          <p:cTn id="106" fill="hold">
                            <p:stCondLst>
                              <p:cond delay="7500"/>
                            </p:stCondLst>
                            <p:childTnLst>
                              <p:par>
                                <p:cTn id="107" presetID="47" presetClass="entr" presetSubtype="0" fill="hold" nodeType="after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fade">
                                      <p:cBhvr>
                                        <p:cTn id="109" dur="750"/>
                                        <p:tgtEl>
                                          <p:spTgt spid="50"/>
                                        </p:tgtEl>
                                      </p:cBhvr>
                                    </p:animEffect>
                                    <p:anim calcmode="lin" valueType="num">
                                      <p:cBhvr>
                                        <p:cTn id="110" dur="750" fill="hold"/>
                                        <p:tgtEl>
                                          <p:spTgt spid="50"/>
                                        </p:tgtEl>
                                        <p:attrNameLst>
                                          <p:attrName>ppt_x</p:attrName>
                                        </p:attrNameLst>
                                      </p:cBhvr>
                                      <p:tavLst>
                                        <p:tav tm="0">
                                          <p:val>
                                            <p:strVal val="#ppt_x"/>
                                          </p:val>
                                        </p:tav>
                                        <p:tav tm="100000">
                                          <p:val>
                                            <p:strVal val="#ppt_x"/>
                                          </p:val>
                                        </p:tav>
                                      </p:tavLst>
                                    </p:anim>
                                    <p:anim calcmode="lin" valueType="num">
                                      <p:cBhvr>
                                        <p:cTn id="111" dur="750" fill="hold"/>
                                        <p:tgtEl>
                                          <p:spTgt spid="50"/>
                                        </p:tgtEl>
                                        <p:attrNameLst>
                                          <p:attrName>ppt_y</p:attrName>
                                        </p:attrNameLst>
                                      </p:cBhvr>
                                      <p:tavLst>
                                        <p:tav tm="0">
                                          <p:val>
                                            <p:strVal val="#ppt_y-.1"/>
                                          </p:val>
                                        </p:tav>
                                        <p:tav tm="100000">
                                          <p:val>
                                            <p:strVal val="#ppt_y"/>
                                          </p:val>
                                        </p:tav>
                                      </p:tavLst>
                                    </p:anim>
                                  </p:childTnLst>
                                </p:cTn>
                              </p:par>
                            </p:childTnLst>
                          </p:cTn>
                        </p:par>
                        <p:par>
                          <p:cTn id="112" fill="hold">
                            <p:stCondLst>
                              <p:cond delay="8500"/>
                            </p:stCondLst>
                            <p:childTnLst>
                              <p:par>
                                <p:cTn id="113" presetID="22" presetClass="entr" presetSubtype="8"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animEffect transition="in" filter="wipe(left)">
                                      <p:cBhvr>
                                        <p:cTn id="115" dur="500"/>
                                        <p:tgtEl>
                                          <p:spTgt spid="48"/>
                                        </p:tgtEl>
                                      </p:cBhvr>
                                    </p:animEffect>
                                  </p:childTnLst>
                                </p:cTn>
                              </p:par>
                            </p:childTnLst>
                          </p:cTn>
                        </p:par>
                        <p:par>
                          <p:cTn id="116" fill="hold">
                            <p:stCondLst>
                              <p:cond delay="9000"/>
                            </p:stCondLst>
                            <p:childTnLst>
                              <p:par>
                                <p:cTn id="117" presetID="22" presetClass="entr" presetSubtype="1"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wipe(up)">
                                      <p:cBhvr>
                                        <p:cTn id="1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31" grpId="0" animBg="1"/>
      <p:bldP spid="32" grpId="0" animBg="1"/>
      <p:bldP spid="42" grpId="0"/>
      <p:bldP spid="43" grpId="0"/>
      <p:bldP spid="44" grpId="0"/>
      <p:bldP spid="45" grpId="0"/>
      <p:bldP spid="46" grpId="0"/>
      <p:bldP spid="47" grpId="0"/>
      <p:bldP spid="48" grpId="0"/>
      <p:bldP spid="4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右箭头 8"/>
          <p:cNvSpPr/>
          <p:nvPr/>
        </p:nvSpPr>
        <p:spPr>
          <a:xfrm>
            <a:off x="-49875" y="2629672"/>
            <a:ext cx="14364393" cy="3815285"/>
          </a:xfrm>
          <a:prstGeom prst="rightArrow">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_文本框 1"/>
          <p:cNvSpPr txBox="1">
            <a:spLocks noChangeArrowheads="1"/>
          </p:cNvSpPr>
          <p:nvPr>
            <p:custDataLst>
              <p:tags r:id="rId1"/>
            </p:custDataLst>
          </p:nvPr>
        </p:nvSpPr>
        <p:spPr bwMode="auto">
          <a:xfrm>
            <a:off x="954253" y="3869569"/>
            <a:ext cx="1048596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algn="ctr" eaLnBrk="1" hangingPunct="1"/>
            <a:r>
              <a:rPr lang="zh-CN" altLang="en-US" sz="5400" b="1" dirty="0" smtClean="0">
                <a:solidFill>
                  <a:schemeClr val="bg1"/>
                </a:solidFill>
                <a:latin typeface="+mj-ea"/>
                <a:ea typeface="+mj-ea"/>
              </a:rPr>
              <a:t>感谢您的观看</a:t>
            </a:r>
            <a:endParaRPr lang="zh-CN" altLang="en-US" sz="5400" b="1" dirty="0">
              <a:solidFill>
                <a:schemeClr val="bg1"/>
              </a:solidFill>
              <a:latin typeface="+mj-ea"/>
              <a:ea typeface="+mj-ea"/>
            </a:endParaRPr>
          </a:p>
        </p:txBody>
      </p:sp>
      <p:sp>
        <p:nvSpPr>
          <p:cNvPr id="3" name="PA_文本框 7"/>
          <p:cNvSpPr txBox="1">
            <a:spLocks noChangeArrowheads="1"/>
          </p:cNvSpPr>
          <p:nvPr>
            <p:custDataLst>
              <p:tags r:id="rId2"/>
            </p:custDataLst>
          </p:nvPr>
        </p:nvSpPr>
        <p:spPr bwMode="auto">
          <a:xfrm>
            <a:off x="4778736" y="4864290"/>
            <a:ext cx="2751667" cy="379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r>
              <a:rPr lang="zh-CN" altLang="en-US" sz="1865" dirty="0">
                <a:solidFill>
                  <a:schemeClr val="bg1"/>
                </a:solidFill>
                <a:latin typeface="+mj-ea"/>
                <a:ea typeface="+mj-ea"/>
              </a:rPr>
              <a:t>汇报人</a:t>
            </a:r>
            <a:r>
              <a:rPr lang="zh-CN" altLang="en-US" sz="1865" dirty="0" smtClean="0">
                <a:solidFill>
                  <a:schemeClr val="bg1"/>
                </a:solidFill>
                <a:latin typeface="+mj-ea"/>
                <a:ea typeface="+mj-ea"/>
              </a:rPr>
              <a:t>：</a:t>
            </a:r>
            <a:r>
              <a:rPr lang="en-US" altLang="zh-CN" sz="1865" dirty="0" smtClean="0">
                <a:solidFill>
                  <a:schemeClr val="bg1"/>
                </a:solidFill>
                <a:latin typeface="+mj-ea"/>
                <a:ea typeface="+mj-ea"/>
              </a:rPr>
              <a:t>xxx</a:t>
            </a:r>
            <a:endParaRPr lang="zh-CN" altLang="en-US" sz="1865" dirty="0">
              <a:solidFill>
                <a:schemeClr val="bg1"/>
              </a:solidFill>
              <a:latin typeface="+mj-ea"/>
              <a:ea typeface="+mj-ea"/>
            </a:endParaRPr>
          </a:p>
        </p:txBody>
      </p:sp>
      <p:cxnSp>
        <p:nvCxnSpPr>
          <p:cNvPr id="4" name="PA_直接连接符 3"/>
          <p:cNvCxnSpPr/>
          <p:nvPr>
            <p:custDataLst>
              <p:tags r:id="rId3"/>
            </p:custDataLst>
          </p:nvPr>
        </p:nvCxnSpPr>
        <p:spPr>
          <a:xfrm>
            <a:off x="7521936" y="5056906"/>
            <a:ext cx="1439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PA_直接连接符 4"/>
          <p:cNvCxnSpPr/>
          <p:nvPr>
            <p:custDataLst>
              <p:tags r:id="rId4"/>
            </p:custDataLst>
          </p:nvPr>
        </p:nvCxnSpPr>
        <p:spPr>
          <a:xfrm>
            <a:off x="3326703" y="5056906"/>
            <a:ext cx="14393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PA_组合 18"/>
          <p:cNvGrpSpPr/>
          <p:nvPr>
            <p:custDataLst>
              <p:tags r:id="rId5"/>
            </p:custDataLst>
          </p:nvPr>
        </p:nvGrpSpPr>
        <p:grpSpPr>
          <a:xfrm>
            <a:off x="3511551" y="1409122"/>
            <a:ext cx="1481667" cy="1550464"/>
            <a:chOff x="3511551" y="1492251"/>
            <a:chExt cx="1481667" cy="1550464"/>
          </a:xfrm>
        </p:grpSpPr>
        <p:sp>
          <p:nvSpPr>
            <p:cNvPr id="7" name="Oval 2287"/>
            <p:cNvSpPr/>
            <p:nvPr/>
          </p:nvSpPr>
          <p:spPr>
            <a:xfrm>
              <a:off x="3511551" y="1492251"/>
              <a:ext cx="1481667" cy="1443567"/>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8" name="文本框 7"/>
            <p:cNvSpPr txBox="1"/>
            <p:nvPr/>
          </p:nvSpPr>
          <p:spPr>
            <a:xfrm>
              <a:off x="3724983" y="1596165"/>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2</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0" name="PA_组合 19"/>
          <p:cNvGrpSpPr/>
          <p:nvPr>
            <p:custDataLst>
              <p:tags r:id="rId6"/>
            </p:custDataLst>
          </p:nvPr>
        </p:nvGrpSpPr>
        <p:grpSpPr>
          <a:xfrm>
            <a:off x="4732867" y="1415472"/>
            <a:ext cx="1481667" cy="1544119"/>
            <a:chOff x="4732867" y="1498601"/>
            <a:chExt cx="1481667" cy="1544119"/>
          </a:xfrm>
        </p:grpSpPr>
        <p:sp>
          <p:nvSpPr>
            <p:cNvPr id="10" name="Oval 2287"/>
            <p:cNvSpPr/>
            <p:nvPr/>
          </p:nvSpPr>
          <p:spPr>
            <a:xfrm>
              <a:off x="4732867" y="1498601"/>
              <a:ext cx="1481667" cy="1441450"/>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1" name="文本框 10"/>
            <p:cNvSpPr txBox="1"/>
            <p:nvPr/>
          </p:nvSpPr>
          <p:spPr>
            <a:xfrm>
              <a:off x="4961110" y="1596170"/>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0</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1" name="PA_组合 20"/>
          <p:cNvGrpSpPr/>
          <p:nvPr>
            <p:custDataLst>
              <p:tags r:id="rId7"/>
            </p:custDataLst>
          </p:nvPr>
        </p:nvGrpSpPr>
        <p:grpSpPr>
          <a:xfrm>
            <a:off x="5954184" y="1409122"/>
            <a:ext cx="1481667" cy="1550467"/>
            <a:chOff x="5954184" y="1492251"/>
            <a:chExt cx="1481667" cy="1550467"/>
          </a:xfrm>
        </p:grpSpPr>
        <p:sp>
          <p:nvSpPr>
            <p:cNvPr id="13" name="Oval 2287"/>
            <p:cNvSpPr/>
            <p:nvPr/>
          </p:nvSpPr>
          <p:spPr>
            <a:xfrm>
              <a:off x="5954184" y="1492251"/>
              <a:ext cx="1481667" cy="1443566"/>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4" name="文本框 13"/>
            <p:cNvSpPr txBox="1"/>
            <p:nvPr/>
          </p:nvSpPr>
          <p:spPr>
            <a:xfrm>
              <a:off x="6197236" y="1596168"/>
              <a:ext cx="1053754" cy="1446550"/>
            </a:xfrm>
            <a:prstGeom prst="rect">
              <a:avLst/>
            </a:prstGeom>
            <a:noFill/>
          </p:spPr>
          <p:txBody>
            <a:bodyPr>
              <a:spAutoFit/>
            </a:bodyPr>
            <a:lstStyle/>
            <a:p>
              <a:pPr algn="ctr">
                <a:defRPr/>
              </a:pPr>
              <a:r>
                <a:rPr lang="en-US" altLang="zh-CN" sz="8800" dirty="0" smtClean="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1</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grpSp>
        <p:nvGrpSpPr>
          <p:cNvPr id="22" name="PA_组合 21"/>
          <p:cNvGrpSpPr/>
          <p:nvPr>
            <p:custDataLst>
              <p:tags r:id="rId8"/>
            </p:custDataLst>
          </p:nvPr>
        </p:nvGrpSpPr>
        <p:grpSpPr>
          <a:xfrm>
            <a:off x="7173384" y="1409122"/>
            <a:ext cx="1481667" cy="1550466"/>
            <a:chOff x="7173384" y="1492251"/>
            <a:chExt cx="1481667" cy="1550466"/>
          </a:xfrm>
        </p:grpSpPr>
        <p:sp>
          <p:nvSpPr>
            <p:cNvPr id="16" name="Oval 2287"/>
            <p:cNvSpPr/>
            <p:nvPr/>
          </p:nvSpPr>
          <p:spPr>
            <a:xfrm>
              <a:off x="7173384" y="1492251"/>
              <a:ext cx="1481667" cy="1443567"/>
            </a:xfrm>
            <a:prstGeom prst="ellipse">
              <a:avLst/>
            </a:prstGeom>
            <a:gradFill flip="none" rotWithShape="1">
              <a:gsLst>
                <a:gs pos="0">
                  <a:schemeClr val="bg1"/>
                </a:gs>
                <a:gs pos="36000">
                  <a:schemeClr val="bg1"/>
                </a:gs>
                <a:gs pos="100000">
                  <a:srgbClr val="C7C7C7"/>
                </a:gs>
              </a:gsLst>
              <a:lin ang="13500000" scaled="1"/>
              <a:tileRect/>
            </a:gra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anchor="ctr"/>
            <a:lstStyle/>
            <a:p>
              <a:pPr algn="ctr">
                <a:defRPr/>
              </a:pPr>
              <a:endParaRPr lang="en-US" sz="9600" dirty="0">
                <a:solidFill>
                  <a:schemeClr val="accent1"/>
                </a:solidFill>
                <a:latin typeface="方正悠黑简体" panose="00000500000000000000" pitchFamily="2" charset="-122"/>
                <a:ea typeface="方正悠黑简体" panose="00000500000000000000" pitchFamily="2" charset="-122"/>
              </a:endParaRPr>
            </a:p>
          </p:txBody>
        </p:sp>
        <p:sp>
          <p:nvSpPr>
            <p:cNvPr id="17" name="文本框 16"/>
            <p:cNvSpPr txBox="1"/>
            <p:nvPr/>
          </p:nvSpPr>
          <p:spPr>
            <a:xfrm>
              <a:off x="7435851" y="1596166"/>
              <a:ext cx="1053754" cy="1446551"/>
            </a:xfrm>
            <a:prstGeom prst="rect">
              <a:avLst/>
            </a:prstGeom>
            <a:noFill/>
          </p:spPr>
          <p:txBody>
            <a:bodyPr>
              <a:spAutoFit/>
            </a:bodyPr>
            <a:lstStyle/>
            <a:p>
              <a:pPr algn="ctr">
                <a:defRPr/>
              </a:pPr>
              <a:r>
                <a:rPr lang="en-US" altLang="zh-CN"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rPr>
                <a:t>8</a:t>
              </a:r>
              <a:endParaRPr lang="zh-CN" altLang="en-US" sz="8800" dirty="0">
                <a:solidFill>
                  <a:schemeClr val="accent1"/>
                </a:solidFill>
                <a:effectLst>
                  <a:innerShdw blurRad="63500" dist="50800" dir="13500000">
                    <a:prstClr val="black">
                      <a:alpha val="50000"/>
                    </a:prstClr>
                  </a:innerShdw>
                </a:effectLst>
                <a:latin typeface="方正悠黑简体" panose="00000500000000000000" pitchFamily="2" charset="-122"/>
                <a:ea typeface="方正悠黑简体" panose="00000500000000000000" pitchFamily="2" charset="-122"/>
              </a:endParaRPr>
            </a:p>
          </p:txBody>
        </p:sp>
      </p:grpSp>
    </p:spTree>
  </p:cSld>
  <p:clrMapOvr>
    <a:masterClrMapping/>
  </p:clrMapOvr>
  <p:transition spd="slow" advClick="0"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900" fill="hold"/>
                                        <p:tgtEl>
                                          <p:spTgt spid="9"/>
                                        </p:tgtEl>
                                        <p:attrNameLst>
                                          <p:attrName>ppt_x</p:attrName>
                                        </p:attrNameLst>
                                      </p:cBhvr>
                                      <p:tavLst>
                                        <p:tav tm="0">
                                          <p:val>
                                            <p:strVal val="0-#ppt_w/2"/>
                                          </p:val>
                                        </p:tav>
                                        <p:tav tm="100000">
                                          <p:val>
                                            <p:strVal val="#ppt_x"/>
                                          </p:val>
                                        </p:tav>
                                      </p:tavLst>
                                    </p:anim>
                                    <p:anim calcmode="lin" valueType="num">
                                      <p:cBhvr additive="base">
                                        <p:cTn id="8" dur="9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2" presetClass="entr" presetSubtype="0"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nodeType="withEffect">
                                  <p:stCondLst>
                                    <p:cond delay="3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nodeType="withEffect">
                                  <p:stCondLst>
                                    <p:cond delay="6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nodeType="withEffect">
                                  <p:stCondLst>
                                    <p:cond delay="10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childTnLst>
                          </p:cTn>
                        </p:par>
                        <p:par>
                          <p:cTn id="30" fill="hold">
                            <p:stCondLst>
                              <p:cond delay="20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
                                        </p:tgtEl>
                                        <p:attrNameLst>
                                          <p:attrName>ppt_y</p:attrName>
                                        </p:attrNameLst>
                                      </p:cBhvr>
                                      <p:tavLst>
                                        <p:tav tm="0">
                                          <p:val>
                                            <p:strVal val="#ppt_y"/>
                                          </p:val>
                                        </p:tav>
                                        <p:tav tm="100000">
                                          <p:val>
                                            <p:strVal val="#ppt_y"/>
                                          </p:val>
                                        </p:tav>
                                      </p:tavLst>
                                    </p:anim>
                                    <p:anim calcmode="lin" valueType="num">
                                      <p:cBhvr>
                                        <p:cTn id="3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
                                        </p:tgtEl>
                                      </p:cBhvr>
                                    </p:animEffect>
                                  </p:childTnLst>
                                </p:cTn>
                              </p:par>
                            </p:childTnLst>
                          </p:cTn>
                        </p:par>
                        <p:par>
                          <p:cTn id="38" fill="hold">
                            <p:stCondLst>
                              <p:cond delay="2750"/>
                            </p:stCondLst>
                            <p:childTnLst>
                              <p:par>
                                <p:cTn id="39" presetID="22" presetClass="entr" presetSubtype="8"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750"/>
                                        <p:tgtEl>
                                          <p:spTgt spid="5"/>
                                        </p:tgtEl>
                                      </p:cBhvr>
                                    </p:animEffect>
                                  </p:childTnLst>
                                </p:cTn>
                              </p:par>
                              <p:par>
                                <p:cTn id="42" presetID="22" presetClass="entr" presetSubtype="2"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right)">
                                      <p:cBhvr>
                                        <p:cTn id="44" dur="750"/>
                                        <p:tgtEl>
                                          <p:spTgt spid="4"/>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38EE160-376C-472F-864F-095EA96C6FA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4"/>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126093208"/>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527">
      <a:dk1>
        <a:srgbClr val="000000"/>
      </a:dk1>
      <a:lt1>
        <a:srgbClr val="FFFFFF"/>
      </a:lt1>
      <a:dk2>
        <a:srgbClr val="4FC2F9"/>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3611</Words>
  <Application>Microsoft Office PowerPoint</Application>
  <PresentationFormat>自定义</PresentationFormat>
  <Paragraphs>460</Paragraphs>
  <Slides>36</Slides>
  <Notes>36</Notes>
  <HiddenSlides>0</HiddenSlides>
  <MMClips>1</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单击输入标题内容</vt:lpstr>
      <vt:lpstr>PowerPoint 演示文稿</vt:lpstr>
      <vt:lpstr>单击输入标题内容</vt:lpstr>
      <vt:lpstr>单击输入标题内容</vt:lpstr>
      <vt:lpstr>单击输入标题内容</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备用图表</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dc:title>
  <dc:creator>MICHAEL</dc:creator>
  <cp:lastModifiedBy>Sky123.Org</cp:lastModifiedBy>
  <cp:revision>20</cp:revision>
  <dcterms:created xsi:type="dcterms:W3CDTF">2015-05-05T08:02:00Z</dcterms:created>
  <dcterms:modified xsi:type="dcterms:W3CDTF">2018-02-23T05:20:04Z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