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7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78" r:id="rId2"/>
    <p:sldId id="257" r:id="rId3"/>
    <p:sldId id="258" r:id="rId4"/>
    <p:sldId id="259" r:id="rId5"/>
    <p:sldId id="260" r:id="rId6"/>
    <p:sldId id="262" r:id="rId7"/>
    <p:sldId id="276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9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355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720" y="96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0637D-C6EE-4A2E-B517-05F38A99B3F2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DA4347-9214-47BC-B481-67F599E96FB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A4347-9214-47BC-B481-67F599E96FB1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67C4D-E2AF-4E29-95B1-C1B724B69E93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FF6F-838F-46DA-88A3-5941D63FF07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67C4D-E2AF-4E29-95B1-C1B724B69E93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7FF6F-838F-46DA-88A3-5941D63FF07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706228" y="64311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67C4D-E2AF-4E29-95B1-C1B724B69E93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7FF6F-838F-46DA-88A3-5941D63FF07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tags" Target="../tags/tag4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image" Target="../media/image12.jpeg"/><Relationship Id="rId4" Type="http://schemas.openxmlformats.org/officeDocument/2006/relationships/tags" Target="../tags/tag5.xml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17.jpe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23.jpe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tags" Target="../tags/tag24.xml"/><Relationship Id="rId7" Type="http://schemas.openxmlformats.org/officeDocument/2006/relationships/image" Target="../media/image26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3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498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417098" y="234617"/>
            <a:ext cx="11357805" cy="6388767"/>
          </a:xfrm>
          <a:prstGeom prst="rect">
            <a:avLst/>
          </a:prstGeom>
          <a:ln w="63500">
            <a:solidFill>
              <a:schemeClr val="bg1"/>
            </a:solidFill>
          </a:ln>
        </p:spPr>
      </p:pic>
      <p:sp>
        <p:nvSpPr>
          <p:cNvPr id="28" name="矩形 27"/>
          <p:cNvSpPr/>
          <p:nvPr/>
        </p:nvSpPr>
        <p:spPr>
          <a:xfrm>
            <a:off x="1764632" y="1026695"/>
            <a:ext cx="8871284" cy="3721768"/>
          </a:xfrm>
          <a:prstGeom prst="rect">
            <a:avLst/>
          </a:prstGeom>
          <a:solidFill>
            <a:schemeClr val="bg1">
              <a:alpha val="1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7"/>
          <p:cNvSpPr/>
          <p:nvPr/>
        </p:nvSpPr>
        <p:spPr>
          <a:xfrm>
            <a:off x="2476900" y="1700463"/>
            <a:ext cx="7251031" cy="1459832"/>
          </a:xfrm>
          <a:custGeom>
            <a:avLst/>
            <a:gdLst>
              <a:gd name="connsiteX0" fmla="*/ 0 w 7010400"/>
              <a:gd name="connsiteY0" fmla="*/ 0 h 1459832"/>
              <a:gd name="connsiteX1" fmla="*/ 7010400 w 7010400"/>
              <a:gd name="connsiteY1" fmla="*/ 0 h 1459832"/>
              <a:gd name="connsiteX2" fmla="*/ 7010400 w 7010400"/>
              <a:gd name="connsiteY2" fmla="*/ 1459832 h 1459832"/>
              <a:gd name="connsiteX3" fmla="*/ 0 w 7010400"/>
              <a:gd name="connsiteY3" fmla="*/ 1459832 h 1459832"/>
              <a:gd name="connsiteX4" fmla="*/ 0 w 7010400"/>
              <a:gd name="connsiteY4" fmla="*/ 0 h 1459832"/>
              <a:gd name="connsiteX0-1" fmla="*/ 240631 w 7010400"/>
              <a:gd name="connsiteY0-2" fmla="*/ 0 h 1459832"/>
              <a:gd name="connsiteX1-3" fmla="*/ 7010400 w 7010400"/>
              <a:gd name="connsiteY1-4" fmla="*/ 0 h 1459832"/>
              <a:gd name="connsiteX2-5" fmla="*/ 7010400 w 7010400"/>
              <a:gd name="connsiteY2-6" fmla="*/ 1459832 h 1459832"/>
              <a:gd name="connsiteX3-7" fmla="*/ 0 w 7010400"/>
              <a:gd name="connsiteY3-8" fmla="*/ 1459832 h 1459832"/>
              <a:gd name="connsiteX4-9" fmla="*/ 240631 w 7010400"/>
              <a:gd name="connsiteY4-10" fmla="*/ 0 h 1459832"/>
              <a:gd name="connsiteX0-11" fmla="*/ 240631 w 7251031"/>
              <a:gd name="connsiteY0-12" fmla="*/ 0 h 1459832"/>
              <a:gd name="connsiteX1-13" fmla="*/ 7251031 w 7251031"/>
              <a:gd name="connsiteY1-14" fmla="*/ 0 h 1459832"/>
              <a:gd name="connsiteX2-15" fmla="*/ 7010400 w 7251031"/>
              <a:gd name="connsiteY2-16" fmla="*/ 1459832 h 1459832"/>
              <a:gd name="connsiteX3-17" fmla="*/ 0 w 7251031"/>
              <a:gd name="connsiteY3-18" fmla="*/ 1459832 h 1459832"/>
              <a:gd name="connsiteX4-19" fmla="*/ 240631 w 7251031"/>
              <a:gd name="connsiteY4-20" fmla="*/ 0 h 14598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251031" h="1459832">
                <a:moveTo>
                  <a:pt x="240631" y="0"/>
                </a:moveTo>
                <a:lnTo>
                  <a:pt x="7251031" y="0"/>
                </a:lnTo>
                <a:lnTo>
                  <a:pt x="7010400" y="1459832"/>
                </a:lnTo>
                <a:lnTo>
                  <a:pt x="0" y="1459832"/>
                </a:lnTo>
                <a:lnTo>
                  <a:pt x="240631" y="0"/>
                </a:lnTo>
                <a:close/>
              </a:path>
            </a:pathLst>
          </a:custGeom>
          <a:solidFill>
            <a:schemeClr val="bg2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2807369" y="2014881"/>
            <a:ext cx="6529137" cy="769441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欧美旅行相册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38" name="KSO_Shape"/>
          <p:cNvSpPr/>
          <p:nvPr/>
        </p:nvSpPr>
        <p:spPr>
          <a:xfrm>
            <a:off x="1110122" y="522677"/>
            <a:ext cx="693617" cy="693617"/>
          </a:xfrm>
          <a:custGeom>
            <a:avLst/>
            <a:gdLst>
              <a:gd name="connsiteX0" fmla="*/ 0 w 1584176"/>
              <a:gd name="connsiteY0" fmla="*/ 0 h 1584176"/>
              <a:gd name="connsiteX1" fmla="*/ 1584176 w 1584176"/>
              <a:gd name="connsiteY1" fmla="*/ 0 h 1584176"/>
              <a:gd name="connsiteX2" fmla="*/ 1584176 w 1584176"/>
              <a:gd name="connsiteY2" fmla="*/ 187449 h 1584176"/>
              <a:gd name="connsiteX3" fmla="*/ 189611 w 1584176"/>
              <a:gd name="connsiteY3" fmla="*/ 187449 h 1584176"/>
              <a:gd name="connsiteX4" fmla="*/ 189611 w 1584176"/>
              <a:gd name="connsiteY4" fmla="*/ 1584176 h 1584176"/>
              <a:gd name="connsiteX5" fmla="*/ 0 w 1584176"/>
              <a:gd name="connsiteY5" fmla="*/ 1584176 h 158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176" h="1584176">
                <a:moveTo>
                  <a:pt x="0" y="0"/>
                </a:moveTo>
                <a:lnTo>
                  <a:pt x="1584176" y="0"/>
                </a:lnTo>
                <a:lnTo>
                  <a:pt x="1584176" y="187449"/>
                </a:lnTo>
                <a:lnTo>
                  <a:pt x="189611" y="187449"/>
                </a:lnTo>
                <a:lnTo>
                  <a:pt x="189611" y="1584176"/>
                </a:lnTo>
                <a:lnTo>
                  <a:pt x="0" y="1584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9" name="KSO_Shape"/>
          <p:cNvSpPr/>
          <p:nvPr/>
        </p:nvSpPr>
        <p:spPr>
          <a:xfrm flipH="1" flipV="1">
            <a:off x="10733167" y="4748463"/>
            <a:ext cx="680786" cy="680786"/>
          </a:xfrm>
          <a:custGeom>
            <a:avLst/>
            <a:gdLst>
              <a:gd name="connsiteX0" fmla="*/ 0 w 1584176"/>
              <a:gd name="connsiteY0" fmla="*/ 0 h 1584176"/>
              <a:gd name="connsiteX1" fmla="*/ 1584176 w 1584176"/>
              <a:gd name="connsiteY1" fmla="*/ 0 h 1584176"/>
              <a:gd name="connsiteX2" fmla="*/ 1584176 w 1584176"/>
              <a:gd name="connsiteY2" fmla="*/ 187449 h 1584176"/>
              <a:gd name="connsiteX3" fmla="*/ 189611 w 1584176"/>
              <a:gd name="connsiteY3" fmla="*/ 187449 h 1584176"/>
              <a:gd name="connsiteX4" fmla="*/ 189611 w 1584176"/>
              <a:gd name="connsiteY4" fmla="*/ 1584176 h 1584176"/>
              <a:gd name="connsiteX5" fmla="*/ 0 w 1584176"/>
              <a:gd name="connsiteY5" fmla="*/ 1584176 h 158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176" h="1584176">
                <a:moveTo>
                  <a:pt x="0" y="0"/>
                </a:moveTo>
                <a:lnTo>
                  <a:pt x="1584176" y="0"/>
                </a:lnTo>
                <a:lnTo>
                  <a:pt x="1584176" y="187449"/>
                </a:lnTo>
                <a:lnTo>
                  <a:pt x="189611" y="187449"/>
                </a:lnTo>
                <a:lnTo>
                  <a:pt x="189611" y="1584176"/>
                </a:lnTo>
                <a:lnTo>
                  <a:pt x="0" y="1584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0" name="矩形: 圆角 39"/>
          <p:cNvSpPr/>
          <p:nvPr/>
        </p:nvSpPr>
        <p:spPr>
          <a:xfrm>
            <a:off x="5197642" y="4536704"/>
            <a:ext cx="1941095" cy="368968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点击开始吧</a:t>
            </a:r>
          </a:p>
        </p:txBody>
      </p:sp>
      <p:sp>
        <p:nvSpPr>
          <p:cNvPr id="41" name="椭圆 40"/>
          <p:cNvSpPr/>
          <p:nvPr/>
        </p:nvSpPr>
        <p:spPr>
          <a:xfrm>
            <a:off x="5909320" y="5769620"/>
            <a:ext cx="373360" cy="37336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002403" y="5862703"/>
            <a:ext cx="187194" cy="995297"/>
            <a:chOff x="6002403" y="5862703"/>
            <a:chExt cx="187194" cy="995297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6096000" y="5956300"/>
              <a:ext cx="0" cy="9017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/>
            <p:nvPr/>
          </p:nvSpPr>
          <p:spPr>
            <a:xfrm>
              <a:off x="6002403" y="5862703"/>
              <a:ext cx="187194" cy="1871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3044022" y="5230353"/>
            <a:ext cx="6055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00B0F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sz="1200" dirty="0">
              <a:solidFill>
                <a:srgbClr val="00B0F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384">
        <p14:reveal/>
      </p:transition>
    </mc:Choice>
    <mc:Fallback xmlns="">
      <p:transition spd="med" advTm="23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1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466850" y="590550"/>
            <a:ext cx="10534650" cy="5695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8094"/>
            <a:ext cx="8572693" cy="526181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121945" y="798094"/>
            <a:ext cx="57109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/>
              <a:t>点击</a:t>
            </a:r>
            <a:endParaRPr lang="en-US" altLang="zh-CN" sz="4400" b="1" dirty="0"/>
          </a:p>
          <a:p>
            <a:r>
              <a:rPr lang="zh-CN" altLang="en-US" sz="4400" b="1" dirty="0"/>
              <a:t>添加标题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9121945" y="2366586"/>
            <a:ext cx="25667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  <a:p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006">
        <p14:reveal/>
      </p:transition>
    </mc:Choice>
    <mc:Fallback xmlns="">
      <p:transition spd="med" advTm="30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accel="20000" de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4667250" y="2518763"/>
            <a:ext cx="4389736" cy="309244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420100" y="4064988"/>
            <a:ext cx="3222414" cy="24168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71500" y="515859"/>
            <a:ext cx="4955518" cy="3303679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8113128" y="1600723"/>
            <a:ext cx="3471850" cy="1969770"/>
            <a:chOff x="8113128" y="1600723"/>
            <a:chExt cx="3471850" cy="1969770"/>
          </a:xfrm>
        </p:grpSpPr>
        <p:sp>
          <p:nvSpPr>
            <p:cNvPr id="3" name="矩形 2"/>
            <p:cNvSpPr/>
            <p:nvPr/>
          </p:nvSpPr>
          <p:spPr>
            <a:xfrm>
              <a:off x="8420100" y="2370164"/>
              <a:ext cx="316487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clear</a:t>
              </a:r>
              <a:endParaRPr lang="zh-CN" altLang="en-US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113128" y="1600723"/>
              <a:ext cx="34718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添加标题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38150" y="3975559"/>
            <a:ext cx="7200900" cy="2279132"/>
            <a:chOff x="438150" y="3975559"/>
            <a:chExt cx="7200900" cy="2279132"/>
          </a:xfrm>
        </p:grpSpPr>
        <p:sp>
          <p:nvSpPr>
            <p:cNvPr id="12" name="文本框 11"/>
            <p:cNvSpPr txBox="1"/>
            <p:nvPr/>
          </p:nvSpPr>
          <p:spPr>
            <a:xfrm>
              <a:off x="438150" y="3975559"/>
              <a:ext cx="68008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b="1" dirty="0"/>
                <a:t>点击添加标题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438150" y="4777363"/>
              <a:ext cx="7200900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this part you should describe your business to the investor. You have to make sure he can make it clear</a:t>
              </a:r>
              <a:endParaRPr lang="zh-CN" altLang="en-US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  <a:p>
              <a:r>
                <a:rPr lang="en-US" altLang="zh-CN" dirty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clear</a:t>
              </a:r>
              <a:endParaRPr lang="zh-CN" altLang="en-US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</p:grpSp>
      <p:sp>
        <p:nvSpPr>
          <p:cNvPr id="15" name="KSO_Shape"/>
          <p:cNvSpPr/>
          <p:nvPr/>
        </p:nvSpPr>
        <p:spPr>
          <a:xfrm rot="5400000">
            <a:off x="11096171" y="264504"/>
            <a:ext cx="977614" cy="977614"/>
          </a:xfrm>
          <a:custGeom>
            <a:avLst/>
            <a:gdLst>
              <a:gd name="connsiteX0" fmla="*/ 386329 w 1380180"/>
              <a:gd name="connsiteY0" fmla="*/ 0 h 1380181"/>
              <a:gd name="connsiteX1" fmla="*/ 432048 w 1380180"/>
              <a:gd name="connsiteY1" fmla="*/ 0 h 1380181"/>
              <a:gd name="connsiteX2" fmla="*/ 432048 w 1380180"/>
              <a:gd name="connsiteY2" fmla="*/ 386329 h 1380181"/>
              <a:gd name="connsiteX3" fmla="*/ 1380180 w 1380180"/>
              <a:gd name="connsiteY3" fmla="*/ 386329 h 1380181"/>
              <a:gd name="connsiteX4" fmla="*/ 1380180 w 1380180"/>
              <a:gd name="connsiteY4" fmla="*/ 432048 h 1380181"/>
              <a:gd name="connsiteX5" fmla="*/ 432048 w 1380180"/>
              <a:gd name="connsiteY5" fmla="*/ 432048 h 1380181"/>
              <a:gd name="connsiteX6" fmla="*/ 432048 w 1380180"/>
              <a:gd name="connsiteY6" fmla="*/ 1380181 h 1380181"/>
              <a:gd name="connsiteX7" fmla="*/ 386329 w 1380180"/>
              <a:gd name="connsiteY7" fmla="*/ 1380181 h 1380181"/>
              <a:gd name="connsiteX8" fmla="*/ 386329 w 1380180"/>
              <a:gd name="connsiteY8" fmla="*/ 432048 h 1380181"/>
              <a:gd name="connsiteX9" fmla="*/ 0 w 1380180"/>
              <a:gd name="connsiteY9" fmla="*/ 432048 h 1380181"/>
              <a:gd name="connsiteX10" fmla="*/ 0 w 1380180"/>
              <a:gd name="connsiteY10" fmla="*/ 386329 h 1380181"/>
              <a:gd name="connsiteX11" fmla="*/ 386329 w 1380180"/>
              <a:gd name="connsiteY11" fmla="*/ 386329 h 1380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80180" h="1380181">
                <a:moveTo>
                  <a:pt x="386329" y="0"/>
                </a:moveTo>
                <a:lnTo>
                  <a:pt x="432048" y="0"/>
                </a:lnTo>
                <a:lnTo>
                  <a:pt x="432048" y="386329"/>
                </a:lnTo>
                <a:lnTo>
                  <a:pt x="1380180" y="386329"/>
                </a:lnTo>
                <a:lnTo>
                  <a:pt x="1380180" y="432048"/>
                </a:lnTo>
                <a:lnTo>
                  <a:pt x="432048" y="432048"/>
                </a:lnTo>
                <a:lnTo>
                  <a:pt x="432048" y="1380181"/>
                </a:lnTo>
                <a:lnTo>
                  <a:pt x="386329" y="1380181"/>
                </a:lnTo>
                <a:lnTo>
                  <a:pt x="386329" y="432048"/>
                </a:lnTo>
                <a:lnTo>
                  <a:pt x="0" y="432048"/>
                </a:lnTo>
                <a:lnTo>
                  <a:pt x="0" y="386329"/>
                </a:lnTo>
                <a:lnTo>
                  <a:pt x="386329" y="3863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199">
        <p14:reveal/>
      </p:transition>
    </mc:Choice>
    <mc:Fallback xmlns="">
      <p:transition spd="med" advTm="319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Shape"/>
          <p:cNvSpPr/>
          <p:nvPr/>
        </p:nvSpPr>
        <p:spPr>
          <a:xfrm>
            <a:off x="982581" y="544948"/>
            <a:ext cx="1905000" cy="1905000"/>
          </a:xfrm>
          <a:prstGeom prst="fram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0845" y="2767864"/>
            <a:ext cx="25667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  <a:p>
            <a:pPr algn="r"/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887581" y="2792848"/>
            <a:ext cx="5465024" cy="364334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644362" y="2792848"/>
            <a:ext cx="5465024" cy="364334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401143" y="2792848"/>
            <a:ext cx="5465024" cy="364334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044995" y="798094"/>
            <a:ext cx="5710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/>
              <a:t>点击添加标题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3048000" y="159251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this part you 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619">
        <p14:reveal/>
      </p:transition>
    </mc:Choice>
    <mc:Fallback xmlns="">
      <p:transition spd="med" advTm="36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accel="20000" decel="4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accel="20000" decel="4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accel="20000" decel="4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162050" y="1266825"/>
            <a:ext cx="4324350" cy="4324350"/>
            <a:chOff x="1162050" y="1266825"/>
            <a:chExt cx="4324350" cy="4324350"/>
          </a:xfrm>
        </p:grpSpPr>
        <p:sp>
          <p:nvSpPr>
            <p:cNvPr id="2" name="图文框 1"/>
            <p:cNvSpPr/>
            <p:nvPr/>
          </p:nvSpPr>
          <p:spPr>
            <a:xfrm>
              <a:off x="1162050" y="1266825"/>
              <a:ext cx="4324350" cy="4324350"/>
            </a:xfrm>
            <a:prstGeom prst="frame">
              <a:avLst>
                <a:gd name="adj1" fmla="val 2368"/>
              </a:avLst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588300" y="2267473"/>
              <a:ext cx="3471850" cy="2240174"/>
              <a:chOff x="1588300" y="2267473"/>
              <a:chExt cx="3471850" cy="2240174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1588300" y="2267473"/>
                <a:ext cx="347185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4400" b="1" dirty="0">
                    <a:solidFill>
                      <a:schemeClr val="bg2">
                        <a:lumMod val="50000"/>
                      </a:schemeClr>
                    </a:solidFill>
                  </a:rPr>
                  <a:t>添加标题</a:t>
                </a: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2044300" y="3030319"/>
                <a:ext cx="2559850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rgbClr val="17324D"/>
                    </a:solidFill>
                    <a:latin typeface="Calibri" panose="020F0502020204030204" pitchFamily="34" charset="0"/>
                    <a:ea typeface="华文细黑" panose="02010600040101010101" pitchFamily="2" charset="-122"/>
                    <a:cs typeface="Aharoni" panose="02010803020104030203" pitchFamily="2" charset="-79"/>
                    <a:sym typeface="Nixie One" charset="-122"/>
                  </a:rPr>
                  <a:t>In this part you should describe your business to the investor. You have to make sure he can make it </a:t>
                </a:r>
                <a:r>
                  <a:rPr lang="en-US" altLang="zh-CN" dirty="0" err="1">
                    <a:solidFill>
                      <a:srgbClr val="17324D"/>
                    </a:solidFill>
                    <a:latin typeface="Calibri" panose="020F0502020204030204" pitchFamily="34" charset="0"/>
                    <a:ea typeface="华文细黑" panose="02010600040101010101" pitchFamily="2" charset="-122"/>
                    <a:cs typeface="Aharoni" panose="02010803020104030203" pitchFamily="2" charset="-79"/>
                    <a:sym typeface="Nixie One" charset="-122"/>
                  </a:rPr>
                  <a:t>clearIn</a:t>
                </a:r>
                <a:r>
                  <a:rPr lang="en-US" altLang="zh-CN" dirty="0">
                    <a:solidFill>
                      <a:srgbClr val="17324D"/>
                    </a:solidFill>
                    <a:latin typeface="Calibri" panose="020F0502020204030204" pitchFamily="34" charset="0"/>
                    <a:ea typeface="华文细黑" panose="02010600040101010101" pitchFamily="2" charset="-122"/>
                    <a:cs typeface="Aharoni" panose="02010803020104030203" pitchFamily="2" charset="-79"/>
                    <a:sym typeface="Nixie One" charset="-122"/>
                  </a:rPr>
                  <a:t> this part you </a:t>
                </a:r>
                <a:endParaRPr lang="zh-CN" altLang="en-US" dirty="0"/>
              </a:p>
            </p:txBody>
          </p:sp>
        </p:grpSp>
      </p:grpSp>
      <p:cxnSp>
        <p:nvCxnSpPr>
          <p:cNvPr id="10" name="直接连接符 9"/>
          <p:cNvCxnSpPr/>
          <p:nvPr/>
        </p:nvCxnSpPr>
        <p:spPr>
          <a:xfrm>
            <a:off x="6096000" y="1266825"/>
            <a:ext cx="0" cy="432435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图文框 12"/>
          <p:cNvSpPr/>
          <p:nvPr/>
        </p:nvSpPr>
        <p:spPr>
          <a:xfrm>
            <a:off x="6705601" y="1266825"/>
            <a:ext cx="4324350" cy="4324350"/>
          </a:xfrm>
          <a:prstGeom prst="frame">
            <a:avLst>
              <a:gd name="adj1" fmla="val 50000"/>
            </a:avLst>
          </a:pr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KSO_Shape"/>
          <p:cNvSpPr/>
          <p:nvPr/>
        </p:nvSpPr>
        <p:spPr>
          <a:xfrm>
            <a:off x="552450" y="680318"/>
            <a:ext cx="1905000" cy="1905000"/>
          </a:xfrm>
          <a:prstGeom prst="halfFrame">
            <a:avLst>
              <a:gd name="adj1" fmla="val 18333"/>
              <a:gd name="adj2" fmla="val 17333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KSO_Shape"/>
          <p:cNvSpPr/>
          <p:nvPr/>
        </p:nvSpPr>
        <p:spPr>
          <a:xfrm flipH="1" flipV="1">
            <a:off x="9734551" y="4272682"/>
            <a:ext cx="1905000" cy="1905000"/>
          </a:xfrm>
          <a:prstGeom prst="halfFrame">
            <a:avLst>
              <a:gd name="adj1" fmla="val 18333"/>
              <a:gd name="adj2" fmla="val 17333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931">
        <p14:reveal/>
      </p:transition>
    </mc:Choice>
    <mc:Fallback xmlns="">
      <p:transition spd="med" advTm="39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06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1331" y="3603670"/>
            <a:ext cx="4180332" cy="2788074"/>
          </a:xfrm>
          <a:prstGeom prst="rect">
            <a:avLst/>
          </a:prstGeom>
          <a:solidFill>
            <a:schemeClr val="bg1"/>
          </a:solidFill>
          <a:ln>
            <a:solidFill>
              <a:srgbClr val="F6C4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980596" y="487090"/>
            <a:ext cx="6741849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61331" y="480060"/>
            <a:ext cx="4180332" cy="2788074"/>
          </a:xfrm>
          <a:prstGeom prst="rect">
            <a:avLst/>
          </a:prstGeom>
          <a:solidFill>
            <a:schemeClr val="bg1"/>
          </a:solidFill>
          <a:ln>
            <a:solidFill>
              <a:srgbClr val="F6C4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95600" y="643467"/>
            <a:ext cx="3708843" cy="2475653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764" y="643467"/>
            <a:ext cx="6410084" cy="4471033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784313" y="3886723"/>
            <a:ext cx="3471850" cy="2240174"/>
            <a:chOff x="784313" y="3886723"/>
            <a:chExt cx="3471850" cy="2240174"/>
          </a:xfrm>
        </p:grpSpPr>
        <p:sp>
          <p:nvSpPr>
            <p:cNvPr id="12" name="文本框 11"/>
            <p:cNvSpPr txBox="1"/>
            <p:nvPr/>
          </p:nvSpPr>
          <p:spPr>
            <a:xfrm>
              <a:off x="784313" y="3886723"/>
              <a:ext cx="34718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1240313" y="4649569"/>
              <a:ext cx="2559850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this part you </a:t>
              </a:r>
              <a:endParaRPr lang="zh-CN" altLang="en-US" dirty="0"/>
            </a:p>
          </p:txBody>
        </p:sp>
      </p:grpSp>
      <p:sp>
        <p:nvSpPr>
          <p:cNvPr id="16" name="矩形 15"/>
          <p:cNvSpPr/>
          <p:nvPr/>
        </p:nvSpPr>
        <p:spPr>
          <a:xfrm>
            <a:off x="5097662" y="5270877"/>
            <a:ext cx="6457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this part you 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648">
        <p14:reveal/>
      </p:transition>
    </mc:Choice>
    <mc:Fallback xmlns="">
      <p:transition spd="med" advTm="36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_图片 2"/>
          <p:cNvPicPr/>
          <p:nvPr>
            <p:custDataLst>
              <p:tags r:id="rId1"/>
            </p:custDataLst>
          </p:nvPr>
        </p:nvPicPr>
        <p:blipFill rotWithShape="1">
          <a:blip r:embed="rId8" cstate="screen"/>
          <a:srcRect/>
          <a:stretch>
            <a:fillRect/>
          </a:stretch>
        </p:blipFill>
        <p:spPr>
          <a:xfrm>
            <a:off x="477508" y="4108589"/>
            <a:ext cx="2575740" cy="2241870"/>
          </a:xfrm>
          <a:prstGeom prst="rect">
            <a:avLst/>
          </a:prstGeom>
        </p:spPr>
      </p:pic>
      <p:pic>
        <p:nvPicPr>
          <p:cNvPr id="5" name="PA_图片 4"/>
          <p:cNvPicPr/>
          <p:nvPr>
            <p:custDataLst>
              <p:tags r:id="rId2"/>
            </p:custDataLst>
          </p:nvPr>
        </p:nvPicPr>
        <p:blipFill rotWithShape="1">
          <a:blip r:embed="rId9" cstate="screen"/>
          <a:srcRect b="-2"/>
          <a:stretch>
            <a:fillRect/>
          </a:stretch>
        </p:blipFill>
        <p:spPr>
          <a:xfrm>
            <a:off x="471944" y="484632"/>
            <a:ext cx="4268711" cy="3454253"/>
          </a:xfrm>
          <a:prstGeom prst="rect">
            <a:avLst/>
          </a:prstGeom>
        </p:spPr>
      </p:pic>
      <p:sp>
        <p:nvSpPr>
          <p:cNvPr id="11" name="PA_矩形 10"/>
          <p:cNvSpPr/>
          <p:nvPr>
            <p:custDataLst>
              <p:tags r:id="rId3"/>
            </p:custDataLst>
          </p:nvPr>
        </p:nvSpPr>
        <p:spPr>
          <a:xfrm>
            <a:off x="3214117" y="4108589"/>
            <a:ext cx="1526538" cy="2245817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_文本框 8"/>
          <p:cNvSpPr txBox="1"/>
          <p:nvPr>
            <p:custDataLst>
              <p:tags r:id="rId4"/>
            </p:custDataLst>
          </p:nvPr>
        </p:nvSpPr>
        <p:spPr>
          <a:xfrm>
            <a:off x="8686800" y="798094"/>
            <a:ext cx="57109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/>
              <a:t>点击</a:t>
            </a:r>
            <a:endParaRPr lang="en-US" altLang="zh-CN" sz="4400" b="1" dirty="0"/>
          </a:p>
          <a:p>
            <a:r>
              <a:rPr lang="zh-CN" altLang="en-US" sz="4400" b="1" dirty="0"/>
              <a:t>添加标题</a:t>
            </a:r>
          </a:p>
        </p:txBody>
      </p:sp>
      <p:sp>
        <p:nvSpPr>
          <p:cNvPr id="10" name="PA_矩形 9"/>
          <p:cNvSpPr/>
          <p:nvPr>
            <p:custDataLst>
              <p:tags r:id="rId5"/>
            </p:custDataLst>
          </p:nvPr>
        </p:nvSpPr>
        <p:spPr>
          <a:xfrm>
            <a:off x="8686800" y="2366586"/>
            <a:ext cx="25667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  <a:p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901524" y="484632"/>
            <a:ext cx="3009900" cy="5865827"/>
          </a:xfrm>
          <a:prstGeom prst="rect">
            <a:avLst/>
          </a:prstGeom>
          <a:blipFill dpi="0" rotWithShape="1">
            <a:blip r:embed="rId10"/>
            <a:srcRect/>
            <a:tile tx="-1270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919">
        <p14:reveal/>
      </p:transition>
    </mc:Choice>
    <mc:Fallback xmlns="">
      <p:transition spd="med" advTm="39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124450" y="1028700"/>
            <a:ext cx="6191250" cy="5067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screen"/>
          <a:srcRect r="-1" b="-1"/>
          <a:stretch>
            <a:fillRect/>
          </a:stretch>
        </p:blipFill>
        <p:spPr>
          <a:xfrm rot="20700000">
            <a:off x="5427677" y="1009975"/>
            <a:ext cx="5789193" cy="5022277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-169445" y="834189"/>
            <a:ext cx="5710991" cy="5261811"/>
            <a:chOff x="1276350" y="798094"/>
            <a:chExt cx="5710991" cy="5261811"/>
          </a:xfrm>
        </p:grpSpPr>
        <p:sp>
          <p:nvSpPr>
            <p:cNvPr id="4" name="PA_文本框 8"/>
            <p:cNvSpPr txBox="1"/>
            <p:nvPr>
              <p:custDataLst>
                <p:tags r:id="rId1"/>
              </p:custDataLst>
            </p:nvPr>
          </p:nvSpPr>
          <p:spPr>
            <a:xfrm>
              <a:off x="1276350" y="798094"/>
              <a:ext cx="571099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/>
                <a:t>点击</a:t>
              </a:r>
              <a:endParaRPr lang="en-US" altLang="zh-CN" sz="4400" b="1" dirty="0"/>
            </a:p>
            <a:p>
              <a:pPr algn="ctr"/>
              <a:r>
                <a:rPr lang="zh-CN" altLang="en-US" sz="4400" b="1" dirty="0"/>
                <a:t>添加标题</a:t>
              </a:r>
            </a:p>
          </p:txBody>
        </p:sp>
        <p:sp>
          <p:nvSpPr>
            <p:cNvPr id="5" name="PA_矩形 9"/>
            <p:cNvSpPr/>
            <p:nvPr>
              <p:custDataLst>
                <p:tags r:id="rId2"/>
              </p:custDataLst>
            </p:nvPr>
          </p:nvSpPr>
          <p:spPr>
            <a:xfrm>
              <a:off x="2848477" y="2366586"/>
              <a:ext cx="2566736" cy="36933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this part you should describe your business to the investor. You have to make sure he can make it clear</a:t>
              </a:r>
              <a:endParaRPr lang="zh-CN" altLang="en-US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endParaRPr lang="zh-CN" altLang="en-US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530">
        <p14:reveal/>
      </p:transition>
    </mc:Choice>
    <mc:Fallback xmlns="">
      <p:transition spd="med" advTm="35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87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767" y="643467"/>
            <a:ext cx="8346166" cy="5571066"/>
          </a:xfrm>
          <a:prstGeom prst="rect">
            <a:avLst/>
          </a:prstGeom>
        </p:spPr>
      </p:pic>
      <p:sp>
        <p:nvSpPr>
          <p:cNvPr id="6" name="PA_文本框 8"/>
          <p:cNvSpPr txBox="1"/>
          <p:nvPr>
            <p:custDataLst>
              <p:tags r:id="rId1"/>
            </p:custDataLst>
          </p:nvPr>
        </p:nvSpPr>
        <p:spPr>
          <a:xfrm>
            <a:off x="9105247" y="1116128"/>
            <a:ext cx="5710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2">
                    <a:lumMod val="50000"/>
                  </a:schemeClr>
                </a:solidFill>
              </a:rPr>
              <a:t>添加标题</a:t>
            </a:r>
          </a:p>
        </p:txBody>
      </p:sp>
      <p:sp>
        <p:nvSpPr>
          <p:cNvPr id="8" name="PA_矩形 9"/>
          <p:cNvSpPr/>
          <p:nvPr>
            <p:custDataLst>
              <p:tags r:id="rId2"/>
            </p:custDataLst>
          </p:nvPr>
        </p:nvSpPr>
        <p:spPr>
          <a:xfrm>
            <a:off x="9105247" y="1885569"/>
            <a:ext cx="25667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  <a:p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706">
        <p14:reveal/>
      </p:transition>
    </mc:Choice>
    <mc:Fallback xmlns="">
      <p:transition spd="med" advTm="37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"/>
          <p:cNvSpPr txBox="1"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772400" y="6356350"/>
            <a:ext cx="26790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58C9EBF-8559-471F-BF59-FB653F806DC2}" type="datetime1">
              <a:rPr lang="en-US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t>11/19/2019</a:t>
            </a:fld>
            <a:endParaRPr lang="en-US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1" y="10"/>
            <a:ext cx="7370057" cy="6857990"/>
            <a:chOff x="-1" y="10"/>
            <a:chExt cx="7370057" cy="685799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screen"/>
            <a:srcRect r="-1" b="-2"/>
            <a:stretch>
              <a:fillRect/>
            </a:stretch>
          </p:blipFill>
          <p:spPr>
            <a:xfrm>
              <a:off x="-1" y="10"/>
              <a:ext cx="7370057" cy="685799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8" name="矩形 7"/>
            <p:cNvSpPr/>
            <p:nvPr/>
          </p:nvSpPr>
          <p:spPr>
            <a:xfrm>
              <a:off x="628650" y="10"/>
              <a:ext cx="419100" cy="685799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/>
          <a:srcRect b="-4"/>
          <a:stretch>
            <a:fillRect/>
          </a:stretch>
        </p:blipFill>
        <p:spPr>
          <a:xfrm>
            <a:off x="5670035" y="1"/>
            <a:ext cx="4657344" cy="33467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14" name="组合 13"/>
          <p:cNvGrpSpPr/>
          <p:nvPr/>
        </p:nvGrpSpPr>
        <p:grpSpPr>
          <a:xfrm>
            <a:off x="7370056" y="10"/>
            <a:ext cx="4059944" cy="6857990"/>
            <a:chOff x="7370056" y="10"/>
            <a:chExt cx="4059944" cy="6857990"/>
          </a:xfrm>
        </p:grpSpPr>
        <p:sp>
          <p:nvSpPr>
            <p:cNvPr id="10" name="矩形 9"/>
            <p:cNvSpPr/>
            <p:nvPr/>
          </p:nvSpPr>
          <p:spPr>
            <a:xfrm>
              <a:off x="11010900" y="10"/>
              <a:ext cx="419100" cy="685799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370056" y="3982265"/>
              <a:ext cx="34718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7826056" y="4745111"/>
              <a:ext cx="2559850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this part you </a:t>
              </a:r>
              <a:endParaRPr lang="zh-CN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455">
        <p14:reveal/>
      </p:transition>
    </mc:Choice>
    <mc:Fallback xmlns="">
      <p:transition spd="med" advTm="34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028700" y="971550"/>
            <a:ext cx="11163300" cy="1524000"/>
            <a:chOff x="1028700" y="971550"/>
            <a:chExt cx="11163300" cy="1524000"/>
          </a:xfrm>
        </p:grpSpPr>
        <p:sp>
          <p:nvSpPr>
            <p:cNvPr id="10" name="矩形 9"/>
            <p:cNvSpPr/>
            <p:nvPr/>
          </p:nvSpPr>
          <p:spPr>
            <a:xfrm>
              <a:off x="1028700" y="971550"/>
              <a:ext cx="11163300" cy="1524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185988" y="1348829"/>
              <a:ext cx="42005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点击添加标题</a:t>
              </a:r>
            </a:p>
          </p:txBody>
        </p:sp>
      </p:grpSp>
      <p:sp>
        <p:nvSpPr>
          <p:cNvPr id="12" name="PA_矩形 9"/>
          <p:cNvSpPr/>
          <p:nvPr>
            <p:custDataLst>
              <p:tags r:id="rId1"/>
            </p:custDataLst>
          </p:nvPr>
        </p:nvSpPr>
        <p:spPr>
          <a:xfrm>
            <a:off x="628650" y="2726610"/>
            <a:ext cx="54673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  <a:p>
            <a:pPr algn="r"/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13" name="PA_矩形 9"/>
          <p:cNvSpPr/>
          <p:nvPr>
            <p:custDataLst>
              <p:tags r:id="rId2"/>
            </p:custDataLst>
          </p:nvPr>
        </p:nvSpPr>
        <p:spPr>
          <a:xfrm>
            <a:off x="628650" y="4480936"/>
            <a:ext cx="54673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  <a:p>
            <a:pPr algn="r"/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562724" y="207010"/>
            <a:ext cx="4832985" cy="6443980"/>
            <a:chOff x="6562724" y="207010"/>
            <a:chExt cx="4832985" cy="644398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62724" y="207010"/>
              <a:ext cx="4832985" cy="6443980"/>
            </a:xfrm>
            <a:prstGeom prst="rect">
              <a:avLst/>
            </a:prstGeom>
          </p:spPr>
        </p:pic>
        <p:sp>
          <p:nvSpPr>
            <p:cNvPr id="14" name="斜纹 13"/>
            <p:cNvSpPr/>
            <p:nvPr/>
          </p:nvSpPr>
          <p:spPr>
            <a:xfrm flipH="1" flipV="1">
              <a:off x="10614659" y="5869940"/>
              <a:ext cx="781050" cy="781050"/>
            </a:xfrm>
            <a:prstGeom prst="diagStrip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810">
        <p14:reveal/>
      </p:transition>
    </mc:Choice>
    <mc:Fallback xmlns="">
      <p:transition spd="med" advTm="38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accel="20000" decel="4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438400"/>
            <a:ext cx="12192000" cy="441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285750" y="685800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9005900" y="3429000"/>
            <a:ext cx="3471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2">
                    <a:lumMod val="50000"/>
                  </a:schemeClr>
                </a:solidFill>
              </a:rPr>
              <a:t>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9461900" y="4191846"/>
            <a:ext cx="25598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this part you </a:t>
            </a:r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285750" y="1071562"/>
            <a:ext cx="9144000" cy="5574507"/>
            <a:chOff x="285750" y="1071562"/>
            <a:chExt cx="9144000" cy="557450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5750" y="1071562"/>
              <a:ext cx="9144000" cy="5362575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 flipH="1">
              <a:off x="8248650" y="1071562"/>
              <a:ext cx="133350" cy="5574507"/>
            </a:xfrm>
            <a:prstGeom prst="rect">
              <a:avLst/>
            </a:prstGeom>
            <a:solidFill>
              <a:srgbClr val="E7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4431">
        <p14:reveal/>
      </p:transition>
    </mc:Choice>
    <mc:Fallback xmlns="">
      <p:transition spd="med" advTm="44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平行四边形 13"/>
          <p:cNvSpPr/>
          <p:nvPr/>
        </p:nvSpPr>
        <p:spPr>
          <a:xfrm>
            <a:off x="2862282" y="0"/>
            <a:ext cx="6229350" cy="6858000"/>
          </a:xfrm>
          <a:prstGeom prst="parallelogram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876300" y="781050"/>
            <a:ext cx="7982655" cy="5295900"/>
            <a:chOff x="876300" y="781050"/>
            <a:chExt cx="7982655" cy="52959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5105" y="781050"/>
              <a:ext cx="7943850" cy="5295900"/>
            </a:xfrm>
            <a:prstGeom prst="rect">
              <a:avLst/>
            </a:prstGeom>
            <a:ln w="76200">
              <a:solidFill>
                <a:schemeClr val="bg1">
                  <a:lumMod val="65000"/>
                </a:schemeClr>
              </a:solidFill>
            </a:ln>
          </p:spPr>
        </p:pic>
        <p:cxnSp>
          <p:nvCxnSpPr>
            <p:cNvPr id="5" name="直接连接符 4"/>
            <p:cNvCxnSpPr/>
            <p:nvPr/>
          </p:nvCxnSpPr>
          <p:spPr>
            <a:xfrm flipH="1">
              <a:off x="876300" y="781050"/>
              <a:ext cx="1619250" cy="4610100"/>
            </a:xfrm>
            <a:prstGeom prst="line">
              <a:avLst/>
            </a:prstGeom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H="1">
              <a:off x="6998825" y="781050"/>
              <a:ext cx="1860130" cy="5295900"/>
            </a:xfrm>
            <a:prstGeom prst="line">
              <a:avLst/>
            </a:prstGeom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915105" y="781050"/>
              <a:ext cx="1700885" cy="4842520"/>
            </a:xfrm>
            <a:prstGeom prst="line">
              <a:avLst/>
            </a:prstGeom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PA_文本框 8"/>
          <p:cNvSpPr txBox="1"/>
          <p:nvPr>
            <p:custDataLst>
              <p:tags r:id="rId1"/>
            </p:custDataLst>
          </p:nvPr>
        </p:nvSpPr>
        <p:spPr>
          <a:xfrm>
            <a:off x="9105247" y="1116128"/>
            <a:ext cx="5710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2">
                    <a:lumMod val="50000"/>
                  </a:schemeClr>
                </a:solidFill>
              </a:rPr>
              <a:t>添加标题</a:t>
            </a:r>
          </a:p>
        </p:txBody>
      </p:sp>
      <p:sp>
        <p:nvSpPr>
          <p:cNvPr id="13" name="PA_矩形 9"/>
          <p:cNvSpPr/>
          <p:nvPr>
            <p:custDataLst>
              <p:tags r:id="rId2"/>
            </p:custDataLst>
          </p:nvPr>
        </p:nvSpPr>
        <p:spPr>
          <a:xfrm>
            <a:off x="9105247" y="1885569"/>
            <a:ext cx="25667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  <a:p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630">
        <p14:reveal/>
      </p:transition>
    </mc:Choice>
    <mc:Fallback xmlns="">
      <p:transition spd="med" advTm="26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4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平行四边形 3"/>
          <p:cNvSpPr/>
          <p:nvPr/>
        </p:nvSpPr>
        <p:spPr>
          <a:xfrm>
            <a:off x="7200900" y="643467"/>
            <a:ext cx="4171188" cy="5571066"/>
          </a:xfrm>
          <a:prstGeom prst="parallelogram">
            <a:avLst>
              <a:gd name="adj" fmla="val 7645"/>
            </a:avLst>
          </a:prstGeom>
          <a:solidFill>
            <a:srgbClr val="E7E6E6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文本框 8"/>
          <p:cNvSpPr txBox="1"/>
          <p:nvPr>
            <p:custDataLst>
              <p:tags r:id="rId1"/>
            </p:custDataLst>
          </p:nvPr>
        </p:nvSpPr>
        <p:spPr>
          <a:xfrm>
            <a:off x="6633159" y="1053084"/>
            <a:ext cx="52432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2">
                    <a:lumMod val="50000"/>
                  </a:schemeClr>
                </a:solidFill>
              </a:rPr>
              <a:t>添加标题</a:t>
            </a:r>
          </a:p>
        </p:txBody>
      </p:sp>
      <p:sp>
        <p:nvSpPr>
          <p:cNvPr id="10" name="PA_矩形 9"/>
          <p:cNvSpPr/>
          <p:nvPr>
            <p:custDataLst>
              <p:tags r:id="rId2"/>
            </p:custDataLst>
          </p:nvPr>
        </p:nvSpPr>
        <p:spPr>
          <a:xfrm>
            <a:off x="8076537" y="1822525"/>
            <a:ext cx="235653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  <a:p>
            <a:pPr algn="ctr"/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822">
        <p14:reveal/>
      </p:transition>
    </mc:Choice>
    <mc:Fallback xmlns="">
      <p:transition spd="med" advTm="28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7349" y="1776336"/>
            <a:ext cx="6220967" cy="44324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032" y="649225"/>
            <a:ext cx="4169663" cy="5559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9" name="组合 8"/>
          <p:cNvGrpSpPr/>
          <p:nvPr/>
        </p:nvGrpSpPr>
        <p:grpSpPr>
          <a:xfrm>
            <a:off x="3889959" y="573025"/>
            <a:ext cx="7550435" cy="986376"/>
            <a:chOff x="3889959" y="573025"/>
            <a:chExt cx="7550435" cy="986376"/>
          </a:xfrm>
        </p:grpSpPr>
        <p:sp>
          <p:nvSpPr>
            <p:cNvPr id="7" name="PA_文本框 8"/>
            <p:cNvSpPr txBox="1"/>
            <p:nvPr>
              <p:custDataLst>
                <p:tags r:id="rId1"/>
              </p:custDataLst>
            </p:nvPr>
          </p:nvSpPr>
          <p:spPr>
            <a:xfrm>
              <a:off x="3889959" y="573025"/>
              <a:ext cx="524328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添加标题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5467349" y="1190069"/>
              <a:ext cx="59730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</a:t>
              </a:r>
              <a:endParaRPr lang="zh-CN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4021">
        <p14:reveal/>
      </p:transition>
    </mc:Choice>
    <mc:Fallback xmlns="">
      <p:transition spd="med" advTm="40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43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934" y="643467"/>
            <a:ext cx="6773332" cy="557106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2033547" y="-419100"/>
            <a:ext cx="66675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700" dirty="0">
                <a:solidFill>
                  <a:schemeClr val="bg2">
                    <a:lumMod val="50000"/>
                  </a:schemeClr>
                </a:solidFill>
              </a:rPr>
              <a:t>”</a:t>
            </a:r>
          </a:p>
        </p:txBody>
      </p:sp>
      <p:sp>
        <p:nvSpPr>
          <p:cNvPr id="10" name="PA_文本框 8"/>
          <p:cNvSpPr txBox="1"/>
          <p:nvPr>
            <p:custDataLst>
              <p:tags r:id="rId1"/>
            </p:custDataLst>
          </p:nvPr>
        </p:nvSpPr>
        <p:spPr>
          <a:xfrm>
            <a:off x="8148858" y="1116128"/>
            <a:ext cx="5710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2">
                    <a:lumMod val="50000"/>
                  </a:schemeClr>
                </a:solidFill>
              </a:rPr>
              <a:t>添加标题</a:t>
            </a:r>
          </a:p>
        </p:txBody>
      </p:sp>
      <p:sp>
        <p:nvSpPr>
          <p:cNvPr id="11" name="PA_矩形 9"/>
          <p:cNvSpPr/>
          <p:nvPr>
            <p:custDataLst>
              <p:tags r:id="rId2"/>
            </p:custDataLst>
          </p:nvPr>
        </p:nvSpPr>
        <p:spPr>
          <a:xfrm>
            <a:off x="8148858" y="1885569"/>
            <a:ext cx="25667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r>
              <a:rPr lang="en-US" altLang="zh-CN" dirty="0" err="1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clearIn</a:t>
            </a:r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this part you should describe your business to the investor. You have to make sure he can make it clear</a:t>
            </a:r>
            <a:endParaRPr lang="zh-CN" altLang="en-US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  <a:p>
            <a:r>
              <a:rPr lang="en-US" altLang="zh-CN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</a:t>
            </a:r>
            <a:endParaRPr lang="zh-CN" altLang="en-US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870">
        <p14:reveal/>
      </p:transition>
    </mc:Choice>
    <mc:Fallback xmlns="">
      <p:transition spd="med" advTm="28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2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41276" y="2881884"/>
            <a:ext cx="4013020" cy="333264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4812633" y="643467"/>
            <a:ext cx="6735900" cy="557106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641276" y="643468"/>
            <a:ext cx="4013020" cy="204596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0" y="2881884"/>
            <a:ext cx="5243289" cy="3354764"/>
            <a:chOff x="-224841" y="2881884"/>
            <a:chExt cx="5243289" cy="3354764"/>
          </a:xfrm>
        </p:grpSpPr>
        <p:sp>
          <p:nvSpPr>
            <p:cNvPr id="7" name="PA_文本框 8"/>
            <p:cNvSpPr txBox="1"/>
            <p:nvPr>
              <p:custDataLst>
                <p:tags r:id="rId1"/>
              </p:custDataLst>
            </p:nvPr>
          </p:nvSpPr>
          <p:spPr>
            <a:xfrm>
              <a:off x="-224841" y="2881884"/>
              <a:ext cx="524328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添加标题</a:t>
              </a:r>
            </a:p>
          </p:txBody>
        </p:sp>
        <p:sp>
          <p:nvSpPr>
            <p:cNvPr id="8" name="PA_矩形 9"/>
            <p:cNvSpPr/>
            <p:nvPr>
              <p:custDataLst>
                <p:tags r:id="rId2"/>
              </p:custDataLst>
            </p:nvPr>
          </p:nvSpPr>
          <p:spPr>
            <a:xfrm>
              <a:off x="509389" y="3651325"/>
              <a:ext cx="3827111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this part you should describe your business to the investor. You have to make sure he can make it clear</a:t>
              </a:r>
              <a:endParaRPr lang="zh-CN" altLang="en-US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</a:t>
              </a:r>
              <a:endParaRPr lang="zh-CN" altLang="en-US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629">
        <p14:reveal/>
      </p:transition>
    </mc:Choice>
    <mc:Fallback xmlns="">
      <p:transition spd="med" advTm="26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7" cstate="screen"/>
          <a:srcRect r="-1" b="-1"/>
          <a:stretch>
            <a:fillRect/>
          </a:stretch>
        </p:blipFill>
        <p:spPr>
          <a:xfrm>
            <a:off x="5419264" y="3265080"/>
            <a:ext cx="6129269" cy="35929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8" cstate="screen"/>
          <a:srcRect/>
          <a:stretch>
            <a:fillRect/>
          </a:stretch>
        </p:blipFill>
        <p:spPr>
          <a:xfrm>
            <a:off x="643467" y="-5"/>
            <a:ext cx="6082711" cy="3920044"/>
          </a:xfrm>
          <a:custGeom>
            <a:avLst/>
            <a:gdLst>
              <a:gd name="connsiteX0" fmla="*/ 0 w 6082711"/>
              <a:gd name="connsiteY0" fmla="*/ 0 h 3920044"/>
              <a:gd name="connsiteX1" fmla="*/ 6082711 w 6082711"/>
              <a:gd name="connsiteY1" fmla="*/ 0 h 3920044"/>
              <a:gd name="connsiteX2" fmla="*/ 6082711 w 6082711"/>
              <a:gd name="connsiteY2" fmla="*/ 3103225 h 3920044"/>
              <a:gd name="connsiteX3" fmla="*/ 4614930 w 6082711"/>
              <a:gd name="connsiteY3" fmla="*/ 3103225 h 3920044"/>
              <a:gd name="connsiteX4" fmla="*/ 4614930 w 6082711"/>
              <a:gd name="connsiteY4" fmla="*/ 3920044 h 3920044"/>
              <a:gd name="connsiteX5" fmla="*/ 0 w 6082711"/>
              <a:gd name="connsiteY5" fmla="*/ 392004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887045" y="643467"/>
            <a:ext cx="4661488" cy="246074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43468" y="4080063"/>
            <a:ext cx="4614930" cy="215614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组合 5"/>
          <p:cNvGrpSpPr/>
          <p:nvPr/>
        </p:nvGrpSpPr>
        <p:grpSpPr>
          <a:xfrm>
            <a:off x="409721" y="4080063"/>
            <a:ext cx="5243289" cy="1969770"/>
            <a:chOff x="409721" y="4080063"/>
            <a:chExt cx="5243289" cy="1969770"/>
          </a:xfrm>
        </p:grpSpPr>
        <p:sp>
          <p:nvSpPr>
            <p:cNvPr id="8" name="PA_文本框 8"/>
            <p:cNvSpPr txBox="1"/>
            <p:nvPr>
              <p:custDataLst>
                <p:tags r:id="rId3"/>
              </p:custDataLst>
            </p:nvPr>
          </p:nvSpPr>
          <p:spPr>
            <a:xfrm>
              <a:off x="409721" y="4080063"/>
              <a:ext cx="524328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2">
                      <a:lumMod val="50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0" name="PA_矩形 9"/>
            <p:cNvSpPr/>
            <p:nvPr>
              <p:custDataLst>
                <p:tags r:id="rId4"/>
              </p:custDataLst>
            </p:nvPr>
          </p:nvSpPr>
          <p:spPr>
            <a:xfrm>
              <a:off x="1143951" y="4849504"/>
              <a:ext cx="382711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this part you should describe your business</a:t>
              </a:r>
              <a:endParaRPr lang="zh-CN" altLang="en-US" dirty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466110" y="784413"/>
            <a:ext cx="5243289" cy="1969770"/>
            <a:chOff x="6466110" y="784413"/>
            <a:chExt cx="5243289" cy="1969770"/>
          </a:xfrm>
        </p:grpSpPr>
        <p:sp>
          <p:nvSpPr>
            <p:cNvPr id="12" name="PA_文本框 8"/>
            <p:cNvSpPr txBox="1"/>
            <p:nvPr>
              <p:custDataLst>
                <p:tags r:id="rId1"/>
              </p:custDataLst>
            </p:nvPr>
          </p:nvSpPr>
          <p:spPr>
            <a:xfrm>
              <a:off x="6466110" y="784413"/>
              <a:ext cx="524328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1"/>
                  </a:solidFill>
                </a:rPr>
                <a:t>添加标题</a:t>
              </a:r>
            </a:p>
          </p:txBody>
        </p:sp>
        <p:sp>
          <p:nvSpPr>
            <p:cNvPr id="13" name="PA_矩形 9"/>
            <p:cNvSpPr/>
            <p:nvPr>
              <p:custDataLst>
                <p:tags r:id="rId2"/>
              </p:custDataLst>
            </p:nvPr>
          </p:nvSpPr>
          <p:spPr>
            <a:xfrm>
              <a:off x="7200340" y="1553854"/>
              <a:ext cx="382711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In this part you should describe your business to the investor. You have to make sure he can make it </a:t>
              </a:r>
              <a:r>
                <a:rPr lang="en-US" altLang="zh-CN" dirty="0" err="1">
                  <a:solidFill>
                    <a:schemeClr val="bg1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clearIn</a:t>
              </a:r>
              <a:r>
                <a:rPr lang="en-US" altLang="zh-CN" dirty="0">
                  <a:solidFill>
                    <a:schemeClr val="bg1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this part you should describe your business</a:t>
              </a:r>
              <a:endParaRPr lang="zh-CN" altLang="en-US" dirty="0">
                <a:solidFill>
                  <a:schemeClr val="bg1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544">
        <p14:reveal/>
      </p:transition>
    </mc:Choice>
    <mc:Fallback xmlns="">
      <p:transition spd="med" advTm="35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accel="20000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accel="20000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3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498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417098" y="234617"/>
            <a:ext cx="11357805" cy="6388767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28" name="矩形 27"/>
          <p:cNvSpPr/>
          <p:nvPr/>
        </p:nvSpPr>
        <p:spPr>
          <a:xfrm>
            <a:off x="1764632" y="1026695"/>
            <a:ext cx="8871284" cy="3721768"/>
          </a:xfrm>
          <a:prstGeom prst="rect">
            <a:avLst/>
          </a:prstGeom>
          <a:solidFill>
            <a:schemeClr val="bg1">
              <a:alpha val="1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7"/>
          <p:cNvSpPr/>
          <p:nvPr/>
        </p:nvSpPr>
        <p:spPr>
          <a:xfrm>
            <a:off x="2476900" y="1700463"/>
            <a:ext cx="7251031" cy="1459832"/>
          </a:xfrm>
          <a:custGeom>
            <a:avLst/>
            <a:gdLst>
              <a:gd name="connsiteX0" fmla="*/ 0 w 7010400"/>
              <a:gd name="connsiteY0" fmla="*/ 0 h 1459832"/>
              <a:gd name="connsiteX1" fmla="*/ 7010400 w 7010400"/>
              <a:gd name="connsiteY1" fmla="*/ 0 h 1459832"/>
              <a:gd name="connsiteX2" fmla="*/ 7010400 w 7010400"/>
              <a:gd name="connsiteY2" fmla="*/ 1459832 h 1459832"/>
              <a:gd name="connsiteX3" fmla="*/ 0 w 7010400"/>
              <a:gd name="connsiteY3" fmla="*/ 1459832 h 1459832"/>
              <a:gd name="connsiteX4" fmla="*/ 0 w 7010400"/>
              <a:gd name="connsiteY4" fmla="*/ 0 h 1459832"/>
              <a:gd name="connsiteX0-1" fmla="*/ 240631 w 7010400"/>
              <a:gd name="connsiteY0-2" fmla="*/ 0 h 1459832"/>
              <a:gd name="connsiteX1-3" fmla="*/ 7010400 w 7010400"/>
              <a:gd name="connsiteY1-4" fmla="*/ 0 h 1459832"/>
              <a:gd name="connsiteX2-5" fmla="*/ 7010400 w 7010400"/>
              <a:gd name="connsiteY2-6" fmla="*/ 1459832 h 1459832"/>
              <a:gd name="connsiteX3-7" fmla="*/ 0 w 7010400"/>
              <a:gd name="connsiteY3-8" fmla="*/ 1459832 h 1459832"/>
              <a:gd name="connsiteX4-9" fmla="*/ 240631 w 7010400"/>
              <a:gd name="connsiteY4-10" fmla="*/ 0 h 1459832"/>
              <a:gd name="connsiteX0-11" fmla="*/ 240631 w 7251031"/>
              <a:gd name="connsiteY0-12" fmla="*/ 0 h 1459832"/>
              <a:gd name="connsiteX1-13" fmla="*/ 7251031 w 7251031"/>
              <a:gd name="connsiteY1-14" fmla="*/ 0 h 1459832"/>
              <a:gd name="connsiteX2-15" fmla="*/ 7010400 w 7251031"/>
              <a:gd name="connsiteY2-16" fmla="*/ 1459832 h 1459832"/>
              <a:gd name="connsiteX3-17" fmla="*/ 0 w 7251031"/>
              <a:gd name="connsiteY3-18" fmla="*/ 1459832 h 1459832"/>
              <a:gd name="connsiteX4-19" fmla="*/ 240631 w 7251031"/>
              <a:gd name="connsiteY4-20" fmla="*/ 0 h 14598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251031" h="1459832">
                <a:moveTo>
                  <a:pt x="240631" y="0"/>
                </a:moveTo>
                <a:lnTo>
                  <a:pt x="7251031" y="0"/>
                </a:lnTo>
                <a:lnTo>
                  <a:pt x="7010400" y="1459832"/>
                </a:lnTo>
                <a:lnTo>
                  <a:pt x="0" y="1459832"/>
                </a:lnTo>
                <a:lnTo>
                  <a:pt x="240631" y="0"/>
                </a:lnTo>
                <a:close/>
              </a:path>
            </a:pathLst>
          </a:custGeom>
          <a:solidFill>
            <a:schemeClr val="bg2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2807369" y="2014881"/>
            <a:ext cx="6529137" cy="769441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谢谢观看！</a:t>
            </a:r>
          </a:p>
        </p:txBody>
      </p:sp>
      <p:sp>
        <p:nvSpPr>
          <p:cNvPr id="38" name="KSO_Shape"/>
          <p:cNvSpPr/>
          <p:nvPr/>
        </p:nvSpPr>
        <p:spPr>
          <a:xfrm>
            <a:off x="1110122" y="522677"/>
            <a:ext cx="693617" cy="693617"/>
          </a:xfrm>
          <a:custGeom>
            <a:avLst/>
            <a:gdLst>
              <a:gd name="connsiteX0" fmla="*/ 0 w 1584176"/>
              <a:gd name="connsiteY0" fmla="*/ 0 h 1584176"/>
              <a:gd name="connsiteX1" fmla="*/ 1584176 w 1584176"/>
              <a:gd name="connsiteY1" fmla="*/ 0 h 1584176"/>
              <a:gd name="connsiteX2" fmla="*/ 1584176 w 1584176"/>
              <a:gd name="connsiteY2" fmla="*/ 187449 h 1584176"/>
              <a:gd name="connsiteX3" fmla="*/ 189611 w 1584176"/>
              <a:gd name="connsiteY3" fmla="*/ 187449 h 1584176"/>
              <a:gd name="connsiteX4" fmla="*/ 189611 w 1584176"/>
              <a:gd name="connsiteY4" fmla="*/ 1584176 h 1584176"/>
              <a:gd name="connsiteX5" fmla="*/ 0 w 1584176"/>
              <a:gd name="connsiteY5" fmla="*/ 1584176 h 158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176" h="1584176">
                <a:moveTo>
                  <a:pt x="0" y="0"/>
                </a:moveTo>
                <a:lnTo>
                  <a:pt x="1584176" y="0"/>
                </a:lnTo>
                <a:lnTo>
                  <a:pt x="1584176" y="187449"/>
                </a:lnTo>
                <a:lnTo>
                  <a:pt x="189611" y="187449"/>
                </a:lnTo>
                <a:lnTo>
                  <a:pt x="189611" y="1584176"/>
                </a:lnTo>
                <a:lnTo>
                  <a:pt x="0" y="1584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9" name="KSO_Shape"/>
          <p:cNvSpPr/>
          <p:nvPr/>
        </p:nvSpPr>
        <p:spPr>
          <a:xfrm flipH="1" flipV="1">
            <a:off x="10733167" y="4748463"/>
            <a:ext cx="680786" cy="680786"/>
          </a:xfrm>
          <a:custGeom>
            <a:avLst/>
            <a:gdLst>
              <a:gd name="connsiteX0" fmla="*/ 0 w 1584176"/>
              <a:gd name="connsiteY0" fmla="*/ 0 h 1584176"/>
              <a:gd name="connsiteX1" fmla="*/ 1584176 w 1584176"/>
              <a:gd name="connsiteY1" fmla="*/ 0 h 1584176"/>
              <a:gd name="connsiteX2" fmla="*/ 1584176 w 1584176"/>
              <a:gd name="connsiteY2" fmla="*/ 187449 h 1584176"/>
              <a:gd name="connsiteX3" fmla="*/ 189611 w 1584176"/>
              <a:gd name="connsiteY3" fmla="*/ 187449 h 1584176"/>
              <a:gd name="connsiteX4" fmla="*/ 189611 w 1584176"/>
              <a:gd name="connsiteY4" fmla="*/ 1584176 h 1584176"/>
              <a:gd name="connsiteX5" fmla="*/ 0 w 1584176"/>
              <a:gd name="connsiteY5" fmla="*/ 1584176 h 158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4176" h="1584176">
                <a:moveTo>
                  <a:pt x="0" y="0"/>
                </a:moveTo>
                <a:lnTo>
                  <a:pt x="1584176" y="0"/>
                </a:lnTo>
                <a:lnTo>
                  <a:pt x="1584176" y="187449"/>
                </a:lnTo>
                <a:lnTo>
                  <a:pt x="189611" y="187449"/>
                </a:lnTo>
                <a:lnTo>
                  <a:pt x="189611" y="1584176"/>
                </a:lnTo>
                <a:lnTo>
                  <a:pt x="0" y="1584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0" name="矩形: 圆角 39"/>
          <p:cNvSpPr/>
          <p:nvPr/>
        </p:nvSpPr>
        <p:spPr>
          <a:xfrm>
            <a:off x="5197642" y="4536704"/>
            <a:ext cx="1941095" cy="368968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Thanks</a:t>
            </a:r>
            <a:r>
              <a:rPr lang="zh-CN" altLang="en-US" dirty="0"/>
              <a:t>！</a:t>
            </a:r>
          </a:p>
        </p:txBody>
      </p:sp>
      <p:sp>
        <p:nvSpPr>
          <p:cNvPr id="41" name="椭圆 40"/>
          <p:cNvSpPr/>
          <p:nvPr/>
        </p:nvSpPr>
        <p:spPr>
          <a:xfrm>
            <a:off x="5909320" y="5769620"/>
            <a:ext cx="373360" cy="37336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002403" y="5862703"/>
            <a:ext cx="187194" cy="995297"/>
            <a:chOff x="6002403" y="5862703"/>
            <a:chExt cx="187194" cy="995297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6096000" y="5956300"/>
              <a:ext cx="0" cy="9017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/>
            <p:nvPr/>
          </p:nvSpPr>
          <p:spPr>
            <a:xfrm>
              <a:off x="6002403" y="5862703"/>
              <a:ext cx="187194" cy="1871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3044022" y="5230353"/>
            <a:ext cx="6055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00B0F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 this part you should describe your business to the investor. You have to make sure he can make it clear</a:t>
            </a:r>
            <a:endParaRPr lang="zh-CN" altLang="en-US" sz="1200" dirty="0">
              <a:solidFill>
                <a:srgbClr val="00B0F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3563">
        <p14:reveal/>
      </p:transition>
    </mc:Choice>
    <mc:Fallback xmlns="">
      <p:transition spd="med" advTm="35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1" grpId="2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欧美相册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1128</Words>
  <Application>Microsoft Office PowerPoint</Application>
  <PresentationFormat>宽屏</PresentationFormat>
  <Paragraphs>83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等线</vt:lpstr>
      <vt:lpstr>等线 Light</vt:lpstr>
      <vt:lpstr>微软雅黑</vt:lpstr>
      <vt:lpstr>Aharoni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欧美相册</dc:title>
  <dc:creator>第一PPT</dc:creator>
  <cp:keywords>www.1ppt.com</cp:keywords>
  <cp:lastModifiedBy>Sky123.Org</cp:lastModifiedBy>
  <cp:revision>221</cp:revision>
  <dcterms:created xsi:type="dcterms:W3CDTF">2017-03-22T08:28:00Z</dcterms:created>
  <dcterms:modified xsi:type="dcterms:W3CDTF">2019-11-19T01:23:19Z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2052-11.1.0.9175</vt:lpwstr>
  </property>
</Properties>
</file>