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</p:sldMasterIdLst>
  <p:notesMasterIdLst>
    <p:notesMasterId r:id="rId5"/>
  </p:notesMasterIdLst>
  <p:sldIdLst>
    <p:sldId id="256" r:id="rId4"/>
    <p:sldId id="257" r:id="rId6"/>
    <p:sldId id="283" r:id="rId7"/>
    <p:sldId id="261" r:id="rId8"/>
    <p:sldId id="262" r:id="rId9"/>
    <p:sldId id="263" r:id="rId10"/>
    <p:sldId id="264" r:id="rId11"/>
    <p:sldId id="281" r:id="rId12"/>
    <p:sldId id="265" r:id="rId13"/>
    <p:sldId id="266" r:id="rId14"/>
    <p:sldId id="268" r:id="rId15"/>
    <p:sldId id="269" r:id="rId16"/>
    <p:sldId id="282" r:id="rId17"/>
    <p:sldId id="270" r:id="rId18"/>
    <p:sldId id="271" r:id="rId19"/>
    <p:sldId id="272" r:id="rId20"/>
    <p:sldId id="273" r:id="rId21"/>
    <p:sldId id="274" r:id="rId22"/>
    <p:sldId id="258" r:id="rId23"/>
    <p:sldId id="275" r:id="rId24"/>
    <p:sldId id="276" r:id="rId25"/>
    <p:sldId id="277" r:id="rId26"/>
    <p:sldId id="278" r:id="rId27"/>
    <p:sldId id="284" r:id="rId28"/>
  </p:sldIdLst>
  <p:sldSz cx="12192000" cy="6858000"/>
  <p:notesSz cx="7103745" cy="10234295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-63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2" Type="http://schemas.openxmlformats.org/officeDocument/2006/relationships/tags" Target="tags/tag9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E28E7-0EA2-4611-A395-0F9D8F0E56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851AE7-7E67-456D-8D29-BBA5E47737C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51AE7-7E67-456D-8D29-BBA5E4773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51AE7-7E67-456D-8D29-BBA5E4773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51AE7-7E67-456D-8D29-BBA5E4773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51AE7-7E67-456D-8D29-BBA5E4773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06250-41F1-4FF6-80CF-6C2EA43CF0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34DB7-D7FB-4D0F-B0E7-72C816A2DD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51AE7-7E67-456D-8D29-BBA5E4773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>
                <a:solidFill>
                  <a:prstClr val="black"/>
                </a:solidFill>
              </a:rPr>
            </a:fld>
            <a:endParaRPr lang="es-MX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51AE7-7E67-456D-8D29-BBA5E4773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fld id="{8EBE660E-5CC2-4A50-916A-880C808B748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51AE7-7E67-456D-8D29-BBA5E47737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2336801" y="482600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32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52800" y="951922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1" Type="http://schemas.openxmlformats.org/officeDocument/2006/relationships/theme" Target="../theme/theme2.xml"/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层 0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rot="5400000">
            <a:off x="2550795" y="-2696845"/>
            <a:ext cx="7033260" cy="12309475"/>
          </a:xfrm>
          <a:prstGeom prst="rect">
            <a:avLst/>
          </a:prstGeom>
        </p:spPr>
      </p:pic>
      <p:pic>
        <p:nvPicPr>
          <p:cNvPr id="8" name="图片 7" descr="下轴组合 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 rot="5400000">
            <a:off x="2209800" y="-2610485"/>
            <a:ext cx="7484110" cy="12078335"/>
          </a:xfrm>
          <a:prstGeom prst="rect">
            <a:avLst/>
          </a:prstGeom>
        </p:spPr>
      </p:pic>
      <p:pic>
        <p:nvPicPr>
          <p:cNvPr id="9" name="图片 8" descr="图层 6"/>
          <p:cNvPicPr>
            <a:picLocks noChangeAspect="1"/>
          </p:cNvPicPr>
          <p:nvPr userDrawn="1"/>
        </p:nvPicPr>
        <p:blipFill>
          <a:blip r:embed="rId10"/>
          <a:srcRect l="10532" t="8219" r="11244" b="8908"/>
          <a:stretch>
            <a:fillRect/>
          </a:stretch>
        </p:blipFill>
        <p:spPr>
          <a:xfrm rot="5400000">
            <a:off x="2798445" y="-1958975"/>
            <a:ext cx="6374765" cy="10679430"/>
          </a:xfrm>
          <a:prstGeom prst="rect">
            <a:avLst/>
          </a:prstGeom>
        </p:spPr>
      </p:pic>
      <p:sp>
        <p:nvSpPr>
          <p:cNvPr id="17" name="文本框 16"/>
          <p:cNvSpPr txBox="1"/>
          <p:nvPr userDrawn="1"/>
        </p:nvSpPr>
        <p:spPr>
          <a:xfrm>
            <a:off x="902335" y="588645"/>
            <a:ext cx="40976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262626"/>
                </a:solidFill>
                <a:latin typeface="华文新魏" panose="02010800040101010101" charset="-122"/>
                <a:ea typeface="华文新魏" panose="02010800040101010101" charset="-122"/>
                <a:cs typeface="+mn-ea"/>
                <a:sym typeface="+mn-lt"/>
              </a:rPr>
              <a:t>在母版中更改您的标题</a:t>
            </a:r>
            <a:endParaRPr lang="zh-CN" altLang="en-US" sz="2400" dirty="0">
              <a:solidFill>
                <a:srgbClr val="262626"/>
              </a:solidFill>
              <a:latin typeface="华文新魏" panose="02010800040101010101" charset="-122"/>
              <a:ea typeface="华文新魏" panose="02010800040101010101" charset="-122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750570" y="512420"/>
            <a:ext cx="151815" cy="613797"/>
          </a:xfrm>
          <a:prstGeom prst="rect">
            <a:avLst/>
          </a:prstGeom>
          <a:gradFill>
            <a:gsLst>
              <a:gs pos="0">
                <a:schemeClr val="accent4">
                  <a:lumMod val="50000"/>
                </a:schemeClr>
              </a:gs>
              <a:gs pos="89000">
                <a:srgbClr val="C7B19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2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4.xml"/><Relationship Id="rId2" Type="http://schemas.openxmlformats.org/officeDocument/2006/relationships/themeOverride" Target="../theme/themeOverride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4.xml"/><Relationship Id="rId2" Type="http://schemas.openxmlformats.org/officeDocument/2006/relationships/themeOverride" Target="../theme/themeOverride4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4.xml"/><Relationship Id="rId2" Type="http://schemas.openxmlformats.org/officeDocument/2006/relationships/themeOverride" Target="../theme/themeOverride5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4.xml"/><Relationship Id="rId2" Type="http://schemas.openxmlformats.org/officeDocument/2006/relationships/themeOverride" Target="../theme/themeOverride6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6.xml"/><Relationship Id="rId5" Type="http://schemas.openxmlformats.org/officeDocument/2006/relationships/image" Target="../media/image6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4.xml"/><Relationship Id="rId3" Type="http://schemas.openxmlformats.org/officeDocument/2006/relationships/themeOverride" Target="../theme/themeOverride8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7.xml"/><Relationship Id="rId5" Type="http://schemas.openxmlformats.org/officeDocument/2006/relationships/image" Target="../media/image6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1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4.xml"/><Relationship Id="rId5" Type="http://schemas.openxmlformats.org/officeDocument/2006/relationships/themeOverride" Target="../theme/themeOverride12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16.xml"/><Relationship Id="rId6" Type="http://schemas.openxmlformats.org/officeDocument/2006/relationships/tags" Target="../tags/tag8.xml"/><Relationship Id="rId5" Type="http://schemas.openxmlformats.org/officeDocument/2006/relationships/image" Target="../media/image6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层 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550795" y="-2696845"/>
            <a:ext cx="7033260" cy="12309475"/>
          </a:xfrm>
          <a:prstGeom prst="rect">
            <a:avLst/>
          </a:prstGeom>
        </p:spPr>
      </p:pic>
      <p:pic>
        <p:nvPicPr>
          <p:cNvPr id="5" name="图片 4" descr="下轴组合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46350" y="-1355090"/>
            <a:ext cx="6600825" cy="10058400"/>
          </a:xfrm>
          <a:prstGeom prst="rect">
            <a:avLst/>
          </a:prstGeom>
        </p:spPr>
      </p:pic>
      <p:pic>
        <p:nvPicPr>
          <p:cNvPr id="6" name="图片 5" descr="图层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323465" y="-1880870"/>
            <a:ext cx="7047865" cy="10692765"/>
          </a:xfrm>
          <a:prstGeom prst="rect">
            <a:avLst/>
          </a:prstGeom>
        </p:spPr>
      </p:pic>
      <p:pic>
        <p:nvPicPr>
          <p:cNvPr id="9" name="图片 8" descr="山底纹"/>
          <p:cNvPicPr>
            <a:picLocks noChangeAspect="1"/>
          </p:cNvPicPr>
          <p:nvPr/>
        </p:nvPicPr>
        <p:blipFill>
          <a:blip r:embed="rId4"/>
          <a:srcRect t="65536"/>
          <a:stretch>
            <a:fillRect/>
          </a:stretch>
        </p:blipFill>
        <p:spPr>
          <a:xfrm>
            <a:off x="-514985" y="936348"/>
            <a:ext cx="10801985" cy="5095240"/>
          </a:xfrm>
          <a:prstGeom prst="rect">
            <a:avLst/>
          </a:prstGeom>
        </p:spPr>
      </p:pic>
      <p:pic>
        <p:nvPicPr>
          <p:cNvPr id="7" name="图片 6" descr="鸟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5890" y="1069340"/>
            <a:ext cx="4541520" cy="2313305"/>
          </a:xfrm>
          <a:prstGeom prst="rect">
            <a:avLst/>
          </a:prstGeom>
        </p:spPr>
      </p:pic>
      <p:pic>
        <p:nvPicPr>
          <p:cNvPr id="11" name="图片 10" descr="水墨鱼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5890" y="3588385"/>
            <a:ext cx="2007235" cy="2430145"/>
          </a:xfrm>
          <a:prstGeom prst="rect">
            <a:avLst/>
          </a:prstGeom>
        </p:spPr>
      </p:pic>
      <p:sp>
        <p:nvSpPr>
          <p:cNvPr id="2" name="TextBox 15"/>
          <p:cNvSpPr txBox="1"/>
          <p:nvPr/>
        </p:nvSpPr>
        <p:spPr>
          <a:xfrm>
            <a:off x="4084918" y="4614386"/>
            <a:ext cx="5917004" cy="3785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dist"/>
            <a:r>
              <a:rPr lang="zh-CN" altLang="en-US" sz="1860" dirty="0" smtClean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适用于</a:t>
            </a:r>
            <a:r>
              <a:rPr lang="zh-CN" altLang="en-US" sz="1860" dirty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商务汇报、工作总结</a:t>
            </a:r>
            <a:r>
              <a:rPr lang="zh-CN" altLang="en-US" sz="1860" dirty="0" smtClean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、岗位竞聘、商业计划书等</a:t>
            </a:r>
            <a:endParaRPr lang="zh-CN" altLang="en-US" sz="1860" dirty="0" smtClean="0">
              <a:solidFill>
                <a:schemeClr val="tx1"/>
              </a:solidFill>
              <a:effectLst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3" name="组合 45"/>
          <p:cNvGrpSpPr/>
          <p:nvPr/>
        </p:nvGrpSpPr>
        <p:grpSpPr>
          <a:xfrm>
            <a:off x="4511040" y="3814526"/>
            <a:ext cx="5224780" cy="749300"/>
            <a:chOff x="3473297" y="3416297"/>
            <a:chExt cx="5383097" cy="749298"/>
          </a:xfrm>
          <a:effectLst/>
        </p:grpSpPr>
        <p:sp>
          <p:nvSpPr>
            <p:cNvPr id="8" name="矩形 17"/>
            <p:cNvSpPr>
              <a:spLocks noChangeArrowheads="1"/>
            </p:cNvSpPr>
            <p:nvPr/>
          </p:nvSpPr>
          <p:spPr bwMode="auto">
            <a:xfrm>
              <a:off x="3898034" y="3416297"/>
              <a:ext cx="4395931" cy="749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135" dirty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汇报时间：</a:t>
              </a:r>
              <a:r>
                <a:rPr lang="en-US" altLang="zh-CN" sz="2135" dirty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20XX</a:t>
              </a:r>
              <a:r>
                <a:rPr lang="zh-CN" altLang="en-US" sz="2135" dirty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年</a:t>
              </a:r>
              <a:r>
                <a:rPr lang="en-US" altLang="zh-CN" sz="2135" dirty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X</a:t>
              </a:r>
              <a:r>
                <a:rPr lang="zh-CN" altLang="en-US" sz="2135" dirty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月      </a:t>
              </a:r>
              <a:endParaRPr lang="en-US" altLang="zh-CN" sz="2135" dirty="0" smtClean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  <a:p>
              <a:pPr algn="ctr"/>
              <a:r>
                <a:rPr lang="zh-CN" altLang="en-US" sz="2135" dirty="0" smtClean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汇报</a:t>
              </a:r>
              <a:r>
                <a:rPr lang="zh-CN" altLang="en-US" sz="2135" dirty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人：</a:t>
              </a:r>
              <a:r>
                <a:rPr lang="en-US" altLang="zh-CN" sz="2135" dirty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XXX</a:t>
              </a:r>
              <a:endParaRPr lang="en-US" altLang="zh-CN" sz="2135" dirty="0" smtClean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cxnSp>
          <p:nvCxnSpPr>
            <p:cNvPr id="10" name="直接连接符 13"/>
            <p:cNvCxnSpPr/>
            <p:nvPr/>
          </p:nvCxnSpPr>
          <p:spPr bwMode="auto">
            <a:xfrm>
              <a:off x="3473297" y="3595287"/>
              <a:ext cx="923134" cy="1397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12" name="直接连接符 14"/>
            <p:cNvCxnSpPr/>
            <p:nvPr/>
          </p:nvCxnSpPr>
          <p:spPr bwMode="auto">
            <a:xfrm flipV="1">
              <a:off x="7944382" y="3595287"/>
              <a:ext cx="912012" cy="1397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sp>
        <p:nvSpPr>
          <p:cNvPr id="13" name="Shape 45"/>
          <p:cNvSpPr/>
          <p:nvPr/>
        </p:nvSpPr>
        <p:spPr>
          <a:xfrm>
            <a:off x="3413125" y="1835150"/>
            <a:ext cx="6556375" cy="1845310"/>
          </a:xfrm>
          <a:prstGeom prst="rect">
            <a:avLst/>
          </a:prstGeom>
          <a:noFill/>
          <a:ln w="12700">
            <a:noFill/>
            <a:miter lim="400000"/>
          </a:ln>
          <a:effectLst/>
        </p:spPr>
        <p:txBody>
          <a:bodyPr wrap="square" lIns="45720" tIns="45720" rIns="45720" bIns="4572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sz="5400" b="1" cap="none" spc="0" dirty="0" smtClean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charset="-122"/>
                <a:cs typeface="Heiti SC Light" charset="-122"/>
                <a:sym typeface="Arial" panose="020B0604020202020204"/>
              </a:rPr>
              <a:t>20</a:t>
            </a:r>
            <a:r>
              <a:rPr lang="en-US" sz="5400" b="1" cap="none" spc="0" dirty="0" smtClean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charset="-122"/>
                <a:cs typeface="Heiti SC Light" charset="-122"/>
                <a:sym typeface="Arial" panose="020B0604020202020204"/>
              </a:rPr>
              <a:t>XX</a:t>
            </a:r>
            <a:r>
              <a:rPr sz="5400" b="1" cap="none" spc="0" dirty="0" smtClean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charset="-122"/>
                <a:cs typeface="Heiti SC Light" charset="-122"/>
                <a:sym typeface="Arial" panose="020B0604020202020204"/>
              </a:rPr>
              <a:t> </a:t>
            </a:r>
            <a:endParaRPr sz="5400" b="1" cap="none" spc="0" dirty="0" smtClean="0">
              <a:solidFill>
                <a:schemeClr val="tx1"/>
              </a:solidFill>
              <a:effectLst/>
              <a:latin typeface="Arial" panose="020B0604020202020204"/>
              <a:ea typeface="微软雅黑" panose="020B0503020204020204" charset="-122"/>
              <a:cs typeface="Heiti SC Light" charset="-122"/>
              <a:sym typeface="Arial" panose="020B0604020202020204"/>
            </a:endParaRPr>
          </a:p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zh-CN" sz="6000" cap="none" spc="0" dirty="0" smtClean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charset="-122"/>
                <a:cs typeface="Heiti SC Light" charset="-122"/>
                <a:sym typeface="Arial" panose="020B0604020202020204"/>
              </a:rPr>
              <a:t>中国风工作计划</a:t>
            </a:r>
            <a:endParaRPr lang="zh-CN" sz="6000" cap="none" spc="0" dirty="0" smtClean="0">
              <a:solidFill>
                <a:schemeClr val="tx1"/>
              </a:solidFill>
              <a:effectLst/>
              <a:latin typeface="Arial" panose="020B0604020202020204"/>
              <a:ea typeface="微软雅黑" panose="020B0503020204020204" charset="-122"/>
              <a:cs typeface="Heiti SC Light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3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层 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550795" y="-2696845"/>
            <a:ext cx="7033260" cy="12309475"/>
          </a:xfrm>
          <a:prstGeom prst="rect">
            <a:avLst/>
          </a:prstGeom>
        </p:spPr>
      </p:pic>
      <p:pic>
        <p:nvPicPr>
          <p:cNvPr id="5" name="图片 4" descr="下轴组合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46350" y="-1355090"/>
            <a:ext cx="6600825" cy="10058400"/>
          </a:xfrm>
          <a:prstGeom prst="rect">
            <a:avLst/>
          </a:prstGeom>
        </p:spPr>
      </p:pic>
      <p:pic>
        <p:nvPicPr>
          <p:cNvPr id="6" name="图片 5" descr="图层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323465" y="-1880870"/>
            <a:ext cx="7047865" cy="10692765"/>
          </a:xfrm>
          <a:prstGeom prst="rect">
            <a:avLst/>
          </a:prstGeom>
        </p:spPr>
      </p:pic>
      <p:pic>
        <p:nvPicPr>
          <p:cNvPr id="9" name="图片 8" descr="山底纹"/>
          <p:cNvPicPr>
            <a:picLocks noChangeAspect="1"/>
          </p:cNvPicPr>
          <p:nvPr/>
        </p:nvPicPr>
        <p:blipFill>
          <a:blip r:embed="rId4"/>
          <a:srcRect t="65536"/>
          <a:stretch>
            <a:fillRect/>
          </a:stretch>
        </p:blipFill>
        <p:spPr>
          <a:xfrm>
            <a:off x="-445770" y="923290"/>
            <a:ext cx="10801985" cy="5095240"/>
          </a:xfrm>
          <a:prstGeom prst="rect">
            <a:avLst/>
          </a:prstGeom>
        </p:spPr>
      </p:pic>
      <p:pic>
        <p:nvPicPr>
          <p:cNvPr id="7" name="图片 6" descr="鸟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5890" y="1069340"/>
            <a:ext cx="4541520" cy="2313305"/>
          </a:xfrm>
          <a:prstGeom prst="rect">
            <a:avLst/>
          </a:prstGeom>
        </p:spPr>
      </p:pic>
      <p:sp>
        <p:nvSpPr>
          <p:cNvPr id="7182" name="椭圆 5"/>
          <p:cNvSpPr/>
          <p:nvPr/>
        </p:nvSpPr>
        <p:spPr>
          <a:xfrm>
            <a:off x="4556443" y="3083243"/>
            <a:ext cx="465137" cy="463550"/>
          </a:xfrm>
          <a:prstGeom prst="ellipse">
            <a:avLst/>
          </a:prstGeom>
          <a:solidFill>
            <a:srgbClr val="C00000"/>
          </a:solidFill>
          <a:ln w="9525">
            <a:noFill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壹</a:t>
            </a:r>
            <a:endParaRPr lang="zh-CN" altLang="en-US" sz="1800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183" name="椭圆 80"/>
          <p:cNvSpPr/>
          <p:nvPr/>
        </p:nvSpPr>
        <p:spPr>
          <a:xfrm>
            <a:off x="4556443" y="3713163"/>
            <a:ext cx="465137" cy="465137"/>
          </a:xfrm>
          <a:prstGeom prst="ellipse">
            <a:avLst/>
          </a:prstGeom>
          <a:solidFill>
            <a:srgbClr val="C00000"/>
          </a:solidFill>
          <a:ln w="9525">
            <a:noFill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贰</a:t>
            </a:r>
            <a:endParaRPr lang="zh-CN" altLang="en-US" sz="1800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184" name="椭圆 81"/>
          <p:cNvSpPr/>
          <p:nvPr/>
        </p:nvSpPr>
        <p:spPr>
          <a:xfrm>
            <a:off x="4556443" y="4399280"/>
            <a:ext cx="465137" cy="463550"/>
          </a:xfrm>
          <a:prstGeom prst="ellipse">
            <a:avLst/>
          </a:prstGeom>
          <a:solidFill>
            <a:srgbClr val="C00000"/>
          </a:solidFill>
          <a:ln w="9525">
            <a:noFill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叁</a:t>
            </a:r>
            <a:endParaRPr lang="zh-CN" altLang="en-US" sz="1800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185" name="椭圆 82"/>
          <p:cNvSpPr/>
          <p:nvPr/>
        </p:nvSpPr>
        <p:spPr>
          <a:xfrm>
            <a:off x="4556443" y="5056505"/>
            <a:ext cx="465137" cy="465138"/>
          </a:xfrm>
          <a:prstGeom prst="ellipse">
            <a:avLst/>
          </a:prstGeom>
          <a:solidFill>
            <a:srgbClr val="C00000"/>
          </a:solidFill>
          <a:ln w="9525">
            <a:noFill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肆</a:t>
            </a:r>
            <a:endParaRPr lang="zh-CN" altLang="en-US" sz="1800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7186" name="直接连接符 17"/>
          <p:cNvCxnSpPr/>
          <p:nvPr/>
        </p:nvCxnSpPr>
        <p:spPr>
          <a:xfrm>
            <a:off x="5251768" y="3154680"/>
            <a:ext cx="0" cy="2395538"/>
          </a:xfrm>
          <a:prstGeom prst="line">
            <a:avLst/>
          </a:prstGeom>
          <a:ln w="12700" cap="flat" cmpd="sng">
            <a:solidFill>
              <a:srgbClr val="A6A6A6">
                <a:alpha val="67842"/>
              </a:srgbClr>
            </a:solidFill>
            <a:prstDash val="solid"/>
            <a:headEnd type="none" w="med" len="med"/>
            <a:tailEnd type="none" w="med" len="med"/>
          </a:ln>
        </p:spPr>
      </p:cxnSp>
      <p:grpSp>
        <p:nvGrpSpPr>
          <p:cNvPr id="7187" name="组合 20"/>
          <p:cNvGrpSpPr/>
          <p:nvPr/>
        </p:nvGrpSpPr>
        <p:grpSpPr>
          <a:xfrm>
            <a:off x="5372418" y="3075305"/>
            <a:ext cx="4180953" cy="537836"/>
            <a:chOff x="0" y="0"/>
            <a:chExt cx="4180618" cy="537056"/>
          </a:xfrm>
        </p:grpSpPr>
        <p:sp>
          <p:nvSpPr>
            <p:cNvPr id="5143" name="矩形 19"/>
            <p:cNvSpPr/>
            <p:nvPr/>
          </p:nvSpPr>
          <p:spPr>
            <a:xfrm>
              <a:off x="0" y="0"/>
              <a:ext cx="1605151" cy="3366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请输入您的标题</a:t>
              </a:r>
              <a:endParaRPr lang="zh-CN" altLang="en-US" sz="16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44" name="矩形 83"/>
            <p:cNvSpPr/>
            <p:nvPr/>
          </p:nvSpPr>
          <p:spPr>
            <a:xfrm>
              <a:off x="0" y="275825"/>
              <a:ext cx="4180618" cy="261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sz="1100" dirty="0">
                  <a:solidFill>
                    <a:schemeClr val="tx1"/>
                  </a:solidFill>
                  <a:latin typeface="Arial" panose="020B0604020202020204"/>
                  <a:ea typeface="微软雅黑" panose="020B0503020204020204" charset="-122"/>
                  <a:cs typeface="Arial" panose="020B0604020202020204" pitchFamily="34" charset="0"/>
                  <a:sym typeface="Arial" panose="020B0604020202020204"/>
                </a:rPr>
                <a:t>Practicing calligraphy at the Orchid Pavilion, the semi-cursive sc</a:t>
              </a:r>
              <a:endParaRPr lang="en-US" altLang="zh-CN" sz="11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endParaRPr>
            </a:p>
          </p:txBody>
        </p:sp>
      </p:grpSp>
      <p:grpSp>
        <p:nvGrpSpPr>
          <p:cNvPr id="7190" name="组合 84"/>
          <p:cNvGrpSpPr/>
          <p:nvPr/>
        </p:nvGrpSpPr>
        <p:grpSpPr>
          <a:xfrm>
            <a:off x="5372418" y="3713480"/>
            <a:ext cx="3791423" cy="536248"/>
            <a:chOff x="0" y="0"/>
            <a:chExt cx="3791196" cy="537056"/>
          </a:xfrm>
        </p:grpSpPr>
        <p:sp>
          <p:nvSpPr>
            <p:cNvPr id="5141" name="矩形 85"/>
            <p:cNvSpPr/>
            <p:nvPr/>
          </p:nvSpPr>
          <p:spPr>
            <a:xfrm>
              <a:off x="0" y="0"/>
              <a:ext cx="1605184" cy="3376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l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请输入您的标题</a:t>
              </a:r>
              <a:endParaRPr lang="zh-CN" altLang="en-US" sz="16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42" name="矩形 86"/>
            <p:cNvSpPr/>
            <p:nvPr/>
          </p:nvSpPr>
          <p:spPr>
            <a:xfrm>
              <a:off x="0" y="275052"/>
              <a:ext cx="3791196" cy="2620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sz="1100" dirty="0">
                  <a:solidFill>
                    <a:schemeClr val="tx1"/>
                  </a:solidFill>
                  <a:latin typeface="Arial" panose="020B0604020202020204"/>
                  <a:ea typeface="微软雅黑" panose="020B0503020204020204" charset="-122"/>
                  <a:cs typeface="Arial" panose="020B0604020202020204" pitchFamily="34" charset="0"/>
                  <a:sym typeface="Arial" panose="020B0604020202020204"/>
                </a:rPr>
                <a:t>Under the moon the door yielded to a gentle push, your re</a:t>
              </a:r>
              <a:endParaRPr lang="en-US" altLang="zh-CN" sz="11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endParaRPr>
            </a:p>
          </p:txBody>
        </p:sp>
      </p:grpSp>
      <p:grpSp>
        <p:nvGrpSpPr>
          <p:cNvPr id="7193" name="组合 87"/>
          <p:cNvGrpSpPr/>
          <p:nvPr/>
        </p:nvGrpSpPr>
        <p:grpSpPr>
          <a:xfrm>
            <a:off x="5372418" y="4350068"/>
            <a:ext cx="3905236" cy="536247"/>
            <a:chOff x="0" y="0"/>
            <a:chExt cx="3904395" cy="537055"/>
          </a:xfrm>
        </p:grpSpPr>
        <p:sp>
          <p:nvSpPr>
            <p:cNvPr id="5139" name="矩形 88"/>
            <p:cNvSpPr/>
            <p:nvPr/>
          </p:nvSpPr>
          <p:spPr>
            <a:xfrm>
              <a:off x="0" y="0"/>
              <a:ext cx="1604934" cy="3376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l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请输入您的标题</a:t>
              </a:r>
              <a:endParaRPr lang="zh-CN" altLang="en-US" sz="16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40" name="矩形 89"/>
            <p:cNvSpPr/>
            <p:nvPr/>
          </p:nvSpPr>
          <p:spPr>
            <a:xfrm>
              <a:off x="0" y="275051"/>
              <a:ext cx="3904395" cy="2620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sz="1100" dirty="0">
                  <a:solidFill>
                    <a:schemeClr val="tx1"/>
                  </a:solidFill>
                  <a:latin typeface="Arial" panose="020B0604020202020204"/>
                  <a:ea typeface="微软雅黑" panose="020B0503020204020204" charset="-122"/>
                  <a:cs typeface="Arial" panose="020B0604020202020204" pitchFamily="34" charset="0"/>
                  <a:sym typeface="Arial" panose="020B0604020202020204"/>
                </a:rPr>
                <a:t>In haste, the one-thousand-year tablet is easy to copy, yet y</a:t>
              </a:r>
              <a:endParaRPr lang="en-US" altLang="zh-CN" sz="11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endParaRPr>
            </a:p>
          </p:txBody>
        </p:sp>
      </p:grpSp>
      <p:grpSp>
        <p:nvGrpSpPr>
          <p:cNvPr id="7196" name="组合 90"/>
          <p:cNvGrpSpPr/>
          <p:nvPr/>
        </p:nvGrpSpPr>
        <p:grpSpPr>
          <a:xfrm>
            <a:off x="5372418" y="4986655"/>
            <a:ext cx="3799438" cy="537836"/>
            <a:chOff x="0" y="0"/>
            <a:chExt cx="3798413" cy="537056"/>
          </a:xfrm>
        </p:grpSpPr>
        <p:sp>
          <p:nvSpPr>
            <p:cNvPr id="5137" name="矩形 91"/>
            <p:cNvSpPr/>
            <p:nvPr/>
          </p:nvSpPr>
          <p:spPr>
            <a:xfrm>
              <a:off x="0" y="0"/>
              <a:ext cx="1604847" cy="3366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algn="l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请输入您的标题</a:t>
              </a:r>
              <a:endParaRPr lang="zh-CN" altLang="en-US" sz="16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138" name="矩形 92"/>
            <p:cNvSpPr/>
            <p:nvPr/>
          </p:nvSpPr>
          <p:spPr>
            <a:xfrm>
              <a:off x="0" y="275825"/>
              <a:ext cx="3798413" cy="261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sz="1100" dirty="0">
                  <a:solidFill>
                    <a:schemeClr val="tx1"/>
                  </a:solidFill>
                  <a:latin typeface="Arial" panose="020B0604020202020204"/>
                  <a:ea typeface="微软雅黑" panose="020B0503020204020204" charset="-122"/>
                  <a:cs typeface="Arial" panose="020B0604020202020204" pitchFamily="34" charset="0"/>
                  <a:sym typeface="Arial" panose="020B0604020202020204"/>
                </a:rPr>
                <a:t>If the original script were gone, to whom would I give my h</a:t>
              </a:r>
              <a:endParaRPr lang="en-US" altLang="zh-CN" sz="11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Arial" panose="020B0604020202020204" pitchFamily="34" charset="0"/>
                <a:sym typeface="Arial" panose="020B0604020202020204"/>
              </a:endParaRPr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4431665" y="1664335"/>
            <a:ext cx="5078095" cy="6400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目录</a:t>
            </a:r>
            <a:r>
              <a:rPr lang="en-US" altLang="zh-CN" sz="54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content</a:t>
            </a:r>
            <a:endParaRPr lang="en-US" altLang="zh-CN" sz="540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2" grpId="0" bldLvl="0" animBg="1"/>
      <p:bldP spid="7183" grpId="0" bldLvl="0" animBg="1"/>
      <p:bldP spid="7184" grpId="0" bldLvl="0" animBg="1"/>
      <p:bldP spid="7185" grpId="0" bldLvl="0" animBg="1"/>
      <p:bldP spid="16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层 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550795" y="-2696845"/>
            <a:ext cx="7033260" cy="12309475"/>
          </a:xfrm>
          <a:prstGeom prst="rect">
            <a:avLst/>
          </a:prstGeom>
        </p:spPr>
      </p:pic>
      <p:pic>
        <p:nvPicPr>
          <p:cNvPr id="5" name="图片 4" descr="下轴组合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46350" y="-1355090"/>
            <a:ext cx="6600825" cy="10058400"/>
          </a:xfrm>
          <a:prstGeom prst="rect">
            <a:avLst/>
          </a:prstGeom>
        </p:spPr>
      </p:pic>
      <p:pic>
        <p:nvPicPr>
          <p:cNvPr id="6" name="图片 5" descr="图层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323465" y="-1880870"/>
            <a:ext cx="7047865" cy="10692765"/>
          </a:xfrm>
          <a:prstGeom prst="rect">
            <a:avLst/>
          </a:prstGeom>
        </p:spPr>
      </p:pic>
      <p:pic>
        <p:nvPicPr>
          <p:cNvPr id="9" name="图片 8" descr="山底纹"/>
          <p:cNvPicPr>
            <a:picLocks noChangeAspect="1"/>
          </p:cNvPicPr>
          <p:nvPr/>
        </p:nvPicPr>
        <p:blipFill>
          <a:blip r:embed="rId4"/>
          <a:srcRect t="65536"/>
          <a:stretch>
            <a:fillRect/>
          </a:stretch>
        </p:blipFill>
        <p:spPr>
          <a:xfrm>
            <a:off x="-445770" y="923290"/>
            <a:ext cx="10801985" cy="5095240"/>
          </a:xfrm>
          <a:prstGeom prst="rect">
            <a:avLst/>
          </a:prstGeom>
        </p:spPr>
      </p:pic>
      <p:pic>
        <p:nvPicPr>
          <p:cNvPr id="11" name="图片 10" descr="水墨鱼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8825" y="923290"/>
            <a:ext cx="2555875" cy="3094355"/>
          </a:xfrm>
          <a:prstGeom prst="rect">
            <a:avLst/>
          </a:prstGeom>
        </p:spPr>
      </p:pic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>
            <a:off x="4368369" y="4142105"/>
            <a:ext cx="3456194" cy="0"/>
          </a:xfrm>
          <a:prstGeom prst="line">
            <a:avLst/>
          </a:prstGeom>
          <a:ln w="127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5145554" y="3427095"/>
            <a:ext cx="1979295" cy="590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8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您的标题</a:t>
            </a:r>
            <a:endParaRPr lang="zh-CN" altLang="en-US" sz="38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" name="TextBox 11"/>
          <p:cNvSpPr txBox="1"/>
          <p:nvPr/>
        </p:nvSpPr>
        <p:spPr>
          <a:xfrm>
            <a:off x="5329875" y="4353171"/>
            <a:ext cx="1474763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添加相关标题文字</a:t>
            </a:r>
            <a:endParaRPr lang="zh-CN" altLang="en-US" sz="11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0510" y="4620506"/>
            <a:ext cx="1474763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添加相关标题文字</a:t>
            </a:r>
            <a:endParaRPr lang="zh-CN" altLang="en-US" sz="11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330510" y="4887404"/>
            <a:ext cx="1474763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添加相关标题文字</a:t>
            </a:r>
            <a:endParaRPr lang="zh-CN" altLang="en-US" sz="11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" name="TextBox 11"/>
          <p:cNvSpPr txBox="1"/>
          <p:nvPr/>
        </p:nvSpPr>
        <p:spPr>
          <a:xfrm>
            <a:off x="5330510" y="5154739"/>
            <a:ext cx="1474763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添加相关标题文字</a:t>
            </a:r>
            <a:endParaRPr lang="zh-CN" altLang="en-US" sz="11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12" grpId="0"/>
      <p:bldP spid="13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017cfed-b063-4a2f-aab6-68688076e4ba"/>
          <p:cNvGrpSpPr>
            <a:grpSpLocks noChangeAspect="1"/>
          </p:cNvGrpSpPr>
          <p:nvPr/>
        </p:nvGrpSpPr>
        <p:grpSpPr>
          <a:xfrm>
            <a:off x="707231" y="1204131"/>
            <a:ext cx="10777539" cy="4449740"/>
            <a:chOff x="755650" y="912552"/>
            <a:chExt cx="10777538" cy="4449740"/>
          </a:xfrm>
        </p:grpSpPr>
        <p:sp>
          <p:nvSpPr>
            <p:cNvPr id="3" name="i$liḋe-Oval 4"/>
            <p:cNvSpPr/>
            <p:nvPr/>
          </p:nvSpPr>
          <p:spPr bwMode="auto">
            <a:xfrm>
              <a:off x="1560731" y="1654001"/>
              <a:ext cx="2222500" cy="2223081"/>
            </a:xfrm>
            <a:prstGeom prst="ellipse">
              <a:avLst/>
            </a:prstGeom>
            <a:solidFill>
              <a:schemeClr val="accent4"/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b="1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标题文本预设</a:t>
              </a:r>
              <a:endParaRPr lang="zh-CN" altLang="en-US" sz="1600" b="1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" name="i$liḋe-Oval 6"/>
            <p:cNvSpPr/>
            <p:nvPr/>
          </p:nvSpPr>
          <p:spPr bwMode="auto">
            <a:xfrm>
              <a:off x="3967956" y="2991820"/>
              <a:ext cx="350044" cy="349341"/>
            </a:xfrm>
            <a:prstGeom prst="ellipse">
              <a:avLst/>
            </a:prstGeom>
            <a:solidFill>
              <a:schemeClr val="bg1">
                <a:lumMod val="75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" name="i$liḋe-Oval 7"/>
            <p:cNvSpPr/>
            <p:nvPr/>
          </p:nvSpPr>
          <p:spPr bwMode="auto">
            <a:xfrm>
              <a:off x="1524000" y="3225243"/>
              <a:ext cx="349250" cy="349341"/>
            </a:xfrm>
            <a:prstGeom prst="ellipse">
              <a:avLst/>
            </a:prstGeom>
            <a:solidFill>
              <a:schemeClr val="bg1">
                <a:lumMod val="75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" name="i$liḋe-Oval 8"/>
            <p:cNvSpPr/>
            <p:nvPr/>
          </p:nvSpPr>
          <p:spPr bwMode="auto">
            <a:xfrm>
              <a:off x="2010569" y="3754019"/>
              <a:ext cx="603250" cy="603408"/>
            </a:xfrm>
            <a:prstGeom prst="ellipse">
              <a:avLst/>
            </a:prstGeom>
            <a:solidFill>
              <a:schemeClr val="bg1">
                <a:lumMod val="75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" name="i$liḋe-Oval 9"/>
            <p:cNvSpPr/>
            <p:nvPr/>
          </p:nvSpPr>
          <p:spPr bwMode="auto">
            <a:xfrm>
              <a:off x="2486819" y="1319745"/>
              <a:ext cx="200819" cy="200871"/>
            </a:xfrm>
            <a:prstGeom prst="ellipse">
              <a:avLst/>
            </a:prstGeom>
            <a:solidFill>
              <a:schemeClr val="bg1">
                <a:lumMod val="75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" name="i$liḋe-Oval 10"/>
            <p:cNvSpPr/>
            <p:nvPr/>
          </p:nvSpPr>
          <p:spPr bwMode="auto">
            <a:xfrm>
              <a:off x="755650" y="2500360"/>
              <a:ext cx="433388" cy="435089"/>
            </a:xfrm>
            <a:prstGeom prst="ellipse">
              <a:avLst/>
            </a:prstGeom>
            <a:solidFill>
              <a:schemeClr val="bg1">
                <a:lumMod val="75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" name="i$liḋe-Oval 12"/>
            <p:cNvSpPr/>
            <p:nvPr/>
          </p:nvSpPr>
          <p:spPr bwMode="auto">
            <a:xfrm>
              <a:off x="4996764" y="1591208"/>
              <a:ext cx="2284976" cy="2283619"/>
            </a:xfrm>
            <a:prstGeom prst="ellipse">
              <a:avLst/>
            </a:prstGeom>
            <a:solidFill>
              <a:schemeClr val="accent1"/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标题文本预设</a:t>
              </a:r>
              <a:endParaRPr lang="zh-CN" altLang="en-US" sz="1600" b="1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" name="i$liḋe-Oval 14"/>
            <p:cNvSpPr/>
            <p:nvPr/>
          </p:nvSpPr>
          <p:spPr bwMode="auto">
            <a:xfrm>
              <a:off x="4561682" y="2438933"/>
              <a:ext cx="326312" cy="326231"/>
            </a:xfrm>
            <a:prstGeom prst="ellipse">
              <a:avLst/>
            </a:prstGeom>
            <a:solidFill>
              <a:schemeClr val="bg1">
                <a:lumMod val="75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" name="i$liḋe-Oval 15"/>
            <p:cNvSpPr/>
            <p:nvPr/>
          </p:nvSpPr>
          <p:spPr bwMode="auto">
            <a:xfrm>
              <a:off x="5878044" y="3744652"/>
              <a:ext cx="543853" cy="543719"/>
            </a:xfrm>
            <a:prstGeom prst="ellipse">
              <a:avLst/>
            </a:prstGeom>
            <a:solidFill>
              <a:schemeClr val="bg1">
                <a:lumMod val="75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2" name="i$liḋe-Oval 16"/>
            <p:cNvSpPr/>
            <p:nvPr/>
          </p:nvSpPr>
          <p:spPr bwMode="auto">
            <a:xfrm>
              <a:off x="6856979" y="1612639"/>
              <a:ext cx="173874" cy="173831"/>
            </a:xfrm>
            <a:prstGeom prst="ellipse">
              <a:avLst/>
            </a:prstGeom>
            <a:solidFill>
              <a:schemeClr val="bg1">
                <a:lumMod val="75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" name="i$liḋe-Oval 17"/>
            <p:cNvSpPr/>
            <p:nvPr/>
          </p:nvSpPr>
          <p:spPr bwMode="auto">
            <a:xfrm>
              <a:off x="7118187" y="3298565"/>
              <a:ext cx="402530" cy="402431"/>
            </a:xfrm>
            <a:prstGeom prst="ellipse">
              <a:avLst/>
            </a:prstGeom>
            <a:solidFill>
              <a:schemeClr val="bg1">
                <a:lumMod val="75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" name="i$liḋe-Oval 18"/>
            <p:cNvSpPr/>
            <p:nvPr/>
          </p:nvSpPr>
          <p:spPr bwMode="auto">
            <a:xfrm>
              <a:off x="7292061" y="2330189"/>
              <a:ext cx="489071" cy="489744"/>
            </a:xfrm>
            <a:prstGeom prst="ellipse">
              <a:avLst/>
            </a:prstGeom>
            <a:solidFill>
              <a:schemeClr val="bg1">
                <a:lumMod val="75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" name="i$liḋe-Oval 20"/>
            <p:cNvSpPr/>
            <p:nvPr/>
          </p:nvSpPr>
          <p:spPr bwMode="auto">
            <a:xfrm>
              <a:off x="8528050" y="1592796"/>
              <a:ext cx="2294732" cy="2295525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标题文本预设</a:t>
              </a:r>
              <a:endParaRPr lang="zh-CN" altLang="en-US" sz="1600" b="1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6" name="i$liḋe-Oval 22"/>
            <p:cNvSpPr/>
            <p:nvPr/>
          </p:nvSpPr>
          <p:spPr bwMode="auto">
            <a:xfrm>
              <a:off x="7981950" y="2551646"/>
              <a:ext cx="491331" cy="491331"/>
            </a:xfrm>
            <a:prstGeom prst="ellipse">
              <a:avLst/>
            </a:prstGeom>
            <a:solidFill>
              <a:schemeClr val="bg1">
                <a:lumMod val="75000"/>
                <a:alpha val="29803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7" name="i$liḋe-Oval 23"/>
            <p:cNvSpPr/>
            <p:nvPr/>
          </p:nvSpPr>
          <p:spPr bwMode="auto">
            <a:xfrm>
              <a:off x="9205913" y="912552"/>
              <a:ext cx="250825" cy="250825"/>
            </a:xfrm>
            <a:prstGeom prst="ellipse">
              <a:avLst/>
            </a:prstGeom>
            <a:solidFill>
              <a:schemeClr val="bg1">
                <a:lumMod val="75000"/>
                <a:alpha val="29803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8" name="îṣļîḑé-Oval 24"/>
            <p:cNvSpPr/>
            <p:nvPr/>
          </p:nvSpPr>
          <p:spPr bwMode="auto">
            <a:xfrm>
              <a:off x="10167144" y="3305708"/>
              <a:ext cx="623094" cy="623094"/>
            </a:xfrm>
            <a:prstGeom prst="ellipse">
              <a:avLst/>
            </a:prstGeom>
            <a:solidFill>
              <a:schemeClr val="bg1">
                <a:lumMod val="75000"/>
                <a:alpha val="29803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9" name="îṣļîḑé-Oval 25"/>
            <p:cNvSpPr/>
            <p:nvPr/>
          </p:nvSpPr>
          <p:spPr bwMode="auto">
            <a:xfrm>
              <a:off x="11358563" y="2868352"/>
              <a:ext cx="174625" cy="174625"/>
            </a:xfrm>
            <a:prstGeom prst="ellipse">
              <a:avLst/>
            </a:prstGeom>
            <a:solidFill>
              <a:schemeClr val="bg1">
                <a:lumMod val="75000"/>
                <a:alpha val="29803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0" name="îṣļîḑé-Oval 26"/>
            <p:cNvSpPr/>
            <p:nvPr/>
          </p:nvSpPr>
          <p:spPr bwMode="auto">
            <a:xfrm>
              <a:off x="9752013" y="1426108"/>
              <a:ext cx="415131" cy="415131"/>
            </a:xfrm>
            <a:prstGeom prst="ellipse">
              <a:avLst/>
            </a:prstGeom>
            <a:solidFill>
              <a:schemeClr val="bg1">
                <a:lumMod val="75000"/>
                <a:alpha val="29803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21" name="Group 30"/>
            <p:cNvGrpSpPr/>
            <p:nvPr/>
          </p:nvGrpSpPr>
          <p:grpSpPr>
            <a:xfrm>
              <a:off x="4996764" y="3874827"/>
              <a:ext cx="2386516" cy="1473971"/>
              <a:chOff x="2237030" y="4835638"/>
              <a:chExt cx="2386516" cy="1473971"/>
            </a:xfrm>
          </p:grpSpPr>
          <p:sp>
            <p:nvSpPr>
              <p:cNvPr id="28" name="îṣļîḑé-TextBox 33"/>
              <p:cNvSpPr txBox="1"/>
              <p:nvPr/>
            </p:nvSpPr>
            <p:spPr bwMode="auto">
              <a:xfrm>
                <a:off x="2237030" y="4835638"/>
                <a:ext cx="2386516" cy="63635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标题文本预设</a:t>
                </a:r>
                <a:endParaRPr lang="zh-CN" altLang="en-US" sz="1400">
                  <a:solidFill>
                    <a:schemeClr val="accent1">
                      <a:lumMod val="100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9" name="îṣļîḑé-TextBox 36"/>
              <p:cNvSpPr txBox="1"/>
              <p:nvPr/>
            </p:nvSpPr>
            <p:spPr bwMode="auto">
              <a:xfrm>
                <a:off x="2237030" y="5471995"/>
                <a:ext cx="2386516" cy="837614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</a:br>
                <a: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22" name="Group 39"/>
            <p:cNvGrpSpPr/>
            <p:nvPr/>
          </p:nvGrpSpPr>
          <p:grpSpPr>
            <a:xfrm>
              <a:off x="8488254" y="3888321"/>
              <a:ext cx="2386516" cy="1473971"/>
              <a:chOff x="2237030" y="4835638"/>
              <a:chExt cx="2386516" cy="1473971"/>
            </a:xfrm>
          </p:grpSpPr>
          <p:sp>
            <p:nvSpPr>
              <p:cNvPr id="26" name="îṣļîḑé-TextBox 40"/>
              <p:cNvSpPr txBox="1"/>
              <p:nvPr/>
            </p:nvSpPr>
            <p:spPr bwMode="auto">
              <a:xfrm>
                <a:off x="2237030" y="4835638"/>
                <a:ext cx="2386516" cy="63635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标题文本预设</a:t>
                </a:r>
                <a:endParaRPr lang="zh-CN" altLang="en-US" sz="1400">
                  <a:solidFill>
                    <a:schemeClr val="accent2">
                      <a:lumMod val="100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7" name="îṣļîḑé-TextBox 41"/>
              <p:cNvSpPr txBox="1"/>
              <p:nvPr/>
            </p:nvSpPr>
            <p:spPr bwMode="auto">
              <a:xfrm>
                <a:off x="2237030" y="5471995"/>
                <a:ext cx="2386516" cy="837614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</a:br>
                <a: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23" name="Group 42"/>
            <p:cNvGrpSpPr/>
            <p:nvPr/>
          </p:nvGrpSpPr>
          <p:grpSpPr>
            <a:xfrm>
              <a:off x="1478723" y="3888321"/>
              <a:ext cx="2386516" cy="1473971"/>
              <a:chOff x="2237030" y="4835638"/>
              <a:chExt cx="2386516" cy="1473971"/>
            </a:xfrm>
          </p:grpSpPr>
          <p:sp>
            <p:nvSpPr>
              <p:cNvPr id="24" name="îṣļîḑé-TextBox 43"/>
              <p:cNvSpPr txBox="1"/>
              <p:nvPr/>
            </p:nvSpPr>
            <p:spPr bwMode="auto">
              <a:xfrm>
                <a:off x="2237030" y="4835638"/>
                <a:ext cx="2386516" cy="63635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标题文本预设</a:t>
                </a:r>
                <a:endParaRPr lang="zh-CN" altLang="en-US" sz="1400">
                  <a:solidFill>
                    <a:schemeClr val="accent4">
                      <a:lumMod val="100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5" name="îṣļîḑé-TextBox 44"/>
              <p:cNvSpPr txBox="1"/>
              <p:nvPr/>
            </p:nvSpPr>
            <p:spPr bwMode="auto">
              <a:xfrm>
                <a:off x="2237030" y="5471995"/>
                <a:ext cx="2386516" cy="837614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</a:br>
                <a:r>
                  <a:rPr lang="zh-CN" altLang="en-US" sz="10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（建议使用主题字体）</a:t>
                </a:r>
                <a:endParaRPr lang="zh-CN" altLang="en-US" sz="10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ff046462-8c9a-41de-be9b-b891edde3d06"/>
          <p:cNvGrpSpPr>
            <a:grpSpLocks noChangeAspect="1"/>
          </p:cNvGrpSpPr>
          <p:nvPr/>
        </p:nvGrpSpPr>
        <p:grpSpPr>
          <a:xfrm>
            <a:off x="1272451" y="1409449"/>
            <a:ext cx="9647100" cy="3921601"/>
            <a:chOff x="1272450" y="1409448"/>
            <a:chExt cx="9647099" cy="3921601"/>
          </a:xfrm>
        </p:grpSpPr>
        <p:grpSp>
          <p:nvGrpSpPr>
            <p:cNvPr id="3" name="Group 7"/>
            <p:cNvGrpSpPr/>
            <p:nvPr/>
          </p:nvGrpSpPr>
          <p:grpSpPr>
            <a:xfrm>
              <a:off x="1272450" y="1409448"/>
              <a:ext cx="9647099" cy="2700650"/>
              <a:chOff x="898488" y="1755251"/>
              <a:chExt cx="10394993" cy="2910018"/>
            </a:xfrm>
          </p:grpSpPr>
          <p:grpSp>
            <p:nvGrpSpPr>
              <p:cNvPr id="17" name="Group 2"/>
              <p:cNvGrpSpPr/>
              <p:nvPr/>
            </p:nvGrpSpPr>
            <p:grpSpPr>
              <a:xfrm>
                <a:off x="898488" y="1755251"/>
                <a:ext cx="2448156" cy="2910018"/>
                <a:chOff x="898488" y="1755251"/>
                <a:chExt cx="2448156" cy="2910018"/>
              </a:xfrm>
            </p:grpSpPr>
            <p:sp>
              <p:nvSpPr>
                <p:cNvPr id="47" name="iS1ide-Trapezoid 39"/>
                <p:cNvSpPr/>
                <p:nvPr/>
              </p:nvSpPr>
              <p:spPr>
                <a:xfrm rot="10800000">
                  <a:off x="898488" y="2980372"/>
                  <a:ext cx="2448154" cy="106052"/>
                </a:xfrm>
                <a:prstGeom prst="trapezoid">
                  <a:avLst>
                    <a:gd name="adj" fmla="val 75086"/>
                  </a:avLst>
                </a:prstGeom>
                <a:pattFill prst="dkDnDiag">
                  <a:fgClr>
                    <a:schemeClr val="accent1">
                      <a:lumMod val="50000"/>
                    </a:schemeClr>
                  </a:fgClr>
                  <a:bgClr>
                    <a:schemeClr val="accent1">
                      <a:lumMod val="75000"/>
                    </a:schemeClr>
                  </a:bgClr>
                </a:pattFill>
                <a:ln w="3175"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48" name="iS1ide-Trapezoid 40"/>
                <p:cNvSpPr/>
                <p:nvPr/>
              </p:nvSpPr>
              <p:spPr>
                <a:xfrm rot="10800000">
                  <a:off x="1354262" y="4559217"/>
                  <a:ext cx="1549106" cy="106052"/>
                </a:xfrm>
                <a:prstGeom prst="trapezoid">
                  <a:avLst>
                    <a:gd name="adj" fmla="val 75086"/>
                  </a:avLst>
                </a:prstGeom>
                <a:pattFill prst="dkDnDiag">
                  <a:fgClr>
                    <a:schemeClr val="accent1">
                      <a:lumMod val="50000"/>
                    </a:schemeClr>
                  </a:fgClr>
                  <a:bgClr>
                    <a:schemeClr val="accent1">
                      <a:lumMod val="75000"/>
                    </a:schemeClr>
                  </a:bgClr>
                </a:pattFill>
                <a:ln w="3175"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49" name="iS1ide-Arrow: Up 41"/>
                <p:cNvSpPr/>
                <p:nvPr/>
              </p:nvSpPr>
              <p:spPr>
                <a:xfrm>
                  <a:off x="898490" y="1755251"/>
                  <a:ext cx="2448154" cy="2801165"/>
                </a:xfrm>
                <a:prstGeom prst="upArrow">
                  <a:avLst>
                    <a:gd name="adj1" fmla="val 63377"/>
                    <a:gd name="adj2" fmla="val 50000"/>
                  </a:avLst>
                </a:prstGeom>
                <a:solidFill>
                  <a:schemeClr val="accent1"/>
                </a:solidFill>
                <a:ln w="3175" cap="flat" cmpd="sng" algn="ctr">
                  <a:noFill/>
                  <a:prstDash val="solid"/>
                </a:ln>
                <a:effectLst>
                  <a:outerShdw dist="25400" dir="5400000" algn="c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50" name="iS1ide-Freeform: Shape 59"/>
                <p:cNvSpPr/>
                <p:nvPr/>
              </p:nvSpPr>
              <p:spPr bwMode="auto">
                <a:xfrm>
                  <a:off x="1818993" y="2487757"/>
                  <a:ext cx="607144" cy="404762"/>
                </a:xfrm>
                <a:custGeom>
                  <a:avLst/>
                  <a:gdLst>
                    <a:gd name="T0" fmla="*/ 271245842 w 21600"/>
                    <a:gd name="T1" fmla="*/ 0 h 21600"/>
                    <a:gd name="T2" fmla="*/ 23038200 w 21600"/>
                    <a:gd name="T3" fmla="*/ 0 h 21600"/>
                    <a:gd name="T4" fmla="*/ 0 w 21600"/>
                    <a:gd name="T5" fmla="*/ 6760360 h 21600"/>
                    <a:gd name="T6" fmla="*/ 0 w 21600"/>
                    <a:gd name="T7" fmla="*/ 51369316 h 21600"/>
                    <a:gd name="T8" fmla="*/ 23038200 w 21600"/>
                    <a:gd name="T9" fmla="*/ 58129677 h 21600"/>
                    <a:gd name="T10" fmla="*/ 271245842 w 21600"/>
                    <a:gd name="T11" fmla="*/ 58129677 h 21600"/>
                    <a:gd name="T12" fmla="*/ 294284053 w 21600"/>
                    <a:gd name="T13" fmla="*/ 51369316 h 21600"/>
                    <a:gd name="T14" fmla="*/ 294284053 w 21600"/>
                    <a:gd name="T15" fmla="*/ 6760360 h 21600"/>
                    <a:gd name="T16" fmla="*/ 271245842 w 21600"/>
                    <a:gd name="T17" fmla="*/ 0 h 21600"/>
                    <a:gd name="T18" fmla="*/ 23038200 w 21600"/>
                    <a:gd name="T19" fmla="*/ 5366279 h 21600"/>
                    <a:gd name="T20" fmla="*/ 271245842 w 21600"/>
                    <a:gd name="T21" fmla="*/ 5366279 h 21600"/>
                    <a:gd name="T22" fmla="*/ 275999976 w 21600"/>
                    <a:gd name="T23" fmla="*/ 6760360 h 21600"/>
                    <a:gd name="T24" fmla="*/ 275999976 w 21600"/>
                    <a:gd name="T25" fmla="*/ 11677128 h 21600"/>
                    <a:gd name="T26" fmla="*/ 18284077 w 21600"/>
                    <a:gd name="T27" fmla="*/ 11677128 h 21600"/>
                    <a:gd name="T28" fmla="*/ 18284077 w 21600"/>
                    <a:gd name="T29" fmla="*/ 6760360 h 21600"/>
                    <a:gd name="T30" fmla="*/ 23038200 w 21600"/>
                    <a:gd name="T31" fmla="*/ 5366279 h 21600"/>
                    <a:gd name="T32" fmla="*/ 271245842 w 21600"/>
                    <a:gd name="T33" fmla="*/ 52763398 h 21600"/>
                    <a:gd name="T34" fmla="*/ 23038200 w 21600"/>
                    <a:gd name="T35" fmla="*/ 52763398 h 21600"/>
                    <a:gd name="T36" fmla="*/ 18284077 w 21600"/>
                    <a:gd name="T37" fmla="*/ 51371967 h 21600"/>
                    <a:gd name="T38" fmla="*/ 18284077 w 21600"/>
                    <a:gd name="T39" fmla="*/ 24535697 h 21600"/>
                    <a:gd name="T40" fmla="*/ 275999976 w 21600"/>
                    <a:gd name="T41" fmla="*/ 24535697 h 21600"/>
                    <a:gd name="T42" fmla="*/ 275999976 w 21600"/>
                    <a:gd name="T43" fmla="*/ 51371967 h 21600"/>
                    <a:gd name="T44" fmla="*/ 271245842 w 21600"/>
                    <a:gd name="T45" fmla="*/ 52763398 h 21600"/>
                    <a:gd name="T46" fmla="*/ 271245842 w 21600"/>
                    <a:gd name="T47" fmla="*/ 52763398 h 21600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21600" h="21600">
                      <a:moveTo>
                        <a:pt x="19909" y="0"/>
                      </a:moveTo>
                      <a:lnTo>
                        <a:pt x="1691" y="0"/>
                      </a:lnTo>
                      <a:cubicBezTo>
                        <a:pt x="761" y="0"/>
                        <a:pt x="0" y="1131"/>
                        <a:pt x="0" y="2512"/>
                      </a:cubicBezTo>
                      <a:lnTo>
                        <a:pt x="0" y="19088"/>
                      </a:lnTo>
                      <a:cubicBezTo>
                        <a:pt x="0" y="20469"/>
                        <a:pt x="761" y="21600"/>
                        <a:pt x="1691" y="21600"/>
                      </a:cubicBezTo>
                      <a:lnTo>
                        <a:pt x="19909" y="21600"/>
                      </a:lnTo>
                      <a:cubicBezTo>
                        <a:pt x="20840" y="21600"/>
                        <a:pt x="21600" y="20469"/>
                        <a:pt x="21600" y="19088"/>
                      </a:cubicBezTo>
                      <a:lnTo>
                        <a:pt x="21600" y="2512"/>
                      </a:lnTo>
                      <a:cubicBezTo>
                        <a:pt x="21600" y="1131"/>
                        <a:pt x="20839" y="0"/>
                        <a:pt x="19909" y="0"/>
                      </a:cubicBezTo>
                      <a:close/>
                      <a:moveTo>
                        <a:pt x="1691" y="1994"/>
                      </a:moveTo>
                      <a:lnTo>
                        <a:pt x="19909" y="1994"/>
                      </a:lnTo>
                      <a:cubicBezTo>
                        <a:pt x="20098" y="1994"/>
                        <a:pt x="20258" y="2232"/>
                        <a:pt x="20258" y="2512"/>
                      </a:cubicBezTo>
                      <a:lnTo>
                        <a:pt x="20258" y="4339"/>
                      </a:lnTo>
                      <a:lnTo>
                        <a:pt x="1342" y="4339"/>
                      </a:lnTo>
                      <a:lnTo>
                        <a:pt x="1342" y="2512"/>
                      </a:lnTo>
                      <a:cubicBezTo>
                        <a:pt x="1342" y="2232"/>
                        <a:pt x="1502" y="1994"/>
                        <a:pt x="1691" y="1994"/>
                      </a:cubicBezTo>
                      <a:close/>
                      <a:moveTo>
                        <a:pt x="19909" y="19606"/>
                      </a:moveTo>
                      <a:lnTo>
                        <a:pt x="1691" y="19606"/>
                      </a:lnTo>
                      <a:cubicBezTo>
                        <a:pt x="1502" y="19606"/>
                        <a:pt x="1342" y="19369"/>
                        <a:pt x="1342" y="19089"/>
                      </a:cubicBezTo>
                      <a:lnTo>
                        <a:pt x="1342" y="9117"/>
                      </a:lnTo>
                      <a:lnTo>
                        <a:pt x="20258" y="9117"/>
                      </a:lnTo>
                      <a:lnTo>
                        <a:pt x="20258" y="19089"/>
                      </a:lnTo>
                      <a:cubicBezTo>
                        <a:pt x="20258" y="19368"/>
                        <a:pt x="20098" y="19606"/>
                        <a:pt x="19909" y="19606"/>
                      </a:cubicBezTo>
                      <a:close/>
                      <a:moveTo>
                        <a:pt x="19909" y="19606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grpSp>
              <p:nvGrpSpPr>
                <p:cNvPr id="51" name="Group 30"/>
                <p:cNvGrpSpPr/>
                <p:nvPr/>
              </p:nvGrpSpPr>
              <p:grpSpPr>
                <a:xfrm>
                  <a:off x="1354261" y="3524732"/>
                  <a:ext cx="1549107" cy="593624"/>
                  <a:chOff x="725817" y="2270701"/>
                  <a:chExt cx="1889082" cy="593624"/>
                </a:xfrm>
              </p:grpSpPr>
              <p:sp>
                <p:nvSpPr>
                  <p:cNvPr id="52" name="iS1ide-Rectangle 31"/>
                  <p:cNvSpPr/>
                  <p:nvPr/>
                </p:nvSpPr>
                <p:spPr>
                  <a:xfrm>
                    <a:off x="725817" y="2270701"/>
                    <a:ext cx="1889082" cy="246221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fontScale="95000" lnSpcReduction="10000"/>
                  </a:bodyPr>
                  <a:lstStyle/>
                  <a:p>
                    <a:pPr algn="ctr"/>
                    <a:r>
                      <a:rPr lang="zh-CN" altLang="en-US" sz="1600" b="1">
                        <a:solidFill>
                          <a:schemeClr val="bg1"/>
                        </a:solidFill>
                        <a:latin typeface="Arial" panose="020B0604020202020204"/>
                        <a:ea typeface="微软雅黑" panose="020B0503020204020204" charset="-122"/>
                        <a:cs typeface="+mn-ea"/>
                        <a:sym typeface="Arial" panose="020B0604020202020204"/>
                      </a:rPr>
                      <a:t>标题文本预设</a:t>
                    </a:r>
                    <a:endParaRPr lang="zh-CN" altLang="en-US" sz="1600" b="1">
                      <a:solidFill>
                        <a:schemeClr val="bg1"/>
                      </a:solidFill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endParaRPr>
                  </a:p>
                </p:txBody>
              </p:sp>
              <p:sp>
                <p:nvSpPr>
                  <p:cNvPr id="53" name="iS1ide-Rectangle 32"/>
                  <p:cNvSpPr/>
                  <p:nvPr/>
                </p:nvSpPr>
                <p:spPr>
                  <a:xfrm>
                    <a:off x="725817" y="2516922"/>
                    <a:ext cx="1889082" cy="347403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 fontScale="77500" lnSpcReduction="20000"/>
                  </a:bodyPr>
                  <a:lstStyle/>
                  <a:p>
                    <a:pPr algn="ctr">
                      <a:lnSpc>
                        <a:spcPct val="120000"/>
                      </a:lnSpc>
                    </a:pPr>
                    <a:r>
                      <a:rPr lang="zh-CN" altLang="en-US" sz="900">
                        <a:solidFill>
                          <a:schemeClr val="bg1"/>
                        </a:solidFill>
                        <a:latin typeface="Arial" panose="020B0604020202020204"/>
                        <a:ea typeface="微软雅黑" panose="020B0503020204020204" charset="-122"/>
                        <a:cs typeface="+mn-ea"/>
                        <a:sym typeface="Arial" panose="020B0604020202020204"/>
                      </a:rPr>
                      <a:t>此部分内容作为文字排版占位显示</a:t>
                    </a:r>
                    <a:br>
                      <a:rPr lang="zh-CN" altLang="en-US" sz="900">
                        <a:solidFill>
                          <a:schemeClr val="bg1"/>
                        </a:solidFill>
                        <a:latin typeface="Arial" panose="020B0604020202020204"/>
                        <a:ea typeface="微软雅黑" panose="020B0503020204020204" charset="-122"/>
                        <a:cs typeface="+mn-ea"/>
                        <a:sym typeface="Arial" panose="020B0604020202020204"/>
                      </a:rPr>
                    </a:br>
                    <a:r>
                      <a:rPr lang="zh-CN" altLang="en-US" sz="900">
                        <a:solidFill>
                          <a:schemeClr val="bg1"/>
                        </a:solidFill>
                        <a:latin typeface="Arial" panose="020B0604020202020204"/>
                        <a:ea typeface="微软雅黑" panose="020B0503020204020204" charset="-122"/>
                        <a:cs typeface="+mn-ea"/>
                        <a:sym typeface="Arial" panose="020B0604020202020204"/>
                      </a:rPr>
                      <a:t>（建议使用主题字体）</a:t>
                    </a:r>
                    <a:endParaRPr lang="zh-CN" altLang="en-US" sz="900">
                      <a:solidFill>
                        <a:schemeClr val="bg1"/>
                      </a:solidFill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endParaRPr>
                  </a:p>
                </p:txBody>
              </p:sp>
            </p:grpSp>
          </p:grpSp>
          <p:grpSp>
            <p:nvGrpSpPr>
              <p:cNvPr id="18" name="Group 3"/>
              <p:cNvGrpSpPr/>
              <p:nvPr/>
            </p:nvGrpSpPr>
            <p:grpSpPr>
              <a:xfrm>
                <a:off x="3547433" y="1755251"/>
                <a:ext cx="2448156" cy="2910018"/>
                <a:chOff x="3547433" y="1755251"/>
                <a:chExt cx="2448156" cy="2910018"/>
              </a:xfrm>
            </p:grpSpPr>
            <p:sp>
              <p:nvSpPr>
                <p:cNvPr id="38" name="iS1ide-Trapezoid 43"/>
                <p:cNvSpPr/>
                <p:nvPr/>
              </p:nvSpPr>
              <p:spPr>
                <a:xfrm rot="10800000">
                  <a:off x="3547433" y="2980372"/>
                  <a:ext cx="2448154" cy="106052"/>
                </a:xfrm>
                <a:prstGeom prst="trapezoid">
                  <a:avLst>
                    <a:gd name="adj" fmla="val 75086"/>
                  </a:avLst>
                </a:prstGeom>
                <a:pattFill prst="dkDnDiag">
                  <a:fgClr>
                    <a:schemeClr val="accent2">
                      <a:lumMod val="50000"/>
                    </a:schemeClr>
                  </a:fgClr>
                  <a:bgClr>
                    <a:schemeClr val="accent2">
                      <a:lumMod val="75000"/>
                    </a:schemeClr>
                  </a:bgClr>
                </a:pattFill>
                <a:ln w="3175"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9" name="iS1ide-Trapezoid 44"/>
                <p:cNvSpPr/>
                <p:nvPr/>
              </p:nvSpPr>
              <p:spPr>
                <a:xfrm rot="10800000">
                  <a:off x="4003207" y="4559217"/>
                  <a:ext cx="1549106" cy="106052"/>
                </a:xfrm>
                <a:prstGeom prst="trapezoid">
                  <a:avLst>
                    <a:gd name="adj" fmla="val 75086"/>
                  </a:avLst>
                </a:prstGeom>
                <a:pattFill prst="dkDnDiag">
                  <a:fgClr>
                    <a:schemeClr val="accent2">
                      <a:lumMod val="50000"/>
                    </a:schemeClr>
                  </a:fgClr>
                  <a:bgClr>
                    <a:schemeClr val="accent2">
                      <a:lumMod val="75000"/>
                    </a:schemeClr>
                  </a:bgClr>
                </a:pattFill>
                <a:ln w="3175"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40" name="iS1ide-Arrow: Up 45"/>
                <p:cNvSpPr/>
                <p:nvPr/>
              </p:nvSpPr>
              <p:spPr>
                <a:xfrm>
                  <a:off x="3547435" y="1755251"/>
                  <a:ext cx="2448154" cy="2801165"/>
                </a:xfrm>
                <a:prstGeom prst="upArrow">
                  <a:avLst>
                    <a:gd name="adj1" fmla="val 63377"/>
                    <a:gd name="adj2" fmla="val 50000"/>
                  </a:avLst>
                </a:prstGeom>
                <a:solidFill>
                  <a:schemeClr val="accent2"/>
                </a:solidFill>
                <a:ln w="3175" cap="flat" cmpd="sng" algn="ctr">
                  <a:noFill/>
                  <a:prstDash val="solid"/>
                </a:ln>
                <a:effectLst>
                  <a:outerShdw dist="25400" dir="5400000" algn="c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grpSp>
              <p:nvGrpSpPr>
                <p:cNvPr id="41" name="Group 61"/>
                <p:cNvGrpSpPr/>
                <p:nvPr/>
              </p:nvGrpSpPr>
              <p:grpSpPr bwMode="auto">
                <a:xfrm>
                  <a:off x="4470004" y="2483094"/>
                  <a:ext cx="603010" cy="379981"/>
                  <a:chOff x="0" y="0"/>
                  <a:chExt cx="575" cy="363"/>
                </a:xfrm>
                <a:solidFill>
                  <a:srgbClr val="FFFFFF"/>
                </a:solidFill>
              </p:grpSpPr>
              <p:sp>
                <p:nvSpPr>
                  <p:cNvPr id="45" name="iS1ide-Freeform: Shape 63"/>
                  <p:cNvSpPr/>
                  <p:nvPr/>
                </p:nvSpPr>
                <p:spPr bwMode="auto">
                  <a:xfrm>
                    <a:off x="0" y="104"/>
                    <a:ext cx="205" cy="259"/>
                  </a:xfrm>
                  <a:custGeom>
                    <a:avLst/>
                    <a:gdLst>
                      <a:gd name="T0" fmla="*/ 0 w 21470"/>
                      <a:gd name="T1" fmla="*/ 0 h 21600"/>
                      <a:gd name="T2" fmla="*/ 0 w 21470"/>
                      <a:gd name="T3" fmla="*/ 0 h 21600"/>
                      <a:gd name="T4" fmla="*/ 0 w 21470"/>
                      <a:gd name="T5" fmla="*/ 0 h 21600"/>
                      <a:gd name="T6" fmla="*/ 0 w 21470"/>
                      <a:gd name="T7" fmla="*/ 0 h 21600"/>
                      <a:gd name="T8" fmla="*/ 0 w 21470"/>
                      <a:gd name="T9" fmla="*/ 0 h 21600"/>
                      <a:gd name="T10" fmla="*/ 0 w 21470"/>
                      <a:gd name="T11" fmla="*/ 0 h 21600"/>
                      <a:gd name="T12" fmla="*/ 0 w 21470"/>
                      <a:gd name="T13" fmla="*/ 0 h 21600"/>
                      <a:gd name="T14" fmla="*/ 0 w 21470"/>
                      <a:gd name="T15" fmla="*/ 0 h 21600"/>
                      <a:gd name="T16" fmla="*/ 0 w 21470"/>
                      <a:gd name="T17" fmla="*/ 0 h 21600"/>
                      <a:gd name="T18" fmla="*/ 0 w 21470"/>
                      <a:gd name="T19" fmla="*/ 0 h 21600"/>
                      <a:gd name="T20" fmla="*/ 0 w 21470"/>
                      <a:gd name="T21" fmla="*/ 0 h 21600"/>
                      <a:gd name="T22" fmla="*/ 0 w 21470"/>
                      <a:gd name="T23" fmla="*/ 0 h 21600"/>
                      <a:gd name="T24" fmla="*/ 0 w 21470"/>
                      <a:gd name="T25" fmla="*/ 0 h 21600"/>
                      <a:gd name="T26" fmla="*/ 0 w 21470"/>
                      <a:gd name="T27" fmla="*/ 0 h 21600"/>
                      <a:gd name="T28" fmla="*/ 0 w 21470"/>
                      <a:gd name="T29" fmla="*/ 0 h 21600"/>
                      <a:gd name="T30" fmla="*/ 0 w 21470"/>
                      <a:gd name="T31" fmla="*/ 0 h 21600"/>
                      <a:gd name="T32" fmla="*/ 0 w 21470"/>
                      <a:gd name="T33" fmla="*/ 0 h 21600"/>
                      <a:gd name="T34" fmla="*/ 0 w 21470"/>
                      <a:gd name="T35" fmla="*/ 0 h 21600"/>
                      <a:gd name="T36" fmla="*/ 0 w 21470"/>
                      <a:gd name="T37" fmla="*/ 0 h 21600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0" t="0" r="r" b="b"/>
                    <a:pathLst>
                      <a:path w="21470" h="21600">
                        <a:moveTo>
                          <a:pt x="13938" y="18089"/>
                        </a:moveTo>
                        <a:lnTo>
                          <a:pt x="13938" y="18075"/>
                        </a:lnTo>
                        <a:cubicBezTo>
                          <a:pt x="13949" y="17312"/>
                          <a:pt x="14370" y="14919"/>
                          <a:pt x="18829" y="12741"/>
                        </a:cubicBezTo>
                        <a:cubicBezTo>
                          <a:pt x="19646" y="11856"/>
                          <a:pt x="20317" y="10649"/>
                          <a:pt x="21003" y="9256"/>
                        </a:cubicBezTo>
                        <a:cubicBezTo>
                          <a:pt x="21476" y="8293"/>
                          <a:pt x="21396" y="7471"/>
                          <a:pt x="21396" y="6302"/>
                        </a:cubicBezTo>
                        <a:cubicBezTo>
                          <a:pt x="21396" y="5437"/>
                          <a:pt x="21600" y="4050"/>
                          <a:pt x="21332" y="3287"/>
                        </a:cubicBezTo>
                        <a:cubicBezTo>
                          <a:pt x="20424" y="712"/>
                          <a:pt x="18134" y="0"/>
                          <a:pt x="15449" y="0"/>
                        </a:cubicBezTo>
                        <a:cubicBezTo>
                          <a:pt x="12764" y="0"/>
                          <a:pt x="10471" y="714"/>
                          <a:pt x="9566" y="3295"/>
                        </a:cubicBezTo>
                        <a:cubicBezTo>
                          <a:pt x="9299" y="4054"/>
                          <a:pt x="9504" y="5439"/>
                          <a:pt x="9504" y="6301"/>
                        </a:cubicBezTo>
                        <a:cubicBezTo>
                          <a:pt x="9504" y="7473"/>
                          <a:pt x="9424" y="8297"/>
                          <a:pt x="9900" y="9263"/>
                        </a:cubicBezTo>
                        <a:cubicBezTo>
                          <a:pt x="10724" y="10935"/>
                          <a:pt x="11509" y="12336"/>
                          <a:pt x="12556" y="13231"/>
                        </a:cubicBezTo>
                        <a:cubicBezTo>
                          <a:pt x="8479" y="13828"/>
                          <a:pt x="5724" y="15525"/>
                          <a:pt x="3865" y="16187"/>
                        </a:cubicBezTo>
                        <a:cubicBezTo>
                          <a:pt x="18" y="17556"/>
                          <a:pt x="0" y="19055"/>
                          <a:pt x="0" y="19055"/>
                        </a:cubicBezTo>
                        <a:lnTo>
                          <a:pt x="0" y="21600"/>
                        </a:lnTo>
                        <a:lnTo>
                          <a:pt x="13940" y="21598"/>
                        </a:lnTo>
                        <a:lnTo>
                          <a:pt x="13940" y="18100"/>
                        </a:lnTo>
                        <a:lnTo>
                          <a:pt x="13940" y="18089"/>
                        </a:lnTo>
                        <a:lnTo>
                          <a:pt x="13938" y="18089"/>
                        </a:lnTo>
                        <a:close/>
                        <a:moveTo>
                          <a:pt x="13938" y="18089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endParaRPr>
                  </a:p>
                </p:txBody>
              </p:sp>
              <p:sp>
                <p:nvSpPr>
                  <p:cNvPr id="46" name="íṩľíḍè-Freeform: Shape 64"/>
                  <p:cNvSpPr/>
                  <p:nvPr/>
                </p:nvSpPr>
                <p:spPr bwMode="auto">
                  <a:xfrm>
                    <a:off x="168" y="0"/>
                    <a:ext cx="407" cy="35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w 21600"/>
                      <a:gd name="T17" fmla="*/ 0 h 21600"/>
                      <a:gd name="T18" fmla="*/ 0 w 21600"/>
                      <a:gd name="T19" fmla="*/ 0 h 21600"/>
                      <a:gd name="T20" fmla="*/ 0 w 21600"/>
                      <a:gd name="T21" fmla="*/ 0 h 21600"/>
                      <a:gd name="T22" fmla="*/ 0 w 21600"/>
                      <a:gd name="T23" fmla="*/ 0 h 21600"/>
                      <a:gd name="T24" fmla="*/ 0 w 21600"/>
                      <a:gd name="T25" fmla="*/ 0 h 21600"/>
                      <a:gd name="T26" fmla="*/ 0 w 21600"/>
                      <a:gd name="T27" fmla="*/ 0 h 21600"/>
                      <a:gd name="T28" fmla="*/ 0 w 21600"/>
                      <a:gd name="T29" fmla="*/ 0 h 21600"/>
                      <a:gd name="T30" fmla="*/ 0 w 21600"/>
                      <a:gd name="T31" fmla="*/ 0 h 21600"/>
                      <a:gd name="T32" fmla="*/ 0 w 21600"/>
                      <a:gd name="T33" fmla="*/ 0 h 2160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0" t="0" r="r" b="b"/>
                    <a:pathLst>
                      <a:path w="21600" h="21600">
                        <a:moveTo>
                          <a:pt x="18895" y="16182"/>
                        </a:moveTo>
                        <a:cubicBezTo>
                          <a:pt x="17591" y="15518"/>
                          <a:pt x="15655" y="13809"/>
                          <a:pt x="12789" y="13222"/>
                        </a:cubicBezTo>
                        <a:cubicBezTo>
                          <a:pt x="13522" y="12323"/>
                          <a:pt x="14076" y="10920"/>
                          <a:pt x="14647" y="9256"/>
                        </a:cubicBezTo>
                        <a:cubicBezTo>
                          <a:pt x="14978" y="8292"/>
                          <a:pt x="14921" y="7470"/>
                          <a:pt x="14921" y="6300"/>
                        </a:cubicBezTo>
                        <a:cubicBezTo>
                          <a:pt x="14921" y="5435"/>
                          <a:pt x="15063" y="4048"/>
                          <a:pt x="14876" y="3287"/>
                        </a:cubicBezTo>
                        <a:cubicBezTo>
                          <a:pt x="14244" y="710"/>
                          <a:pt x="12647" y="0"/>
                          <a:pt x="10775" y="0"/>
                        </a:cubicBezTo>
                        <a:cubicBezTo>
                          <a:pt x="8902" y="0"/>
                          <a:pt x="7303" y="714"/>
                          <a:pt x="6672" y="3294"/>
                        </a:cubicBezTo>
                        <a:cubicBezTo>
                          <a:pt x="6486" y="4054"/>
                          <a:pt x="6628" y="5438"/>
                          <a:pt x="6628" y="6300"/>
                        </a:cubicBezTo>
                        <a:cubicBezTo>
                          <a:pt x="6628" y="7473"/>
                          <a:pt x="6572" y="8297"/>
                          <a:pt x="6904" y="9262"/>
                        </a:cubicBezTo>
                        <a:cubicBezTo>
                          <a:pt x="7479" y="10934"/>
                          <a:pt x="8026" y="12336"/>
                          <a:pt x="8756" y="13231"/>
                        </a:cubicBezTo>
                        <a:cubicBezTo>
                          <a:pt x="5913" y="13828"/>
                          <a:pt x="3991" y="15526"/>
                          <a:pt x="2695" y="16187"/>
                        </a:cubicBezTo>
                        <a:cubicBezTo>
                          <a:pt x="13" y="17556"/>
                          <a:pt x="0" y="19054"/>
                          <a:pt x="0" y="19054"/>
                        </a:cubicBezTo>
                        <a:lnTo>
                          <a:pt x="0" y="21600"/>
                        </a:lnTo>
                        <a:lnTo>
                          <a:pt x="21600" y="21597"/>
                        </a:lnTo>
                        <a:lnTo>
                          <a:pt x="21600" y="19054"/>
                        </a:lnTo>
                        <a:cubicBezTo>
                          <a:pt x="21600" y="19054"/>
                          <a:pt x="21587" y="17551"/>
                          <a:pt x="18895" y="16182"/>
                        </a:cubicBezTo>
                        <a:close/>
                        <a:moveTo>
                          <a:pt x="18895" y="16182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endParaRPr>
                  </a:p>
                </p:txBody>
              </p:sp>
            </p:grpSp>
            <p:grpSp>
              <p:nvGrpSpPr>
                <p:cNvPr id="42" name="Group 33"/>
                <p:cNvGrpSpPr/>
                <p:nvPr/>
              </p:nvGrpSpPr>
              <p:grpSpPr>
                <a:xfrm>
                  <a:off x="4003206" y="3524732"/>
                  <a:ext cx="1549107" cy="593624"/>
                  <a:chOff x="725817" y="2270701"/>
                  <a:chExt cx="1889082" cy="593624"/>
                </a:xfrm>
              </p:grpSpPr>
              <p:sp>
                <p:nvSpPr>
                  <p:cNvPr id="43" name="íṩľíḍè-Rectangle 34"/>
                  <p:cNvSpPr/>
                  <p:nvPr/>
                </p:nvSpPr>
                <p:spPr>
                  <a:xfrm>
                    <a:off x="725817" y="2270701"/>
                    <a:ext cx="1889082" cy="246221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fontScale="95000" lnSpcReduction="10000"/>
                  </a:bodyPr>
                  <a:lstStyle/>
                  <a:p>
                    <a:pPr algn="ctr"/>
                    <a:r>
                      <a:rPr lang="zh-CN" altLang="en-US" sz="1600" b="1">
                        <a:solidFill>
                          <a:schemeClr val="bg1"/>
                        </a:solidFill>
                        <a:latin typeface="Arial" panose="020B0604020202020204"/>
                        <a:ea typeface="微软雅黑" panose="020B0503020204020204" charset="-122"/>
                        <a:cs typeface="+mn-ea"/>
                        <a:sym typeface="Arial" panose="020B0604020202020204"/>
                      </a:rPr>
                      <a:t>标题文本预设</a:t>
                    </a:r>
                    <a:endParaRPr lang="zh-CN" altLang="en-US" sz="1600" b="1">
                      <a:solidFill>
                        <a:schemeClr val="bg1"/>
                      </a:solidFill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endParaRPr>
                  </a:p>
                </p:txBody>
              </p:sp>
              <p:sp>
                <p:nvSpPr>
                  <p:cNvPr id="44" name="íṩľíḍè-Rectangle 35"/>
                  <p:cNvSpPr/>
                  <p:nvPr/>
                </p:nvSpPr>
                <p:spPr>
                  <a:xfrm>
                    <a:off x="725817" y="2516922"/>
                    <a:ext cx="1889082" cy="347403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 fontScale="77500" lnSpcReduction="20000"/>
                  </a:bodyPr>
                  <a:lstStyle/>
                  <a:p>
                    <a:pPr algn="ctr">
                      <a:lnSpc>
                        <a:spcPct val="120000"/>
                      </a:lnSpc>
                    </a:pPr>
                    <a:r>
                      <a:rPr lang="zh-CN" altLang="en-US" sz="900">
                        <a:solidFill>
                          <a:schemeClr val="bg1"/>
                        </a:solidFill>
                        <a:latin typeface="Arial" panose="020B0604020202020204"/>
                        <a:ea typeface="微软雅黑" panose="020B0503020204020204" charset="-122"/>
                        <a:cs typeface="+mn-ea"/>
                        <a:sym typeface="Arial" panose="020B0604020202020204"/>
                      </a:rPr>
                      <a:t>此部分内容作为文字排版占位显示</a:t>
                    </a:r>
                    <a:br>
                      <a:rPr lang="zh-CN" altLang="en-US" sz="900">
                        <a:solidFill>
                          <a:schemeClr val="bg1"/>
                        </a:solidFill>
                        <a:latin typeface="Arial" panose="020B0604020202020204"/>
                        <a:ea typeface="微软雅黑" panose="020B0503020204020204" charset="-122"/>
                        <a:cs typeface="+mn-ea"/>
                        <a:sym typeface="Arial" panose="020B0604020202020204"/>
                      </a:rPr>
                    </a:br>
                    <a:r>
                      <a:rPr lang="zh-CN" altLang="en-US" sz="900">
                        <a:solidFill>
                          <a:schemeClr val="bg1"/>
                        </a:solidFill>
                        <a:latin typeface="Arial" panose="020B0604020202020204"/>
                        <a:ea typeface="微软雅黑" panose="020B0503020204020204" charset="-122"/>
                        <a:cs typeface="+mn-ea"/>
                        <a:sym typeface="Arial" panose="020B0604020202020204"/>
                      </a:rPr>
                      <a:t>（建议使用主题字体）</a:t>
                    </a:r>
                    <a:endParaRPr lang="zh-CN" altLang="en-US" sz="900">
                      <a:solidFill>
                        <a:schemeClr val="bg1"/>
                      </a:solidFill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endParaRPr>
                  </a:p>
                </p:txBody>
              </p:sp>
            </p:grpSp>
          </p:grpSp>
          <p:grpSp>
            <p:nvGrpSpPr>
              <p:cNvPr id="19" name="Group 4"/>
              <p:cNvGrpSpPr/>
              <p:nvPr/>
            </p:nvGrpSpPr>
            <p:grpSpPr>
              <a:xfrm>
                <a:off x="6196379" y="1755251"/>
                <a:ext cx="2448156" cy="2910018"/>
                <a:chOff x="6196379" y="1755251"/>
                <a:chExt cx="2448156" cy="2910018"/>
              </a:xfrm>
            </p:grpSpPr>
            <p:sp>
              <p:nvSpPr>
                <p:cNvPr id="28" name="íṩľíḍè-Trapezoid 47"/>
                <p:cNvSpPr/>
                <p:nvPr/>
              </p:nvSpPr>
              <p:spPr>
                <a:xfrm rot="10800000">
                  <a:off x="6196379" y="2980372"/>
                  <a:ext cx="2448154" cy="106052"/>
                </a:xfrm>
                <a:prstGeom prst="trapezoid">
                  <a:avLst>
                    <a:gd name="adj" fmla="val 75086"/>
                  </a:avLst>
                </a:prstGeom>
                <a:pattFill prst="dkDnDiag">
                  <a:fgClr>
                    <a:schemeClr val="accent3">
                      <a:lumMod val="50000"/>
                    </a:schemeClr>
                  </a:fgClr>
                  <a:bgClr>
                    <a:schemeClr val="accent3">
                      <a:lumMod val="75000"/>
                    </a:schemeClr>
                  </a:bgClr>
                </a:pattFill>
                <a:ln w="3175"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29" name="íṩľíḍè-Trapezoid 48"/>
                <p:cNvSpPr/>
                <p:nvPr/>
              </p:nvSpPr>
              <p:spPr>
                <a:xfrm rot="10800000">
                  <a:off x="6652153" y="4559217"/>
                  <a:ext cx="1549106" cy="106052"/>
                </a:xfrm>
                <a:prstGeom prst="trapezoid">
                  <a:avLst>
                    <a:gd name="adj" fmla="val 75086"/>
                  </a:avLst>
                </a:prstGeom>
                <a:pattFill prst="dkDnDiag">
                  <a:fgClr>
                    <a:schemeClr val="accent3">
                      <a:lumMod val="50000"/>
                    </a:schemeClr>
                  </a:fgClr>
                  <a:bgClr>
                    <a:schemeClr val="accent3">
                      <a:lumMod val="75000"/>
                    </a:schemeClr>
                  </a:bgClr>
                </a:pattFill>
                <a:ln w="3175"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0" name="íṩľíḍè-Arrow: Up 49"/>
                <p:cNvSpPr/>
                <p:nvPr/>
              </p:nvSpPr>
              <p:spPr>
                <a:xfrm>
                  <a:off x="6196381" y="1755251"/>
                  <a:ext cx="2448154" cy="2801165"/>
                </a:xfrm>
                <a:prstGeom prst="upArrow">
                  <a:avLst>
                    <a:gd name="adj1" fmla="val 63377"/>
                    <a:gd name="adj2" fmla="val 50000"/>
                  </a:avLst>
                </a:prstGeom>
                <a:solidFill>
                  <a:schemeClr val="accent3"/>
                </a:solidFill>
                <a:ln w="3175" cap="flat" cmpd="sng" algn="ctr">
                  <a:noFill/>
                  <a:prstDash val="solid"/>
                </a:ln>
                <a:effectLst>
                  <a:outerShdw dist="25400" dir="5400000" algn="c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grpSp>
              <p:nvGrpSpPr>
                <p:cNvPr id="31" name="Group 65"/>
                <p:cNvGrpSpPr/>
                <p:nvPr/>
              </p:nvGrpSpPr>
              <p:grpSpPr bwMode="auto">
                <a:xfrm>
                  <a:off x="7169570" y="2456843"/>
                  <a:ext cx="501771" cy="501771"/>
                  <a:chOff x="0" y="0"/>
                  <a:chExt cx="576" cy="576"/>
                </a:xfrm>
                <a:solidFill>
                  <a:srgbClr val="FFFFFF"/>
                </a:solidFill>
              </p:grpSpPr>
              <p:sp>
                <p:nvSpPr>
                  <p:cNvPr id="35" name="íṩľíḍè-Freeform: Shape 66"/>
                  <p:cNvSpPr/>
                  <p:nvPr/>
                </p:nvSpPr>
                <p:spPr bwMode="auto">
                  <a:xfrm>
                    <a:off x="0" y="0"/>
                    <a:ext cx="344" cy="344"/>
                  </a:xfrm>
                  <a:custGeom>
                    <a:avLst/>
                    <a:gdLst>
                      <a:gd name="T0" fmla="*/ 0 w 20573"/>
                      <a:gd name="T1" fmla="*/ 0 h 20574"/>
                      <a:gd name="T2" fmla="*/ 0 w 20573"/>
                      <a:gd name="T3" fmla="*/ 0 h 20574"/>
                      <a:gd name="T4" fmla="*/ 0 w 20573"/>
                      <a:gd name="T5" fmla="*/ 0 h 20574"/>
                      <a:gd name="T6" fmla="*/ 0 w 20573"/>
                      <a:gd name="T7" fmla="*/ 0 h 20574"/>
                      <a:gd name="T8" fmla="*/ 0 w 20573"/>
                      <a:gd name="T9" fmla="*/ 0 h 20574"/>
                      <a:gd name="T10" fmla="*/ 0 w 20573"/>
                      <a:gd name="T11" fmla="*/ 0 h 20574"/>
                      <a:gd name="T12" fmla="*/ 0 w 20573"/>
                      <a:gd name="T13" fmla="*/ 0 h 20574"/>
                      <a:gd name="T14" fmla="*/ 0 w 20573"/>
                      <a:gd name="T15" fmla="*/ 0 h 20574"/>
                      <a:gd name="T16" fmla="*/ 0 w 20573"/>
                      <a:gd name="T17" fmla="*/ 0 h 20574"/>
                      <a:gd name="T18" fmla="*/ 0 w 20573"/>
                      <a:gd name="T19" fmla="*/ 0 h 20574"/>
                      <a:gd name="T20" fmla="*/ 0 w 20573"/>
                      <a:gd name="T21" fmla="*/ 0 h 20574"/>
                      <a:gd name="T22" fmla="*/ 0 w 20573"/>
                      <a:gd name="T23" fmla="*/ 0 h 20574"/>
                      <a:gd name="T24" fmla="*/ 0 w 20573"/>
                      <a:gd name="T25" fmla="*/ 0 h 20574"/>
                      <a:gd name="T26" fmla="*/ 0 w 20573"/>
                      <a:gd name="T27" fmla="*/ 0 h 20574"/>
                      <a:gd name="T28" fmla="*/ 0 w 20573"/>
                      <a:gd name="T29" fmla="*/ 0 h 20574"/>
                      <a:gd name="T30" fmla="*/ 0 w 20573"/>
                      <a:gd name="T31" fmla="*/ 0 h 20574"/>
                      <a:gd name="T32" fmla="*/ 0 w 20573"/>
                      <a:gd name="T33" fmla="*/ 0 h 20574"/>
                      <a:gd name="T34" fmla="*/ 0 w 20573"/>
                      <a:gd name="T35" fmla="*/ 0 h 2057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0573" h="20574">
                        <a:moveTo>
                          <a:pt x="11769" y="16478"/>
                        </a:moveTo>
                        <a:cubicBezTo>
                          <a:pt x="11279" y="16703"/>
                          <a:pt x="10682" y="16620"/>
                          <a:pt x="10279" y="16217"/>
                        </a:cubicBezTo>
                        <a:lnTo>
                          <a:pt x="4359" y="10297"/>
                        </a:lnTo>
                        <a:cubicBezTo>
                          <a:pt x="3843" y="9781"/>
                          <a:pt x="3843" y="8941"/>
                          <a:pt x="4359" y="8424"/>
                        </a:cubicBezTo>
                        <a:lnTo>
                          <a:pt x="8424" y="4359"/>
                        </a:lnTo>
                        <a:cubicBezTo>
                          <a:pt x="8941" y="3843"/>
                          <a:pt x="9781" y="3843"/>
                          <a:pt x="10296" y="4359"/>
                        </a:cubicBezTo>
                        <a:lnTo>
                          <a:pt x="16216" y="10279"/>
                        </a:lnTo>
                        <a:cubicBezTo>
                          <a:pt x="16630" y="10692"/>
                          <a:pt x="16705" y="11311"/>
                          <a:pt x="16459" y="11806"/>
                        </a:cubicBezTo>
                        <a:lnTo>
                          <a:pt x="19303" y="14651"/>
                        </a:lnTo>
                        <a:cubicBezTo>
                          <a:pt x="21083" y="12571"/>
                          <a:pt x="20993" y="9440"/>
                          <a:pt x="19025" y="7471"/>
                        </a:cubicBezTo>
                        <a:lnTo>
                          <a:pt x="13105" y="1551"/>
                        </a:lnTo>
                        <a:cubicBezTo>
                          <a:pt x="11036" y="-517"/>
                          <a:pt x="7684" y="-517"/>
                          <a:pt x="5617" y="1551"/>
                        </a:cubicBezTo>
                        <a:lnTo>
                          <a:pt x="1552" y="5617"/>
                        </a:lnTo>
                        <a:cubicBezTo>
                          <a:pt x="-517" y="7684"/>
                          <a:pt x="-517" y="11037"/>
                          <a:pt x="1552" y="13105"/>
                        </a:cubicBezTo>
                        <a:lnTo>
                          <a:pt x="7471" y="19025"/>
                        </a:lnTo>
                        <a:cubicBezTo>
                          <a:pt x="9430" y="20984"/>
                          <a:pt x="12541" y="21083"/>
                          <a:pt x="14621" y="19330"/>
                        </a:cubicBezTo>
                        <a:lnTo>
                          <a:pt x="11769" y="16478"/>
                        </a:lnTo>
                        <a:close/>
                        <a:moveTo>
                          <a:pt x="11769" y="16478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endParaRPr>
                  </a:p>
                </p:txBody>
              </p:sp>
              <p:sp>
                <p:nvSpPr>
                  <p:cNvPr id="36" name="íṩľíḍè-Freeform: Shape 67"/>
                  <p:cNvSpPr/>
                  <p:nvPr/>
                </p:nvSpPr>
                <p:spPr bwMode="auto">
                  <a:xfrm>
                    <a:off x="231" y="231"/>
                    <a:ext cx="345" cy="345"/>
                  </a:xfrm>
                  <a:custGeom>
                    <a:avLst/>
                    <a:gdLst>
                      <a:gd name="T0" fmla="*/ 0 w 20573"/>
                      <a:gd name="T1" fmla="*/ 0 h 20573"/>
                      <a:gd name="T2" fmla="*/ 0 w 20573"/>
                      <a:gd name="T3" fmla="*/ 0 h 20573"/>
                      <a:gd name="T4" fmla="*/ 0 w 20573"/>
                      <a:gd name="T5" fmla="*/ 0 h 20573"/>
                      <a:gd name="T6" fmla="*/ 0 w 20573"/>
                      <a:gd name="T7" fmla="*/ 0 h 20573"/>
                      <a:gd name="T8" fmla="*/ 0 w 20573"/>
                      <a:gd name="T9" fmla="*/ 0 h 20573"/>
                      <a:gd name="T10" fmla="*/ 0 w 20573"/>
                      <a:gd name="T11" fmla="*/ 0 h 20573"/>
                      <a:gd name="T12" fmla="*/ 0 w 20573"/>
                      <a:gd name="T13" fmla="*/ 0 h 20573"/>
                      <a:gd name="T14" fmla="*/ 0 w 20573"/>
                      <a:gd name="T15" fmla="*/ 0 h 20573"/>
                      <a:gd name="T16" fmla="*/ 0 w 20573"/>
                      <a:gd name="T17" fmla="*/ 0 h 20573"/>
                      <a:gd name="T18" fmla="*/ 0 w 20573"/>
                      <a:gd name="T19" fmla="*/ 0 h 20573"/>
                      <a:gd name="T20" fmla="*/ 0 w 20573"/>
                      <a:gd name="T21" fmla="*/ 0 h 20573"/>
                      <a:gd name="T22" fmla="*/ 0 w 20573"/>
                      <a:gd name="T23" fmla="*/ 0 h 20573"/>
                      <a:gd name="T24" fmla="*/ 0 w 20573"/>
                      <a:gd name="T25" fmla="*/ 0 h 20573"/>
                      <a:gd name="T26" fmla="*/ 0 w 20573"/>
                      <a:gd name="T27" fmla="*/ 0 h 20573"/>
                      <a:gd name="T28" fmla="*/ 0 w 20573"/>
                      <a:gd name="T29" fmla="*/ 0 h 20573"/>
                      <a:gd name="T30" fmla="*/ 0 w 20573"/>
                      <a:gd name="T31" fmla="*/ 0 h 20573"/>
                      <a:gd name="T32" fmla="*/ 0 w 20573"/>
                      <a:gd name="T33" fmla="*/ 0 h 20573"/>
                      <a:gd name="T34" fmla="*/ 0 w 20573"/>
                      <a:gd name="T35" fmla="*/ 0 h 20573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20573" h="20573">
                        <a:moveTo>
                          <a:pt x="14956" y="19022"/>
                        </a:moveTo>
                        <a:lnTo>
                          <a:pt x="19023" y="14957"/>
                        </a:lnTo>
                        <a:cubicBezTo>
                          <a:pt x="21090" y="12888"/>
                          <a:pt x="21090" y="9536"/>
                          <a:pt x="19023" y="7469"/>
                        </a:cubicBezTo>
                        <a:lnTo>
                          <a:pt x="13103" y="1549"/>
                        </a:lnTo>
                        <a:cubicBezTo>
                          <a:pt x="11134" y="-420"/>
                          <a:pt x="8003" y="-510"/>
                          <a:pt x="5922" y="1270"/>
                        </a:cubicBezTo>
                        <a:lnTo>
                          <a:pt x="8767" y="4115"/>
                        </a:lnTo>
                        <a:cubicBezTo>
                          <a:pt x="9263" y="3867"/>
                          <a:pt x="9881" y="3944"/>
                          <a:pt x="10295" y="4357"/>
                        </a:cubicBezTo>
                        <a:lnTo>
                          <a:pt x="16214" y="10277"/>
                        </a:lnTo>
                        <a:cubicBezTo>
                          <a:pt x="16730" y="10793"/>
                          <a:pt x="16730" y="11633"/>
                          <a:pt x="16214" y="12149"/>
                        </a:cubicBezTo>
                        <a:lnTo>
                          <a:pt x="12149" y="16214"/>
                        </a:lnTo>
                        <a:cubicBezTo>
                          <a:pt x="11632" y="16730"/>
                          <a:pt x="10792" y="16730"/>
                          <a:pt x="10277" y="16214"/>
                        </a:cubicBezTo>
                        <a:lnTo>
                          <a:pt x="4357" y="10295"/>
                        </a:lnTo>
                        <a:cubicBezTo>
                          <a:pt x="3954" y="9892"/>
                          <a:pt x="3870" y="9294"/>
                          <a:pt x="4096" y="8805"/>
                        </a:cubicBezTo>
                        <a:lnTo>
                          <a:pt x="1243" y="5952"/>
                        </a:lnTo>
                        <a:cubicBezTo>
                          <a:pt x="-510" y="8032"/>
                          <a:pt x="-410" y="11143"/>
                          <a:pt x="1549" y="13102"/>
                        </a:cubicBezTo>
                        <a:lnTo>
                          <a:pt x="7469" y="19022"/>
                        </a:lnTo>
                        <a:cubicBezTo>
                          <a:pt x="9536" y="21090"/>
                          <a:pt x="12889" y="21090"/>
                          <a:pt x="14956" y="19022"/>
                        </a:cubicBezTo>
                        <a:close/>
                        <a:moveTo>
                          <a:pt x="14956" y="19022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endParaRPr>
                  </a:p>
                </p:txBody>
              </p:sp>
              <p:sp>
                <p:nvSpPr>
                  <p:cNvPr id="37" name="íṩľíḍè-Freeform: Shape 70"/>
                  <p:cNvSpPr/>
                  <p:nvPr/>
                </p:nvSpPr>
                <p:spPr bwMode="auto">
                  <a:xfrm>
                    <a:off x="152" y="151"/>
                    <a:ext cx="269" cy="270"/>
                  </a:xfrm>
                  <a:custGeom>
                    <a:avLst/>
                    <a:gdLst>
                      <a:gd name="T0" fmla="*/ 0 w 21091"/>
                      <a:gd name="T1" fmla="*/ 0 h 21090"/>
                      <a:gd name="T2" fmla="*/ 0 w 21091"/>
                      <a:gd name="T3" fmla="*/ 0 h 21090"/>
                      <a:gd name="T4" fmla="*/ 0 w 21091"/>
                      <a:gd name="T5" fmla="*/ 0 h 21090"/>
                      <a:gd name="T6" fmla="*/ 0 w 21091"/>
                      <a:gd name="T7" fmla="*/ 0 h 21090"/>
                      <a:gd name="T8" fmla="*/ 0 w 21091"/>
                      <a:gd name="T9" fmla="*/ 0 h 21090"/>
                      <a:gd name="T10" fmla="*/ 0 w 21091"/>
                      <a:gd name="T11" fmla="*/ 0 h 21090"/>
                      <a:gd name="T12" fmla="*/ 0 w 21091"/>
                      <a:gd name="T13" fmla="*/ 0 h 21090"/>
                      <a:gd name="T14" fmla="*/ 0 w 21091"/>
                      <a:gd name="T15" fmla="*/ 0 h 2109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1091" h="21090">
                        <a:moveTo>
                          <a:pt x="763" y="763"/>
                        </a:moveTo>
                        <a:cubicBezTo>
                          <a:pt x="-254" y="1780"/>
                          <a:pt x="-254" y="3428"/>
                          <a:pt x="762" y="4445"/>
                        </a:cubicBezTo>
                        <a:lnTo>
                          <a:pt x="16645" y="20328"/>
                        </a:lnTo>
                        <a:cubicBezTo>
                          <a:pt x="17663" y="21344"/>
                          <a:pt x="19312" y="21346"/>
                          <a:pt x="20329" y="20329"/>
                        </a:cubicBezTo>
                        <a:cubicBezTo>
                          <a:pt x="21346" y="19312"/>
                          <a:pt x="21345" y="17663"/>
                          <a:pt x="20328" y="16646"/>
                        </a:cubicBezTo>
                        <a:lnTo>
                          <a:pt x="4444" y="763"/>
                        </a:lnTo>
                        <a:cubicBezTo>
                          <a:pt x="3428" y="-254"/>
                          <a:pt x="1780" y="-253"/>
                          <a:pt x="763" y="763"/>
                        </a:cubicBezTo>
                        <a:close/>
                        <a:moveTo>
                          <a:pt x="763" y="763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endParaRPr>
                  </a:p>
                </p:txBody>
              </p:sp>
            </p:grpSp>
            <p:grpSp>
              <p:nvGrpSpPr>
                <p:cNvPr id="32" name="Group 36"/>
                <p:cNvGrpSpPr/>
                <p:nvPr/>
              </p:nvGrpSpPr>
              <p:grpSpPr>
                <a:xfrm>
                  <a:off x="6652151" y="3524732"/>
                  <a:ext cx="1549107" cy="593624"/>
                  <a:chOff x="725817" y="2270701"/>
                  <a:chExt cx="1889082" cy="593624"/>
                </a:xfrm>
              </p:grpSpPr>
              <p:sp>
                <p:nvSpPr>
                  <p:cNvPr id="33" name="íṩľíḍè-Rectangle 37"/>
                  <p:cNvSpPr/>
                  <p:nvPr/>
                </p:nvSpPr>
                <p:spPr>
                  <a:xfrm>
                    <a:off x="725817" y="2270701"/>
                    <a:ext cx="1889082" cy="246221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fontScale="95000" lnSpcReduction="10000"/>
                  </a:bodyPr>
                  <a:lstStyle/>
                  <a:p>
                    <a:pPr algn="ctr"/>
                    <a:r>
                      <a:rPr lang="zh-CN" altLang="en-US" sz="1600" b="1">
                        <a:solidFill>
                          <a:schemeClr val="bg1"/>
                        </a:solidFill>
                        <a:latin typeface="Arial" panose="020B0604020202020204"/>
                        <a:ea typeface="微软雅黑" panose="020B0503020204020204" charset="-122"/>
                        <a:cs typeface="+mn-ea"/>
                        <a:sym typeface="Arial" panose="020B0604020202020204"/>
                      </a:rPr>
                      <a:t>标题文本预设</a:t>
                    </a:r>
                    <a:endParaRPr lang="zh-CN" altLang="en-US" sz="1600" b="1">
                      <a:solidFill>
                        <a:schemeClr val="bg1"/>
                      </a:solidFill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endParaRPr>
                  </a:p>
                </p:txBody>
              </p:sp>
              <p:sp>
                <p:nvSpPr>
                  <p:cNvPr id="34" name="íṩľíḍè-Rectangle 54"/>
                  <p:cNvSpPr/>
                  <p:nvPr/>
                </p:nvSpPr>
                <p:spPr>
                  <a:xfrm>
                    <a:off x="725817" y="2516922"/>
                    <a:ext cx="1889082" cy="347403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 fontScale="77500" lnSpcReduction="20000"/>
                  </a:bodyPr>
                  <a:lstStyle/>
                  <a:p>
                    <a:pPr algn="ctr">
                      <a:lnSpc>
                        <a:spcPct val="120000"/>
                      </a:lnSpc>
                    </a:pPr>
                    <a:r>
                      <a:rPr lang="zh-CN" altLang="en-US" sz="900">
                        <a:solidFill>
                          <a:schemeClr val="bg1"/>
                        </a:solidFill>
                        <a:latin typeface="Arial" panose="020B0604020202020204"/>
                        <a:ea typeface="微软雅黑" panose="020B0503020204020204" charset="-122"/>
                        <a:cs typeface="+mn-ea"/>
                        <a:sym typeface="Arial" panose="020B0604020202020204"/>
                      </a:rPr>
                      <a:t>此部分内容作为文字排版占位显示</a:t>
                    </a:r>
                    <a:br>
                      <a:rPr lang="zh-CN" altLang="en-US" sz="900">
                        <a:solidFill>
                          <a:schemeClr val="bg1"/>
                        </a:solidFill>
                        <a:latin typeface="Arial" panose="020B0604020202020204"/>
                        <a:ea typeface="微软雅黑" panose="020B0503020204020204" charset="-122"/>
                        <a:cs typeface="+mn-ea"/>
                        <a:sym typeface="Arial" panose="020B0604020202020204"/>
                      </a:rPr>
                    </a:br>
                    <a:r>
                      <a:rPr lang="zh-CN" altLang="en-US" sz="900">
                        <a:solidFill>
                          <a:schemeClr val="bg1"/>
                        </a:solidFill>
                        <a:latin typeface="Arial" panose="020B0604020202020204"/>
                        <a:ea typeface="微软雅黑" panose="020B0503020204020204" charset="-122"/>
                        <a:cs typeface="+mn-ea"/>
                        <a:sym typeface="Arial" panose="020B0604020202020204"/>
                      </a:rPr>
                      <a:t>（建议使用主题字体）</a:t>
                    </a:r>
                    <a:endParaRPr lang="zh-CN" altLang="en-US" sz="900">
                      <a:solidFill>
                        <a:schemeClr val="bg1"/>
                      </a:solidFill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endParaRPr>
                  </a:p>
                </p:txBody>
              </p:sp>
            </p:grpSp>
          </p:grpSp>
          <p:grpSp>
            <p:nvGrpSpPr>
              <p:cNvPr id="20" name="Group 6"/>
              <p:cNvGrpSpPr/>
              <p:nvPr/>
            </p:nvGrpSpPr>
            <p:grpSpPr>
              <a:xfrm>
                <a:off x="8845325" y="1755251"/>
                <a:ext cx="2448156" cy="2910018"/>
                <a:chOff x="8845325" y="1755251"/>
                <a:chExt cx="2448156" cy="2910018"/>
              </a:xfrm>
            </p:grpSpPr>
            <p:sp>
              <p:nvSpPr>
                <p:cNvPr id="21" name="íṩľíḍè-Trapezoid 51"/>
                <p:cNvSpPr/>
                <p:nvPr/>
              </p:nvSpPr>
              <p:spPr>
                <a:xfrm rot="10800000">
                  <a:off x="8845325" y="2980372"/>
                  <a:ext cx="2448154" cy="106052"/>
                </a:xfrm>
                <a:prstGeom prst="trapezoid">
                  <a:avLst>
                    <a:gd name="adj" fmla="val 75086"/>
                  </a:avLst>
                </a:prstGeom>
                <a:pattFill prst="dkDnDiag">
                  <a:fgClr>
                    <a:schemeClr val="accent4">
                      <a:lumMod val="50000"/>
                    </a:schemeClr>
                  </a:fgClr>
                  <a:bgClr>
                    <a:schemeClr val="accent4">
                      <a:lumMod val="75000"/>
                    </a:schemeClr>
                  </a:bgClr>
                </a:pattFill>
                <a:ln w="3175"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22" name="íṩľíḍè-Trapezoid 52"/>
                <p:cNvSpPr/>
                <p:nvPr/>
              </p:nvSpPr>
              <p:spPr>
                <a:xfrm rot="10800000">
                  <a:off x="9301099" y="4559217"/>
                  <a:ext cx="1549106" cy="106052"/>
                </a:xfrm>
                <a:prstGeom prst="trapezoid">
                  <a:avLst>
                    <a:gd name="adj" fmla="val 75086"/>
                  </a:avLst>
                </a:prstGeom>
                <a:pattFill prst="dkDnDiag">
                  <a:fgClr>
                    <a:schemeClr val="accent4">
                      <a:lumMod val="50000"/>
                    </a:schemeClr>
                  </a:fgClr>
                  <a:bgClr>
                    <a:schemeClr val="accent4">
                      <a:lumMod val="75000"/>
                    </a:schemeClr>
                  </a:bgClr>
                </a:pattFill>
                <a:ln w="3175"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23" name="íṩľíḍè-Arrow: Up 53"/>
                <p:cNvSpPr/>
                <p:nvPr/>
              </p:nvSpPr>
              <p:spPr>
                <a:xfrm>
                  <a:off x="8845327" y="1755251"/>
                  <a:ext cx="2448154" cy="2801165"/>
                </a:xfrm>
                <a:prstGeom prst="upArrow">
                  <a:avLst>
                    <a:gd name="adj1" fmla="val 63377"/>
                    <a:gd name="adj2" fmla="val 50000"/>
                  </a:avLst>
                </a:prstGeom>
                <a:solidFill>
                  <a:schemeClr val="accent4"/>
                </a:solidFill>
                <a:ln w="3175" cap="flat" cmpd="sng" algn="ctr">
                  <a:noFill/>
                  <a:prstDash val="solid"/>
                </a:ln>
                <a:effectLst>
                  <a:outerShdw dist="25400" dir="5400000" algn="c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24" name="íṩľíḍè-Freeform: Shape 60"/>
                <p:cNvSpPr/>
                <p:nvPr/>
              </p:nvSpPr>
              <p:spPr bwMode="auto">
                <a:xfrm>
                  <a:off x="9767895" y="2518501"/>
                  <a:ext cx="603010" cy="379981"/>
                </a:xfrm>
                <a:custGeom>
                  <a:avLst/>
                  <a:gdLst>
                    <a:gd name="T0" fmla="*/ 205817445 w 21600"/>
                    <a:gd name="T1" fmla="*/ 12896655 h 21600"/>
                    <a:gd name="T2" fmla="*/ 205817445 w 21600"/>
                    <a:gd name="T3" fmla="*/ 3873124 h 21600"/>
                    <a:gd name="T4" fmla="*/ 190413453 w 21600"/>
                    <a:gd name="T5" fmla="*/ 0 h 21600"/>
                    <a:gd name="T6" fmla="*/ 15405247 w 21600"/>
                    <a:gd name="T7" fmla="*/ 0 h 21600"/>
                    <a:gd name="T8" fmla="*/ 0 w 21600"/>
                    <a:gd name="T9" fmla="*/ 3873124 h 21600"/>
                    <a:gd name="T10" fmla="*/ 0 w 21600"/>
                    <a:gd name="T11" fmla="*/ 41275556 h 21600"/>
                    <a:gd name="T12" fmla="*/ 15405247 w 21600"/>
                    <a:gd name="T13" fmla="*/ 45148680 h 21600"/>
                    <a:gd name="T14" fmla="*/ 190413453 w 21600"/>
                    <a:gd name="T15" fmla="*/ 45148680 h 21600"/>
                    <a:gd name="T16" fmla="*/ 205817445 w 21600"/>
                    <a:gd name="T17" fmla="*/ 41275556 h 21600"/>
                    <a:gd name="T18" fmla="*/ 205817445 w 21600"/>
                    <a:gd name="T19" fmla="*/ 32367006 h 21600"/>
                    <a:gd name="T20" fmla="*/ 205817445 w 21600"/>
                    <a:gd name="T21" fmla="*/ 32488207 h 21600"/>
                    <a:gd name="T22" fmla="*/ 286355233 w 21600"/>
                    <a:gd name="T23" fmla="*/ 41984108 h 21600"/>
                    <a:gd name="T24" fmla="*/ 286355233 w 21600"/>
                    <a:gd name="T25" fmla="*/ 3315119 h 21600"/>
                    <a:gd name="T26" fmla="*/ 205817445 w 21600"/>
                    <a:gd name="T27" fmla="*/ 12896655 h 21600"/>
                    <a:gd name="T28" fmla="*/ 205817445 w 21600"/>
                    <a:gd name="T29" fmla="*/ 12896655 h 2160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21600" h="21600">
                      <a:moveTo>
                        <a:pt x="15525" y="6170"/>
                      </a:moveTo>
                      <a:lnTo>
                        <a:pt x="15525" y="1853"/>
                      </a:lnTo>
                      <a:cubicBezTo>
                        <a:pt x="15525" y="834"/>
                        <a:pt x="15002" y="0"/>
                        <a:pt x="14363" y="0"/>
                      </a:cubicBezTo>
                      <a:lnTo>
                        <a:pt x="1162" y="0"/>
                      </a:lnTo>
                      <a:cubicBezTo>
                        <a:pt x="523" y="0"/>
                        <a:pt x="0" y="834"/>
                        <a:pt x="0" y="1853"/>
                      </a:cubicBezTo>
                      <a:lnTo>
                        <a:pt x="0" y="19747"/>
                      </a:lnTo>
                      <a:cubicBezTo>
                        <a:pt x="0" y="20766"/>
                        <a:pt x="523" y="21600"/>
                        <a:pt x="1162" y="21600"/>
                      </a:cubicBezTo>
                      <a:lnTo>
                        <a:pt x="14363" y="21600"/>
                      </a:lnTo>
                      <a:cubicBezTo>
                        <a:pt x="15002" y="21600"/>
                        <a:pt x="15525" y="20766"/>
                        <a:pt x="15525" y="19747"/>
                      </a:cubicBezTo>
                      <a:lnTo>
                        <a:pt x="15525" y="15485"/>
                      </a:lnTo>
                      <a:lnTo>
                        <a:pt x="15525" y="15543"/>
                      </a:lnTo>
                      <a:lnTo>
                        <a:pt x="21600" y="20086"/>
                      </a:lnTo>
                      <a:lnTo>
                        <a:pt x="21600" y="1586"/>
                      </a:lnTo>
                      <a:lnTo>
                        <a:pt x="15525" y="6170"/>
                      </a:lnTo>
                      <a:close/>
                      <a:moveTo>
                        <a:pt x="15525" y="617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grpSp>
              <p:nvGrpSpPr>
                <p:cNvPr id="25" name="Group 57"/>
                <p:cNvGrpSpPr/>
                <p:nvPr/>
              </p:nvGrpSpPr>
              <p:grpSpPr>
                <a:xfrm>
                  <a:off x="9301096" y="3524732"/>
                  <a:ext cx="1549107" cy="593624"/>
                  <a:chOff x="725817" y="2270701"/>
                  <a:chExt cx="1889082" cy="593624"/>
                </a:xfrm>
              </p:grpSpPr>
              <p:sp>
                <p:nvSpPr>
                  <p:cNvPr id="26" name="íṩľíḍè-Rectangle 58"/>
                  <p:cNvSpPr/>
                  <p:nvPr/>
                </p:nvSpPr>
                <p:spPr>
                  <a:xfrm>
                    <a:off x="725817" y="2270701"/>
                    <a:ext cx="1889082" cy="246221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fontScale="95000" lnSpcReduction="10000"/>
                  </a:bodyPr>
                  <a:lstStyle/>
                  <a:p>
                    <a:pPr algn="ctr"/>
                    <a:r>
                      <a:rPr lang="zh-CN" altLang="en-US" sz="1600" b="1">
                        <a:solidFill>
                          <a:schemeClr val="bg1"/>
                        </a:solidFill>
                        <a:latin typeface="Arial" panose="020B0604020202020204"/>
                        <a:ea typeface="微软雅黑" panose="020B0503020204020204" charset="-122"/>
                        <a:cs typeface="+mn-ea"/>
                        <a:sym typeface="Arial" panose="020B0604020202020204"/>
                      </a:rPr>
                      <a:t>标题文本预设</a:t>
                    </a:r>
                    <a:endParaRPr lang="zh-CN" altLang="en-US" sz="1600" b="1">
                      <a:solidFill>
                        <a:schemeClr val="bg1"/>
                      </a:solidFill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endParaRPr>
                  </a:p>
                </p:txBody>
              </p:sp>
              <p:sp>
                <p:nvSpPr>
                  <p:cNvPr id="27" name="íṩľíḍè-Rectangle 62"/>
                  <p:cNvSpPr/>
                  <p:nvPr/>
                </p:nvSpPr>
                <p:spPr>
                  <a:xfrm>
                    <a:off x="725817" y="2516922"/>
                    <a:ext cx="1889082" cy="347403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 fontScale="77500" lnSpcReduction="20000"/>
                  </a:bodyPr>
                  <a:lstStyle/>
                  <a:p>
                    <a:pPr algn="ctr">
                      <a:lnSpc>
                        <a:spcPct val="120000"/>
                      </a:lnSpc>
                    </a:pPr>
                    <a:r>
                      <a:rPr lang="zh-CN" altLang="en-US" sz="900">
                        <a:solidFill>
                          <a:schemeClr val="bg1"/>
                        </a:solidFill>
                        <a:latin typeface="Arial" panose="020B0604020202020204"/>
                        <a:ea typeface="微软雅黑" panose="020B0503020204020204" charset="-122"/>
                        <a:cs typeface="+mn-ea"/>
                        <a:sym typeface="Arial" panose="020B0604020202020204"/>
                      </a:rPr>
                      <a:t>此部分内容作为文字排版占位显示</a:t>
                    </a:r>
                    <a:br>
                      <a:rPr lang="zh-CN" altLang="en-US" sz="900">
                        <a:solidFill>
                          <a:schemeClr val="bg1"/>
                        </a:solidFill>
                        <a:latin typeface="Arial" panose="020B0604020202020204"/>
                        <a:ea typeface="微软雅黑" panose="020B0503020204020204" charset="-122"/>
                        <a:cs typeface="+mn-ea"/>
                        <a:sym typeface="Arial" panose="020B0604020202020204"/>
                      </a:rPr>
                    </a:br>
                    <a:r>
                      <a:rPr lang="zh-CN" altLang="en-US" sz="900">
                        <a:solidFill>
                          <a:schemeClr val="bg1"/>
                        </a:solidFill>
                        <a:latin typeface="Arial" panose="020B0604020202020204"/>
                        <a:ea typeface="微软雅黑" panose="020B0503020204020204" charset="-122"/>
                        <a:cs typeface="+mn-ea"/>
                        <a:sym typeface="Arial" panose="020B0604020202020204"/>
                      </a:rPr>
                      <a:t>（建议使用主题字体）</a:t>
                    </a:r>
                    <a:endParaRPr lang="zh-CN" altLang="en-US" sz="900">
                      <a:solidFill>
                        <a:schemeClr val="bg1"/>
                      </a:solidFill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endParaRPr>
                  </a:p>
                </p:txBody>
              </p:sp>
            </p:grpSp>
          </p:grpSp>
        </p:grpSp>
        <p:grpSp>
          <p:nvGrpSpPr>
            <p:cNvPr id="4" name="Group 42"/>
            <p:cNvGrpSpPr/>
            <p:nvPr/>
          </p:nvGrpSpPr>
          <p:grpSpPr>
            <a:xfrm>
              <a:off x="1446648" y="4473789"/>
              <a:ext cx="9298705" cy="857260"/>
              <a:chOff x="1768931" y="3638220"/>
              <a:chExt cx="9298705" cy="857260"/>
            </a:xfrm>
          </p:grpSpPr>
          <p:grpSp>
            <p:nvGrpSpPr>
              <p:cNvPr id="5" name="Group 46"/>
              <p:cNvGrpSpPr/>
              <p:nvPr/>
            </p:nvGrpSpPr>
            <p:grpSpPr>
              <a:xfrm>
                <a:off x="1768931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5" name="íṩľíḍè-TextBox 77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>
                      <a:solidFill>
                        <a:schemeClr val="accent1"/>
                      </a:solidFill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rPr>
                    <a:t>标题文本预设</a:t>
                  </a:r>
                  <a:endParaRPr lang="zh-CN" altLang="en-US" sz="1400" b="1">
                    <a:solidFill>
                      <a:schemeClr val="accent1"/>
                    </a:solidFill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16" name="íṩľíḍè-TextBox 78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rPr>
                    <a:t>此部分内容作为文字排版占位显示 </a:t>
                  </a:r>
                  <a:br>
                    <a:rPr lang="zh-CN" altLang="en-US" sz="1000"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rPr>
                  </a:br>
                  <a:r>
                    <a:rPr lang="zh-CN" altLang="en-US" sz="1000"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rPr>
                    <a:t>（建议使用主题字体）</a:t>
                  </a:r>
                  <a:endParaRPr lang="zh-CN" altLang="en-US" sz="1000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</p:grpSp>
          <p:grpSp>
            <p:nvGrpSpPr>
              <p:cNvPr id="6" name="Group 50"/>
              <p:cNvGrpSpPr/>
              <p:nvPr/>
            </p:nvGrpSpPr>
            <p:grpSpPr>
              <a:xfrm>
                <a:off x="4130785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3" name="íṩľíḍè-TextBox 75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>
                      <a:solidFill>
                        <a:schemeClr val="accent2"/>
                      </a:solidFill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rPr>
                    <a:t>标题文本预设</a:t>
                  </a:r>
                  <a:endParaRPr lang="zh-CN" altLang="en-US" sz="1400" b="1">
                    <a:solidFill>
                      <a:schemeClr val="accent2"/>
                    </a:solidFill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14" name="íṩľíḍè-TextBox 76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rPr>
                    <a:t>此部分内容作为文字排版占位显示 </a:t>
                  </a:r>
                  <a:br>
                    <a:rPr lang="zh-CN" altLang="en-US" sz="1000"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rPr>
                  </a:br>
                  <a:r>
                    <a:rPr lang="zh-CN" altLang="en-US" sz="1000"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rPr>
                    <a:t>（建议使用主题字体）</a:t>
                  </a:r>
                  <a:endParaRPr lang="zh-CN" altLang="en-US" sz="1000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</p:grpSp>
          <p:grpSp>
            <p:nvGrpSpPr>
              <p:cNvPr id="7" name="Group 68"/>
              <p:cNvGrpSpPr/>
              <p:nvPr/>
            </p:nvGrpSpPr>
            <p:grpSpPr>
              <a:xfrm>
                <a:off x="6492639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1" name="íṩľíḍè-TextBox 73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>
                      <a:solidFill>
                        <a:schemeClr val="accent3"/>
                      </a:solidFill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rPr>
                    <a:t>标题文本预设</a:t>
                  </a:r>
                  <a:endParaRPr lang="zh-CN" altLang="en-US" sz="1400" b="1">
                    <a:solidFill>
                      <a:schemeClr val="accent3"/>
                    </a:solidFill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12" name="íṩľíḍè-TextBox 74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rPr>
                    <a:t>此部分内容作为文字排版占位显示 </a:t>
                  </a:r>
                  <a:br>
                    <a:rPr lang="zh-CN" altLang="en-US" sz="1000"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rPr>
                  </a:br>
                  <a:r>
                    <a:rPr lang="zh-CN" altLang="en-US" sz="1000"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rPr>
                    <a:t>（建议使用主题字体）</a:t>
                  </a:r>
                  <a:endParaRPr lang="zh-CN" altLang="en-US" sz="1000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</p:grpSp>
          <p:grpSp>
            <p:nvGrpSpPr>
              <p:cNvPr id="8" name="Group 69"/>
              <p:cNvGrpSpPr/>
              <p:nvPr/>
            </p:nvGrpSpPr>
            <p:grpSpPr>
              <a:xfrm>
                <a:off x="8854493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9" name="íṩľíḍè-TextBox 71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>
                      <a:solidFill>
                        <a:schemeClr val="accent4"/>
                      </a:solidFill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rPr>
                    <a:t>标题文本预设</a:t>
                  </a:r>
                  <a:endParaRPr lang="zh-CN" altLang="en-US" sz="1400" b="1">
                    <a:solidFill>
                      <a:schemeClr val="accent4"/>
                    </a:solidFill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10" name="íṩľíḍè-TextBox 72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rPr>
                    <a:t>此部分内容作为文字排版占位显示 </a:t>
                  </a:r>
                  <a:br>
                    <a:rPr lang="zh-CN" altLang="en-US" sz="1000"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rPr>
                  </a:br>
                  <a:r>
                    <a:rPr lang="zh-CN" altLang="en-US" sz="1000">
                      <a:latin typeface="Arial" panose="020B0604020202020204"/>
                      <a:ea typeface="微软雅黑" panose="020B0503020204020204" charset="-122"/>
                      <a:cs typeface="+mn-ea"/>
                      <a:sym typeface="Arial" panose="020B0604020202020204"/>
                    </a:rPr>
                    <a:t>（建议使用主题字体）</a:t>
                  </a:r>
                  <a:endParaRPr lang="zh-CN" altLang="en-US" sz="1000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</p:grp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97452c1-0b1e-4c29-a712-6cb69ee2e02b"/>
          <p:cNvGrpSpPr>
            <a:grpSpLocks noChangeAspect="1"/>
          </p:cNvGrpSpPr>
          <p:nvPr/>
        </p:nvGrpSpPr>
        <p:grpSpPr>
          <a:xfrm>
            <a:off x="1282307" y="2058211"/>
            <a:ext cx="9627387" cy="3491020"/>
            <a:chOff x="1282307" y="2458260"/>
            <a:chExt cx="9627387" cy="3491020"/>
          </a:xfrm>
        </p:grpSpPr>
        <p:sp>
          <p:nvSpPr>
            <p:cNvPr id="4" name="íṡľíḍè-Rectangle 3"/>
            <p:cNvSpPr/>
            <p:nvPr/>
          </p:nvSpPr>
          <p:spPr>
            <a:xfrm>
              <a:off x="3667091" y="2996953"/>
              <a:ext cx="2378072" cy="105528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dist="889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" name="íṡľíḍè-Rectangle 4"/>
            <p:cNvSpPr/>
            <p:nvPr/>
          </p:nvSpPr>
          <p:spPr>
            <a:xfrm>
              <a:off x="1282307" y="2996953"/>
              <a:ext cx="2378072" cy="10552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dist="889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" name="íṡľíḍè-Freeform 5"/>
            <p:cNvSpPr/>
            <p:nvPr/>
          </p:nvSpPr>
          <p:spPr bwMode="auto">
            <a:xfrm flipH="1">
              <a:off x="2157817" y="3222552"/>
              <a:ext cx="627053" cy="626031"/>
            </a:xfrm>
            <a:custGeom>
              <a:avLst/>
              <a:gdLst>
                <a:gd name="connsiteX0" fmla="*/ 139649 w 606580"/>
                <a:gd name="connsiteY0" fmla="*/ 323260 h 605592"/>
                <a:gd name="connsiteX1" fmla="*/ 274852 w 606580"/>
                <a:gd name="connsiteY1" fmla="*/ 323260 h 605592"/>
                <a:gd name="connsiteX2" fmla="*/ 274852 w 606580"/>
                <a:gd name="connsiteY2" fmla="*/ 349440 h 605592"/>
                <a:gd name="connsiteX3" fmla="*/ 139649 w 606580"/>
                <a:gd name="connsiteY3" fmla="*/ 349440 h 605592"/>
                <a:gd name="connsiteX4" fmla="*/ 66294 w 606580"/>
                <a:gd name="connsiteY4" fmla="*/ 26233 h 605592"/>
                <a:gd name="connsiteX5" fmla="*/ 66294 w 606580"/>
                <a:gd name="connsiteY5" fmla="*/ 375703 h 605592"/>
                <a:gd name="connsiteX6" fmla="*/ 540286 w 606580"/>
                <a:gd name="connsiteY6" fmla="*/ 375703 h 605592"/>
                <a:gd name="connsiteX7" fmla="*/ 540286 w 606580"/>
                <a:gd name="connsiteY7" fmla="*/ 26233 h 605592"/>
                <a:gd name="connsiteX8" fmla="*/ 39925 w 606580"/>
                <a:gd name="connsiteY8" fmla="*/ 0 h 605592"/>
                <a:gd name="connsiteX9" fmla="*/ 566655 w 606580"/>
                <a:gd name="connsiteY9" fmla="*/ 0 h 605592"/>
                <a:gd name="connsiteX10" fmla="*/ 566655 w 606580"/>
                <a:gd name="connsiteY10" fmla="*/ 375703 h 605592"/>
                <a:gd name="connsiteX11" fmla="*/ 606580 w 606580"/>
                <a:gd name="connsiteY11" fmla="*/ 375703 h 605592"/>
                <a:gd name="connsiteX12" fmla="*/ 606580 w 606580"/>
                <a:gd name="connsiteY12" fmla="*/ 401936 h 605592"/>
                <a:gd name="connsiteX13" fmla="*/ 373716 w 606580"/>
                <a:gd name="connsiteY13" fmla="*/ 401936 h 605592"/>
                <a:gd name="connsiteX14" fmla="*/ 413269 w 606580"/>
                <a:gd name="connsiteY14" fmla="*/ 600587 h 605592"/>
                <a:gd name="connsiteX15" fmla="*/ 387364 w 606580"/>
                <a:gd name="connsiteY15" fmla="*/ 605592 h 605592"/>
                <a:gd name="connsiteX16" fmla="*/ 346790 w 606580"/>
                <a:gd name="connsiteY16" fmla="*/ 401936 h 605592"/>
                <a:gd name="connsiteX17" fmla="*/ 316521 w 606580"/>
                <a:gd name="connsiteY17" fmla="*/ 401936 h 605592"/>
                <a:gd name="connsiteX18" fmla="*/ 316521 w 606580"/>
                <a:gd name="connsiteY18" fmla="*/ 551828 h 605592"/>
                <a:gd name="connsiteX19" fmla="*/ 290059 w 606580"/>
                <a:gd name="connsiteY19" fmla="*/ 551828 h 605592"/>
                <a:gd name="connsiteX20" fmla="*/ 290059 w 606580"/>
                <a:gd name="connsiteY20" fmla="*/ 401936 h 605592"/>
                <a:gd name="connsiteX21" fmla="*/ 247163 w 606580"/>
                <a:gd name="connsiteY21" fmla="*/ 401936 h 605592"/>
                <a:gd name="connsiteX22" fmla="*/ 206588 w 606580"/>
                <a:gd name="connsiteY22" fmla="*/ 605592 h 605592"/>
                <a:gd name="connsiteX23" fmla="*/ 180591 w 606580"/>
                <a:gd name="connsiteY23" fmla="*/ 600494 h 605592"/>
                <a:gd name="connsiteX24" fmla="*/ 220237 w 606580"/>
                <a:gd name="connsiteY24" fmla="*/ 401936 h 605592"/>
                <a:gd name="connsiteX25" fmla="*/ 0 w 606580"/>
                <a:gd name="connsiteY25" fmla="*/ 401936 h 605592"/>
                <a:gd name="connsiteX26" fmla="*/ 0 w 606580"/>
                <a:gd name="connsiteY26" fmla="*/ 375703 h 605592"/>
                <a:gd name="connsiteX27" fmla="*/ 39925 w 606580"/>
                <a:gd name="connsiteY27" fmla="*/ 375703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6580" h="605592">
                  <a:moveTo>
                    <a:pt x="139649" y="323260"/>
                  </a:moveTo>
                  <a:lnTo>
                    <a:pt x="274852" y="323260"/>
                  </a:lnTo>
                  <a:lnTo>
                    <a:pt x="274852" y="349440"/>
                  </a:lnTo>
                  <a:lnTo>
                    <a:pt x="139649" y="349440"/>
                  </a:lnTo>
                  <a:close/>
                  <a:moveTo>
                    <a:pt x="66294" y="26233"/>
                  </a:moveTo>
                  <a:lnTo>
                    <a:pt x="66294" y="375703"/>
                  </a:lnTo>
                  <a:lnTo>
                    <a:pt x="540286" y="375703"/>
                  </a:lnTo>
                  <a:lnTo>
                    <a:pt x="540286" y="26233"/>
                  </a:lnTo>
                  <a:close/>
                  <a:moveTo>
                    <a:pt x="39925" y="0"/>
                  </a:moveTo>
                  <a:lnTo>
                    <a:pt x="566655" y="0"/>
                  </a:lnTo>
                  <a:lnTo>
                    <a:pt x="566655" y="375703"/>
                  </a:lnTo>
                  <a:lnTo>
                    <a:pt x="606580" y="375703"/>
                  </a:lnTo>
                  <a:lnTo>
                    <a:pt x="606580" y="401936"/>
                  </a:lnTo>
                  <a:lnTo>
                    <a:pt x="373716" y="401936"/>
                  </a:lnTo>
                  <a:lnTo>
                    <a:pt x="413269" y="600587"/>
                  </a:lnTo>
                  <a:lnTo>
                    <a:pt x="387364" y="605592"/>
                  </a:lnTo>
                  <a:lnTo>
                    <a:pt x="346790" y="401936"/>
                  </a:lnTo>
                  <a:lnTo>
                    <a:pt x="316521" y="401936"/>
                  </a:lnTo>
                  <a:lnTo>
                    <a:pt x="316521" y="551828"/>
                  </a:lnTo>
                  <a:lnTo>
                    <a:pt x="290059" y="551828"/>
                  </a:lnTo>
                  <a:lnTo>
                    <a:pt x="290059" y="401936"/>
                  </a:lnTo>
                  <a:lnTo>
                    <a:pt x="247163" y="401936"/>
                  </a:lnTo>
                  <a:lnTo>
                    <a:pt x="206588" y="605592"/>
                  </a:lnTo>
                  <a:lnTo>
                    <a:pt x="180591" y="600494"/>
                  </a:lnTo>
                  <a:lnTo>
                    <a:pt x="220237" y="401936"/>
                  </a:lnTo>
                  <a:lnTo>
                    <a:pt x="0" y="401936"/>
                  </a:lnTo>
                  <a:lnTo>
                    <a:pt x="0" y="375703"/>
                  </a:lnTo>
                  <a:lnTo>
                    <a:pt x="39925" y="3757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" name="íṡľíḍè-Freeform 6"/>
            <p:cNvSpPr/>
            <p:nvPr/>
          </p:nvSpPr>
          <p:spPr bwMode="auto">
            <a:xfrm flipH="1">
              <a:off x="4520691" y="3205943"/>
              <a:ext cx="627430" cy="626408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278945 h 440259"/>
                <a:gd name="T27" fmla="*/ 278945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  <a:gd name="T44" fmla="*/ 278945 h 440259"/>
                <a:gd name="T45" fmla="*/ 278945 h 440259"/>
                <a:gd name="T46" fmla="*/ 278945 h 440259"/>
                <a:gd name="T47" fmla="*/ 278945 h 440259"/>
                <a:gd name="T48" fmla="*/ 278945 h 440259"/>
                <a:gd name="T49" fmla="*/ 278945 h 440259"/>
                <a:gd name="T50" fmla="*/ 88862 h 440259"/>
                <a:gd name="T51" fmla="*/ 88862 h 440259"/>
                <a:gd name="T52" fmla="*/ 278945 h 440259"/>
                <a:gd name="T53" fmla="*/ 278945 h 440259"/>
                <a:gd name="T54" fmla="*/ 278945 h 440259"/>
                <a:gd name="T55" fmla="*/ 278945 h 440259"/>
                <a:gd name="T56" fmla="*/ 278945 h 440259"/>
                <a:gd name="T57" fmla="*/ 278945 h 440259"/>
                <a:gd name="T58" fmla="*/ 88862 h 440259"/>
                <a:gd name="T59" fmla="*/ 88862 h 440259"/>
                <a:gd name="T60" fmla="*/ 278945 h 440259"/>
                <a:gd name="T61" fmla="*/ 278945 h 440259"/>
                <a:gd name="T62" fmla="*/ 278945 h 440259"/>
                <a:gd name="T63" fmla="*/ 278945 h 440259"/>
                <a:gd name="T64" fmla="*/ 278945 h 440259"/>
                <a:gd name="T65" fmla="*/ 278945 h 440259"/>
                <a:gd name="T66" fmla="*/ 88862 h 440259"/>
                <a:gd name="T67" fmla="*/ 88862 h 440259"/>
                <a:gd name="T68" fmla="*/ 278945 h 440259"/>
                <a:gd name="T69" fmla="*/ 278945 h 440259"/>
                <a:gd name="T70" fmla="*/ 278945 h 440259"/>
                <a:gd name="T71" fmla="*/ 278945 h 440259"/>
                <a:gd name="T72" fmla="*/ 278945 h 440259"/>
                <a:gd name="T73" fmla="*/ 278945 h 440259"/>
                <a:gd name="T74" fmla="*/ 278945 h 440259"/>
                <a:gd name="T75" fmla="*/ 278945 h 440259"/>
                <a:gd name="T76" fmla="*/ 278945 h 440259"/>
                <a:gd name="T77" fmla="*/ 278945 h 440259"/>
                <a:gd name="T78" fmla="*/ 278945 h 440259"/>
                <a:gd name="T79" fmla="*/ 278945 h 440259"/>
                <a:gd name="T80" fmla="*/ 278945 h 440259"/>
                <a:gd name="T81" fmla="*/ 278945 h 440259"/>
                <a:gd name="T82" fmla="*/ 278945 h 440259"/>
                <a:gd name="T83" fmla="*/ 278945 h 440259"/>
                <a:gd name="T84" fmla="*/ 278945 h 440259"/>
                <a:gd name="T85" fmla="*/ 278945 h 440259"/>
                <a:gd name="T86" fmla="*/ 278945 h 440259"/>
                <a:gd name="T87" fmla="*/ 278945 h 440259"/>
                <a:gd name="T88" fmla="*/ 278945 h 440259"/>
                <a:gd name="T89" fmla="*/ 278945 h 440259"/>
                <a:gd name="T90" fmla="*/ 278945 h 440259"/>
                <a:gd name="T91" fmla="*/ 278945 h 440259"/>
                <a:gd name="T92" fmla="*/ 278945 h 440259"/>
                <a:gd name="T93" fmla="*/ 278945 h 440259"/>
                <a:gd name="T94" fmla="*/ 278945 h 440259"/>
                <a:gd name="T95" fmla="*/ 278945 h 440259"/>
                <a:gd name="T96" fmla="*/ 278945 h 440259"/>
                <a:gd name="T97" fmla="*/ 278945 h 440259"/>
                <a:gd name="T98" fmla="*/ 278945 h 440259"/>
                <a:gd name="T99" fmla="*/ 278945 h 440259"/>
                <a:gd name="T100" fmla="*/ 278945 h 440259"/>
                <a:gd name="T101" fmla="*/ 278945 h 440259"/>
                <a:gd name="T102" fmla="*/ 278945 h 440259"/>
                <a:gd name="T103" fmla="*/ 278945 h 440259"/>
                <a:gd name="T104" fmla="*/ 278945 h 440259"/>
                <a:gd name="T105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33" h="6533">
                  <a:moveTo>
                    <a:pt x="6394" y="0"/>
                  </a:moveTo>
                  <a:lnTo>
                    <a:pt x="4528" y="0"/>
                  </a:lnTo>
                  <a:cubicBezTo>
                    <a:pt x="4528" y="0"/>
                    <a:pt x="4527" y="0"/>
                    <a:pt x="4526" y="0"/>
                  </a:cubicBezTo>
                  <a:lnTo>
                    <a:pt x="4526" y="0"/>
                  </a:lnTo>
                  <a:lnTo>
                    <a:pt x="761" y="0"/>
                  </a:lnTo>
                  <a:cubicBezTo>
                    <a:pt x="685" y="0"/>
                    <a:pt x="622" y="62"/>
                    <a:pt x="622" y="139"/>
                  </a:cubicBezTo>
                  <a:lnTo>
                    <a:pt x="622" y="1564"/>
                  </a:lnTo>
                  <a:lnTo>
                    <a:pt x="0" y="1564"/>
                  </a:lnTo>
                  <a:lnTo>
                    <a:pt x="0" y="1842"/>
                  </a:lnTo>
                  <a:lnTo>
                    <a:pt x="622" y="1842"/>
                  </a:lnTo>
                  <a:lnTo>
                    <a:pt x="622" y="3128"/>
                  </a:lnTo>
                  <a:lnTo>
                    <a:pt x="0" y="3128"/>
                  </a:lnTo>
                  <a:lnTo>
                    <a:pt x="0" y="3406"/>
                  </a:lnTo>
                  <a:lnTo>
                    <a:pt x="622" y="3406"/>
                  </a:lnTo>
                  <a:lnTo>
                    <a:pt x="622" y="4692"/>
                  </a:lnTo>
                  <a:lnTo>
                    <a:pt x="0" y="4692"/>
                  </a:lnTo>
                  <a:lnTo>
                    <a:pt x="0" y="4970"/>
                  </a:lnTo>
                  <a:lnTo>
                    <a:pt x="622" y="4970"/>
                  </a:lnTo>
                  <a:lnTo>
                    <a:pt x="622" y="6394"/>
                  </a:lnTo>
                  <a:cubicBezTo>
                    <a:pt x="622" y="6471"/>
                    <a:pt x="685" y="6533"/>
                    <a:pt x="761" y="6533"/>
                  </a:cubicBezTo>
                  <a:lnTo>
                    <a:pt x="6394" y="6533"/>
                  </a:lnTo>
                  <a:cubicBezTo>
                    <a:pt x="6471" y="6533"/>
                    <a:pt x="6533" y="6471"/>
                    <a:pt x="6533" y="6394"/>
                  </a:cubicBezTo>
                  <a:lnTo>
                    <a:pt x="6533" y="1793"/>
                  </a:lnTo>
                  <a:lnTo>
                    <a:pt x="6533" y="139"/>
                  </a:lnTo>
                  <a:cubicBezTo>
                    <a:pt x="6533" y="62"/>
                    <a:pt x="6471" y="0"/>
                    <a:pt x="6394" y="0"/>
                  </a:cubicBezTo>
                  <a:close/>
                  <a:moveTo>
                    <a:pt x="4665" y="448"/>
                  </a:moveTo>
                  <a:lnTo>
                    <a:pt x="6028" y="1654"/>
                  </a:lnTo>
                  <a:lnTo>
                    <a:pt x="4665" y="1654"/>
                  </a:lnTo>
                  <a:lnTo>
                    <a:pt x="4665" y="448"/>
                  </a:lnTo>
                  <a:close/>
                  <a:moveTo>
                    <a:pt x="6255" y="1484"/>
                  </a:moveTo>
                  <a:lnTo>
                    <a:pt x="4893" y="278"/>
                  </a:lnTo>
                  <a:lnTo>
                    <a:pt x="6255" y="278"/>
                  </a:lnTo>
                  <a:lnTo>
                    <a:pt x="6255" y="1484"/>
                  </a:lnTo>
                  <a:close/>
                  <a:moveTo>
                    <a:pt x="900" y="6255"/>
                  </a:moveTo>
                  <a:lnTo>
                    <a:pt x="900" y="4970"/>
                  </a:lnTo>
                  <a:lnTo>
                    <a:pt x="1389" y="4970"/>
                  </a:lnTo>
                  <a:lnTo>
                    <a:pt x="1389" y="4692"/>
                  </a:lnTo>
                  <a:lnTo>
                    <a:pt x="900" y="4692"/>
                  </a:lnTo>
                  <a:lnTo>
                    <a:pt x="900" y="3406"/>
                  </a:lnTo>
                  <a:lnTo>
                    <a:pt x="1389" y="3406"/>
                  </a:lnTo>
                  <a:lnTo>
                    <a:pt x="1389" y="3128"/>
                  </a:lnTo>
                  <a:lnTo>
                    <a:pt x="900" y="3128"/>
                  </a:lnTo>
                  <a:lnTo>
                    <a:pt x="900" y="1842"/>
                  </a:lnTo>
                  <a:lnTo>
                    <a:pt x="1389" y="1842"/>
                  </a:lnTo>
                  <a:lnTo>
                    <a:pt x="1389" y="1564"/>
                  </a:lnTo>
                  <a:lnTo>
                    <a:pt x="900" y="1564"/>
                  </a:lnTo>
                  <a:lnTo>
                    <a:pt x="900" y="278"/>
                  </a:lnTo>
                  <a:lnTo>
                    <a:pt x="4387" y="278"/>
                  </a:lnTo>
                  <a:lnTo>
                    <a:pt x="4387" y="1793"/>
                  </a:lnTo>
                  <a:cubicBezTo>
                    <a:pt x="4387" y="1870"/>
                    <a:pt x="4449" y="1932"/>
                    <a:pt x="4526" y="1932"/>
                  </a:cubicBezTo>
                  <a:lnTo>
                    <a:pt x="6255" y="1932"/>
                  </a:lnTo>
                  <a:lnTo>
                    <a:pt x="6255" y="6255"/>
                  </a:lnTo>
                  <a:lnTo>
                    <a:pt x="900" y="62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" name="íṡľíḍè-Rectangle 7"/>
            <p:cNvSpPr/>
            <p:nvPr/>
          </p:nvSpPr>
          <p:spPr>
            <a:xfrm>
              <a:off x="6051875" y="2996953"/>
              <a:ext cx="2378072" cy="10552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dist="889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" name="íṡľíḍè-Freeform 8"/>
            <p:cNvSpPr/>
            <p:nvPr/>
          </p:nvSpPr>
          <p:spPr bwMode="auto">
            <a:xfrm flipH="1">
              <a:off x="6836894" y="3268449"/>
              <a:ext cx="739702" cy="453906"/>
            </a:xfrm>
            <a:custGeom>
              <a:avLst/>
              <a:gdLst>
                <a:gd name="connsiteX0" fmla="*/ 487358 w 607639"/>
                <a:gd name="connsiteY0" fmla="*/ 290730 h 372868"/>
                <a:gd name="connsiteX1" fmla="*/ 545598 w 607639"/>
                <a:gd name="connsiteY1" fmla="*/ 290730 h 372868"/>
                <a:gd name="connsiteX2" fmla="*/ 558243 w 607639"/>
                <a:gd name="connsiteY2" fmla="*/ 303361 h 372868"/>
                <a:gd name="connsiteX3" fmla="*/ 545598 w 607639"/>
                <a:gd name="connsiteY3" fmla="*/ 315992 h 372868"/>
                <a:gd name="connsiteX4" fmla="*/ 487358 w 607639"/>
                <a:gd name="connsiteY4" fmla="*/ 315992 h 372868"/>
                <a:gd name="connsiteX5" fmla="*/ 474623 w 607639"/>
                <a:gd name="connsiteY5" fmla="*/ 303361 h 372868"/>
                <a:gd name="connsiteX6" fmla="*/ 487358 w 607639"/>
                <a:gd name="connsiteY6" fmla="*/ 290730 h 372868"/>
                <a:gd name="connsiteX7" fmla="*/ 390732 w 607639"/>
                <a:gd name="connsiteY7" fmla="*/ 290730 h 372868"/>
                <a:gd name="connsiteX8" fmla="*/ 434179 w 607639"/>
                <a:gd name="connsiteY8" fmla="*/ 290730 h 372868"/>
                <a:gd name="connsiteX9" fmla="*/ 446821 w 607639"/>
                <a:gd name="connsiteY9" fmla="*/ 303361 h 372868"/>
                <a:gd name="connsiteX10" fmla="*/ 434179 w 607639"/>
                <a:gd name="connsiteY10" fmla="*/ 315992 h 372868"/>
                <a:gd name="connsiteX11" fmla="*/ 390732 w 607639"/>
                <a:gd name="connsiteY11" fmla="*/ 315992 h 372868"/>
                <a:gd name="connsiteX12" fmla="*/ 378090 w 607639"/>
                <a:gd name="connsiteY12" fmla="*/ 303361 h 372868"/>
                <a:gd name="connsiteX13" fmla="*/ 390732 w 607639"/>
                <a:gd name="connsiteY13" fmla="*/ 290730 h 372868"/>
                <a:gd name="connsiteX14" fmla="*/ 252789 w 607639"/>
                <a:gd name="connsiteY14" fmla="*/ 290730 h 372868"/>
                <a:gd name="connsiteX15" fmla="*/ 340969 w 607639"/>
                <a:gd name="connsiteY15" fmla="*/ 290730 h 372868"/>
                <a:gd name="connsiteX16" fmla="*/ 353604 w 607639"/>
                <a:gd name="connsiteY16" fmla="*/ 303361 h 372868"/>
                <a:gd name="connsiteX17" fmla="*/ 340969 w 607639"/>
                <a:gd name="connsiteY17" fmla="*/ 315992 h 372868"/>
                <a:gd name="connsiteX18" fmla="*/ 252789 w 607639"/>
                <a:gd name="connsiteY18" fmla="*/ 315992 h 372868"/>
                <a:gd name="connsiteX19" fmla="*/ 240064 w 607639"/>
                <a:gd name="connsiteY19" fmla="*/ 303361 h 372868"/>
                <a:gd name="connsiteX20" fmla="*/ 252789 w 607639"/>
                <a:gd name="connsiteY20" fmla="*/ 290730 h 372868"/>
                <a:gd name="connsiteX21" fmla="*/ 518189 w 607639"/>
                <a:gd name="connsiteY21" fmla="*/ 240134 h 372868"/>
                <a:gd name="connsiteX22" fmla="*/ 545604 w 607639"/>
                <a:gd name="connsiteY22" fmla="*/ 240134 h 372868"/>
                <a:gd name="connsiteX23" fmla="*/ 558243 w 607639"/>
                <a:gd name="connsiteY23" fmla="*/ 252765 h 372868"/>
                <a:gd name="connsiteX24" fmla="*/ 545604 w 607639"/>
                <a:gd name="connsiteY24" fmla="*/ 265396 h 372868"/>
                <a:gd name="connsiteX25" fmla="*/ 518189 w 607639"/>
                <a:gd name="connsiteY25" fmla="*/ 265396 h 372868"/>
                <a:gd name="connsiteX26" fmla="*/ 505460 w 607639"/>
                <a:gd name="connsiteY26" fmla="*/ 252765 h 372868"/>
                <a:gd name="connsiteX27" fmla="*/ 518189 w 607639"/>
                <a:gd name="connsiteY27" fmla="*/ 240134 h 372868"/>
                <a:gd name="connsiteX28" fmla="*/ 376407 w 607639"/>
                <a:gd name="connsiteY28" fmla="*/ 240134 h 372868"/>
                <a:gd name="connsiteX29" fmla="*/ 476025 w 607639"/>
                <a:gd name="connsiteY29" fmla="*/ 240134 h 372868"/>
                <a:gd name="connsiteX30" fmla="*/ 488666 w 607639"/>
                <a:gd name="connsiteY30" fmla="*/ 252765 h 372868"/>
                <a:gd name="connsiteX31" fmla="*/ 476025 w 607639"/>
                <a:gd name="connsiteY31" fmla="*/ 265396 h 372868"/>
                <a:gd name="connsiteX32" fmla="*/ 376407 w 607639"/>
                <a:gd name="connsiteY32" fmla="*/ 265396 h 372868"/>
                <a:gd name="connsiteX33" fmla="*/ 363765 w 607639"/>
                <a:gd name="connsiteY33" fmla="*/ 252765 h 372868"/>
                <a:gd name="connsiteX34" fmla="*/ 376407 w 607639"/>
                <a:gd name="connsiteY34" fmla="*/ 240134 h 372868"/>
                <a:gd name="connsiteX35" fmla="*/ 252788 w 607639"/>
                <a:gd name="connsiteY35" fmla="*/ 240134 h 372868"/>
                <a:gd name="connsiteX36" fmla="*/ 324861 w 607639"/>
                <a:gd name="connsiteY36" fmla="*/ 240134 h 372868"/>
                <a:gd name="connsiteX37" fmla="*/ 337585 w 607639"/>
                <a:gd name="connsiteY37" fmla="*/ 252765 h 372868"/>
                <a:gd name="connsiteX38" fmla="*/ 324861 w 607639"/>
                <a:gd name="connsiteY38" fmla="*/ 265396 h 372868"/>
                <a:gd name="connsiteX39" fmla="*/ 252788 w 607639"/>
                <a:gd name="connsiteY39" fmla="*/ 265396 h 372868"/>
                <a:gd name="connsiteX40" fmla="*/ 240064 w 607639"/>
                <a:gd name="connsiteY40" fmla="*/ 252765 h 372868"/>
                <a:gd name="connsiteX41" fmla="*/ 252788 w 607639"/>
                <a:gd name="connsiteY41" fmla="*/ 240134 h 372868"/>
                <a:gd name="connsiteX42" fmla="*/ 442597 w 607639"/>
                <a:gd name="connsiteY42" fmla="*/ 189609 h 372868"/>
                <a:gd name="connsiteX43" fmla="*/ 545601 w 607639"/>
                <a:gd name="connsiteY43" fmla="*/ 189609 h 372868"/>
                <a:gd name="connsiteX44" fmla="*/ 558243 w 607639"/>
                <a:gd name="connsiteY44" fmla="*/ 202205 h 372868"/>
                <a:gd name="connsiteX45" fmla="*/ 545601 w 607639"/>
                <a:gd name="connsiteY45" fmla="*/ 214801 h 372868"/>
                <a:gd name="connsiteX46" fmla="*/ 442597 w 607639"/>
                <a:gd name="connsiteY46" fmla="*/ 214801 h 372868"/>
                <a:gd name="connsiteX47" fmla="*/ 429955 w 607639"/>
                <a:gd name="connsiteY47" fmla="*/ 202205 h 372868"/>
                <a:gd name="connsiteX48" fmla="*/ 442597 w 607639"/>
                <a:gd name="connsiteY48" fmla="*/ 189609 h 372868"/>
                <a:gd name="connsiteX49" fmla="*/ 208364 w 607639"/>
                <a:gd name="connsiteY49" fmla="*/ 143718 h 372868"/>
                <a:gd name="connsiteX50" fmla="*/ 171607 w 607639"/>
                <a:gd name="connsiteY50" fmla="*/ 160071 h 372868"/>
                <a:gd name="connsiteX51" fmla="*/ 158524 w 607639"/>
                <a:gd name="connsiteY51" fmla="*/ 158383 h 372868"/>
                <a:gd name="connsiteX52" fmla="*/ 143038 w 607639"/>
                <a:gd name="connsiteY52" fmla="*/ 145940 h 372868"/>
                <a:gd name="connsiteX53" fmla="*/ 114469 w 607639"/>
                <a:gd name="connsiteY53" fmla="*/ 161760 h 372868"/>
                <a:gd name="connsiteX54" fmla="*/ 158257 w 607639"/>
                <a:gd name="connsiteY54" fmla="*/ 187002 h 372868"/>
                <a:gd name="connsiteX55" fmla="*/ 208364 w 607639"/>
                <a:gd name="connsiteY55" fmla="*/ 143718 h 372868"/>
                <a:gd name="connsiteX56" fmla="*/ 419805 w 607639"/>
                <a:gd name="connsiteY56" fmla="*/ 139014 h 372868"/>
                <a:gd name="connsiteX57" fmla="*/ 545602 w 607639"/>
                <a:gd name="connsiteY57" fmla="*/ 139014 h 372868"/>
                <a:gd name="connsiteX58" fmla="*/ 558244 w 607639"/>
                <a:gd name="connsiteY58" fmla="*/ 151645 h 372868"/>
                <a:gd name="connsiteX59" fmla="*/ 545602 w 607639"/>
                <a:gd name="connsiteY59" fmla="*/ 164276 h 372868"/>
                <a:gd name="connsiteX60" fmla="*/ 419805 w 607639"/>
                <a:gd name="connsiteY60" fmla="*/ 164276 h 372868"/>
                <a:gd name="connsiteX61" fmla="*/ 407163 w 607639"/>
                <a:gd name="connsiteY61" fmla="*/ 151645 h 372868"/>
                <a:gd name="connsiteX62" fmla="*/ 419805 w 607639"/>
                <a:gd name="connsiteY62" fmla="*/ 139014 h 372868"/>
                <a:gd name="connsiteX63" fmla="*/ 310993 w 607639"/>
                <a:gd name="connsiteY63" fmla="*/ 139014 h 372868"/>
                <a:gd name="connsiteX64" fmla="*/ 368413 w 607639"/>
                <a:gd name="connsiteY64" fmla="*/ 139014 h 372868"/>
                <a:gd name="connsiteX65" fmla="*/ 381054 w 607639"/>
                <a:gd name="connsiteY65" fmla="*/ 151645 h 372868"/>
                <a:gd name="connsiteX66" fmla="*/ 368413 w 607639"/>
                <a:gd name="connsiteY66" fmla="*/ 164276 h 372868"/>
                <a:gd name="connsiteX67" fmla="*/ 310993 w 607639"/>
                <a:gd name="connsiteY67" fmla="*/ 164276 h 372868"/>
                <a:gd name="connsiteX68" fmla="*/ 298351 w 607639"/>
                <a:gd name="connsiteY68" fmla="*/ 151645 h 372868"/>
                <a:gd name="connsiteX69" fmla="*/ 310993 w 607639"/>
                <a:gd name="connsiteY69" fmla="*/ 139014 h 372868"/>
                <a:gd name="connsiteX70" fmla="*/ 370072 w 607639"/>
                <a:gd name="connsiteY70" fmla="*/ 88489 h 372868"/>
                <a:gd name="connsiteX71" fmla="*/ 545604 w 607639"/>
                <a:gd name="connsiteY71" fmla="*/ 88489 h 372868"/>
                <a:gd name="connsiteX72" fmla="*/ 558243 w 607639"/>
                <a:gd name="connsiteY72" fmla="*/ 101111 h 372868"/>
                <a:gd name="connsiteX73" fmla="*/ 545604 w 607639"/>
                <a:gd name="connsiteY73" fmla="*/ 113822 h 372868"/>
                <a:gd name="connsiteX74" fmla="*/ 370072 w 607639"/>
                <a:gd name="connsiteY74" fmla="*/ 113822 h 372868"/>
                <a:gd name="connsiteX75" fmla="*/ 357343 w 607639"/>
                <a:gd name="connsiteY75" fmla="*/ 101111 h 372868"/>
                <a:gd name="connsiteX76" fmla="*/ 370072 w 607639"/>
                <a:gd name="connsiteY76" fmla="*/ 88489 h 372868"/>
                <a:gd name="connsiteX77" fmla="*/ 158257 w 607639"/>
                <a:gd name="connsiteY77" fmla="*/ 85946 h 372868"/>
                <a:gd name="connsiteX78" fmla="*/ 107616 w 607639"/>
                <a:gd name="connsiteY78" fmla="*/ 136518 h 372868"/>
                <a:gd name="connsiteX79" fmla="*/ 107616 w 607639"/>
                <a:gd name="connsiteY79" fmla="*/ 136607 h 372868"/>
                <a:gd name="connsiteX80" fmla="*/ 138143 w 607639"/>
                <a:gd name="connsiteY80" fmla="*/ 119720 h 372868"/>
                <a:gd name="connsiteX81" fmla="*/ 152205 w 607639"/>
                <a:gd name="connsiteY81" fmla="*/ 120965 h 372868"/>
                <a:gd name="connsiteX82" fmla="*/ 168314 w 607639"/>
                <a:gd name="connsiteY82" fmla="*/ 133852 h 372868"/>
                <a:gd name="connsiteX83" fmla="*/ 205160 w 607639"/>
                <a:gd name="connsiteY83" fmla="*/ 117498 h 372868"/>
                <a:gd name="connsiteX84" fmla="*/ 158257 w 607639"/>
                <a:gd name="connsiteY84" fmla="*/ 85946 h 372868"/>
                <a:gd name="connsiteX85" fmla="*/ 158257 w 607639"/>
                <a:gd name="connsiteY85" fmla="*/ 60616 h 372868"/>
                <a:gd name="connsiteX86" fmla="*/ 228300 w 607639"/>
                <a:gd name="connsiteY86" fmla="*/ 107188 h 372868"/>
                <a:gd name="connsiteX87" fmla="*/ 273779 w 607639"/>
                <a:gd name="connsiteY87" fmla="*/ 87013 h 372868"/>
                <a:gd name="connsiteX88" fmla="*/ 290422 w 607639"/>
                <a:gd name="connsiteY88" fmla="*/ 93412 h 372868"/>
                <a:gd name="connsiteX89" fmla="*/ 284014 w 607639"/>
                <a:gd name="connsiteY89" fmla="*/ 110033 h 372868"/>
                <a:gd name="connsiteX90" fmla="*/ 234085 w 607639"/>
                <a:gd name="connsiteY90" fmla="*/ 132252 h 372868"/>
                <a:gd name="connsiteX91" fmla="*/ 234174 w 607639"/>
                <a:gd name="connsiteY91" fmla="*/ 136518 h 372868"/>
                <a:gd name="connsiteX92" fmla="*/ 158257 w 607639"/>
                <a:gd name="connsiteY92" fmla="*/ 212332 h 372868"/>
                <a:gd name="connsiteX93" fmla="*/ 92308 w 607639"/>
                <a:gd name="connsiteY93" fmla="*/ 174025 h 372868"/>
                <a:gd name="connsiteX94" fmla="*/ 62493 w 607639"/>
                <a:gd name="connsiteY94" fmla="*/ 190557 h 372868"/>
                <a:gd name="connsiteX95" fmla="*/ 56352 w 607639"/>
                <a:gd name="connsiteY95" fmla="*/ 192068 h 372868"/>
                <a:gd name="connsiteX96" fmla="*/ 45227 w 607639"/>
                <a:gd name="connsiteY96" fmla="*/ 185580 h 372868"/>
                <a:gd name="connsiteX97" fmla="*/ 50211 w 607639"/>
                <a:gd name="connsiteY97" fmla="*/ 168426 h 372868"/>
                <a:gd name="connsiteX98" fmla="*/ 83497 w 607639"/>
                <a:gd name="connsiteY98" fmla="*/ 149939 h 372868"/>
                <a:gd name="connsiteX99" fmla="*/ 82251 w 607639"/>
                <a:gd name="connsiteY99" fmla="*/ 136518 h 372868"/>
                <a:gd name="connsiteX100" fmla="*/ 158257 w 607639"/>
                <a:gd name="connsiteY100" fmla="*/ 60616 h 372868"/>
                <a:gd name="connsiteX101" fmla="*/ 25277 w 607639"/>
                <a:gd name="connsiteY101" fmla="*/ 25243 h 372868"/>
                <a:gd name="connsiteX102" fmla="*/ 25277 w 607639"/>
                <a:gd name="connsiteY102" fmla="*/ 347625 h 372868"/>
                <a:gd name="connsiteX103" fmla="*/ 582273 w 607639"/>
                <a:gd name="connsiteY103" fmla="*/ 347625 h 372868"/>
                <a:gd name="connsiteX104" fmla="*/ 582273 w 607639"/>
                <a:gd name="connsiteY104" fmla="*/ 25243 h 372868"/>
                <a:gd name="connsiteX105" fmla="*/ 12638 w 607639"/>
                <a:gd name="connsiteY105" fmla="*/ 0 h 372868"/>
                <a:gd name="connsiteX106" fmla="*/ 594911 w 607639"/>
                <a:gd name="connsiteY106" fmla="*/ 0 h 372868"/>
                <a:gd name="connsiteX107" fmla="*/ 607639 w 607639"/>
                <a:gd name="connsiteY107" fmla="*/ 12622 h 372868"/>
                <a:gd name="connsiteX108" fmla="*/ 607639 w 607639"/>
                <a:gd name="connsiteY108" fmla="*/ 360246 h 372868"/>
                <a:gd name="connsiteX109" fmla="*/ 594911 w 607639"/>
                <a:gd name="connsiteY109" fmla="*/ 372868 h 372868"/>
                <a:gd name="connsiteX110" fmla="*/ 12638 w 607639"/>
                <a:gd name="connsiteY110" fmla="*/ 372868 h 372868"/>
                <a:gd name="connsiteX111" fmla="*/ 0 w 607639"/>
                <a:gd name="connsiteY111" fmla="*/ 360246 h 372868"/>
                <a:gd name="connsiteX112" fmla="*/ 0 w 607639"/>
                <a:gd name="connsiteY112" fmla="*/ 12622 h 372868"/>
                <a:gd name="connsiteX113" fmla="*/ 12638 w 607639"/>
                <a:gd name="connsiteY113" fmla="*/ 0 h 37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607639" h="372868">
                  <a:moveTo>
                    <a:pt x="487358" y="290730"/>
                  </a:moveTo>
                  <a:lnTo>
                    <a:pt x="545598" y="290730"/>
                  </a:lnTo>
                  <a:cubicBezTo>
                    <a:pt x="552544" y="290730"/>
                    <a:pt x="558243" y="296334"/>
                    <a:pt x="558243" y="303361"/>
                  </a:cubicBezTo>
                  <a:cubicBezTo>
                    <a:pt x="558243" y="310299"/>
                    <a:pt x="552544" y="315992"/>
                    <a:pt x="545598" y="315992"/>
                  </a:cubicBezTo>
                  <a:lnTo>
                    <a:pt x="487358" y="315992"/>
                  </a:lnTo>
                  <a:cubicBezTo>
                    <a:pt x="480323" y="315992"/>
                    <a:pt x="474623" y="310299"/>
                    <a:pt x="474623" y="303361"/>
                  </a:cubicBezTo>
                  <a:cubicBezTo>
                    <a:pt x="474623" y="296334"/>
                    <a:pt x="480323" y="290730"/>
                    <a:pt x="487358" y="290730"/>
                  </a:cubicBezTo>
                  <a:close/>
                  <a:moveTo>
                    <a:pt x="390732" y="290730"/>
                  </a:moveTo>
                  <a:lnTo>
                    <a:pt x="434179" y="290730"/>
                  </a:lnTo>
                  <a:cubicBezTo>
                    <a:pt x="441212" y="290730"/>
                    <a:pt x="446821" y="296334"/>
                    <a:pt x="446821" y="303361"/>
                  </a:cubicBezTo>
                  <a:cubicBezTo>
                    <a:pt x="446821" y="310299"/>
                    <a:pt x="441212" y="315992"/>
                    <a:pt x="434179" y="315992"/>
                  </a:cubicBezTo>
                  <a:lnTo>
                    <a:pt x="390732" y="315992"/>
                  </a:lnTo>
                  <a:cubicBezTo>
                    <a:pt x="383699" y="315992"/>
                    <a:pt x="378090" y="310299"/>
                    <a:pt x="378090" y="303361"/>
                  </a:cubicBezTo>
                  <a:cubicBezTo>
                    <a:pt x="378090" y="296334"/>
                    <a:pt x="383699" y="290730"/>
                    <a:pt x="390732" y="290730"/>
                  </a:cubicBezTo>
                  <a:close/>
                  <a:moveTo>
                    <a:pt x="252789" y="290730"/>
                  </a:moveTo>
                  <a:lnTo>
                    <a:pt x="340969" y="290730"/>
                  </a:lnTo>
                  <a:cubicBezTo>
                    <a:pt x="347909" y="290730"/>
                    <a:pt x="353604" y="296334"/>
                    <a:pt x="353604" y="303361"/>
                  </a:cubicBezTo>
                  <a:cubicBezTo>
                    <a:pt x="353604" y="310299"/>
                    <a:pt x="347909" y="315992"/>
                    <a:pt x="340969" y="315992"/>
                  </a:cubicBezTo>
                  <a:lnTo>
                    <a:pt x="252789" y="315992"/>
                  </a:lnTo>
                  <a:cubicBezTo>
                    <a:pt x="245759" y="315992"/>
                    <a:pt x="240064" y="310299"/>
                    <a:pt x="240064" y="303361"/>
                  </a:cubicBezTo>
                  <a:cubicBezTo>
                    <a:pt x="240064" y="296334"/>
                    <a:pt x="245759" y="290730"/>
                    <a:pt x="252789" y="290730"/>
                  </a:cubicBezTo>
                  <a:close/>
                  <a:moveTo>
                    <a:pt x="518189" y="240134"/>
                  </a:moveTo>
                  <a:lnTo>
                    <a:pt x="545604" y="240134"/>
                  </a:lnTo>
                  <a:cubicBezTo>
                    <a:pt x="552547" y="240134"/>
                    <a:pt x="558243" y="245738"/>
                    <a:pt x="558243" y="252765"/>
                  </a:cubicBezTo>
                  <a:cubicBezTo>
                    <a:pt x="558243" y="259792"/>
                    <a:pt x="552547" y="265396"/>
                    <a:pt x="545604" y="265396"/>
                  </a:cubicBezTo>
                  <a:lnTo>
                    <a:pt x="518189" y="265396"/>
                  </a:lnTo>
                  <a:cubicBezTo>
                    <a:pt x="511157" y="265396"/>
                    <a:pt x="505460" y="259792"/>
                    <a:pt x="505460" y="252765"/>
                  </a:cubicBezTo>
                  <a:cubicBezTo>
                    <a:pt x="505460" y="245738"/>
                    <a:pt x="511157" y="240134"/>
                    <a:pt x="518189" y="240134"/>
                  </a:cubicBezTo>
                  <a:close/>
                  <a:moveTo>
                    <a:pt x="376407" y="240134"/>
                  </a:moveTo>
                  <a:lnTo>
                    <a:pt x="476025" y="240134"/>
                  </a:lnTo>
                  <a:cubicBezTo>
                    <a:pt x="482969" y="240134"/>
                    <a:pt x="488666" y="245738"/>
                    <a:pt x="488666" y="252765"/>
                  </a:cubicBezTo>
                  <a:cubicBezTo>
                    <a:pt x="488666" y="259792"/>
                    <a:pt x="482969" y="265396"/>
                    <a:pt x="476025" y="265396"/>
                  </a:cubicBezTo>
                  <a:lnTo>
                    <a:pt x="376407" y="265396"/>
                  </a:lnTo>
                  <a:cubicBezTo>
                    <a:pt x="369374" y="265396"/>
                    <a:pt x="363765" y="259792"/>
                    <a:pt x="363765" y="252765"/>
                  </a:cubicBezTo>
                  <a:cubicBezTo>
                    <a:pt x="363765" y="245738"/>
                    <a:pt x="369374" y="240134"/>
                    <a:pt x="376407" y="240134"/>
                  </a:cubicBezTo>
                  <a:close/>
                  <a:moveTo>
                    <a:pt x="252788" y="240134"/>
                  </a:moveTo>
                  <a:lnTo>
                    <a:pt x="324861" y="240134"/>
                  </a:lnTo>
                  <a:cubicBezTo>
                    <a:pt x="331891" y="240134"/>
                    <a:pt x="337585" y="245738"/>
                    <a:pt x="337585" y="252765"/>
                  </a:cubicBezTo>
                  <a:cubicBezTo>
                    <a:pt x="337585" y="259792"/>
                    <a:pt x="331891" y="265396"/>
                    <a:pt x="324861" y="265396"/>
                  </a:cubicBezTo>
                  <a:lnTo>
                    <a:pt x="252788" y="265396"/>
                  </a:lnTo>
                  <a:cubicBezTo>
                    <a:pt x="245759" y="265396"/>
                    <a:pt x="240064" y="259792"/>
                    <a:pt x="240064" y="252765"/>
                  </a:cubicBezTo>
                  <a:cubicBezTo>
                    <a:pt x="240064" y="245738"/>
                    <a:pt x="245759" y="240134"/>
                    <a:pt x="252788" y="240134"/>
                  </a:cubicBezTo>
                  <a:close/>
                  <a:moveTo>
                    <a:pt x="442597" y="189609"/>
                  </a:moveTo>
                  <a:lnTo>
                    <a:pt x="545601" y="189609"/>
                  </a:lnTo>
                  <a:cubicBezTo>
                    <a:pt x="552546" y="189609"/>
                    <a:pt x="558243" y="195286"/>
                    <a:pt x="558243" y="202205"/>
                  </a:cubicBezTo>
                  <a:cubicBezTo>
                    <a:pt x="558243" y="209213"/>
                    <a:pt x="552546" y="214801"/>
                    <a:pt x="545601" y="214801"/>
                  </a:cubicBezTo>
                  <a:lnTo>
                    <a:pt x="442597" y="214801"/>
                  </a:lnTo>
                  <a:cubicBezTo>
                    <a:pt x="435653" y="214801"/>
                    <a:pt x="429955" y="209213"/>
                    <a:pt x="429955" y="202205"/>
                  </a:cubicBezTo>
                  <a:cubicBezTo>
                    <a:pt x="429955" y="195286"/>
                    <a:pt x="435653" y="189609"/>
                    <a:pt x="442597" y="189609"/>
                  </a:cubicBezTo>
                  <a:close/>
                  <a:moveTo>
                    <a:pt x="208364" y="143718"/>
                  </a:moveTo>
                  <a:lnTo>
                    <a:pt x="171607" y="160071"/>
                  </a:lnTo>
                  <a:cubicBezTo>
                    <a:pt x="167246" y="161938"/>
                    <a:pt x="162262" y="161316"/>
                    <a:pt x="158524" y="158383"/>
                  </a:cubicBezTo>
                  <a:lnTo>
                    <a:pt x="143038" y="145940"/>
                  </a:lnTo>
                  <a:lnTo>
                    <a:pt x="114469" y="161760"/>
                  </a:lnTo>
                  <a:cubicBezTo>
                    <a:pt x="123191" y="176869"/>
                    <a:pt x="139567" y="187002"/>
                    <a:pt x="158257" y="187002"/>
                  </a:cubicBezTo>
                  <a:cubicBezTo>
                    <a:pt x="183711" y="187002"/>
                    <a:pt x="204804" y="168159"/>
                    <a:pt x="208364" y="143718"/>
                  </a:cubicBezTo>
                  <a:close/>
                  <a:moveTo>
                    <a:pt x="419805" y="139014"/>
                  </a:moveTo>
                  <a:lnTo>
                    <a:pt x="545602" y="139014"/>
                  </a:lnTo>
                  <a:cubicBezTo>
                    <a:pt x="552546" y="139014"/>
                    <a:pt x="558244" y="144707"/>
                    <a:pt x="558244" y="151645"/>
                  </a:cubicBezTo>
                  <a:cubicBezTo>
                    <a:pt x="558244" y="158672"/>
                    <a:pt x="552546" y="164276"/>
                    <a:pt x="545602" y="164276"/>
                  </a:cubicBezTo>
                  <a:lnTo>
                    <a:pt x="419805" y="164276"/>
                  </a:lnTo>
                  <a:cubicBezTo>
                    <a:pt x="412861" y="164276"/>
                    <a:pt x="407163" y="158672"/>
                    <a:pt x="407163" y="151645"/>
                  </a:cubicBezTo>
                  <a:cubicBezTo>
                    <a:pt x="407163" y="144707"/>
                    <a:pt x="412861" y="139014"/>
                    <a:pt x="419805" y="139014"/>
                  </a:cubicBezTo>
                  <a:close/>
                  <a:moveTo>
                    <a:pt x="310993" y="139014"/>
                  </a:moveTo>
                  <a:lnTo>
                    <a:pt x="368413" y="139014"/>
                  </a:lnTo>
                  <a:cubicBezTo>
                    <a:pt x="375357" y="139014"/>
                    <a:pt x="381054" y="144707"/>
                    <a:pt x="381054" y="151645"/>
                  </a:cubicBezTo>
                  <a:cubicBezTo>
                    <a:pt x="381054" y="158672"/>
                    <a:pt x="375357" y="164276"/>
                    <a:pt x="368413" y="164276"/>
                  </a:cubicBezTo>
                  <a:lnTo>
                    <a:pt x="310993" y="164276"/>
                  </a:lnTo>
                  <a:cubicBezTo>
                    <a:pt x="303960" y="164276"/>
                    <a:pt x="298351" y="158672"/>
                    <a:pt x="298351" y="151645"/>
                  </a:cubicBezTo>
                  <a:cubicBezTo>
                    <a:pt x="298351" y="144707"/>
                    <a:pt x="303960" y="139014"/>
                    <a:pt x="310993" y="139014"/>
                  </a:cubicBezTo>
                  <a:close/>
                  <a:moveTo>
                    <a:pt x="370072" y="88489"/>
                  </a:moveTo>
                  <a:lnTo>
                    <a:pt x="545604" y="88489"/>
                  </a:lnTo>
                  <a:cubicBezTo>
                    <a:pt x="552546" y="88489"/>
                    <a:pt x="558243" y="94178"/>
                    <a:pt x="558243" y="101111"/>
                  </a:cubicBezTo>
                  <a:cubicBezTo>
                    <a:pt x="558243" y="108133"/>
                    <a:pt x="552546" y="113822"/>
                    <a:pt x="545604" y="113822"/>
                  </a:cubicBezTo>
                  <a:lnTo>
                    <a:pt x="370072" y="113822"/>
                  </a:lnTo>
                  <a:cubicBezTo>
                    <a:pt x="363040" y="113822"/>
                    <a:pt x="357343" y="108133"/>
                    <a:pt x="357343" y="101111"/>
                  </a:cubicBezTo>
                  <a:cubicBezTo>
                    <a:pt x="357343" y="94178"/>
                    <a:pt x="363040" y="88489"/>
                    <a:pt x="370072" y="88489"/>
                  </a:cubicBezTo>
                  <a:close/>
                  <a:moveTo>
                    <a:pt x="158257" y="85946"/>
                  </a:moveTo>
                  <a:cubicBezTo>
                    <a:pt x="130311" y="85946"/>
                    <a:pt x="107616" y="108611"/>
                    <a:pt x="107616" y="136518"/>
                  </a:cubicBezTo>
                  <a:cubicBezTo>
                    <a:pt x="107616" y="136518"/>
                    <a:pt x="107616" y="136607"/>
                    <a:pt x="107616" y="136607"/>
                  </a:cubicBezTo>
                  <a:lnTo>
                    <a:pt x="138143" y="119720"/>
                  </a:lnTo>
                  <a:cubicBezTo>
                    <a:pt x="142682" y="117232"/>
                    <a:pt x="148200" y="117765"/>
                    <a:pt x="152205" y="120965"/>
                  </a:cubicBezTo>
                  <a:lnTo>
                    <a:pt x="168314" y="133852"/>
                  </a:lnTo>
                  <a:lnTo>
                    <a:pt x="205160" y="117498"/>
                  </a:lnTo>
                  <a:cubicBezTo>
                    <a:pt x="197595" y="99012"/>
                    <a:pt x="179439" y="85946"/>
                    <a:pt x="158257" y="85946"/>
                  </a:cubicBezTo>
                  <a:close/>
                  <a:moveTo>
                    <a:pt x="158257" y="60616"/>
                  </a:moveTo>
                  <a:cubicBezTo>
                    <a:pt x="189674" y="60616"/>
                    <a:pt x="216819" y="79903"/>
                    <a:pt x="228300" y="107188"/>
                  </a:cubicBezTo>
                  <a:lnTo>
                    <a:pt x="273779" y="87013"/>
                  </a:lnTo>
                  <a:cubicBezTo>
                    <a:pt x="280098" y="84169"/>
                    <a:pt x="287574" y="87013"/>
                    <a:pt x="290422" y="93412"/>
                  </a:cubicBezTo>
                  <a:cubicBezTo>
                    <a:pt x="293270" y="99723"/>
                    <a:pt x="290422" y="107277"/>
                    <a:pt x="284014" y="110033"/>
                  </a:cubicBezTo>
                  <a:lnTo>
                    <a:pt x="234085" y="132252"/>
                  </a:lnTo>
                  <a:cubicBezTo>
                    <a:pt x="234174" y="133674"/>
                    <a:pt x="234174" y="135096"/>
                    <a:pt x="234174" y="136518"/>
                  </a:cubicBezTo>
                  <a:cubicBezTo>
                    <a:pt x="234174" y="178291"/>
                    <a:pt x="200087" y="212332"/>
                    <a:pt x="158257" y="212332"/>
                  </a:cubicBezTo>
                  <a:cubicBezTo>
                    <a:pt x="130044" y="212332"/>
                    <a:pt x="105391" y="196867"/>
                    <a:pt x="92308" y="174025"/>
                  </a:cubicBezTo>
                  <a:lnTo>
                    <a:pt x="62493" y="190557"/>
                  </a:lnTo>
                  <a:cubicBezTo>
                    <a:pt x="60535" y="191623"/>
                    <a:pt x="58399" y="192068"/>
                    <a:pt x="56352" y="192068"/>
                  </a:cubicBezTo>
                  <a:cubicBezTo>
                    <a:pt x="51902" y="192068"/>
                    <a:pt x="47541" y="189757"/>
                    <a:pt x="45227" y="185580"/>
                  </a:cubicBezTo>
                  <a:cubicBezTo>
                    <a:pt x="41845" y="179447"/>
                    <a:pt x="44070" y="171803"/>
                    <a:pt x="50211" y="168426"/>
                  </a:cubicBezTo>
                  <a:lnTo>
                    <a:pt x="83497" y="149939"/>
                  </a:lnTo>
                  <a:cubicBezTo>
                    <a:pt x="82696" y="145584"/>
                    <a:pt x="82251" y="141051"/>
                    <a:pt x="82251" y="136518"/>
                  </a:cubicBezTo>
                  <a:cubicBezTo>
                    <a:pt x="82251" y="94657"/>
                    <a:pt x="116338" y="60616"/>
                    <a:pt x="158257" y="60616"/>
                  </a:cubicBezTo>
                  <a:close/>
                  <a:moveTo>
                    <a:pt x="25277" y="25243"/>
                  </a:moveTo>
                  <a:lnTo>
                    <a:pt x="25277" y="347625"/>
                  </a:lnTo>
                  <a:lnTo>
                    <a:pt x="582273" y="347625"/>
                  </a:lnTo>
                  <a:lnTo>
                    <a:pt x="582273" y="25243"/>
                  </a:lnTo>
                  <a:close/>
                  <a:moveTo>
                    <a:pt x="12638" y="0"/>
                  </a:moveTo>
                  <a:lnTo>
                    <a:pt x="594911" y="0"/>
                  </a:lnTo>
                  <a:cubicBezTo>
                    <a:pt x="601943" y="0"/>
                    <a:pt x="607639" y="5600"/>
                    <a:pt x="607639" y="12622"/>
                  </a:cubicBezTo>
                  <a:lnTo>
                    <a:pt x="607639" y="360246"/>
                  </a:lnTo>
                  <a:cubicBezTo>
                    <a:pt x="607639" y="367179"/>
                    <a:pt x="601943" y="372868"/>
                    <a:pt x="594911" y="372868"/>
                  </a:cubicBezTo>
                  <a:lnTo>
                    <a:pt x="12638" y="372868"/>
                  </a:lnTo>
                  <a:cubicBezTo>
                    <a:pt x="5696" y="372868"/>
                    <a:pt x="0" y="367179"/>
                    <a:pt x="0" y="360246"/>
                  </a:cubicBezTo>
                  <a:lnTo>
                    <a:pt x="0" y="12622"/>
                  </a:lnTo>
                  <a:cubicBezTo>
                    <a:pt x="0" y="5600"/>
                    <a:pt x="5696" y="0"/>
                    <a:pt x="126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" name="íṡľíḍè-Rectangle 9"/>
            <p:cNvSpPr/>
            <p:nvPr/>
          </p:nvSpPr>
          <p:spPr>
            <a:xfrm>
              <a:off x="8436660" y="2996953"/>
              <a:ext cx="2378072" cy="105528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dist="88900" dir="5400000" algn="t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" name="íṡľíḍè-Freeform 10"/>
            <p:cNvSpPr/>
            <p:nvPr/>
          </p:nvSpPr>
          <p:spPr bwMode="auto">
            <a:xfrm flipH="1">
              <a:off x="9296666" y="3201404"/>
              <a:ext cx="546849" cy="623460"/>
            </a:xfrm>
            <a:custGeom>
              <a:avLst/>
              <a:gdLst>
                <a:gd name="connsiteX0" fmla="*/ 190301 w 507598"/>
                <a:gd name="connsiteY0" fmla="*/ 307351 h 578710"/>
                <a:gd name="connsiteX1" fmla="*/ 208667 w 507598"/>
                <a:gd name="connsiteY1" fmla="*/ 307351 h 578710"/>
                <a:gd name="connsiteX2" fmla="*/ 208667 w 507598"/>
                <a:gd name="connsiteY2" fmla="*/ 327027 h 578710"/>
                <a:gd name="connsiteX3" fmla="*/ 231113 w 507598"/>
                <a:gd name="connsiteY3" fmla="*/ 357559 h 578710"/>
                <a:gd name="connsiteX4" fmla="*/ 231113 w 507598"/>
                <a:gd name="connsiteY4" fmla="*/ 361630 h 578710"/>
                <a:gd name="connsiteX5" fmla="*/ 213428 w 507598"/>
                <a:gd name="connsiteY5" fmla="*/ 361630 h 578710"/>
                <a:gd name="connsiteX6" fmla="*/ 213428 w 507598"/>
                <a:gd name="connsiteY6" fmla="*/ 357559 h 578710"/>
                <a:gd name="connsiteX7" fmla="*/ 199824 w 507598"/>
                <a:gd name="connsiteY7" fmla="*/ 343990 h 578710"/>
                <a:gd name="connsiteX8" fmla="*/ 186220 w 507598"/>
                <a:gd name="connsiteY8" fmla="*/ 357559 h 578710"/>
                <a:gd name="connsiteX9" fmla="*/ 186220 w 507598"/>
                <a:gd name="connsiteY9" fmla="*/ 366380 h 578710"/>
                <a:gd name="connsiteX10" fmla="*/ 199824 w 507598"/>
                <a:gd name="connsiteY10" fmla="*/ 379949 h 578710"/>
                <a:gd name="connsiteX11" fmla="*/ 231113 w 507598"/>
                <a:gd name="connsiteY11" fmla="*/ 411838 h 578710"/>
                <a:gd name="connsiteX12" fmla="*/ 231113 w 507598"/>
                <a:gd name="connsiteY12" fmla="*/ 420659 h 578710"/>
                <a:gd name="connsiteX13" fmla="*/ 208667 w 507598"/>
                <a:gd name="connsiteY13" fmla="*/ 450512 h 578710"/>
                <a:gd name="connsiteX14" fmla="*/ 208667 w 507598"/>
                <a:gd name="connsiteY14" fmla="*/ 470188 h 578710"/>
                <a:gd name="connsiteX15" fmla="*/ 190301 w 507598"/>
                <a:gd name="connsiteY15" fmla="*/ 470188 h 578710"/>
                <a:gd name="connsiteX16" fmla="*/ 190301 w 507598"/>
                <a:gd name="connsiteY16" fmla="*/ 450512 h 578710"/>
                <a:gd name="connsiteX17" fmla="*/ 167854 w 507598"/>
                <a:gd name="connsiteY17" fmla="*/ 420659 h 578710"/>
                <a:gd name="connsiteX18" fmla="*/ 167854 w 507598"/>
                <a:gd name="connsiteY18" fmla="*/ 415909 h 578710"/>
                <a:gd name="connsiteX19" fmla="*/ 186220 w 507598"/>
                <a:gd name="connsiteY19" fmla="*/ 415909 h 578710"/>
                <a:gd name="connsiteX20" fmla="*/ 186220 w 507598"/>
                <a:gd name="connsiteY20" fmla="*/ 420659 h 578710"/>
                <a:gd name="connsiteX21" fmla="*/ 199824 w 507598"/>
                <a:gd name="connsiteY21" fmla="*/ 434228 h 578710"/>
                <a:gd name="connsiteX22" fmla="*/ 213428 w 507598"/>
                <a:gd name="connsiteY22" fmla="*/ 420659 h 578710"/>
                <a:gd name="connsiteX23" fmla="*/ 213428 w 507598"/>
                <a:gd name="connsiteY23" fmla="*/ 411838 h 578710"/>
                <a:gd name="connsiteX24" fmla="*/ 199824 w 507598"/>
                <a:gd name="connsiteY24" fmla="*/ 398269 h 578710"/>
                <a:gd name="connsiteX25" fmla="*/ 167854 w 507598"/>
                <a:gd name="connsiteY25" fmla="*/ 366380 h 578710"/>
                <a:gd name="connsiteX26" fmla="*/ 167854 w 507598"/>
                <a:gd name="connsiteY26" fmla="*/ 357559 h 578710"/>
                <a:gd name="connsiteX27" fmla="*/ 190301 w 507598"/>
                <a:gd name="connsiteY27" fmla="*/ 327027 h 578710"/>
                <a:gd name="connsiteX28" fmla="*/ 199824 w 507598"/>
                <a:gd name="connsiteY28" fmla="*/ 289682 h 578710"/>
                <a:gd name="connsiteX29" fmla="*/ 99930 w 507598"/>
                <a:gd name="connsiteY29" fmla="*/ 388758 h 578710"/>
                <a:gd name="connsiteX30" fmla="*/ 199824 w 507598"/>
                <a:gd name="connsiteY30" fmla="*/ 488513 h 578710"/>
                <a:gd name="connsiteX31" fmla="*/ 299037 w 507598"/>
                <a:gd name="connsiteY31" fmla="*/ 388758 h 578710"/>
                <a:gd name="connsiteX32" fmla="*/ 199824 w 507598"/>
                <a:gd name="connsiteY32" fmla="*/ 289682 h 578710"/>
                <a:gd name="connsiteX33" fmla="*/ 199824 w 507598"/>
                <a:gd name="connsiteY33" fmla="*/ 271359 h 578710"/>
                <a:gd name="connsiteX34" fmla="*/ 317385 w 507598"/>
                <a:gd name="connsiteY34" fmla="*/ 388758 h 578710"/>
                <a:gd name="connsiteX35" fmla="*/ 199824 w 507598"/>
                <a:gd name="connsiteY35" fmla="*/ 506835 h 578710"/>
                <a:gd name="connsiteX36" fmla="*/ 81582 w 507598"/>
                <a:gd name="connsiteY36" fmla="*/ 388758 h 578710"/>
                <a:gd name="connsiteX37" fmla="*/ 199824 w 507598"/>
                <a:gd name="connsiteY37" fmla="*/ 271359 h 578710"/>
                <a:gd name="connsiteX38" fmla="*/ 398876 w 507598"/>
                <a:gd name="connsiteY38" fmla="*/ 189963 h 578710"/>
                <a:gd name="connsiteX39" fmla="*/ 398876 w 507598"/>
                <a:gd name="connsiteY39" fmla="*/ 561071 h 578710"/>
                <a:gd name="connsiteX40" fmla="*/ 434890 w 507598"/>
                <a:gd name="connsiteY40" fmla="*/ 561071 h 578710"/>
                <a:gd name="connsiteX41" fmla="*/ 434890 w 507598"/>
                <a:gd name="connsiteY41" fmla="*/ 434202 h 578710"/>
                <a:gd name="connsiteX42" fmla="*/ 453237 w 507598"/>
                <a:gd name="connsiteY42" fmla="*/ 434202 h 578710"/>
                <a:gd name="connsiteX43" fmla="*/ 453237 w 507598"/>
                <a:gd name="connsiteY43" fmla="*/ 561071 h 578710"/>
                <a:gd name="connsiteX44" fmla="*/ 462071 w 507598"/>
                <a:gd name="connsiteY44" fmla="*/ 561071 h 578710"/>
                <a:gd name="connsiteX45" fmla="*/ 489251 w 507598"/>
                <a:gd name="connsiteY45" fmla="*/ 533933 h 578710"/>
                <a:gd name="connsiteX46" fmla="*/ 489251 w 507598"/>
                <a:gd name="connsiteY46" fmla="*/ 189963 h 578710"/>
                <a:gd name="connsiteX47" fmla="*/ 18347 w 507598"/>
                <a:gd name="connsiteY47" fmla="*/ 189963 h 578710"/>
                <a:gd name="connsiteX48" fmla="*/ 18347 w 507598"/>
                <a:gd name="connsiteY48" fmla="*/ 533933 h 578710"/>
                <a:gd name="connsiteX49" fmla="*/ 45527 w 507598"/>
                <a:gd name="connsiteY49" fmla="*/ 561071 h 578710"/>
                <a:gd name="connsiteX50" fmla="*/ 380529 w 507598"/>
                <a:gd name="connsiteY50" fmla="*/ 561071 h 578710"/>
                <a:gd name="connsiteX51" fmla="*/ 380529 w 507598"/>
                <a:gd name="connsiteY51" fmla="*/ 189963 h 578710"/>
                <a:gd name="connsiteX52" fmla="*/ 235792 w 507598"/>
                <a:gd name="connsiteY52" fmla="*/ 25781 h 578710"/>
                <a:gd name="connsiteX53" fmla="*/ 181431 w 507598"/>
                <a:gd name="connsiteY53" fmla="*/ 108550 h 578710"/>
                <a:gd name="connsiteX54" fmla="*/ 181431 w 507598"/>
                <a:gd name="connsiteY54" fmla="*/ 171645 h 578710"/>
                <a:gd name="connsiteX55" fmla="*/ 290153 w 507598"/>
                <a:gd name="connsiteY55" fmla="*/ 171645 h 578710"/>
                <a:gd name="connsiteX56" fmla="*/ 290153 w 507598"/>
                <a:gd name="connsiteY56" fmla="*/ 108550 h 578710"/>
                <a:gd name="connsiteX57" fmla="*/ 235792 w 507598"/>
                <a:gd name="connsiteY57" fmla="*/ 25781 h 578710"/>
                <a:gd name="connsiteX58" fmla="*/ 271806 w 507598"/>
                <a:gd name="connsiteY58" fmla="*/ 18318 h 578710"/>
                <a:gd name="connsiteX59" fmla="*/ 260934 w 507598"/>
                <a:gd name="connsiteY59" fmla="*/ 18996 h 578710"/>
                <a:gd name="connsiteX60" fmla="*/ 308500 w 507598"/>
                <a:gd name="connsiteY60" fmla="*/ 108550 h 578710"/>
                <a:gd name="connsiteX61" fmla="*/ 308500 w 507598"/>
                <a:gd name="connsiteY61" fmla="*/ 171645 h 578710"/>
                <a:gd name="connsiteX62" fmla="*/ 362861 w 507598"/>
                <a:gd name="connsiteY62" fmla="*/ 171645 h 578710"/>
                <a:gd name="connsiteX63" fmla="*/ 362861 w 507598"/>
                <a:gd name="connsiteY63" fmla="*/ 108550 h 578710"/>
                <a:gd name="connsiteX64" fmla="*/ 271806 w 507598"/>
                <a:gd name="connsiteY64" fmla="*/ 18318 h 578710"/>
                <a:gd name="connsiteX65" fmla="*/ 199778 w 507598"/>
                <a:gd name="connsiteY65" fmla="*/ 18318 h 578710"/>
                <a:gd name="connsiteX66" fmla="*/ 108723 w 507598"/>
                <a:gd name="connsiteY66" fmla="*/ 108550 h 578710"/>
                <a:gd name="connsiteX67" fmla="*/ 108723 w 507598"/>
                <a:gd name="connsiteY67" fmla="*/ 171645 h 578710"/>
                <a:gd name="connsiteX68" fmla="*/ 163084 w 507598"/>
                <a:gd name="connsiteY68" fmla="*/ 171645 h 578710"/>
                <a:gd name="connsiteX69" fmla="*/ 163084 w 507598"/>
                <a:gd name="connsiteY69" fmla="*/ 108550 h 578710"/>
                <a:gd name="connsiteX70" fmla="*/ 210650 w 507598"/>
                <a:gd name="connsiteY70" fmla="*/ 18996 h 578710"/>
                <a:gd name="connsiteX71" fmla="*/ 199778 w 507598"/>
                <a:gd name="connsiteY71" fmla="*/ 18318 h 578710"/>
                <a:gd name="connsiteX72" fmla="*/ 199778 w 507598"/>
                <a:gd name="connsiteY72" fmla="*/ 0 h 578710"/>
                <a:gd name="connsiteX73" fmla="*/ 235792 w 507598"/>
                <a:gd name="connsiteY73" fmla="*/ 6106 h 578710"/>
                <a:gd name="connsiteX74" fmla="*/ 271806 w 507598"/>
                <a:gd name="connsiteY74" fmla="*/ 0 h 578710"/>
                <a:gd name="connsiteX75" fmla="*/ 380529 w 507598"/>
                <a:gd name="connsiteY75" fmla="*/ 108550 h 578710"/>
                <a:gd name="connsiteX76" fmla="*/ 380529 w 507598"/>
                <a:gd name="connsiteY76" fmla="*/ 171645 h 578710"/>
                <a:gd name="connsiteX77" fmla="*/ 390042 w 507598"/>
                <a:gd name="connsiteY77" fmla="*/ 171645 h 578710"/>
                <a:gd name="connsiteX78" fmla="*/ 498765 w 507598"/>
                <a:gd name="connsiteY78" fmla="*/ 171645 h 578710"/>
                <a:gd name="connsiteX79" fmla="*/ 507598 w 507598"/>
                <a:gd name="connsiteY79" fmla="*/ 181143 h 578710"/>
                <a:gd name="connsiteX80" fmla="*/ 507598 w 507598"/>
                <a:gd name="connsiteY80" fmla="*/ 533933 h 578710"/>
                <a:gd name="connsiteX81" fmla="*/ 462071 w 507598"/>
                <a:gd name="connsiteY81" fmla="*/ 578710 h 578710"/>
                <a:gd name="connsiteX82" fmla="*/ 390042 w 507598"/>
                <a:gd name="connsiteY82" fmla="*/ 578710 h 578710"/>
                <a:gd name="connsiteX83" fmla="*/ 45527 w 507598"/>
                <a:gd name="connsiteY83" fmla="*/ 578710 h 578710"/>
                <a:gd name="connsiteX84" fmla="*/ 0 w 507598"/>
                <a:gd name="connsiteY84" fmla="*/ 533933 h 578710"/>
                <a:gd name="connsiteX85" fmla="*/ 0 w 507598"/>
                <a:gd name="connsiteY85" fmla="*/ 181143 h 578710"/>
                <a:gd name="connsiteX86" fmla="*/ 9513 w 507598"/>
                <a:gd name="connsiteY86" fmla="*/ 171645 h 578710"/>
                <a:gd name="connsiteX87" fmla="*/ 91055 w 507598"/>
                <a:gd name="connsiteY87" fmla="*/ 171645 h 578710"/>
                <a:gd name="connsiteX88" fmla="*/ 91055 w 507598"/>
                <a:gd name="connsiteY88" fmla="*/ 108550 h 578710"/>
                <a:gd name="connsiteX89" fmla="*/ 199778 w 507598"/>
                <a:gd name="connsiteY89" fmla="*/ 0 h 578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07598" h="578710">
                  <a:moveTo>
                    <a:pt x="190301" y="307351"/>
                  </a:moveTo>
                  <a:lnTo>
                    <a:pt x="208667" y="307351"/>
                  </a:lnTo>
                  <a:lnTo>
                    <a:pt x="208667" y="327027"/>
                  </a:lnTo>
                  <a:cubicBezTo>
                    <a:pt x="221590" y="331098"/>
                    <a:pt x="231113" y="343311"/>
                    <a:pt x="231113" y="357559"/>
                  </a:cubicBezTo>
                  <a:lnTo>
                    <a:pt x="231113" y="361630"/>
                  </a:lnTo>
                  <a:lnTo>
                    <a:pt x="213428" y="361630"/>
                  </a:lnTo>
                  <a:lnTo>
                    <a:pt x="213428" y="357559"/>
                  </a:lnTo>
                  <a:cubicBezTo>
                    <a:pt x="213428" y="350096"/>
                    <a:pt x="207306" y="343990"/>
                    <a:pt x="199824" y="343990"/>
                  </a:cubicBezTo>
                  <a:cubicBezTo>
                    <a:pt x="192342" y="343990"/>
                    <a:pt x="186220" y="350096"/>
                    <a:pt x="186220" y="357559"/>
                  </a:cubicBezTo>
                  <a:lnTo>
                    <a:pt x="186220" y="366380"/>
                  </a:lnTo>
                  <a:cubicBezTo>
                    <a:pt x="186220" y="373843"/>
                    <a:pt x="192342" y="379949"/>
                    <a:pt x="199824" y="379949"/>
                  </a:cubicBezTo>
                  <a:cubicBezTo>
                    <a:pt x="216829" y="379949"/>
                    <a:pt x="231113" y="394198"/>
                    <a:pt x="231113" y="411838"/>
                  </a:cubicBezTo>
                  <a:lnTo>
                    <a:pt x="231113" y="420659"/>
                  </a:lnTo>
                  <a:cubicBezTo>
                    <a:pt x="231113" y="434907"/>
                    <a:pt x="221590" y="447120"/>
                    <a:pt x="208667" y="450512"/>
                  </a:cubicBezTo>
                  <a:lnTo>
                    <a:pt x="208667" y="470188"/>
                  </a:lnTo>
                  <a:lnTo>
                    <a:pt x="190301" y="470188"/>
                  </a:lnTo>
                  <a:lnTo>
                    <a:pt x="190301" y="450512"/>
                  </a:lnTo>
                  <a:cubicBezTo>
                    <a:pt x="177377" y="447120"/>
                    <a:pt x="167854" y="434907"/>
                    <a:pt x="167854" y="420659"/>
                  </a:cubicBezTo>
                  <a:lnTo>
                    <a:pt x="167854" y="415909"/>
                  </a:lnTo>
                  <a:lnTo>
                    <a:pt x="186220" y="415909"/>
                  </a:lnTo>
                  <a:lnTo>
                    <a:pt x="186220" y="420659"/>
                  </a:lnTo>
                  <a:cubicBezTo>
                    <a:pt x="186220" y="428122"/>
                    <a:pt x="192342" y="434228"/>
                    <a:pt x="199824" y="434228"/>
                  </a:cubicBezTo>
                  <a:cubicBezTo>
                    <a:pt x="207306" y="434228"/>
                    <a:pt x="213428" y="428122"/>
                    <a:pt x="213428" y="420659"/>
                  </a:cubicBezTo>
                  <a:lnTo>
                    <a:pt x="213428" y="411838"/>
                  </a:lnTo>
                  <a:cubicBezTo>
                    <a:pt x="213428" y="404375"/>
                    <a:pt x="207306" y="398269"/>
                    <a:pt x="199824" y="398269"/>
                  </a:cubicBezTo>
                  <a:cubicBezTo>
                    <a:pt x="182139" y="398269"/>
                    <a:pt x="167854" y="384020"/>
                    <a:pt x="167854" y="366380"/>
                  </a:cubicBezTo>
                  <a:lnTo>
                    <a:pt x="167854" y="357559"/>
                  </a:lnTo>
                  <a:cubicBezTo>
                    <a:pt x="167854" y="343311"/>
                    <a:pt x="177377" y="331098"/>
                    <a:pt x="190301" y="327027"/>
                  </a:cubicBezTo>
                  <a:close/>
                  <a:moveTo>
                    <a:pt x="199824" y="289682"/>
                  </a:moveTo>
                  <a:cubicBezTo>
                    <a:pt x="144780" y="289682"/>
                    <a:pt x="99930" y="333791"/>
                    <a:pt x="99930" y="388758"/>
                  </a:cubicBezTo>
                  <a:cubicBezTo>
                    <a:pt x="99930" y="443725"/>
                    <a:pt x="144780" y="488513"/>
                    <a:pt x="199824" y="488513"/>
                  </a:cubicBezTo>
                  <a:cubicBezTo>
                    <a:pt x="254867" y="488513"/>
                    <a:pt x="299037" y="443725"/>
                    <a:pt x="299037" y="388758"/>
                  </a:cubicBezTo>
                  <a:cubicBezTo>
                    <a:pt x="299037" y="333791"/>
                    <a:pt x="254867" y="289682"/>
                    <a:pt x="199824" y="289682"/>
                  </a:cubicBezTo>
                  <a:close/>
                  <a:moveTo>
                    <a:pt x="199824" y="271359"/>
                  </a:moveTo>
                  <a:cubicBezTo>
                    <a:pt x="264381" y="271359"/>
                    <a:pt x="317385" y="324290"/>
                    <a:pt x="317385" y="388758"/>
                  </a:cubicBezTo>
                  <a:cubicBezTo>
                    <a:pt x="317385" y="453904"/>
                    <a:pt x="264381" y="506835"/>
                    <a:pt x="199824" y="506835"/>
                  </a:cubicBezTo>
                  <a:cubicBezTo>
                    <a:pt x="134587" y="506835"/>
                    <a:pt x="81582" y="453904"/>
                    <a:pt x="81582" y="388758"/>
                  </a:cubicBezTo>
                  <a:cubicBezTo>
                    <a:pt x="81582" y="324290"/>
                    <a:pt x="134587" y="271359"/>
                    <a:pt x="199824" y="271359"/>
                  </a:cubicBezTo>
                  <a:close/>
                  <a:moveTo>
                    <a:pt x="398876" y="189963"/>
                  </a:moveTo>
                  <a:lnTo>
                    <a:pt x="398876" y="561071"/>
                  </a:lnTo>
                  <a:lnTo>
                    <a:pt x="434890" y="561071"/>
                  </a:lnTo>
                  <a:lnTo>
                    <a:pt x="434890" y="434202"/>
                  </a:lnTo>
                  <a:lnTo>
                    <a:pt x="453237" y="434202"/>
                  </a:lnTo>
                  <a:lnTo>
                    <a:pt x="453237" y="561071"/>
                  </a:lnTo>
                  <a:lnTo>
                    <a:pt x="462071" y="561071"/>
                  </a:lnTo>
                  <a:cubicBezTo>
                    <a:pt x="477020" y="561071"/>
                    <a:pt x="489251" y="548859"/>
                    <a:pt x="489251" y="533933"/>
                  </a:cubicBezTo>
                  <a:lnTo>
                    <a:pt x="489251" y="189963"/>
                  </a:lnTo>
                  <a:close/>
                  <a:moveTo>
                    <a:pt x="18347" y="189963"/>
                  </a:moveTo>
                  <a:lnTo>
                    <a:pt x="18347" y="533933"/>
                  </a:lnTo>
                  <a:cubicBezTo>
                    <a:pt x="18347" y="548859"/>
                    <a:pt x="30578" y="561071"/>
                    <a:pt x="45527" y="561071"/>
                  </a:cubicBezTo>
                  <a:lnTo>
                    <a:pt x="380529" y="561071"/>
                  </a:lnTo>
                  <a:lnTo>
                    <a:pt x="380529" y="189963"/>
                  </a:lnTo>
                  <a:close/>
                  <a:moveTo>
                    <a:pt x="235792" y="25781"/>
                  </a:moveTo>
                  <a:cubicBezTo>
                    <a:pt x="203855" y="39349"/>
                    <a:pt x="181431" y="71236"/>
                    <a:pt x="181431" y="108550"/>
                  </a:cubicBezTo>
                  <a:lnTo>
                    <a:pt x="181431" y="171645"/>
                  </a:lnTo>
                  <a:lnTo>
                    <a:pt x="290153" y="171645"/>
                  </a:lnTo>
                  <a:lnTo>
                    <a:pt x="290153" y="108550"/>
                  </a:lnTo>
                  <a:cubicBezTo>
                    <a:pt x="290153" y="71236"/>
                    <a:pt x="267729" y="40028"/>
                    <a:pt x="235792" y="25781"/>
                  </a:cubicBezTo>
                  <a:close/>
                  <a:moveTo>
                    <a:pt x="271806" y="18318"/>
                  </a:moveTo>
                  <a:cubicBezTo>
                    <a:pt x="268409" y="18318"/>
                    <a:pt x="264332" y="18318"/>
                    <a:pt x="260934" y="18996"/>
                  </a:cubicBezTo>
                  <a:cubicBezTo>
                    <a:pt x="289474" y="38671"/>
                    <a:pt x="308500" y="71236"/>
                    <a:pt x="308500" y="108550"/>
                  </a:cubicBezTo>
                  <a:lnTo>
                    <a:pt x="308500" y="171645"/>
                  </a:lnTo>
                  <a:lnTo>
                    <a:pt x="362861" y="171645"/>
                  </a:lnTo>
                  <a:lnTo>
                    <a:pt x="362861" y="108550"/>
                  </a:lnTo>
                  <a:cubicBezTo>
                    <a:pt x="362861" y="58346"/>
                    <a:pt x="322091" y="18318"/>
                    <a:pt x="271806" y="18318"/>
                  </a:cubicBezTo>
                  <a:close/>
                  <a:moveTo>
                    <a:pt x="199778" y="18318"/>
                  </a:moveTo>
                  <a:cubicBezTo>
                    <a:pt x="149494" y="18318"/>
                    <a:pt x="108723" y="58346"/>
                    <a:pt x="108723" y="108550"/>
                  </a:cubicBezTo>
                  <a:lnTo>
                    <a:pt x="108723" y="171645"/>
                  </a:lnTo>
                  <a:lnTo>
                    <a:pt x="163084" y="171645"/>
                  </a:lnTo>
                  <a:lnTo>
                    <a:pt x="163084" y="108550"/>
                  </a:lnTo>
                  <a:cubicBezTo>
                    <a:pt x="163084" y="71236"/>
                    <a:pt x="182110" y="38671"/>
                    <a:pt x="210650" y="18996"/>
                  </a:cubicBezTo>
                  <a:cubicBezTo>
                    <a:pt x="207252" y="18318"/>
                    <a:pt x="203175" y="18318"/>
                    <a:pt x="199778" y="18318"/>
                  </a:cubicBezTo>
                  <a:close/>
                  <a:moveTo>
                    <a:pt x="199778" y="0"/>
                  </a:moveTo>
                  <a:cubicBezTo>
                    <a:pt x="212009" y="0"/>
                    <a:pt x="224240" y="2035"/>
                    <a:pt x="235792" y="6106"/>
                  </a:cubicBezTo>
                  <a:cubicBezTo>
                    <a:pt x="247344" y="2035"/>
                    <a:pt x="259575" y="0"/>
                    <a:pt x="271806" y="0"/>
                  </a:cubicBezTo>
                  <a:cubicBezTo>
                    <a:pt x="332283" y="0"/>
                    <a:pt x="380529" y="48847"/>
                    <a:pt x="380529" y="108550"/>
                  </a:cubicBezTo>
                  <a:lnTo>
                    <a:pt x="380529" y="171645"/>
                  </a:lnTo>
                  <a:lnTo>
                    <a:pt x="390042" y="171645"/>
                  </a:lnTo>
                  <a:lnTo>
                    <a:pt x="498765" y="171645"/>
                  </a:lnTo>
                  <a:cubicBezTo>
                    <a:pt x="503521" y="171645"/>
                    <a:pt x="507598" y="175716"/>
                    <a:pt x="507598" y="181143"/>
                  </a:cubicBezTo>
                  <a:lnTo>
                    <a:pt x="507598" y="533933"/>
                  </a:lnTo>
                  <a:cubicBezTo>
                    <a:pt x="507598" y="558357"/>
                    <a:pt x="487213" y="578710"/>
                    <a:pt x="462071" y="578710"/>
                  </a:cubicBezTo>
                  <a:lnTo>
                    <a:pt x="390042" y="578710"/>
                  </a:lnTo>
                  <a:lnTo>
                    <a:pt x="45527" y="578710"/>
                  </a:lnTo>
                  <a:cubicBezTo>
                    <a:pt x="20385" y="578710"/>
                    <a:pt x="0" y="558357"/>
                    <a:pt x="0" y="533933"/>
                  </a:cubicBezTo>
                  <a:lnTo>
                    <a:pt x="0" y="181143"/>
                  </a:lnTo>
                  <a:cubicBezTo>
                    <a:pt x="0" y="175716"/>
                    <a:pt x="4077" y="171645"/>
                    <a:pt x="9513" y="171645"/>
                  </a:cubicBezTo>
                  <a:lnTo>
                    <a:pt x="91055" y="171645"/>
                  </a:lnTo>
                  <a:lnTo>
                    <a:pt x="91055" y="108550"/>
                  </a:lnTo>
                  <a:cubicBezTo>
                    <a:pt x="91055" y="48847"/>
                    <a:pt x="139301" y="0"/>
                    <a:pt x="1997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8331665" y="4903370"/>
              <a:ext cx="2578029" cy="784007"/>
              <a:chOff x="251866" y="1988839"/>
              <a:chExt cx="3288629" cy="784007"/>
            </a:xfrm>
          </p:grpSpPr>
          <p:sp>
            <p:nvSpPr>
              <p:cNvPr id="29" name="íṡľíḍè-文本框 38"/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algn="ctr" defTabSz="12185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此部分内容作为文字排版占位显示</a:t>
                </a:r>
                <a:br>
                  <a:rPr lang="zh-CN" altLang="en-US" sz="1100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</a:br>
                <a:r>
                  <a:rPr lang="zh-CN" altLang="en-US" sz="1100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（建议使用主题字体）</a:t>
                </a:r>
                <a:endParaRPr lang="zh-CN" altLang="en-US" sz="1100" dirty="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0" name="íṡľíḍè-Rectangle 29"/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algn="ctr" defTabSz="12185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标题文本预设</a:t>
                </a:r>
                <a:endParaRPr lang="zh-CN" altLang="en-US" sz="1600" b="1" dirty="0">
                  <a:solidFill>
                    <a:schemeClr val="accent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349639" y="4903370"/>
              <a:ext cx="2243754" cy="784007"/>
              <a:chOff x="128816" y="2217083"/>
              <a:chExt cx="3288629" cy="784007"/>
            </a:xfrm>
          </p:grpSpPr>
          <p:sp>
            <p:nvSpPr>
              <p:cNvPr id="27" name="íṡľíḍè-文本框 41"/>
              <p:cNvSpPr txBox="1"/>
              <p:nvPr/>
            </p:nvSpPr>
            <p:spPr>
              <a:xfrm>
                <a:off x="128816" y="2523459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algn="ctr" defTabSz="12185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此部分内容作为文字排版占位显示</a:t>
                </a:r>
                <a:br>
                  <a:rPr lang="zh-CN" altLang="en-US" sz="1100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</a:br>
                <a:r>
                  <a:rPr lang="zh-CN" altLang="en-US" sz="1100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（建议使用主题字体）</a:t>
                </a:r>
                <a:endParaRPr lang="zh-CN" altLang="en-US" sz="1100" dirty="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8" name="íṡľíḍè-Rectangle 27"/>
              <p:cNvSpPr/>
              <p:nvPr/>
            </p:nvSpPr>
            <p:spPr>
              <a:xfrm>
                <a:off x="128816" y="2217083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algn="ctr" defTabSz="1218565">
                  <a:spcBef>
                    <a:spcPct val="0"/>
                  </a:spcBef>
                  <a:defRPr/>
                </a:pPr>
                <a:r>
                  <a:rPr lang="zh-CN" altLang="en-US" sz="1600" b="1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标题文本预设</a:t>
                </a:r>
                <a:endParaRPr lang="zh-CN" altLang="en-US" sz="1600" b="1" dirty="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3570110" y="4903370"/>
              <a:ext cx="2578029" cy="784007"/>
              <a:chOff x="128816" y="2217083"/>
              <a:chExt cx="3288629" cy="784007"/>
            </a:xfrm>
          </p:grpSpPr>
          <p:sp>
            <p:nvSpPr>
              <p:cNvPr id="25" name="íṡľíḍè-文本框 44"/>
              <p:cNvSpPr txBox="1"/>
              <p:nvPr/>
            </p:nvSpPr>
            <p:spPr>
              <a:xfrm>
                <a:off x="128816" y="2523459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algn="ctr" defTabSz="12185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此部分内容作为文字排版占位显示</a:t>
                </a:r>
                <a:br>
                  <a:rPr lang="zh-CN" altLang="en-US" sz="1100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</a:br>
                <a:r>
                  <a:rPr lang="zh-CN" altLang="en-US" sz="1100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（建议使用主题字体）</a:t>
                </a:r>
                <a:endParaRPr lang="zh-CN" altLang="en-US" sz="1100" dirty="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6" name="íṡľíḍè-Rectangle 25"/>
              <p:cNvSpPr/>
              <p:nvPr/>
            </p:nvSpPr>
            <p:spPr>
              <a:xfrm>
                <a:off x="128816" y="2217083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algn="ctr" defTabSz="1218565">
                  <a:spcBef>
                    <a:spcPct val="0"/>
                  </a:spcBef>
                  <a:defRPr/>
                </a:pPr>
                <a:r>
                  <a:rPr lang="zh-CN" altLang="en-US" sz="1600" b="1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标题文本预设</a:t>
                </a:r>
                <a:endParaRPr lang="zh-CN" altLang="en-US" sz="1600" b="1" dirty="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5950887" y="4903370"/>
              <a:ext cx="2578029" cy="784007"/>
              <a:chOff x="128816" y="2217083"/>
              <a:chExt cx="3288629" cy="784007"/>
            </a:xfrm>
          </p:grpSpPr>
          <p:sp>
            <p:nvSpPr>
              <p:cNvPr id="23" name="íṡľíḍè-文本框 47"/>
              <p:cNvSpPr txBox="1"/>
              <p:nvPr/>
            </p:nvSpPr>
            <p:spPr>
              <a:xfrm>
                <a:off x="128816" y="2523459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algn="ctr" defTabSz="12185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此部分内容作为文字排版占位显示</a:t>
                </a:r>
                <a:br>
                  <a:rPr lang="zh-CN" altLang="en-US" sz="1100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</a:br>
                <a:r>
                  <a:rPr lang="zh-CN" altLang="en-US" sz="1100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（建议使用主题字体）</a:t>
                </a:r>
                <a:endParaRPr lang="zh-CN" altLang="en-US" sz="1100" dirty="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4" name="íṡľíḍè-Rectangle 23"/>
              <p:cNvSpPr/>
              <p:nvPr/>
            </p:nvSpPr>
            <p:spPr>
              <a:xfrm>
                <a:off x="128816" y="2217083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algn="ctr" defTabSz="1218565">
                  <a:spcBef>
                    <a:spcPct val="0"/>
                  </a:spcBef>
                  <a:defRPr/>
                </a:pPr>
                <a:r>
                  <a:rPr lang="zh-CN" altLang="en-US" sz="1600" b="1"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rPr>
                  <a:t>标题文本预设</a:t>
                </a:r>
                <a:endParaRPr lang="zh-CN" altLang="en-US" sz="1600" b="1" dirty="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16" name="íṡľíḍè-文本框 49"/>
            <p:cNvSpPr txBox="1"/>
            <p:nvPr/>
          </p:nvSpPr>
          <p:spPr>
            <a:xfrm>
              <a:off x="4086545" y="2458260"/>
              <a:ext cx="1495719" cy="400110"/>
            </a:xfrm>
            <a:prstGeom prst="rect">
              <a:avLst/>
            </a:prstGeom>
            <a:noFill/>
            <a:effectLst/>
          </p:spPr>
          <p:txBody>
            <a:bodyPr wrap="none">
              <a:normAutofit fontScale="95000"/>
            </a:bodyPr>
            <a:lstStyle/>
            <a:p>
              <a:pPr algn="ctr"/>
              <a:r>
                <a:rPr lang="zh-CN" altLang="en-US" sz="20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关键词</a:t>
              </a:r>
              <a:endParaRPr lang="zh-CN" altLang="en-US" sz="20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7" name="íṡľíḍè-文本框 50"/>
            <p:cNvSpPr txBox="1"/>
            <p:nvPr/>
          </p:nvSpPr>
          <p:spPr>
            <a:xfrm>
              <a:off x="1723484" y="2458260"/>
              <a:ext cx="1495719" cy="400110"/>
            </a:xfrm>
            <a:prstGeom prst="rect">
              <a:avLst/>
            </a:prstGeom>
            <a:noFill/>
            <a:effectLst/>
          </p:spPr>
          <p:txBody>
            <a:bodyPr wrap="none">
              <a:normAutofit fontScale="95000"/>
            </a:bodyPr>
            <a:lstStyle/>
            <a:p>
              <a:pPr algn="ctr"/>
              <a:r>
                <a:rPr lang="zh-CN" altLang="en-US" sz="20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关键词</a:t>
              </a:r>
              <a:endParaRPr lang="zh-CN" altLang="en-US" sz="20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8" name="íṡľíḍè-文本框 51"/>
            <p:cNvSpPr txBox="1"/>
            <p:nvPr/>
          </p:nvSpPr>
          <p:spPr>
            <a:xfrm>
              <a:off x="6458885" y="2458260"/>
              <a:ext cx="1495719" cy="400110"/>
            </a:xfrm>
            <a:prstGeom prst="rect">
              <a:avLst/>
            </a:prstGeom>
            <a:noFill/>
            <a:effectLst/>
          </p:spPr>
          <p:txBody>
            <a:bodyPr wrap="none">
              <a:normAutofit fontScale="95000"/>
            </a:bodyPr>
            <a:lstStyle/>
            <a:p>
              <a:pPr algn="ctr"/>
              <a:r>
                <a:rPr lang="zh-CN" altLang="en-US" sz="20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关键词</a:t>
              </a:r>
              <a:endParaRPr lang="zh-CN" altLang="en-US" sz="20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9" name="íṡľíḍè-文本框 52"/>
            <p:cNvSpPr txBox="1"/>
            <p:nvPr/>
          </p:nvSpPr>
          <p:spPr>
            <a:xfrm>
              <a:off x="8822231" y="2458260"/>
              <a:ext cx="1495719" cy="400110"/>
            </a:xfrm>
            <a:prstGeom prst="rect">
              <a:avLst/>
            </a:prstGeom>
            <a:noFill/>
            <a:effectLst/>
          </p:spPr>
          <p:txBody>
            <a:bodyPr wrap="none">
              <a:normAutofit fontScale="95000"/>
            </a:bodyPr>
            <a:lstStyle/>
            <a:p>
              <a:pPr algn="ctr"/>
              <a:r>
                <a:rPr lang="zh-CN" altLang="en-US" sz="20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关键词</a:t>
              </a:r>
              <a:endParaRPr lang="zh-CN" altLang="en-US" sz="20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cxnSp>
          <p:nvCxnSpPr>
            <p:cNvPr id="20" name="íṡľíḍè-Straight Connector 19"/>
            <p:cNvCxnSpPr/>
            <p:nvPr/>
          </p:nvCxnSpPr>
          <p:spPr>
            <a:xfrm>
              <a:off x="3660380" y="4221088"/>
              <a:ext cx="0" cy="172819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íṡľíḍè-Straight Connector 20"/>
            <p:cNvCxnSpPr/>
            <p:nvPr/>
          </p:nvCxnSpPr>
          <p:spPr>
            <a:xfrm>
              <a:off x="6043699" y="4221088"/>
              <a:ext cx="0" cy="172819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íṡľíḍè-Straight Connector 21"/>
            <p:cNvCxnSpPr/>
            <p:nvPr/>
          </p:nvCxnSpPr>
          <p:spPr>
            <a:xfrm>
              <a:off x="8427191" y="4221088"/>
              <a:ext cx="0" cy="172819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fe2e1ba-55fc-4a0c-8f0a-9add21f7f1c9"/>
          <p:cNvGrpSpPr>
            <a:grpSpLocks noChangeAspect="1"/>
          </p:cNvGrpSpPr>
          <p:nvPr/>
        </p:nvGrpSpPr>
        <p:grpSpPr>
          <a:xfrm>
            <a:off x="1110550" y="1545739"/>
            <a:ext cx="9970903" cy="4751775"/>
            <a:chOff x="1503962" y="1269514"/>
            <a:chExt cx="9970903" cy="4751774"/>
          </a:xfrm>
        </p:grpSpPr>
        <p:grpSp>
          <p:nvGrpSpPr>
            <p:cNvPr id="3" name="Group 39"/>
            <p:cNvGrpSpPr/>
            <p:nvPr/>
          </p:nvGrpSpPr>
          <p:grpSpPr>
            <a:xfrm>
              <a:off x="1503962" y="1269514"/>
              <a:ext cx="4597624" cy="4751774"/>
              <a:chOff x="849666" y="1269514"/>
              <a:chExt cx="4597624" cy="4751774"/>
            </a:xfrm>
          </p:grpSpPr>
          <p:sp>
            <p:nvSpPr>
              <p:cNvPr id="19" name="îŝḷîḓé-Arc 5"/>
              <p:cNvSpPr/>
              <p:nvPr/>
            </p:nvSpPr>
            <p:spPr>
              <a:xfrm>
                <a:off x="849666" y="1433424"/>
                <a:ext cx="4587864" cy="4587864"/>
              </a:xfrm>
              <a:prstGeom prst="arc">
                <a:avLst>
                  <a:gd name="adj1" fmla="val 20230496"/>
                  <a:gd name="adj2" fmla="val 21370915"/>
                </a:avLst>
              </a:prstGeom>
              <a:noFill/>
              <a:ln w="28575" cap="rnd">
                <a:solidFill>
                  <a:schemeClr val="accent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0" name="îŝḷîḓé-Arc 6"/>
              <p:cNvSpPr/>
              <p:nvPr/>
            </p:nvSpPr>
            <p:spPr>
              <a:xfrm>
                <a:off x="859426" y="1433424"/>
                <a:ext cx="4587864" cy="4587864"/>
              </a:xfrm>
              <a:prstGeom prst="arc">
                <a:avLst>
                  <a:gd name="adj1" fmla="val 43325"/>
                  <a:gd name="adj2" fmla="val 3696807"/>
                </a:avLst>
              </a:prstGeom>
              <a:noFill/>
              <a:ln w="28575" cap="rnd">
                <a:solidFill>
                  <a:schemeClr val="accent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1" name="îŝḷîḓé-Oval 7"/>
              <p:cNvSpPr/>
              <p:nvPr/>
            </p:nvSpPr>
            <p:spPr>
              <a:xfrm>
                <a:off x="1155689" y="1729688"/>
                <a:ext cx="3995334" cy="399533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2" name="îŝḷîḓé-Oval 8"/>
              <p:cNvSpPr/>
              <p:nvPr/>
            </p:nvSpPr>
            <p:spPr>
              <a:xfrm>
                <a:off x="1511761" y="2085760"/>
                <a:ext cx="3283189" cy="328318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3" name="îŝḷîḓé-Oval 9"/>
              <p:cNvSpPr/>
              <p:nvPr/>
            </p:nvSpPr>
            <p:spPr>
              <a:xfrm>
                <a:off x="1871473" y="2445471"/>
                <a:ext cx="2563766" cy="256376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4" name="îŝḷîḓé-Oval 10"/>
              <p:cNvSpPr/>
              <p:nvPr/>
            </p:nvSpPr>
            <p:spPr>
              <a:xfrm>
                <a:off x="2172453" y="2759926"/>
                <a:ext cx="1934857" cy="19348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5" name="îŝḷîḓé-Oval 11"/>
              <p:cNvSpPr/>
              <p:nvPr/>
            </p:nvSpPr>
            <p:spPr>
              <a:xfrm>
                <a:off x="2437092" y="3024566"/>
                <a:ext cx="1405578" cy="140557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6" name="îŝḷîḓé-Oval 12"/>
              <p:cNvSpPr/>
              <p:nvPr/>
            </p:nvSpPr>
            <p:spPr>
              <a:xfrm>
                <a:off x="2665468" y="3252941"/>
                <a:ext cx="948827" cy="94882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7" name="îŝḷîḓé-Oval 13"/>
              <p:cNvSpPr/>
              <p:nvPr/>
            </p:nvSpPr>
            <p:spPr>
              <a:xfrm>
                <a:off x="2899637" y="3487111"/>
                <a:ext cx="480488" cy="48048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grpSp>
            <p:nvGrpSpPr>
              <p:cNvPr id="28" name="Group 14"/>
              <p:cNvGrpSpPr/>
              <p:nvPr/>
            </p:nvGrpSpPr>
            <p:grpSpPr>
              <a:xfrm rot="18972328" flipH="1">
                <a:off x="1710884" y="1269514"/>
                <a:ext cx="907690" cy="2899257"/>
                <a:chOff x="943993" y="1899821"/>
                <a:chExt cx="584445" cy="1866782"/>
              </a:xfrm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grpSpPr>
            <p:sp>
              <p:nvSpPr>
                <p:cNvPr id="30" name="îŝḷîḓé-Freeform: Shape 15"/>
                <p:cNvSpPr/>
                <p:nvPr/>
              </p:nvSpPr>
              <p:spPr>
                <a:xfrm>
                  <a:off x="1186649" y="1973314"/>
                  <a:ext cx="44388" cy="1793289"/>
                </a:xfrm>
                <a:custGeom>
                  <a:avLst/>
                  <a:gdLst>
                    <a:gd name="connsiteX0" fmla="*/ 44388 w 44388"/>
                    <a:gd name="connsiteY0" fmla="*/ 0 h 1793289"/>
                    <a:gd name="connsiteX1" fmla="*/ 44388 w 44388"/>
                    <a:gd name="connsiteY1" fmla="*/ 1793289 h 1793289"/>
                    <a:gd name="connsiteX2" fmla="*/ 0 w 44388"/>
                    <a:gd name="connsiteY2" fmla="*/ 1748901 h 1793289"/>
                    <a:gd name="connsiteX3" fmla="*/ 0 w 44388"/>
                    <a:gd name="connsiteY3" fmla="*/ 44388 h 1793289"/>
                    <a:gd name="connsiteX4" fmla="*/ 44388 w 44388"/>
                    <a:gd name="connsiteY4" fmla="*/ 0 h 1793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4388" h="1793289">
                      <a:moveTo>
                        <a:pt x="44388" y="0"/>
                      </a:moveTo>
                      <a:lnTo>
                        <a:pt x="44388" y="1793289"/>
                      </a:lnTo>
                      <a:cubicBezTo>
                        <a:pt x="19873" y="1793289"/>
                        <a:pt x="0" y="1773416"/>
                        <a:pt x="0" y="1748901"/>
                      </a:cubicBezTo>
                      <a:lnTo>
                        <a:pt x="0" y="44388"/>
                      </a:lnTo>
                      <a:cubicBezTo>
                        <a:pt x="0" y="19873"/>
                        <a:pt x="19873" y="0"/>
                        <a:pt x="44388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1" name="îŝḷîḓé-Freeform: Shape 16"/>
                <p:cNvSpPr/>
                <p:nvPr/>
              </p:nvSpPr>
              <p:spPr>
                <a:xfrm flipH="1">
                  <a:off x="1231038" y="1973313"/>
                  <a:ext cx="44388" cy="1793289"/>
                </a:xfrm>
                <a:custGeom>
                  <a:avLst/>
                  <a:gdLst>
                    <a:gd name="connsiteX0" fmla="*/ 44388 w 44388"/>
                    <a:gd name="connsiteY0" fmla="*/ 0 h 1793289"/>
                    <a:gd name="connsiteX1" fmla="*/ 44388 w 44388"/>
                    <a:gd name="connsiteY1" fmla="*/ 1793289 h 1793289"/>
                    <a:gd name="connsiteX2" fmla="*/ 0 w 44388"/>
                    <a:gd name="connsiteY2" fmla="*/ 1748901 h 1793289"/>
                    <a:gd name="connsiteX3" fmla="*/ 0 w 44388"/>
                    <a:gd name="connsiteY3" fmla="*/ 44388 h 1793289"/>
                    <a:gd name="connsiteX4" fmla="*/ 44388 w 44388"/>
                    <a:gd name="connsiteY4" fmla="*/ 0 h 1793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4388" h="1793289">
                      <a:moveTo>
                        <a:pt x="44388" y="0"/>
                      </a:moveTo>
                      <a:lnTo>
                        <a:pt x="44388" y="1793289"/>
                      </a:lnTo>
                      <a:cubicBezTo>
                        <a:pt x="19873" y="1793289"/>
                        <a:pt x="0" y="1773416"/>
                        <a:pt x="0" y="1748901"/>
                      </a:cubicBezTo>
                      <a:lnTo>
                        <a:pt x="0" y="44388"/>
                      </a:lnTo>
                      <a:cubicBezTo>
                        <a:pt x="0" y="19873"/>
                        <a:pt x="19873" y="0"/>
                        <a:pt x="4438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2" name="îŝḷîḓé-Parallelogram 17"/>
                <p:cNvSpPr/>
                <p:nvPr/>
              </p:nvSpPr>
              <p:spPr>
                <a:xfrm rot="16200000" flipV="1">
                  <a:off x="1159899" y="1993153"/>
                  <a:ext cx="461872" cy="275207"/>
                </a:xfrm>
                <a:prstGeom prst="parallelogram">
                  <a:avLst>
                    <a:gd name="adj" fmla="val 57754"/>
                  </a:avLst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33" name="îŝḷîḓé-Parallelogram 18"/>
                <p:cNvSpPr/>
                <p:nvPr/>
              </p:nvSpPr>
              <p:spPr>
                <a:xfrm rot="5400000" flipH="1" flipV="1">
                  <a:off x="834385" y="2009429"/>
                  <a:ext cx="461872" cy="242655"/>
                </a:xfrm>
                <a:prstGeom prst="parallelogram">
                  <a:avLst>
                    <a:gd name="adj" fmla="val 65071"/>
                  </a:avLst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/>
                    <a:ea typeface="微软雅黑" panose="020B0503020204020204" charset="-122"/>
                    <a:cs typeface="+mn-ea"/>
                    <a:sym typeface="Arial" panose="020B0604020202020204"/>
                  </a:endParaRPr>
                </a:p>
              </p:txBody>
            </p:sp>
          </p:grpSp>
          <p:sp>
            <p:nvSpPr>
              <p:cNvPr id="29" name="îŝḷîḓé-Arc 19"/>
              <p:cNvSpPr/>
              <p:nvPr/>
            </p:nvSpPr>
            <p:spPr>
              <a:xfrm>
                <a:off x="849666" y="1433424"/>
                <a:ext cx="4587864" cy="4587864"/>
              </a:xfrm>
              <a:prstGeom prst="arc">
                <a:avLst>
                  <a:gd name="adj1" fmla="val 19067119"/>
                  <a:gd name="adj2" fmla="val 19881577"/>
                </a:avLst>
              </a:prstGeom>
              <a:noFill/>
              <a:ln w="28575" cap="rnd">
                <a:solidFill>
                  <a:schemeClr val="accent3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4" name="Group 20"/>
            <p:cNvGrpSpPr/>
            <p:nvPr/>
          </p:nvGrpSpPr>
          <p:grpSpPr>
            <a:xfrm>
              <a:off x="7310573" y="5115204"/>
              <a:ext cx="525206" cy="493332"/>
              <a:chOff x="2824761" y="1419473"/>
              <a:chExt cx="496888" cy="466725"/>
            </a:xfrm>
            <a:solidFill>
              <a:schemeClr val="accent4"/>
            </a:solidFill>
          </p:grpSpPr>
          <p:sp>
            <p:nvSpPr>
              <p:cNvPr id="17" name="is1ide-Oval 21"/>
              <p:cNvSpPr/>
              <p:nvPr/>
            </p:nvSpPr>
            <p:spPr bwMode="auto">
              <a:xfrm>
                <a:off x="3066061" y="1676648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8" name="is1ide-Freeform: Shape 22"/>
              <p:cNvSpPr/>
              <p:nvPr/>
            </p:nvSpPr>
            <p:spPr bwMode="auto">
              <a:xfrm>
                <a:off x="2824761" y="1419473"/>
                <a:ext cx="496888" cy="466725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4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6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6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5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7" y="124"/>
                      <a:pt x="116" y="115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7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7"/>
                      <a:pt x="106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3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30"/>
                      <a:pt x="8" y="26"/>
                      <a:pt x="8" y="22"/>
                    </a:cubicBezTo>
                    <a:cubicBezTo>
                      <a:pt x="8" y="15"/>
                      <a:pt x="15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6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5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3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7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4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6" y="88"/>
                      <a:pt x="60" y="83"/>
                      <a:pt x="60" y="76"/>
                    </a:cubicBezTo>
                    <a:cubicBezTo>
                      <a:pt x="60" y="70"/>
                      <a:pt x="66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1" y="64"/>
                      <a:pt x="113" y="63"/>
                      <a:pt x="115" y="61"/>
                    </a:cubicBezTo>
                    <a:cubicBezTo>
                      <a:pt x="115" y="61"/>
                      <a:pt x="116" y="60"/>
                      <a:pt x="116" y="59"/>
                    </a:cubicBezTo>
                    <a:cubicBezTo>
                      <a:pt x="116" y="59"/>
                      <a:pt x="116" y="59"/>
                      <a:pt x="116" y="59"/>
                    </a:cubicBezTo>
                    <a:cubicBezTo>
                      <a:pt x="119" y="63"/>
                      <a:pt x="120" y="67"/>
                      <a:pt x="120" y="72"/>
                    </a:cubicBezTo>
                    <a:cubicBezTo>
                      <a:pt x="120" y="79"/>
                      <a:pt x="118" y="84"/>
                      <a:pt x="114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5" name="Group 23"/>
            <p:cNvGrpSpPr/>
            <p:nvPr/>
          </p:nvGrpSpPr>
          <p:grpSpPr>
            <a:xfrm>
              <a:off x="7256061" y="4029178"/>
              <a:ext cx="508431" cy="510108"/>
              <a:chOff x="1567461" y="2198935"/>
              <a:chExt cx="481013" cy="482600"/>
            </a:xfrm>
            <a:solidFill>
              <a:schemeClr val="accent3"/>
            </a:solidFill>
          </p:grpSpPr>
          <p:sp>
            <p:nvSpPr>
              <p:cNvPr id="14" name="is1ide-Freeform: Shape 24"/>
              <p:cNvSpPr/>
              <p:nvPr/>
            </p:nvSpPr>
            <p:spPr bwMode="auto">
              <a:xfrm>
                <a:off x="1567461" y="2198935"/>
                <a:ext cx="481013" cy="482600"/>
              </a:xfrm>
              <a:custGeom>
                <a:avLst/>
                <a:gdLst>
                  <a:gd name="T0" fmla="*/ 109 w 128"/>
                  <a:gd name="T1" fmla="*/ 48 h 128"/>
                  <a:gd name="T2" fmla="*/ 114 w 128"/>
                  <a:gd name="T3" fmla="*/ 33 h 128"/>
                  <a:gd name="T4" fmla="*/ 105 w 128"/>
                  <a:gd name="T5" fmla="*/ 15 h 128"/>
                  <a:gd name="T6" fmla="*/ 95 w 128"/>
                  <a:gd name="T7" fmla="*/ 14 h 128"/>
                  <a:gd name="T8" fmla="*/ 80 w 128"/>
                  <a:gd name="T9" fmla="*/ 19 h 128"/>
                  <a:gd name="T10" fmla="*/ 69 w 128"/>
                  <a:gd name="T11" fmla="*/ 0 h 128"/>
                  <a:gd name="T12" fmla="*/ 51 w 128"/>
                  <a:gd name="T13" fmla="*/ 6 h 128"/>
                  <a:gd name="T14" fmla="*/ 43 w 128"/>
                  <a:gd name="T15" fmla="*/ 21 h 128"/>
                  <a:gd name="T16" fmla="*/ 28 w 128"/>
                  <a:gd name="T17" fmla="*/ 12 h 128"/>
                  <a:gd name="T18" fmla="*/ 15 w 128"/>
                  <a:gd name="T19" fmla="*/ 22 h 128"/>
                  <a:gd name="T20" fmla="*/ 21 w 128"/>
                  <a:gd name="T21" fmla="*/ 43 h 128"/>
                  <a:gd name="T22" fmla="*/ 6 w 128"/>
                  <a:gd name="T23" fmla="*/ 51 h 128"/>
                  <a:gd name="T24" fmla="*/ 0 w 128"/>
                  <a:gd name="T25" fmla="*/ 69 h 128"/>
                  <a:gd name="T26" fmla="*/ 19 w 128"/>
                  <a:gd name="T27" fmla="*/ 80 h 128"/>
                  <a:gd name="T28" fmla="*/ 14 w 128"/>
                  <a:gd name="T29" fmla="*/ 95 h 128"/>
                  <a:gd name="T30" fmla="*/ 22 w 128"/>
                  <a:gd name="T31" fmla="*/ 113 h 128"/>
                  <a:gd name="T32" fmla="*/ 33 w 128"/>
                  <a:gd name="T33" fmla="*/ 114 h 128"/>
                  <a:gd name="T34" fmla="*/ 48 w 128"/>
                  <a:gd name="T35" fmla="*/ 109 h 128"/>
                  <a:gd name="T36" fmla="*/ 58 w 128"/>
                  <a:gd name="T37" fmla="*/ 128 h 128"/>
                  <a:gd name="T38" fmla="*/ 77 w 128"/>
                  <a:gd name="T39" fmla="*/ 121 h 128"/>
                  <a:gd name="T40" fmla="*/ 85 w 128"/>
                  <a:gd name="T41" fmla="*/ 107 h 128"/>
                  <a:gd name="T42" fmla="*/ 100 w 128"/>
                  <a:gd name="T43" fmla="*/ 115 h 128"/>
                  <a:gd name="T44" fmla="*/ 113 w 128"/>
                  <a:gd name="T45" fmla="*/ 105 h 128"/>
                  <a:gd name="T46" fmla="*/ 107 w 128"/>
                  <a:gd name="T47" fmla="*/ 85 h 128"/>
                  <a:gd name="T48" fmla="*/ 121 w 128"/>
                  <a:gd name="T49" fmla="*/ 77 h 128"/>
                  <a:gd name="T50" fmla="*/ 128 w 128"/>
                  <a:gd name="T51" fmla="*/ 58 h 128"/>
                  <a:gd name="T52" fmla="*/ 108 w 128"/>
                  <a:gd name="T53" fmla="*/ 72 h 128"/>
                  <a:gd name="T54" fmla="*/ 100 w 128"/>
                  <a:gd name="T55" fmla="*/ 81 h 128"/>
                  <a:gd name="T56" fmla="*/ 107 w 128"/>
                  <a:gd name="T57" fmla="*/ 100 h 128"/>
                  <a:gd name="T58" fmla="*/ 89 w 128"/>
                  <a:gd name="T59" fmla="*/ 100 h 128"/>
                  <a:gd name="T60" fmla="*/ 81 w 128"/>
                  <a:gd name="T61" fmla="*/ 100 h 128"/>
                  <a:gd name="T62" fmla="*/ 72 w 128"/>
                  <a:gd name="T63" fmla="*/ 108 h 128"/>
                  <a:gd name="T64" fmla="*/ 58 w 128"/>
                  <a:gd name="T65" fmla="*/ 120 h 128"/>
                  <a:gd name="T66" fmla="*/ 51 w 128"/>
                  <a:gd name="T67" fmla="*/ 102 h 128"/>
                  <a:gd name="T68" fmla="*/ 43 w 128"/>
                  <a:gd name="T69" fmla="*/ 99 h 128"/>
                  <a:gd name="T70" fmla="*/ 28 w 128"/>
                  <a:gd name="T71" fmla="*/ 107 h 128"/>
                  <a:gd name="T72" fmla="*/ 27 w 128"/>
                  <a:gd name="T73" fmla="*/ 89 h 128"/>
                  <a:gd name="T74" fmla="*/ 26 w 128"/>
                  <a:gd name="T75" fmla="*/ 77 h 128"/>
                  <a:gd name="T76" fmla="*/ 8 w 128"/>
                  <a:gd name="T77" fmla="*/ 69 h 128"/>
                  <a:gd name="T78" fmla="*/ 20 w 128"/>
                  <a:gd name="T79" fmla="*/ 56 h 128"/>
                  <a:gd name="T80" fmla="*/ 28 w 128"/>
                  <a:gd name="T81" fmla="*/ 46 h 128"/>
                  <a:gd name="T82" fmla="*/ 20 w 128"/>
                  <a:gd name="T83" fmla="*/ 28 h 128"/>
                  <a:gd name="T84" fmla="*/ 39 w 128"/>
                  <a:gd name="T85" fmla="*/ 27 h 128"/>
                  <a:gd name="T86" fmla="*/ 46 w 128"/>
                  <a:gd name="T87" fmla="*/ 28 h 128"/>
                  <a:gd name="T88" fmla="*/ 56 w 128"/>
                  <a:gd name="T89" fmla="*/ 20 h 128"/>
                  <a:gd name="T90" fmla="*/ 69 w 128"/>
                  <a:gd name="T91" fmla="*/ 8 h 128"/>
                  <a:gd name="T92" fmla="*/ 77 w 128"/>
                  <a:gd name="T93" fmla="*/ 26 h 128"/>
                  <a:gd name="T94" fmla="*/ 85 w 128"/>
                  <a:gd name="T95" fmla="*/ 29 h 128"/>
                  <a:gd name="T96" fmla="*/ 100 w 128"/>
                  <a:gd name="T97" fmla="*/ 20 h 128"/>
                  <a:gd name="T98" fmla="*/ 100 w 128"/>
                  <a:gd name="T99" fmla="*/ 39 h 128"/>
                  <a:gd name="T100" fmla="*/ 102 w 128"/>
                  <a:gd name="T101" fmla="*/ 51 h 128"/>
                  <a:gd name="T102" fmla="*/ 120 w 128"/>
                  <a:gd name="T103" fmla="*/ 58 h 128"/>
                  <a:gd name="T104" fmla="*/ 108 w 128"/>
                  <a:gd name="T105" fmla="*/ 7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8" h="128">
                    <a:moveTo>
                      <a:pt x="121" y="51"/>
                    </a:moveTo>
                    <a:cubicBezTo>
                      <a:pt x="109" y="48"/>
                      <a:pt x="109" y="48"/>
                      <a:pt x="109" y="48"/>
                    </a:cubicBezTo>
                    <a:cubicBezTo>
                      <a:pt x="109" y="46"/>
                      <a:pt x="108" y="45"/>
                      <a:pt x="107" y="43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6" y="29"/>
                      <a:pt x="116" y="25"/>
                      <a:pt x="113" y="22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104" y="13"/>
                      <a:pt x="102" y="12"/>
                      <a:pt x="100" y="12"/>
                    </a:cubicBezTo>
                    <a:cubicBezTo>
                      <a:pt x="98" y="12"/>
                      <a:pt x="97" y="13"/>
                      <a:pt x="95" y="14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3" y="20"/>
                      <a:pt x="81" y="19"/>
                      <a:pt x="80" y="19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6" y="3"/>
                      <a:pt x="73" y="0"/>
                      <a:pt x="69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5" y="0"/>
                      <a:pt x="51" y="3"/>
                      <a:pt x="51" y="6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6" y="19"/>
                      <a:pt x="45" y="20"/>
                      <a:pt x="43" y="21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1" y="13"/>
                      <a:pt x="30" y="12"/>
                      <a:pt x="28" y="12"/>
                    </a:cubicBezTo>
                    <a:cubicBezTo>
                      <a:pt x="26" y="12"/>
                      <a:pt x="24" y="13"/>
                      <a:pt x="22" y="15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2" y="25"/>
                      <a:pt x="12" y="29"/>
                      <a:pt x="14" y="3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0" y="45"/>
                      <a:pt x="19" y="46"/>
                      <a:pt x="19" y="48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3" y="51"/>
                      <a:pt x="0" y="55"/>
                      <a:pt x="0" y="5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6"/>
                      <a:pt x="6" y="77"/>
                    </a:cubicBezTo>
                    <a:cubicBezTo>
                      <a:pt x="19" y="80"/>
                      <a:pt x="19" y="80"/>
                      <a:pt x="19" y="80"/>
                    </a:cubicBezTo>
                    <a:cubicBezTo>
                      <a:pt x="19" y="81"/>
                      <a:pt x="20" y="83"/>
                      <a:pt x="21" y="85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2" y="98"/>
                      <a:pt x="12" y="103"/>
                      <a:pt x="15" y="105"/>
                    </a:cubicBezTo>
                    <a:cubicBezTo>
                      <a:pt x="22" y="113"/>
                      <a:pt x="22" y="113"/>
                      <a:pt x="22" y="113"/>
                    </a:cubicBezTo>
                    <a:cubicBezTo>
                      <a:pt x="24" y="115"/>
                      <a:pt x="26" y="115"/>
                      <a:pt x="28" y="115"/>
                    </a:cubicBezTo>
                    <a:cubicBezTo>
                      <a:pt x="30" y="115"/>
                      <a:pt x="31" y="115"/>
                      <a:pt x="33" y="114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45" y="108"/>
                      <a:pt x="46" y="109"/>
                      <a:pt x="48" y="109"/>
                    </a:cubicBezTo>
                    <a:cubicBezTo>
                      <a:pt x="51" y="121"/>
                      <a:pt x="51" y="121"/>
                      <a:pt x="51" y="121"/>
                    </a:cubicBezTo>
                    <a:cubicBezTo>
                      <a:pt x="51" y="125"/>
                      <a:pt x="55" y="128"/>
                      <a:pt x="58" y="128"/>
                    </a:cubicBezTo>
                    <a:cubicBezTo>
                      <a:pt x="69" y="128"/>
                      <a:pt x="69" y="128"/>
                      <a:pt x="69" y="128"/>
                    </a:cubicBezTo>
                    <a:cubicBezTo>
                      <a:pt x="73" y="128"/>
                      <a:pt x="76" y="125"/>
                      <a:pt x="77" y="121"/>
                    </a:cubicBezTo>
                    <a:cubicBezTo>
                      <a:pt x="80" y="109"/>
                      <a:pt x="80" y="109"/>
                      <a:pt x="80" y="109"/>
                    </a:cubicBezTo>
                    <a:cubicBezTo>
                      <a:pt x="81" y="109"/>
                      <a:pt x="83" y="108"/>
                      <a:pt x="85" y="107"/>
                    </a:cubicBezTo>
                    <a:cubicBezTo>
                      <a:pt x="95" y="114"/>
                      <a:pt x="95" y="114"/>
                      <a:pt x="95" y="114"/>
                    </a:cubicBezTo>
                    <a:cubicBezTo>
                      <a:pt x="97" y="115"/>
                      <a:pt x="98" y="115"/>
                      <a:pt x="100" y="115"/>
                    </a:cubicBezTo>
                    <a:cubicBezTo>
                      <a:pt x="102" y="115"/>
                      <a:pt x="104" y="115"/>
                      <a:pt x="105" y="113"/>
                    </a:cubicBezTo>
                    <a:cubicBezTo>
                      <a:pt x="113" y="105"/>
                      <a:pt x="113" y="105"/>
                      <a:pt x="113" y="105"/>
                    </a:cubicBezTo>
                    <a:cubicBezTo>
                      <a:pt x="116" y="103"/>
                      <a:pt x="116" y="98"/>
                      <a:pt x="114" y="95"/>
                    </a:cubicBezTo>
                    <a:cubicBezTo>
                      <a:pt x="107" y="85"/>
                      <a:pt x="107" y="85"/>
                      <a:pt x="107" y="85"/>
                    </a:cubicBezTo>
                    <a:cubicBezTo>
                      <a:pt x="108" y="83"/>
                      <a:pt x="109" y="81"/>
                      <a:pt x="109" y="80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25" y="76"/>
                      <a:pt x="128" y="73"/>
                      <a:pt x="128" y="69"/>
                    </a:cubicBezTo>
                    <a:cubicBezTo>
                      <a:pt x="128" y="58"/>
                      <a:pt x="128" y="58"/>
                      <a:pt x="128" y="58"/>
                    </a:cubicBezTo>
                    <a:cubicBezTo>
                      <a:pt x="128" y="55"/>
                      <a:pt x="125" y="51"/>
                      <a:pt x="121" y="51"/>
                    </a:cubicBezTo>
                    <a:close/>
                    <a:moveTo>
                      <a:pt x="108" y="72"/>
                    </a:moveTo>
                    <a:cubicBezTo>
                      <a:pt x="105" y="72"/>
                      <a:pt x="103" y="74"/>
                      <a:pt x="102" y="77"/>
                    </a:cubicBezTo>
                    <a:cubicBezTo>
                      <a:pt x="101" y="78"/>
                      <a:pt x="101" y="80"/>
                      <a:pt x="100" y="81"/>
                    </a:cubicBezTo>
                    <a:cubicBezTo>
                      <a:pt x="99" y="84"/>
                      <a:pt x="99" y="87"/>
                      <a:pt x="100" y="89"/>
                    </a:cubicBezTo>
                    <a:cubicBezTo>
                      <a:pt x="107" y="100"/>
                      <a:pt x="107" y="100"/>
                      <a:pt x="107" y="100"/>
                    </a:cubicBezTo>
                    <a:cubicBezTo>
                      <a:pt x="100" y="107"/>
                      <a:pt x="100" y="107"/>
                      <a:pt x="100" y="107"/>
                    </a:cubicBezTo>
                    <a:cubicBezTo>
                      <a:pt x="89" y="100"/>
                      <a:pt x="89" y="100"/>
                      <a:pt x="89" y="100"/>
                    </a:cubicBezTo>
                    <a:cubicBezTo>
                      <a:pt x="88" y="99"/>
                      <a:pt x="86" y="99"/>
                      <a:pt x="85" y="99"/>
                    </a:cubicBezTo>
                    <a:cubicBezTo>
                      <a:pt x="84" y="99"/>
                      <a:pt x="82" y="99"/>
                      <a:pt x="81" y="100"/>
                    </a:cubicBezTo>
                    <a:cubicBezTo>
                      <a:pt x="80" y="101"/>
                      <a:pt x="78" y="101"/>
                      <a:pt x="77" y="102"/>
                    </a:cubicBezTo>
                    <a:cubicBezTo>
                      <a:pt x="74" y="103"/>
                      <a:pt x="72" y="105"/>
                      <a:pt x="72" y="108"/>
                    </a:cubicBezTo>
                    <a:cubicBezTo>
                      <a:pt x="69" y="120"/>
                      <a:pt x="69" y="120"/>
                      <a:pt x="69" y="120"/>
                    </a:cubicBezTo>
                    <a:cubicBezTo>
                      <a:pt x="58" y="120"/>
                      <a:pt x="58" y="120"/>
                      <a:pt x="58" y="120"/>
                    </a:cubicBezTo>
                    <a:cubicBezTo>
                      <a:pt x="56" y="108"/>
                      <a:pt x="56" y="108"/>
                      <a:pt x="56" y="108"/>
                    </a:cubicBezTo>
                    <a:cubicBezTo>
                      <a:pt x="55" y="105"/>
                      <a:pt x="53" y="103"/>
                      <a:pt x="51" y="102"/>
                    </a:cubicBezTo>
                    <a:cubicBezTo>
                      <a:pt x="49" y="101"/>
                      <a:pt x="48" y="101"/>
                      <a:pt x="46" y="100"/>
                    </a:cubicBezTo>
                    <a:cubicBezTo>
                      <a:pt x="45" y="99"/>
                      <a:pt x="44" y="99"/>
                      <a:pt x="43" y="99"/>
                    </a:cubicBezTo>
                    <a:cubicBezTo>
                      <a:pt x="41" y="99"/>
                      <a:pt x="40" y="99"/>
                      <a:pt x="39" y="100"/>
                    </a:cubicBezTo>
                    <a:cubicBezTo>
                      <a:pt x="28" y="107"/>
                      <a:pt x="28" y="107"/>
                      <a:pt x="28" y="107"/>
                    </a:cubicBezTo>
                    <a:cubicBezTo>
                      <a:pt x="20" y="100"/>
                      <a:pt x="20" y="100"/>
                      <a:pt x="20" y="100"/>
                    </a:cubicBezTo>
                    <a:cubicBezTo>
                      <a:pt x="27" y="89"/>
                      <a:pt x="27" y="89"/>
                      <a:pt x="27" y="89"/>
                    </a:cubicBezTo>
                    <a:cubicBezTo>
                      <a:pt x="29" y="87"/>
                      <a:pt x="29" y="84"/>
                      <a:pt x="28" y="81"/>
                    </a:cubicBezTo>
                    <a:cubicBezTo>
                      <a:pt x="27" y="80"/>
                      <a:pt x="27" y="78"/>
                      <a:pt x="26" y="77"/>
                    </a:cubicBezTo>
                    <a:cubicBezTo>
                      <a:pt x="25" y="74"/>
                      <a:pt x="23" y="72"/>
                      <a:pt x="20" y="72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55"/>
                      <a:pt x="25" y="53"/>
                      <a:pt x="26" y="51"/>
                    </a:cubicBezTo>
                    <a:cubicBezTo>
                      <a:pt x="27" y="49"/>
                      <a:pt x="27" y="48"/>
                      <a:pt x="28" y="46"/>
                    </a:cubicBezTo>
                    <a:cubicBezTo>
                      <a:pt x="29" y="44"/>
                      <a:pt x="29" y="41"/>
                      <a:pt x="27" y="39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40" y="28"/>
                      <a:pt x="41" y="29"/>
                      <a:pt x="43" y="29"/>
                    </a:cubicBezTo>
                    <a:cubicBezTo>
                      <a:pt x="44" y="29"/>
                      <a:pt x="45" y="28"/>
                      <a:pt x="46" y="28"/>
                    </a:cubicBezTo>
                    <a:cubicBezTo>
                      <a:pt x="48" y="27"/>
                      <a:pt x="49" y="27"/>
                      <a:pt x="51" y="26"/>
                    </a:cubicBezTo>
                    <a:cubicBezTo>
                      <a:pt x="53" y="25"/>
                      <a:pt x="55" y="23"/>
                      <a:pt x="56" y="20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3"/>
                      <a:pt x="74" y="25"/>
                      <a:pt x="77" y="26"/>
                    </a:cubicBezTo>
                    <a:cubicBezTo>
                      <a:pt x="78" y="27"/>
                      <a:pt x="80" y="27"/>
                      <a:pt x="81" y="28"/>
                    </a:cubicBezTo>
                    <a:cubicBezTo>
                      <a:pt x="82" y="28"/>
                      <a:pt x="84" y="29"/>
                      <a:pt x="85" y="29"/>
                    </a:cubicBezTo>
                    <a:cubicBezTo>
                      <a:pt x="86" y="29"/>
                      <a:pt x="88" y="28"/>
                      <a:pt x="89" y="27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107" y="28"/>
                      <a:pt x="107" y="28"/>
                      <a:pt x="107" y="28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99" y="41"/>
                      <a:pt x="99" y="44"/>
                      <a:pt x="100" y="46"/>
                    </a:cubicBezTo>
                    <a:cubicBezTo>
                      <a:pt x="100" y="48"/>
                      <a:pt x="101" y="49"/>
                      <a:pt x="102" y="51"/>
                    </a:cubicBezTo>
                    <a:cubicBezTo>
                      <a:pt x="103" y="53"/>
                      <a:pt x="105" y="55"/>
                      <a:pt x="108" y="56"/>
                    </a:cubicBezTo>
                    <a:cubicBezTo>
                      <a:pt x="120" y="58"/>
                      <a:pt x="120" y="58"/>
                      <a:pt x="120" y="58"/>
                    </a:cubicBezTo>
                    <a:cubicBezTo>
                      <a:pt x="120" y="69"/>
                      <a:pt x="120" y="69"/>
                      <a:pt x="120" y="69"/>
                    </a:cubicBezTo>
                    <a:lnTo>
                      <a:pt x="108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5" name="is1ide-Freeform: Shape 25"/>
              <p:cNvSpPr/>
              <p:nvPr/>
            </p:nvSpPr>
            <p:spPr bwMode="auto">
              <a:xfrm>
                <a:off x="1702398" y="2335460"/>
                <a:ext cx="209550" cy="211137"/>
              </a:xfrm>
              <a:custGeom>
                <a:avLst/>
                <a:gdLst>
                  <a:gd name="T0" fmla="*/ 28 w 56"/>
                  <a:gd name="T1" fmla="*/ 0 h 56"/>
                  <a:gd name="T2" fmla="*/ 0 w 56"/>
                  <a:gd name="T3" fmla="*/ 28 h 56"/>
                  <a:gd name="T4" fmla="*/ 28 w 56"/>
                  <a:gd name="T5" fmla="*/ 56 h 56"/>
                  <a:gd name="T6" fmla="*/ 56 w 56"/>
                  <a:gd name="T7" fmla="*/ 28 h 56"/>
                  <a:gd name="T8" fmla="*/ 28 w 56"/>
                  <a:gd name="T9" fmla="*/ 0 h 56"/>
                  <a:gd name="T10" fmla="*/ 28 w 56"/>
                  <a:gd name="T11" fmla="*/ 52 h 56"/>
                  <a:gd name="T12" fmla="*/ 3 w 56"/>
                  <a:gd name="T13" fmla="*/ 28 h 56"/>
                  <a:gd name="T14" fmla="*/ 28 w 56"/>
                  <a:gd name="T15" fmla="*/ 3 h 56"/>
                  <a:gd name="T16" fmla="*/ 52 w 56"/>
                  <a:gd name="T17" fmla="*/ 28 h 56"/>
                  <a:gd name="T18" fmla="*/ 28 w 56"/>
                  <a:gd name="T19" fmla="*/ 5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56">
                    <a:moveTo>
                      <a:pt x="28" y="0"/>
                    </a:moveTo>
                    <a:cubicBezTo>
                      <a:pt x="12" y="0"/>
                      <a:pt x="0" y="12"/>
                      <a:pt x="0" y="28"/>
                    </a:cubicBezTo>
                    <a:cubicBezTo>
                      <a:pt x="0" y="43"/>
                      <a:pt x="12" y="56"/>
                      <a:pt x="28" y="56"/>
                    </a:cubicBezTo>
                    <a:cubicBezTo>
                      <a:pt x="43" y="56"/>
                      <a:pt x="56" y="43"/>
                      <a:pt x="56" y="28"/>
                    </a:cubicBezTo>
                    <a:cubicBezTo>
                      <a:pt x="56" y="12"/>
                      <a:pt x="43" y="0"/>
                      <a:pt x="28" y="0"/>
                    </a:cubicBezTo>
                    <a:close/>
                    <a:moveTo>
                      <a:pt x="28" y="52"/>
                    </a:moveTo>
                    <a:cubicBezTo>
                      <a:pt x="14" y="52"/>
                      <a:pt x="3" y="41"/>
                      <a:pt x="3" y="28"/>
                    </a:cubicBezTo>
                    <a:cubicBezTo>
                      <a:pt x="3" y="14"/>
                      <a:pt x="14" y="3"/>
                      <a:pt x="28" y="3"/>
                    </a:cubicBezTo>
                    <a:cubicBezTo>
                      <a:pt x="41" y="3"/>
                      <a:pt x="52" y="14"/>
                      <a:pt x="52" y="28"/>
                    </a:cubicBezTo>
                    <a:cubicBezTo>
                      <a:pt x="52" y="41"/>
                      <a:pt x="41" y="52"/>
                      <a:pt x="28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6" name="is1ide-Freeform: Shape 26"/>
              <p:cNvSpPr/>
              <p:nvPr/>
            </p:nvSpPr>
            <p:spPr bwMode="auto">
              <a:xfrm>
                <a:off x="1746848" y="2379910"/>
                <a:ext cx="120650" cy="120650"/>
              </a:xfrm>
              <a:custGeom>
                <a:avLst/>
                <a:gdLst>
                  <a:gd name="T0" fmla="*/ 16 w 32"/>
                  <a:gd name="T1" fmla="*/ 0 h 32"/>
                  <a:gd name="T2" fmla="*/ 0 w 32"/>
                  <a:gd name="T3" fmla="*/ 16 h 32"/>
                  <a:gd name="T4" fmla="*/ 16 w 32"/>
                  <a:gd name="T5" fmla="*/ 32 h 32"/>
                  <a:gd name="T6" fmla="*/ 32 w 32"/>
                  <a:gd name="T7" fmla="*/ 16 h 32"/>
                  <a:gd name="T8" fmla="*/ 16 w 32"/>
                  <a:gd name="T9" fmla="*/ 0 h 32"/>
                  <a:gd name="T10" fmla="*/ 16 w 32"/>
                  <a:gd name="T11" fmla="*/ 28 h 32"/>
                  <a:gd name="T12" fmla="*/ 4 w 32"/>
                  <a:gd name="T13" fmla="*/ 16 h 32"/>
                  <a:gd name="T14" fmla="*/ 16 w 32"/>
                  <a:gd name="T15" fmla="*/ 4 h 32"/>
                  <a:gd name="T16" fmla="*/ 28 w 32"/>
                  <a:gd name="T17" fmla="*/ 16 h 32"/>
                  <a:gd name="T18" fmla="*/ 16 w 32"/>
                  <a:gd name="T1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7"/>
                      <a:pt x="25" y="0"/>
                      <a:pt x="16" y="0"/>
                    </a:cubicBezTo>
                    <a:close/>
                    <a:moveTo>
                      <a:pt x="16" y="28"/>
                    </a:moveTo>
                    <a:cubicBezTo>
                      <a:pt x="9" y="28"/>
                      <a:pt x="4" y="23"/>
                      <a:pt x="4" y="16"/>
                    </a:cubicBezTo>
                    <a:cubicBezTo>
                      <a:pt x="4" y="9"/>
                      <a:pt x="9" y="4"/>
                      <a:pt x="16" y="4"/>
                    </a:cubicBezTo>
                    <a:cubicBezTo>
                      <a:pt x="22" y="4"/>
                      <a:pt x="28" y="9"/>
                      <a:pt x="28" y="16"/>
                    </a:cubicBezTo>
                    <a:cubicBezTo>
                      <a:pt x="28" y="23"/>
                      <a:pt x="22" y="28"/>
                      <a:pt x="1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6" name="is1ide-Freeform: Shape 27"/>
            <p:cNvSpPr/>
            <p:nvPr/>
          </p:nvSpPr>
          <p:spPr bwMode="auto">
            <a:xfrm>
              <a:off x="7239282" y="2943161"/>
              <a:ext cx="525210" cy="510108"/>
            </a:xfrm>
            <a:custGeom>
              <a:avLst/>
              <a:gdLst>
                <a:gd name="T0" fmla="*/ 94 w 132"/>
                <a:gd name="T1" fmla="*/ 0 h 128"/>
                <a:gd name="T2" fmla="*/ 56 w 132"/>
                <a:gd name="T3" fmla="*/ 27 h 128"/>
                <a:gd name="T4" fmla="*/ 56 w 132"/>
                <a:gd name="T5" fmla="*/ 27 h 128"/>
                <a:gd name="T6" fmla="*/ 14 w 132"/>
                <a:gd name="T7" fmla="*/ 69 h 128"/>
                <a:gd name="T8" fmla="*/ 1 w 132"/>
                <a:gd name="T9" fmla="*/ 110 h 128"/>
                <a:gd name="T10" fmla="*/ 14 w 132"/>
                <a:gd name="T11" fmla="*/ 128 h 128"/>
                <a:gd name="T12" fmla="*/ 53 w 132"/>
                <a:gd name="T13" fmla="*/ 118 h 128"/>
                <a:gd name="T14" fmla="*/ 121 w 132"/>
                <a:gd name="T15" fmla="*/ 53 h 128"/>
                <a:gd name="T16" fmla="*/ 64 w 132"/>
                <a:gd name="T17" fmla="*/ 95 h 128"/>
                <a:gd name="T18" fmla="*/ 99 w 132"/>
                <a:gd name="T19" fmla="*/ 47 h 128"/>
                <a:gd name="T20" fmla="*/ 95 w 132"/>
                <a:gd name="T21" fmla="*/ 67 h 128"/>
                <a:gd name="T22" fmla="*/ 64 w 132"/>
                <a:gd name="T23" fmla="*/ 98 h 128"/>
                <a:gd name="T24" fmla="*/ 59 w 132"/>
                <a:gd name="T25" fmla="*/ 81 h 128"/>
                <a:gd name="T26" fmla="*/ 46 w 132"/>
                <a:gd name="T27" fmla="*/ 68 h 128"/>
                <a:gd name="T28" fmla="*/ 92 w 132"/>
                <a:gd name="T29" fmla="*/ 36 h 128"/>
                <a:gd name="T30" fmla="*/ 59 w 132"/>
                <a:gd name="T31" fmla="*/ 81 h 128"/>
                <a:gd name="T32" fmla="*/ 31 w 132"/>
                <a:gd name="T33" fmla="*/ 64 h 128"/>
                <a:gd name="T34" fmla="*/ 80 w 132"/>
                <a:gd name="T35" fmla="*/ 28 h 128"/>
                <a:gd name="T36" fmla="*/ 17 w 132"/>
                <a:gd name="T37" fmla="*/ 119 h 128"/>
                <a:gd name="T38" fmla="*/ 8 w 132"/>
                <a:gd name="T39" fmla="*/ 114 h 128"/>
                <a:gd name="T40" fmla="*/ 13 w 132"/>
                <a:gd name="T41" fmla="*/ 96 h 128"/>
                <a:gd name="T42" fmla="*/ 32 w 132"/>
                <a:gd name="T43" fmla="*/ 115 h 128"/>
                <a:gd name="T44" fmla="*/ 36 w 132"/>
                <a:gd name="T45" fmla="*/ 114 h 128"/>
                <a:gd name="T46" fmla="*/ 14 w 132"/>
                <a:gd name="T47" fmla="*/ 92 h 128"/>
                <a:gd name="T48" fmla="*/ 19 w 132"/>
                <a:gd name="T49" fmla="*/ 75 h 128"/>
                <a:gd name="T50" fmla="*/ 52 w 132"/>
                <a:gd name="T51" fmla="*/ 110 h 128"/>
                <a:gd name="T52" fmla="*/ 36 w 132"/>
                <a:gd name="T53" fmla="*/ 114 h 128"/>
                <a:gd name="T54" fmla="*/ 108 w 132"/>
                <a:gd name="T55" fmla="*/ 54 h 128"/>
                <a:gd name="T56" fmla="*/ 98 w 132"/>
                <a:gd name="T57" fmla="*/ 30 h 128"/>
                <a:gd name="T58" fmla="*/ 81 w 132"/>
                <a:gd name="T59" fmla="*/ 13 h 128"/>
                <a:gd name="T60" fmla="*/ 112 w 132"/>
                <a:gd name="T61" fmla="*/ 16 h 128"/>
                <a:gd name="T62" fmla="*/ 115 w 132"/>
                <a:gd name="T63" fmla="*/ 4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2" h="128">
                  <a:moveTo>
                    <a:pt x="118" y="10"/>
                  </a:moveTo>
                  <a:cubicBezTo>
                    <a:pt x="111" y="4"/>
                    <a:pt x="102" y="0"/>
                    <a:pt x="94" y="0"/>
                  </a:cubicBezTo>
                  <a:cubicBezTo>
                    <a:pt x="87" y="0"/>
                    <a:pt x="80" y="3"/>
                    <a:pt x="75" y="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2" y="71"/>
                    <a:pt x="11" y="73"/>
                    <a:pt x="10" y="76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10"/>
                    <a:pt x="0" y="113"/>
                    <a:pt x="0" y="114"/>
                  </a:cubicBezTo>
                  <a:cubicBezTo>
                    <a:pt x="0" y="122"/>
                    <a:pt x="6" y="128"/>
                    <a:pt x="14" y="128"/>
                  </a:cubicBezTo>
                  <a:cubicBezTo>
                    <a:pt x="16" y="128"/>
                    <a:pt x="19" y="127"/>
                    <a:pt x="19" y="127"/>
                  </a:cubicBezTo>
                  <a:cubicBezTo>
                    <a:pt x="53" y="118"/>
                    <a:pt x="53" y="118"/>
                    <a:pt x="53" y="118"/>
                  </a:cubicBezTo>
                  <a:cubicBezTo>
                    <a:pt x="55" y="117"/>
                    <a:pt x="58" y="116"/>
                    <a:pt x="60" y="114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32" y="41"/>
                    <a:pt x="130" y="23"/>
                    <a:pt x="118" y="10"/>
                  </a:cubicBezTo>
                  <a:close/>
                  <a:moveTo>
                    <a:pt x="64" y="95"/>
                  </a:moveTo>
                  <a:cubicBezTo>
                    <a:pt x="64" y="91"/>
                    <a:pt x="63" y="88"/>
                    <a:pt x="61" y="85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1" y="54"/>
                    <a:pt x="100" y="62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4" y="97"/>
                    <a:pt x="64" y="96"/>
                    <a:pt x="64" y="95"/>
                  </a:cubicBezTo>
                  <a:close/>
                  <a:moveTo>
                    <a:pt x="59" y="81"/>
                  </a:moveTo>
                  <a:cubicBezTo>
                    <a:pt x="58" y="78"/>
                    <a:pt x="56" y="76"/>
                    <a:pt x="54" y="74"/>
                  </a:cubicBezTo>
                  <a:cubicBezTo>
                    <a:pt x="52" y="72"/>
                    <a:pt x="49" y="70"/>
                    <a:pt x="46" y="68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7" y="31"/>
                    <a:pt x="90" y="33"/>
                    <a:pt x="92" y="36"/>
                  </a:cubicBezTo>
                  <a:cubicBezTo>
                    <a:pt x="95" y="38"/>
                    <a:pt x="96" y="40"/>
                    <a:pt x="98" y="43"/>
                  </a:cubicBezTo>
                  <a:lnTo>
                    <a:pt x="59" y="81"/>
                  </a:lnTo>
                  <a:close/>
                  <a:moveTo>
                    <a:pt x="42" y="66"/>
                  </a:moveTo>
                  <a:cubicBezTo>
                    <a:pt x="38" y="65"/>
                    <a:pt x="35" y="64"/>
                    <a:pt x="31" y="64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6" y="28"/>
                    <a:pt x="73" y="27"/>
                    <a:pt x="80" y="28"/>
                  </a:cubicBezTo>
                  <a:lnTo>
                    <a:pt x="42" y="66"/>
                  </a:lnTo>
                  <a:close/>
                  <a:moveTo>
                    <a:pt x="17" y="119"/>
                  </a:moveTo>
                  <a:cubicBezTo>
                    <a:pt x="16" y="119"/>
                    <a:pt x="15" y="120"/>
                    <a:pt x="14" y="120"/>
                  </a:cubicBezTo>
                  <a:cubicBezTo>
                    <a:pt x="11" y="120"/>
                    <a:pt x="8" y="117"/>
                    <a:pt x="8" y="114"/>
                  </a:cubicBezTo>
                  <a:cubicBezTo>
                    <a:pt x="8" y="113"/>
                    <a:pt x="8" y="112"/>
                    <a:pt x="9" y="112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7" y="96"/>
                    <a:pt x="22" y="98"/>
                    <a:pt x="26" y="102"/>
                  </a:cubicBezTo>
                  <a:cubicBezTo>
                    <a:pt x="30" y="106"/>
                    <a:pt x="32" y="111"/>
                    <a:pt x="32" y="115"/>
                  </a:cubicBezTo>
                  <a:lnTo>
                    <a:pt x="17" y="119"/>
                  </a:lnTo>
                  <a:close/>
                  <a:moveTo>
                    <a:pt x="36" y="114"/>
                  </a:moveTo>
                  <a:cubicBezTo>
                    <a:pt x="36" y="109"/>
                    <a:pt x="33" y="103"/>
                    <a:pt x="29" y="99"/>
                  </a:cubicBezTo>
                  <a:cubicBezTo>
                    <a:pt x="25" y="95"/>
                    <a:pt x="19" y="92"/>
                    <a:pt x="14" y="92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7"/>
                    <a:pt x="19" y="76"/>
                    <a:pt x="19" y="75"/>
                  </a:cubicBezTo>
                  <a:cubicBezTo>
                    <a:pt x="27" y="69"/>
                    <a:pt x="40" y="71"/>
                    <a:pt x="48" y="80"/>
                  </a:cubicBezTo>
                  <a:cubicBezTo>
                    <a:pt x="57" y="89"/>
                    <a:pt x="59" y="102"/>
                    <a:pt x="52" y="110"/>
                  </a:cubicBezTo>
                  <a:cubicBezTo>
                    <a:pt x="51" y="110"/>
                    <a:pt x="51" y="110"/>
                    <a:pt x="50" y="111"/>
                  </a:cubicBezTo>
                  <a:lnTo>
                    <a:pt x="36" y="114"/>
                  </a:lnTo>
                  <a:close/>
                  <a:moveTo>
                    <a:pt x="115" y="47"/>
                  </a:move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8" y="51"/>
                  </a:cubicBezTo>
                  <a:cubicBezTo>
                    <a:pt x="108" y="43"/>
                    <a:pt x="104" y="36"/>
                    <a:pt x="98" y="30"/>
                  </a:cubicBezTo>
                  <a:cubicBezTo>
                    <a:pt x="92" y="23"/>
                    <a:pt x="83" y="20"/>
                    <a:pt x="74" y="20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4" y="10"/>
                    <a:pt x="89" y="8"/>
                    <a:pt x="94" y="8"/>
                  </a:cubicBezTo>
                  <a:cubicBezTo>
                    <a:pt x="100" y="8"/>
                    <a:pt x="107" y="11"/>
                    <a:pt x="112" y="16"/>
                  </a:cubicBezTo>
                  <a:cubicBezTo>
                    <a:pt x="117" y="21"/>
                    <a:pt x="120" y="27"/>
                    <a:pt x="120" y="33"/>
                  </a:cubicBezTo>
                  <a:cubicBezTo>
                    <a:pt x="120" y="38"/>
                    <a:pt x="119" y="43"/>
                    <a:pt x="115" y="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7" name="Group 28"/>
            <p:cNvGrpSpPr/>
            <p:nvPr/>
          </p:nvGrpSpPr>
          <p:grpSpPr>
            <a:xfrm>
              <a:off x="7327377" y="1858821"/>
              <a:ext cx="349021" cy="508431"/>
              <a:chOff x="4174136" y="3762623"/>
              <a:chExt cx="330200" cy="481012"/>
            </a:xfrm>
            <a:solidFill>
              <a:schemeClr val="accent1"/>
            </a:solidFill>
          </p:grpSpPr>
          <p:sp>
            <p:nvSpPr>
              <p:cNvPr id="12" name="is1ide-Freeform: Shape 29"/>
              <p:cNvSpPr/>
              <p:nvPr/>
            </p:nvSpPr>
            <p:spPr bwMode="auto">
              <a:xfrm>
                <a:off x="4174136" y="3762623"/>
                <a:ext cx="330200" cy="481012"/>
              </a:xfrm>
              <a:custGeom>
                <a:avLst/>
                <a:gdLst>
                  <a:gd name="T0" fmla="*/ 44 w 88"/>
                  <a:gd name="T1" fmla="*/ 0 h 128"/>
                  <a:gd name="T2" fmla="*/ 0 w 88"/>
                  <a:gd name="T3" fmla="*/ 44 h 128"/>
                  <a:gd name="T4" fmla="*/ 20 w 88"/>
                  <a:gd name="T5" fmla="*/ 92 h 128"/>
                  <a:gd name="T6" fmla="*/ 44 w 88"/>
                  <a:gd name="T7" fmla="*/ 128 h 128"/>
                  <a:gd name="T8" fmla="*/ 68 w 88"/>
                  <a:gd name="T9" fmla="*/ 92 h 128"/>
                  <a:gd name="T10" fmla="*/ 88 w 88"/>
                  <a:gd name="T11" fmla="*/ 44 h 128"/>
                  <a:gd name="T12" fmla="*/ 44 w 88"/>
                  <a:gd name="T13" fmla="*/ 0 h 128"/>
                  <a:gd name="T14" fmla="*/ 55 w 88"/>
                  <a:gd name="T15" fmla="*/ 109 h 128"/>
                  <a:gd name="T16" fmla="*/ 35 w 88"/>
                  <a:gd name="T17" fmla="*/ 111 h 128"/>
                  <a:gd name="T18" fmla="*/ 32 w 88"/>
                  <a:gd name="T19" fmla="*/ 103 h 128"/>
                  <a:gd name="T20" fmla="*/ 32 w 88"/>
                  <a:gd name="T21" fmla="*/ 103 h 128"/>
                  <a:gd name="T22" fmla="*/ 57 w 88"/>
                  <a:gd name="T23" fmla="*/ 100 h 128"/>
                  <a:gd name="T24" fmla="*/ 56 w 88"/>
                  <a:gd name="T25" fmla="*/ 104 h 128"/>
                  <a:gd name="T26" fmla="*/ 55 w 88"/>
                  <a:gd name="T27" fmla="*/ 109 h 128"/>
                  <a:gd name="T28" fmla="*/ 31 w 88"/>
                  <a:gd name="T29" fmla="*/ 99 h 128"/>
                  <a:gd name="T30" fmla="*/ 29 w 88"/>
                  <a:gd name="T31" fmla="*/ 92 h 128"/>
                  <a:gd name="T32" fmla="*/ 60 w 88"/>
                  <a:gd name="T33" fmla="*/ 92 h 128"/>
                  <a:gd name="T34" fmla="*/ 58 w 88"/>
                  <a:gd name="T35" fmla="*/ 96 h 128"/>
                  <a:gd name="T36" fmla="*/ 31 w 88"/>
                  <a:gd name="T37" fmla="*/ 99 h 128"/>
                  <a:gd name="T38" fmla="*/ 44 w 88"/>
                  <a:gd name="T39" fmla="*/ 120 h 128"/>
                  <a:gd name="T40" fmla="*/ 36 w 88"/>
                  <a:gd name="T41" fmla="*/ 115 h 128"/>
                  <a:gd name="T42" fmla="*/ 53 w 88"/>
                  <a:gd name="T43" fmla="*/ 113 h 128"/>
                  <a:gd name="T44" fmla="*/ 44 w 88"/>
                  <a:gd name="T45" fmla="*/ 120 h 128"/>
                  <a:gd name="T46" fmla="*/ 63 w 88"/>
                  <a:gd name="T47" fmla="*/ 84 h 128"/>
                  <a:gd name="T48" fmla="*/ 26 w 88"/>
                  <a:gd name="T49" fmla="*/ 84 h 128"/>
                  <a:gd name="T50" fmla="*/ 19 w 88"/>
                  <a:gd name="T51" fmla="*/ 71 h 128"/>
                  <a:gd name="T52" fmla="*/ 8 w 88"/>
                  <a:gd name="T53" fmla="*/ 44 h 128"/>
                  <a:gd name="T54" fmla="*/ 44 w 88"/>
                  <a:gd name="T55" fmla="*/ 8 h 128"/>
                  <a:gd name="T56" fmla="*/ 80 w 88"/>
                  <a:gd name="T57" fmla="*/ 44 h 128"/>
                  <a:gd name="T58" fmla="*/ 70 w 88"/>
                  <a:gd name="T59" fmla="*/ 71 h 128"/>
                  <a:gd name="T60" fmla="*/ 63 w 88"/>
                  <a:gd name="T61" fmla="*/ 8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8" h="128">
                    <a:moveTo>
                      <a:pt x="44" y="0"/>
                    </a:moveTo>
                    <a:cubicBezTo>
                      <a:pt x="20" y="0"/>
                      <a:pt x="0" y="19"/>
                      <a:pt x="0" y="44"/>
                    </a:cubicBezTo>
                    <a:cubicBezTo>
                      <a:pt x="0" y="60"/>
                      <a:pt x="15" y="77"/>
                      <a:pt x="20" y="92"/>
                    </a:cubicBezTo>
                    <a:cubicBezTo>
                      <a:pt x="28" y="114"/>
                      <a:pt x="27" y="128"/>
                      <a:pt x="44" y="128"/>
                    </a:cubicBezTo>
                    <a:cubicBezTo>
                      <a:pt x="61" y="128"/>
                      <a:pt x="60" y="114"/>
                      <a:pt x="68" y="92"/>
                    </a:cubicBezTo>
                    <a:cubicBezTo>
                      <a:pt x="73" y="77"/>
                      <a:pt x="88" y="60"/>
                      <a:pt x="88" y="44"/>
                    </a:cubicBezTo>
                    <a:cubicBezTo>
                      <a:pt x="88" y="19"/>
                      <a:pt x="68" y="0"/>
                      <a:pt x="44" y="0"/>
                    </a:cubicBezTo>
                    <a:close/>
                    <a:moveTo>
                      <a:pt x="55" y="109"/>
                    </a:moveTo>
                    <a:cubicBezTo>
                      <a:pt x="35" y="111"/>
                      <a:pt x="35" y="111"/>
                      <a:pt x="35" y="111"/>
                    </a:cubicBezTo>
                    <a:cubicBezTo>
                      <a:pt x="34" y="109"/>
                      <a:pt x="33" y="107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7" y="101"/>
                      <a:pt x="56" y="103"/>
                      <a:pt x="56" y="104"/>
                    </a:cubicBezTo>
                    <a:cubicBezTo>
                      <a:pt x="55" y="106"/>
                      <a:pt x="55" y="107"/>
                      <a:pt x="55" y="109"/>
                    </a:cubicBezTo>
                    <a:close/>
                    <a:moveTo>
                      <a:pt x="31" y="99"/>
                    </a:moveTo>
                    <a:cubicBezTo>
                      <a:pt x="30" y="97"/>
                      <a:pt x="30" y="94"/>
                      <a:pt x="29" y="92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59" y="93"/>
                      <a:pt x="59" y="95"/>
                      <a:pt x="58" y="96"/>
                    </a:cubicBezTo>
                    <a:lnTo>
                      <a:pt x="31" y="99"/>
                    </a:lnTo>
                    <a:close/>
                    <a:moveTo>
                      <a:pt x="44" y="120"/>
                    </a:moveTo>
                    <a:cubicBezTo>
                      <a:pt x="40" y="120"/>
                      <a:pt x="38" y="119"/>
                      <a:pt x="36" y="115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1" y="119"/>
                      <a:pt x="49" y="120"/>
                      <a:pt x="44" y="120"/>
                    </a:cubicBezTo>
                    <a:close/>
                    <a:moveTo>
                      <a:pt x="63" y="84"/>
                    </a:moveTo>
                    <a:cubicBezTo>
                      <a:pt x="26" y="84"/>
                      <a:pt x="26" y="84"/>
                      <a:pt x="26" y="84"/>
                    </a:cubicBezTo>
                    <a:cubicBezTo>
                      <a:pt x="24" y="79"/>
                      <a:pt x="21" y="75"/>
                      <a:pt x="19" y="71"/>
                    </a:cubicBezTo>
                    <a:cubicBezTo>
                      <a:pt x="14" y="62"/>
                      <a:pt x="8" y="52"/>
                      <a:pt x="8" y="44"/>
                    </a:cubicBezTo>
                    <a:cubicBezTo>
                      <a:pt x="8" y="24"/>
                      <a:pt x="24" y="8"/>
                      <a:pt x="44" y="8"/>
                    </a:cubicBezTo>
                    <a:cubicBezTo>
                      <a:pt x="64" y="8"/>
                      <a:pt x="80" y="24"/>
                      <a:pt x="80" y="44"/>
                    </a:cubicBezTo>
                    <a:cubicBezTo>
                      <a:pt x="80" y="52"/>
                      <a:pt x="75" y="62"/>
                      <a:pt x="70" y="71"/>
                    </a:cubicBezTo>
                    <a:cubicBezTo>
                      <a:pt x="67" y="75"/>
                      <a:pt x="65" y="80"/>
                      <a:pt x="63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3" name="is1ide-Freeform: Shape 30"/>
              <p:cNvSpPr/>
              <p:nvPr/>
            </p:nvSpPr>
            <p:spPr bwMode="auto">
              <a:xfrm>
                <a:off x="4248748" y="3837235"/>
                <a:ext cx="96838" cy="98425"/>
              </a:xfrm>
              <a:custGeom>
                <a:avLst/>
                <a:gdLst>
                  <a:gd name="T0" fmla="*/ 24 w 26"/>
                  <a:gd name="T1" fmla="*/ 0 h 26"/>
                  <a:gd name="T2" fmla="*/ 0 w 26"/>
                  <a:gd name="T3" fmla="*/ 24 h 26"/>
                  <a:gd name="T4" fmla="*/ 2 w 26"/>
                  <a:gd name="T5" fmla="*/ 26 h 26"/>
                  <a:gd name="T6" fmla="*/ 4 w 26"/>
                  <a:gd name="T7" fmla="*/ 24 h 26"/>
                  <a:gd name="T8" fmla="*/ 24 w 26"/>
                  <a:gd name="T9" fmla="*/ 4 h 26"/>
                  <a:gd name="T10" fmla="*/ 26 w 26"/>
                  <a:gd name="T11" fmla="*/ 2 h 26"/>
                  <a:gd name="T12" fmla="*/ 24 w 2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"/>
                      <a:pt x="1" y="26"/>
                      <a:pt x="2" y="26"/>
                    </a:cubicBezTo>
                    <a:cubicBezTo>
                      <a:pt x="3" y="26"/>
                      <a:pt x="4" y="25"/>
                      <a:pt x="4" y="24"/>
                    </a:cubicBezTo>
                    <a:cubicBezTo>
                      <a:pt x="4" y="13"/>
                      <a:pt x="13" y="4"/>
                      <a:pt x="24" y="4"/>
                    </a:cubicBezTo>
                    <a:cubicBezTo>
                      <a:pt x="25" y="4"/>
                      <a:pt x="26" y="3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8" name="is1ide-Rectangle 35"/>
            <p:cNvSpPr/>
            <p:nvPr/>
          </p:nvSpPr>
          <p:spPr>
            <a:xfrm>
              <a:off x="7937791" y="1937686"/>
              <a:ext cx="3537074" cy="54437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此部分内容作为文字排版占位显示</a:t>
              </a:r>
              <a:endParaRPr lang="zh-CN" altLang="en-US" sz="1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" name="is1ide-Rectangle 36"/>
            <p:cNvSpPr/>
            <p:nvPr/>
          </p:nvSpPr>
          <p:spPr>
            <a:xfrm>
              <a:off x="7937791" y="2998636"/>
              <a:ext cx="3537074" cy="54437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此部分内容作为文字排版占位显示</a:t>
              </a:r>
              <a:endParaRPr lang="zh-CN" altLang="en-US" sz="1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" name="is1ide-Rectangle 37"/>
            <p:cNvSpPr/>
            <p:nvPr/>
          </p:nvSpPr>
          <p:spPr>
            <a:xfrm>
              <a:off x="7937791" y="4084653"/>
              <a:ext cx="3537074" cy="54437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此部分内容作为文字排版占位显示</a:t>
              </a:r>
              <a:endParaRPr lang="zh-CN" altLang="en-US" sz="1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" name="is1ide-Rectangle 38"/>
            <p:cNvSpPr/>
            <p:nvPr/>
          </p:nvSpPr>
          <p:spPr>
            <a:xfrm>
              <a:off x="7937791" y="5170670"/>
              <a:ext cx="3537074" cy="54437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此部分内容作为文字排版占位显示</a:t>
              </a:r>
              <a:endParaRPr lang="zh-CN" altLang="en-US" sz="1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层 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550795" y="-2696845"/>
            <a:ext cx="7033260" cy="12309475"/>
          </a:xfrm>
          <a:prstGeom prst="rect">
            <a:avLst/>
          </a:prstGeom>
        </p:spPr>
      </p:pic>
      <p:pic>
        <p:nvPicPr>
          <p:cNvPr id="5" name="图片 4" descr="下轴组合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46350" y="-1355090"/>
            <a:ext cx="6600825" cy="10058400"/>
          </a:xfrm>
          <a:prstGeom prst="rect">
            <a:avLst/>
          </a:prstGeom>
        </p:spPr>
      </p:pic>
      <p:pic>
        <p:nvPicPr>
          <p:cNvPr id="6" name="图片 5" descr="图层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323465" y="-1880870"/>
            <a:ext cx="7047865" cy="10692765"/>
          </a:xfrm>
          <a:prstGeom prst="rect">
            <a:avLst/>
          </a:prstGeom>
        </p:spPr>
      </p:pic>
      <p:pic>
        <p:nvPicPr>
          <p:cNvPr id="9" name="图片 8" descr="山底纹"/>
          <p:cNvPicPr>
            <a:picLocks noChangeAspect="1"/>
          </p:cNvPicPr>
          <p:nvPr/>
        </p:nvPicPr>
        <p:blipFill>
          <a:blip r:embed="rId4"/>
          <a:srcRect t="65536"/>
          <a:stretch>
            <a:fillRect/>
          </a:stretch>
        </p:blipFill>
        <p:spPr>
          <a:xfrm>
            <a:off x="-445770" y="923290"/>
            <a:ext cx="10801985" cy="5095240"/>
          </a:xfrm>
          <a:prstGeom prst="rect">
            <a:avLst/>
          </a:prstGeom>
        </p:spPr>
      </p:pic>
      <p:pic>
        <p:nvPicPr>
          <p:cNvPr id="11" name="图片 10" descr="水墨鱼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8825" y="923290"/>
            <a:ext cx="2555875" cy="3094355"/>
          </a:xfrm>
          <a:prstGeom prst="rect">
            <a:avLst/>
          </a:prstGeom>
        </p:spPr>
      </p:pic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>
            <a:off x="4368369" y="4142105"/>
            <a:ext cx="3456194" cy="0"/>
          </a:xfrm>
          <a:prstGeom prst="line">
            <a:avLst/>
          </a:prstGeom>
          <a:ln w="127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5145554" y="3427095"/>
            <a:ext cx="1979295" cy="590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8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您的标题</a:t>
            </a:r>
            <a:endParaRPr lang="zh-CN" altLang="en-US" sz="38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" name="TextBox 11"/>
          <p:cNvSpPr txBox="1"/>
          <p:nvPr/>
        </p:nvSpPr>
        <p:spPr>
          <a:xfrm>
            <a:off x="5329875" y="4353171"/>
            <a:ext cx="1474763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添加相关标题文字</a:t>
            </a:r>
            <a:endParaRPr lang="zh-CN" altLang="en-US" sz="11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0510" y="4620506"/>
            <a:ext cx="1474763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添加相关标题文字</a:t>
            </a:r>
            <a:endParaRPr lang="zh-CN" altLang="en-US" sz="11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330510" y="4887404"/>
            <a:ext cx="1474763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添加相关标题文字</a:t>
            </a:r>
            <a:endParaRPr lang="zh-CN" altLang="en-US" sz="11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" name="TextBox 11"/>
          <p:cNvSpPr txBox="1"/>
          <p:nvPr/>
        </p:nvSpPr>
        <p:spPr>
          <a:xfrm>
            <a:off x="5330510" y="5154739"/>
            <a:ext cx="1474763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添加相关标题文字</a:t>
            </a:r>
            <a:endParaRPr lang="zh-CN" altLang="en-US" sz="11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12" grpId="0"/>
      <p:bldP spid="13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03641" y="3576332"/>
            <a:ext cx="184720" cy="4001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88" name="任意多边形: 形状 8"/>
          <p:cNvSpPr/>
          <p:nvPr/>
        </p:nvSpPr>
        <p:spPr>
          <a:xfrm>
            <a:off x="335" y="3304710"/>
            <a:ext cx="12176819" cy="819100"/>
          </a:xfrm>
          <a:custGeom>
            <a:avLst/>
            <a:gdLst>
              <a:gd name="connsiteX0" fmla="*/ 0 w 12177486"/>
              <a:gd name="connsiteY0" fmla="*/ 805696 h 823872"/>
              <a:gd name="connsiteX1" fmla="*/ 3788229 w 12177486"/>
              <a:gd name="connsiteY1" fmla="*/ 326725 h 823872"/>
              <a:gd name="connsiteX2" fmla="*/ 6821715 w 12177486"/>
              <a:gd name="connsiteY2" fmla="*/ 820210 h 823872"/>
              <a:gd name="connsiteX3" fmla="*/ 9913257 w 12177486"/>
              <a:gd name="connsiteY3" fmla="*/ 7410 h 823872"/>
              <a:gd name="connsiteX4" fmla="*/ 12177486 w 12177486"/>
              <a:gd name="connsiteY4" fmla="*/ 486382 h 823872"/>
              <a:gd name="connsiteX0-1" fmla="*/ 0 w 12177486"/>
              <a:gd name="connsiteY0-2" fmla="*/ 805696 h 825056"/>
              <a:gd name="connsiteX1-3" fmla="*/ 3788229 w 12177486"/>
              <a:gd name="connsiteY1-4" fmla="*/ 326725 h 825056"/>
              <a:gd name="connsiteX2-5" fmla="*/ 6821715 w 12177486"/>
              <a:gd name="connsiteY2-6" fmla="*/ 820210 h 825056"/>
              <a:gd name="connsiteX3-7" fmla="*/ 9913257 w 12177486"/>
              <a:gd name="connsiteY3-8" fmla="*/ 7410 h 825056"/>
              <a:gd name="connsiteX4-9" fmla="*/ 12177486 w 12177486"/>
              <a:gd name="connsiteY4-10" fmla="*/ 486382 h 825056"/>
              <a:gd name="connsiteX0-11" fmla="*/ 0 w 12177486"/>
              <a:gd name="connsiteY0-12" fmla="*/ 805696 h 831751"/>
              <a:gd name="connsiteX1-13" fmla="*/ 3788229 w 12177486"/>
              <a:gd name="connsiteY1-14" fmla="*/ 326725 h 831751"/>
              <a:gd name="connsiteX2-15" fmla="*/ 6821715 w 12177486"/>
              <a:gd name="connsiteY2-16" fmla="*/ 820210 h 831751"/>
              <a:gd name="connsiteX3-17" fmla="*/ 9913257 w 12177486"/>
              <a:gd name="connsiteY3-18" fmla="*/ 7410 h 831751"/>
              <a:gd name="connsiteX4-19" fmla="*/ 12177486 w 12177486"/>
              <a:gd name="connsiteY4-20" fmla="*/ 486382 h 831751"/>
              <a:gd name="connsiteX0-21" fmla="*/ 0 w 12177486"/>
              <a:gd name="connsiteY0-22" fmla="*/ 803846 h 829901"/>
              <a:gd name="connsiteX1-23" fmla="*/ 3788229 w 12177486"/>
              <a:gd name="connsiteY1-24" fmla="*/ 324875 h 829901"/>
              <a:gd name="connsiteX2-25" fmla="*/ 6821715 w 12177486"/>
              <a:gd name="connsiteY2-26" fmla="*/ 818360 h 829901"/>
              <a:gd name="connsiteX3-27" fmla="*/ 9913257 w 12177486"/>
              <a:gd name="connsiteY3-28" fmla="*/ 5560 h 829901"/>
              <a:gd name="connsiteX4-29" fmla="*/ 12177486 w 12177486"/>
              <a:gd name="connsiteY4-30" fmla="*/ 484532 h 829901"/>
              <a:gd name="connsiteX0-31" fmla="*/ 0 w 12177486"/>
              <a:gd name="connsiteY0-32" fmla="*/ 798305 h 824360"/>
              <a:gd name="connsiteX1-33" fmla="*/ 3788229 w 12177486"/>
              <a:gd name="connsiteY1-34" fmla="*/ 319334 h 824360"/>
              <a:gd name="connsiteX2-35" fmla="*/ 6821715 w 12177486"/>
              <a:gd name="connsiteY2-36" fmla="*/ 812819 h 824360"/>
              <a:gd name="connsiteX3-37" fmla="*/ 9913257 w 12177486"/>
              <a:gd name="connsiteY3-38" fmla="*/ 19 h 824360"/>
              <a:gd name="connsiteX4-39" fmla="*/ 12177486 w 12177486"/>
              <a:gd name="connsiteY4-40" fmla="*/ 478991 h 824360"/>
              <a:gd name="connsiteX0-41" fmla="*/ 0 w 12177486"/>
              <a:gd name="connsiteY0-42" fmla="*/ 798305 h 819144"/>
              <a:gd name="connsiteX1-43" fmla="*/ 3788229 w 12177486"/>
              <a:gd name="connsiteY1-44" fmla="*/ 319334 h 819144"/>
              <a:gd name="connsiteX2-45" fmla="*/ 6821715 w 12177486"/>
              <a:gd name="connsiteY2-46" fmla="*/ 812819 h 819144"/>
              <a:gd name="connsiteX3-47" fmla="*/ 9913257 w 12177486"/>
              <a:gd name="connsiteY3-48" fmla="*/ 19 h 819144"/>
              <a:gd name="connsiteX4-49" fmla="*/ 12177486 w 12177486"/>
              <a:gd name="connsiteY4-50" fmla="*/ 478991 h 8191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77486" h="819144">
                <a:moveTo>
                  <a:pt x="0" y="798305"/>
                </a:moveTo>
                <a:cubicBezTo>
                  <a:pt x="1325638" y="557610"/>
                  <a:pt x="3009417" y="65455"/>
                  <a:pt x="3788229" y="319334"/>
                </a:cubicBezTo>
                <a:cubicBezTo>
                  <a:pt x="4567041" y="573213"/>
                  <a:pt x="5800877" y="866038"/>
                  <a:pt x="6821715" y="812819"/>
                </a:cubicBezTo>
                <a:cubicBezTo>
                  <a:pt x="7842553" y="759600"/>
                  <a:pt x="8883469" y="2317"/>
                  <a:pt x="9913257" y="19"/>
                </a:cubicBezTo>
                <a:cubicBezTo>
                  <a:pt x="10943045" y="-2279"/>
                  <a:pt x="11491686" y="211686"/>
                  <a:pt x="12177486" y="478991"/>
                </a:cubicBez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1887465" y="3646719"/>
            <a:ext cx="117547" cy="117547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3947516" y="3646719"/>
            <a:ext cx="117547" cy="117547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6032116" y="4052751"/>
            <a:ext cx="117547" cy="117547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93" name="椭圆 92"/>
          <p:cNvSpPr/>
          <p:nvPr/>
        </p:nvSpPr>
        <p:spPr>
          <a:xfrm>
            <a:off x="8082061" y="3700796"/>
            <a:ext cx="117547" cy="117547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10166305" y="3251449"/>
            <a:ext cx="117547" cy="117547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1472653" y="3966775"/>
            <a:ext cx="1064716" cy="1064716"/>
            <a:chOff x="1676400" y="4740492"/>
            <a:chExt cx="685800" cy="685800"/>
          </a:xfrm>
        </p:grpSpPr>
        <p:sp>
          <p:nvSpPr>
            <p:cNvPr id="96" name="椭圆 95"/>
            <p:cNvSpPr/>
            <p:nvPr/>
          </p:nvSpPr>
          <p:spPr>
            <a:xfrm>
              <a:off x="1676400" y="4740492"/>
              <a:ext cx="685800" cy="685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7" name="Freeform 109"/>
            <p:cNvSpPr>
              <a:spLocks noChangeArrowheads="1"/>
            </p:cNvSpPr>
            <p:nvPr/>
          </p:nvSpPr>
          <p:spPr bwMode="auto">
            <a:xfrm>
              <a:off x="1827792" y="4880339"/>
              <a:ext cx="383016" cy="383014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7597431" y="2507334"/>
            <a:ext cx="1064716" cy="1064716"/>
            <a:chOff x="8299836" y="4588092"/>
            <a:chExt cx="685800" cy="685800"/>
          </a:xfrm>
        </p:grpSpPr>
        <p:sp>
          <p:nvSpPr>
            <p:cNvPr id="99" name="椭圆 98"/>
            <p:cNvSpPr/>
            <p:nvPr/>
          </p:nvSpPr>
          <p:spPr>
            <a:xfrm>
              <a:off x="8299836" y="4588092"/>
              <a:ext cx="685800" cy="685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0" name="Freeform 81"/>
            <p:cNvSpPr>
              <a:spLocks noChangeArrowheads="1"/>
            </p:cNvSpPr>
            <p:nvPr/>
          </p:nvSpPr>
          <p:spPr bwMode="auto">
            <a:xfrm>
              <a:off x="8456763" y="4786246"/>
              <a:ext cx="371946" cy="285600"/>
            </a:xfrm>
            <a:custGeom>
              <a:avLst/>
              <a:gdLst>
                <a:gd name="T0" fmla="*/ 131975 w 619"/>
                <a:gd name="T1" fmla="*/ 79795 h 472"/>
                <a:gd name="T2" fmla="*/ 131975 w 619"/>
                <a:gd name="T3" fmla="*/ 79795 h 472"/>
                <a:gd name="T4" fmla="*/ 105437 w 619"/>
                <a:gd name="T5" fmla="*/ 79795 h 472"/>
                <a:gd name="T6" fmla="*/ 116196 w 619"/>
                <a:gd name="T7" fmla="*/ 48021 h 472"/>
                <a:gd name="T8" fmla="*/ 110816 w 619"/>
                <a:gd name="T9" fmla="*/ 42605 h 472"/>
                <a:gd name="T10" fmla="*/ 100416 w 619"/>
                <a:gd name="T11" fmla="*/ 42605 h 472"/>
                <a:gd name="T12" fmla="*/ 84278 w 619"/>
                <a:gd name="T13" fmla="*/ 85211 h 472"/>
                <a:gd name="T14" fmla="*/ 84278 w 619"/>
                <a:gd name="T15" fmla="*/ 90626 h 472"/>
                <a:gd name="T16" fmla="*/ 89657 w 619"/>
                <a:gd name="T17" fmla="*/ 95681 h 472"/>
                <a:gd name="T18" fmla="*/ 121575 w 619"/>
                <a:gd name="T19" fmla="*/ 95681 h 472"/>
                <a:gd name="T20" fmla="*/ 105437 w 619"/>
                <a:gd name="T21" fmla="*/ 127455 h 472"/>
                <a:gd name="T22" fmla="*/ 105437 w 619"/>
                <a:gd name="T23" fmla="*/ 138287 h 472"/>
                <a:gd name="T24" fmla="*/ 116196 w 619"/>
                <a:gd name="T25" fmla="*/ 133232 h 472"/>
                <a:gd name="T26" fmla="*/ 136996 w 619"/>
                <a:gd name="T27" fmla="*/ 85211 h 472"/>
                <a:gd name="T28" fmla="*/ 131975 w 619"/>
                <a:gd name="T29" fmla="*/ 79795 h 472"/>
                <a:gd name="T30" fmla="*/ 158155 w 619"/>
                <a:gd name="T31" fmla="*/ 37189 h 472"/>
                <a:gd name="T32" fmla="*/ 158155 w 619"/>
                <a:gd name="T33" fmla="*/ 37189 h 472"/>
                <a:gd name="T34" fmla="*/ 105437 w 619"/>
                <a:gd name="T35" fmla="*/ 0 h 472"/>
                <a:gd name="T36" fmla="*/ 42318 w 619"/>
                <a:gd name="T37" fmla="*/ 58492 h 472"/>
                <a:gd name="T38" fmla="*/ 0 w 619"/>
                <a:gd name="T39" fmla="*/ 116984 h 472"/>
                <a:gd name="T40" fmla="*/ 52718 w 619"/>
                <a:gd name="T41" fmla="*/ 170060 h 472"/>
                <a:gd name="T42" fmla="*/ 153134 w 619"/>
                <a:gd name="T43" fmla="*/ 170060 h 472"/>
                <a:gd name="T44" fmla="*/ 221632 w 619"/>
                <a:gd name="T45" fmla="*/ 106513 h 472"/>
                <a:gd name="T46" fmla="*/ 158155 w 619"/>
                <a:gd name="T47" fmla="*/ 37189 h 472"/>
                <a:gd name="T48" fmla="*/ 153134 w 619"/>
                <a:gd name="T49" fmla="*/ 159589 h 472"/>
                <a:gd name="T50" fmla="*/ 153134 w 619"/>
                <a:gd name="T51" fmla="*/ 159589 h 472"/>
                <a:gd name="T52" fmla="*/ 52718 w 619"/>
                <a:gd name="T53" fmla="*/ 159589 h 472"/>
                <a:gd name="T54" fmla="*/ 10400 w 619"/>
                <a:gd name="T55" fmla="*/ 116984 h 472"/>
                <a:gd name="T56" fmla="*/ 52718 w 619"/>
                <a:gd name="T57" fmla="*/ 74379 h 472"/>
                <a:gd name="T58" fmla="*/ 105437 w 619"/>
                <a:gd name="T59" fmla="*/ 15887 h 472"/>
                <a:gd name="T60" fmla="*/ 147755 w 619"/>
                <a:gd name="T61" fmla="*/ 53437 h 472"/>
                <a:gd name="T62" fmla="*/ 211232 w 619"/>
                <a:gd name="T63" fmla="*/ 101097 h 472"/>
                <a:gd name="T64" fmla="*/ 153134 w 619"/>
                <a:gd name="T65" fmla="*/ 159589 h 4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619" h="472">
                  <a:moveTo>
                    <a:pt x="368" y="221"/>
                  </a:moveTo>
                  <a:lnTo>
                    <a:pt x="368" y="221"/>
                  </a:lnTo>
                  <a:cubicBezTo>
                    <a:pt x="294" y="221"/>
                    <a:pt x="294" y="221"/>
                    <a:pt x="294" y="221"/>
                  </a:cubicBezTo>
                  <a:cubicBezTo>
                    <a:pt x="324" y="133"/>
                    <a:pt x="324" y="133"/>
                    <a:pt x="324" y="133"/>
                  </a:cubicBezTo>
                  <a:cubicBezTo>
                    <a:pt x="324" y="133"/>
                    <a:pt x="324" y="118"/>
                    <a:pt x="309" y="118"/>
                  </a:cubicBezTo>
                  <a:cubicBezTo>
                    <a:pt x="294" y="103"/>
                    <a:pt x="294" y="118"/>
                    <a:pt x="280" y="118"/>
                  </a:cubicBezTo>
                  <a:cubicBezTo>
                    <a:pt x="235" y="236"/>
                    <a:pt x="235" y="236"/>
                    <a:pt x="235" y="236"/>
                  </a:cubicBezTo>
                  <a:lnTo>
                    <a:pt x="235" y="251"/>
                  </a:lnTo>
                  <a:lnTo>
                    <a:pt x="250" y="265"/>
                  </a:lnTo>
                  <a:cubicBezTo>
                    <a:pt x="339" y="265"/>
                    <a:pt x="339" y="265"/>
                    <a:pt x="339" y="265"/>
                  </a:cubicBezTo>
                  <a:cubicBezTo>
                    <a:pt x="294" y="353"/>
                    <a:pt x="294" y="353"/>
                    <a:pt x="294" y="353"/>
                  </a:cubicBezTo>
                  <a:cubicBezTo>
                    <a:pt x="280" y="353"/>
                    <a:pt x="294" y="369"/>
                    <a:pt x="294" y="383"/>
                  </a:cubicBezTo>
                  <a:cubicBezTo>
                    <a:pt x="309" y="383"/>
                    <a:pt x="324" y="383"/>
                    <a:pt x="324" y="369"/>
                  </a:cubicBezTo>
                  <a:cubicBezTo>
                    <a:pt x="324" y="369"/>
                    <a:pt x="382" y="251"/>
                    <a:pt x="382" y="236"/>
                  </a:cubicBezTo>
                  <a:cubicBezTo>
                    <a:pt x="382" y="236"/>
                    <a:pt x="382" y="221"/>
                    <a:pt x="368" y="221"/>
                  </a:cubicBezTo>
                  <a:close/>
                  <a:moveTo>
                    <a:pt x="441" y="103"/>
                  </a:moveTo>
                  <a:lnTo>
                    <a:pt x="441" y="103"/>
                  </a:lnTo>
                  <a:cubicBezTo>
                    <a:pt x="412" y="44"/>
                    <a:pt x="353" y="0"/>
                    <a:pt x="294" y="0"/>
                  </a:cubicBezTo>
                  <a:cubicBezTo>
                    <a:pt x="191" y="0"/>
                    <a:pt x="118" y="74"/>
                    <a:pt x="118" y="162"/>
                  </a:cubicBezTo>
                  <a:cubicBezTo>
                    <a:pt x="44" y="192"/>
                    <a:pt x="0" y="251"/>
                    <a:pt x="0" y="324"/>
                  </a:cubicBezTo>
                  <a:cubicBezTo>
                    <a:pt x="0" y="398"/>
                    <a:pt x="59" y="471"/>
                    <a:pt x="147" y="471"/>
                  </a:cubicBezTo>
                  <a:lnTo>
                    <a:pt x="427" y="471"/>
                  </a:lnTo>
                  <a:cubicBezTo>
                    <a:pt x="530" y="471"/>
                    <a:pt x="618" y="398"/>
                    <a:pt x="618" y="295"/>
                  </a:cubicBezTo>
                  <a:cubicBezTo>
                    <a:pt x="618" y="192"/>
                    <a:pt x="544" y="103"/>
                    <a:pt x="441" y="103"/>
                  </a:cubicBezTo>
                  <a:close/>
                  <a:moveTo>
                    <a:pt x="427" y="442"/>
                  </a:moveTo>
                  <a:lnTo>
                    <a:pt x="427" y="442"/>
                  </a:lnTo>
                  <a:lnTo>
                    <a:pt x="147" y="442"/>
                  </a:lnTo>
                  <a:cubicBezTo>
                    <a:pt x="147" y="442"/>
                    <a:pt x="29" y="427"/>
                    <a:pt x="29" y="324"/>
                  </a:cubicBezTo>
                  <a:cubicBezTo>
                    <a:pt x="29" y="265"/>
                    <a:pt x="88" y="206"/>
                    <a:pt x="147" y="206"/>
                  </a:cubicBezTo>
                  <a:cubicBezTo>
                    <a:pt x="147" y="118"/>
                    <a:pt x="206" y="44"/>
                    <a:pt x="294" y="44"/>
                  </a:cubicBezTo>
                  <a:cubicBezTo>
                    <a:pt x="353" y="44"/>
                    <a:pt x="397" y="89"/>
                    <a:pt x="412" y="148"/>
                  </a:cubicBezTo>
                  <a:cubicBezTo>
                    <a:pt x="515" y="133"/>
                    <a:pt x="574" y="221"/>
                    <a:pt x="589" y="280"/>
                  </a:cubicBezTo>
                  <a:cubicBezTo>
                    <a:pt x="589" y="369"/>
                    <a:pt x="500" y="442"/>
                    <a:pt x="427" y="4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9692719" y="3579165"/>
            <a:ext cx="1064716" cy="1064716"/>
            <a:chOff x="9955694" y="2892642"/>
            <a:chExt cx="685800" cy="685800"/>
          </a:xfrm>
        </p:grpSpPr>
        <p:sp>
          <p:nvSpPr>
            <p:cNvPr id="102" name="椭圆 101"/>
            <p:cNvSpPr/>
            <p:nvPr/>
          </p:nvSpPr>
          <p:spPr>
            <a:xfrm>
              <a:off x="9955694" y="2892642"/>
              <a:ext cx="685800" cy="685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3" name="Freeform 85"/>
            <p:cNvSpPr>
              <a:spLocks noChangeArrowheads="1"/>
            </p:cNvSpPr>
            <p:nvPr/>
          </p:nvSpPr>
          <p:spPr bwMode="auto">
            <a:xfrm>
              <a:off x="10130332" y="3043021"/>
              <a:ext cx="336524" cy="383014"/>
            </a:xfrm>
            <a:custGeom>
              <a:avLst/>
              <a:gdLst>
                <a:gd name="T0" fmla="*/ 168627 w 561"/>
                <a:gd name="T1" fmla="*/ 0 h 635"/>
                <a:gd name="T2" fmla="*/ 168627 w 561"/>
                <a:gd name="T3" fmla="*/ 0 h 635"/>
                <a:gd name="T4" fmla="*/ 31864 w 561"/>
                <a:gd name="T5" fmla="*/ 0 h 635"/>
                <a:gd name="T6" fmla="*/ 0 w 561"/>
                <a:gd name="T7" fmla="*/ 26634 h 635"/>
                <a:gd name="T8" fmla="*/ 0 w 561"/>
                <a:gd name="T9" fmla="*/ 228190 h 635"/>
                <a:gd name="T10" fmla="*/ 15753 w 561"/>
                <a:gd name="T11" fmla="*/ 228190 h 635"/>
                <a:gd name="T12" fmla="*/ 42246 w 561"/>
                <a:gd name="T13" fmla="*/ 206955 h 635"/>
                <a:gd name="T14" fmla="*/ 74110 w 561"/>
                <a:gd name="T15" fmla="*/ 228190 h 635"/>
                <a:gd name="T16" fmla="*/ 100245 w 561"/>
                <a:gd name="T17" fmla="*/ 206955 h 635"/>
                <a:gd name="T18" fmla="*/ 126739 w 561"/>
                <a:gd name="T19" fmla="*/ 228190 h 635"/>
                <a:gd name="T20" fmla="*/ 158245 w 561"/>
                <a:gd name="T21" fmla="*/ 206955 h 635"/>
                <a:gd name="T22" fmla="*/ 184738 w 561"/>
                <a:gd name="T23" fmla="*/ 228190 h 635"/>
                <a:gd name="T24" fmla="*/ 200491 w 561"/>
                <a:gd name="T25" fmla="*/ 228190 h 635"/>
                <a:gd name="T26" fmla="*/ 200491 w 561"/>
                <a:gd name="T27" fmla="*/ 26634 h 635"/>
                <a:gd name="T28" fmla="*/ 168627 w 561"/>
                <a:gd name="T29" fmla="*/ 0 h 635"/>
                <a:gd name="T30" fmla="*/ 184738 w 561"/>
                <a:gd name="T31" fmla="*/ 211994 h 635"/>
                <a:gd name="T32" fmla="*/ 184738 w 561"/>
                <a:gd name="T33" fmla="*/ 211994 h 635"/>
                <a:gd name="T34" fmla="*/ 158245 w 561"/>
                <a:gd name="T35" fmla="*/ 190758 h 635"/>
                <a:gd name="T36" fmla="*/ 126739 w 561"/>
                <a:gd name="T37" fmla="*/ 211994 h 635"/>
                <a:gd name="T38" fmla="*/ 100245 w 561"/>
                <a:gd name="T39" fmla="*/ 190758 h 635"/>
                <a:gd name="T40" fmla="*/ 74110 w 561"/>
                <a:gd name="T41" fmla="*/ 211994 h 635"/>
                <a:gd name="T42" fmla="*/ 42246 w 561"/>
                <a:gd name="T43" fmla="*/ 190758 h 635"/>
                <a:gd name="T44" fmla="*/ 15753 w 561"/>
                <a:gd name="T45" fmla="*/ 211994 h 635"/>
                <a:gd name="T46" fmla="*/ 15753 w 561"/>
                <a:gd name="T47" fmla="*/ 26634 h 635"/>
                <a:gd name="T48" fmla="*/ 31864 w 561"/>
                <a:gd name="T49" fmla="*/ 16196 h 635"/>
                <a:gd name="T50" fmla="*/ 168627 w 561"/>
                <a:gd name="T51" fmla="*/ 16196 h 635"/>
                <a:gd name="T52" fmla="*/ 184738 w 561"/>
                <a:gd name="T53" fmla="*/ 26634 h 635"/>
                <a:gd name="T54" fmla="*/ 184738 w 561"/>
                <a:gd name="T55" fmla="*/ 211994 h 635"/>
                <a:gd name="T56" fmla="*/ 147504 w 561"/>
                <a:gd name="T57" fmla="*/ 127412 h 635"/>
                <a:gd name="T58" fmla="*/ 147504 w 561"/>
                <a:gd name="T59" fmla="*/ 127412 h 635"/>
                <a:gd name="T60" fmla="*/ 52987 w 561"/>
                <a:gd name="T61" fmla="*/ 127412 h 635"/>
                <a:gd name="T62" fmla="*/ 42246 w 561"/>
                <a:gd name="T63" fmla="*/ 132451 h 635"/>
                <a:gd name="T64" fmla="*/ 52987 w 561"/>
                <a:gd name="T65" fmla="*/ 143249 h 635"/>
                <a:gd name="T66" fmla="*/ 147504 w 561"/>
                <a:gd name="T67" fmla="*/ 143249 h 635"/>
                <a:gd name="T68" fmla="*/ 158245 w 561"/>
                <a:gd name="T69" fmla="*/ 132451 h 635"/>
                <a:gd name="T70" fmla="*/ 147504 w 561"/>
                <a:gd name="T71" fmla="*/ 127412 h 635"/>
                <a:gd name="T72" fmla="*/ 147504 w 561"/>
                <a:gd name="T73" fmla="*/ 84941 h 635"/>
                <a:gd name="T74" fmla="*/ 147504 w 561"/>
                <a:gd name="T75" fmla="*/ 84941 h 635"/>
                <a:gd name="T76" fmla="*/ 52987 w 561"/>
                <a:gd name="T77" fmla="*/ 84941 h 635"/>
                <a:gd name="T78" fmla="*/ 42246 w 561"/>
                <a:gd name="T79" fmla="*/ 90340 h 635"/>
                <a:gd name="T80" fmla="*/ 52987 w 561"/>
                <a:gd name="T81" fmla="*/ 100778 h 635"/>
                <a:gd name="T82" fmla="*/ 147504 w 561"/>
                <a:gd name="T83" fmla="*/ 100778 h 635"/>
                <a:gd name="T84" fmla="*/ 158245 w 561"/>
                <a:gd name="T85" fmla="*/ 90340 h 635"/>
                <a:gd name="T86" fmla="*/ 147504 w 561"/>
                <a:gd name="T87" fmla="*/ 84941 h 635"/>
                <a:gd name="T88" fmla="*/ 147504 w 561"/>
                <a:gd name="T89" fmla="*/ 42471 h 635"/>
                <a:gd name="T90" fmla="*/ 147504 w 561"/>
                <a:gd name="T91" fmla="*/ 42471 h 635"/>
                <a:gd name="T92" fmla="*/ 52987 w 561"/>
                <a:gd name="T93" fmla="*/ 42471 h 635"/>
                <a:gd name="T94" fmla="*/ 42246 w 561"/>
                <a:gd name="T95" fmla="*/ 47870 h 635"/>
                <a:gd name="T96" fmla="*/ 52987 w 561"/>
                <a:gd name="T97" fmla="*/ 58667 h 635"/>
                <a:gd name="T98" fmla="*/ 147504 w 561"/>
                <a:gd name="T99" fmla="*/ 58667 h 635"/>
                <a:gd name="T100" fmla="*/ 158245 w 561"/>
                <a:gd name="T101" fmla="*/ 47870 h 635"/>
                <a:gd name="T102" fmla="*/ 147504 w 561"/>
                <a:gd name="T103" fmla="*/ 42471 h 63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61" h="635">
                  <a:moveTo>
                    <a:pt x="471" y="0"/>
                  </a:moveTo>
                  <a:lnTo>
                    <a:pt x="471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44" y="0"/>
                    <a:pt x="0" y="30"/>
                    <a:pt x="0" y="74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44" y="634"/>
                    <a:pt x="44" y="634"/>
                    <a:pt x="44" y="634"/>
                  </a:cubicBezTo>
                  <a:cubicBezTo>
                    <a:pt x="118" y="575"/>
                    <a:pt x="118" y="575"/>
                    <a:pt x="118" y="575"/>
                  </a:cubicBezTo>
                  <a:cubicBezTo>
                    <a:pt x="207" y="634"/>
                    <a:pt x="207" y="634"/>
                    <a:pt x="207" y="634"/>
                  </a:cubicBezTo>
                  <a:cubicBezTo>
                    <a:pt x="280" y="575"/>
                    <a:pt x="280" y="575"/>
                    <a:pt x="280" y="575"/>
                  </a:cubicBezTo>
                  <a:cubicBezTo>
                    <a:pt x="354" y="634"/>
                    <a:pt x="354" y="634"/>
                    <a:pt x="354" y="634"/>
                  </a:cubicBezTo>
                  <a:cubicBezTo>
                    <a:pt x="442" y="575"/>
                    <a:pt x="442" y="575"/>
                    <a:pt x="442" y="575"/>
                  </a:cubicBezTo>
                  <a:cubicBezTo>
                    <a:pt x="516" y="634"/>
                    <a:pt x="516" y="634"/>
                    <a:pt x="516" y="634"/>
                  </a:cubicBezTo>
                  <a:cubicBezTo>
                    <a:pt x="560" y="634"/>
                    <a:pt x="560" y="634"/>
                    <a:pt x="560" y="634"/>
                  </a:cubicBezTo>
                  <a:cubicBezTo>
                    <a:pt x="560" y="74"/>
                    <a:pt x="560" y="74"/>
                    <a:pt x="560" y="74"/>
                  </a:cubicBezTo>
                  <a:cubicBezTo>
                    <a:pt x="560" y="30"/>
                    <a:pt x="516" y="0"/>
                    <a:pt x="471" y="0"/>
                  </a:cubicBezTo>
                  <a:close/>
                  <a:moveTo>
                    <a:pt x="516" y="589"/>
                  </a:moveTo>
                  <a:lnTo>
                    <a:pt x="516" y="589"/>
                  </a:lnTo>
                  <a:cubicBezTo>
                    <a:pt x="442" y="530"/>
                    <a:pt x="442" y="530"/>
                    <a:pt x="442" y="530"/>
                  </a:cubicBezTo>
                  <a:cubicBezTo>
                    <a:pt x="354" y="589"/>
                    <a:pt x="354" y="589"/>
                    <a:pt x="354" y="589"/>
                  </a:cubicBezTo>
                  <a:cubicBezTo>
                    <a:pt x="280" y="530"/>
                    <a:pt x="280" y="530"/>
                    <a:pt x="280" y="530"/>
                  </a:cubicBezTo>
                  <a:cubicBezTo>
                    <a:pt x="207" y="589"/>
                    <a:pt x="207" y="589"/>
                    <a:pt x="207" y="589"/>
                  </a:cubicBezTo>
                  <a:cubicBezTo>
                    <a:pt x="118" y="530"/>
                    <a:pt x="118" y="530"/>
                    <a:pt x="118" y="530"/>
                  </a:cubicBezTo>
                  <a:cubicBezTo>
                    <a:pt x="44" y="589"/>
                    <a:pt x="44" y="589"/>
                    <a:pt x="44" y="589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59"/>
                    <a:pt x="59" y="45"/>
                    <a:pt x="89" y="45"/>
                  </a:cubicBezTo>
                  <a:cubicBezTo>
                    <a:pt x="471" y="45"/>
                    <a:pt x="471" y="45"/>
                    <a:pt x="471" y="45"/>
                  </a:cubicBezTo>
                  <a:cubicBezTo>
                    <a:pt x="501" y="45"/>
                    <a:pt x="516" y="59"/>
                    <a:pt x="516" y="74"/>
                  </a:cubicBezTo>
                  <a:lnTo>
                    <a:pt x="516" y="589"/>
                  </a:lnTo>
                  <a:close/>
                  <a:moveTo>
                    <a:pt x="412" y="354"/>
                  </a:moveTo>
                  <a:lnTo>
                    <a:pt x="412" y="354"/>
                  </a:lnTo>
                  <a:cubicBezTo>
                    <a:pt x="148" y="354"/>
                    <a:pt x="148" y="354"/>
                    <a:pt x="148" y="354"/>
                  </a:cubicBezTo>
                  <a:cubicBezTo>
                    <a:pt x="133" y="354"/>
                    <a:pt x="118" y="368"/>
                    <a:pt x="118" y="368"/>
                  </a:cubicBezTo>
                  <a:cubicBezTo>
                    <a:pt x="118" y="383"/>
                    <a:pt x="133" y="398"/>
                    <a:pt x="148" y="398"/>
                  </a:cubicBezTo>
                  <a:cubicBezTo>
                    <a:pt x="412" y="398"/>
                    <a:pt x="412" y="398"/>
                    <a:pt x="412" y="398"/>
                  </a:cubicBezTo>
                  <a:cubicBezTo>
                    <a:pt x="427" y="398"/>
                    <a:pt x="442" y="383"/>
                    <a:pt x="442" y="368"/>
                  </a:cubicBezTo>
                  <a:cubicBezTo>
                    <a:pt x="442" y="368"/>
                    <a:pt x="427" y="354"/>
                    <a:pt x="412" y="354"/>
                  </a:cubicBezTo>
                  <a:close/>
                  <a:moveTo>
                    <a:pt x="412" y="236"/>
                  </a:moveTo>
                  <a:lnTo>
                    <a:pt x="412" y="236"/>
                  </a:lnTo>
                  <a:cubicBezTo>
                    <a:pt x="148" y="236"/>
                    <a:pt x="148" y="236"/>
                    <a:pt x="148" y="236"/>
                  </a:cubicBezTo>
                  <a:cubicBezTo>
                    <a:pt x="133" y="236"/>
                    <a:pt x="118" y="251"/>
                    <a:pt x="118" y="251"/>
                  </a:cubicBezTo>
                  <a:cubicBezTo>
                    <a:pt x="118" y="266"/>
                    <a:pt x="133" y="280"/>
                    <a:pt x="148" y="280"/>
                  </a:cubicBezTo>
                  <a:cubicBezTo>
                    <a:pt x="412" y="280"/>
                    <a:pt x="412" y="280"/>
                    <a:pt x="412" y="280"/>
                  </a:cubicBezTo>
                  <a:cubicBezTo>
                    <a:pt x="427" y="280"/>
                    <a:pt x="442" y="266"/>
                    <a:pt x="442" y="251"/>
                  </a:cubicBezTo>
                  <a:cubicBezTo>
                    <a:pt x="442" y="251"/>
                    <a:pt x="427" y="236"/>
                    <a:pt x="412" y="236"/>
                  </a:cubicBezTo>
                  <a:close/>
                  <a:moveTo>
                    <a:pt x="412" y="118"/>
                  </a:moveTo>
                  <a:lnTo>
                    <a:pt x="412" y="118"/>
                  </a:lnTo>
                  <a:cubicBezTo>
                    <a:pt x="148" y="118"/>
                    <a:pt x="148" y="118"/>
                    <a:pt x="148" y="118"/>
                  </a:cubicBezTo>
                  <a:cubicBezTo>
                    <a:pt x="133" y="118"/>
                    <a:pt x="118" y="133"/>
                    <a:pt x="118" y="133"/>
                  </a:cubicBezTo>
                  <a:cubicBezTo>
                    <a:pt x="118" y="148"/>
                    <a:pt x="133" y="163"/>
                    <a:pt x="148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27" y="163"/>
                    <a:pt x="442" y="148"/>
                    <a:pt x="442" y="133"/>
                  </a:cubicBezTo>
                  <a:cubicBezTo>
                    <a:pt x="442" y="133"/>
                    <a:pt x="427" y="118"/>
                    <a:pt x="412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5582685" y="4382286"/>
            <a:ext cx="1064716" cy="1064716"/>
            <a:chOff x="4988118" y="4988142"/>
            <a:chExt cx="685800" cy="685800"/>
          </a:xfrm>
        </p:grpSpPr>
        <p:sp>
          <p:nvSpPr>
            <p:cNvPr id="109" name="椭圆 108"/>
            <p:cNvSpPr/>
            <p:nvPr/>
          </p:nvSpPr>
          <p:spPr>
            <a:xfrm>
              <a:off x="4988118" y="4988142"/>
              <a:ext cx="685800" cy="685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0" name="Freeform 159"/>
            <p:cNvSpPr>
              <a:spLocks noChangeArrowheads="1"/>
            </p:cNvSpPr>
            <p:nvPr/>
          </p:nvSpPr>
          <p:spPr bwMode="auto">
            <a:xfrm>
              <a:off x="5139510" y="5151163"/>
              <a:ext cx="383016" cy="371946"/>
            </a:xfrm>
            <a:custGeom>
              <a:avLst/>
              <a:gdLst>
                <a:gd name="T0" fmla="*/ 63820 w 634"/>
                <a:gd name="T1" fmla="*/ 68484 h 619"/>
                <a:gd name="T2" fmla="*/ 63820 w 634"/>
                <a:gd name="T3" fmla="*/ 68484 h 619"/>
                <a:gd name="T4" fmla="*/ 58411 w 634"/>
                <a:gd name="T5" fmla="*/ 73504 h 619"/>
                <a:gd name="T6" fmla="*/ 58411 w 634"/>
                <a:gd name="T7" fmla="*/ 147724 h 619"/>
                <a:gd name="T8" fmla="*/ 63820 w 634"/>
                <a:gd name="T9" fmla="*/ 152744 h 619"/>
                <a:gd name="T10" fmla="*/ 74637 w 634"/>
                <a:gd name="T11" fmla="*/ 147724 h 619"/>
                <a:gd name="T12" fmla="*/ 74637 w 634"/>
                <a:gd name="T13" fmla="*/ 73504 h 619"/>
                <a:gd name="T14" fmla="*/ 63820 w 634"/>
                <a:gd name="T15" fmla="*/ 68484 h 619"/>
                <a:gd name="T16" fmla="*/ 122231 w 634"/>
                <a:gd name="T17" fmla="*/ 89639 h 619"/>
                <a:gd name="T18" fmla="*/ 122231 w 634"/>
                <a:gd name="T19" fmla="*/ 89639 h 619"/>
                <a:gd name="T20" fmla="*/ 116822 w 634"/>
                <a:gd name="T21" fmla="*/ 94658 h 619"/>
                <a:gd name="T22" fmla="*/ 116822 w 634"/>
                <a:gd name="T23" fmla="*/ 136968 h 619"/>
                <a:gd name="T24" fmla="*/ 122231 w 634"/>
                <a:gd name="T25" fmla="*/ 147724 h 619"/>
                <a:gd name="T26" fmla="*/ 127639 w 634"/>
                <a:gd name="T27" fmla="*/ 136968 h 619"/>
                <a:gd name="T28" fmla="*/ 127639 w 634"/>
                <a:gd name="T29" fmla="*/ 94658 h 619"/>
                <a:gd name="T30" fmla="*/ 122231 w 634"/>
                <a:gd name="T31" fmla="*/ 89639 h 619"/>
                <a:gd name="T32" fmla="*/ 169825 w 634"/>
                <a:gd name="T33" fmla="*/ 0 h 619"/>
                <a:gd name="T34" fmla="*/ 169825 w 634"/>
                <a:gd name="T35" fmla="*/ 0 h 619"/>
                <a:gd name="T36" fmla="*/ 116822 w 634"/>
                <a:gd name="T37" fmla="*/ 41951 h 619"/>
                <a:gd name="T38" fmla="*/ 58411 w 634"/>
                <a:gd name="T39" fmla="*/ 20796 h 619"/>
                <a:gd name="T40" fmla="*/ 0 w 634"/>
                <a:gd name="T41" fmla="*/ 52707 h 619"/>
                <a:gd name="T42" fmla="*/ 0 w 634"/>
                <a:gd name="T43" fmla="*/ 221586 h 619"/>
                <a:gd name="T44" fmla="*/ 58411 w 634"/>
                <a:gd name="T45" fmla="*/ 190034 h 619"/>
                <a:gd name="T46" fmla="*/ 116822 w 634"/>
                <a:gd name="T47" fmla="*/ 210830 h 619"/>
                <a:gd name="T48" fmla="*/ 169825 w 634"/>
                <a:gd name="T49" fmla="*/ 168879 h 619"/>
                <a:gd name="T50" fmla="*/ 228236 w 634"/>
                <a:gd name="T51" fmla="*/ 210830 h 619"/>
                <a:gd name="T52" fmla="*/ 228236 w 634"/>
                <a:gd name="T53" fmla="*/ 41951 h 619"/>
                <a:gd name="T54" fmla="*/ 169825 w 634"/>
                <a:gd name="T55" fmla="*/ 0 h 619"/>
                <a:gd name="T56" fmla="*/ 212372 w 634"/>
                <a:gd name="T57" fmla="*/ 184655 h 619"/>
                <a:gd name="T58" fmla="*/ 212372 w 634"/>
                <a:gd name="T59" fmla="*/ 184655 h 619"/>
                <a:gd name="T60" fmla="*/ 169825 w 634"/>
                <a:gd name="T61" fmla="*/ 152744 h 619"/>
                <a:gd name="T62" fmla="*/ 116822 w 634"/>
                <a:gd name="T63" fmla="*/ 195053 h 619"/>
                <a:gd name="T64" fmla="*/ 58411 w 634"/>
                <a:gd name="T65" fmla="*/ 173899 h 619"/>
                <a:gd name="T66" fmla="*/ 15865 w 634"/>
                <a:gd name="T67" fmla="*/ 200432 h 619"/>
                <a:gd name="T68" fmla="*/ 15865 w 634"/>
                <a:gd name="T69" fmla="*/ 58086 h 619"/>
                <a:gd name="T70" fmla="*/ 58411 w 634"/>
                <a:gd name="T71" fmla="*/ 31553 h 619"/>
                <a:gd name="T72" fmla="*/ 116822 w 634"/>
                <a:gd name="T73" fmla="*/ 52707 h 619"/>
                <a:gd name="T74" fmla="*/ 169825 w 634"/>
                <a:gd name="T75" fmla="*/ 10398 h 619"/>
                <a:gd name="T76" fmla="*/ 212372 w 634"/>
                <a:gd name="T77" fmla="*/ 41951 h 619"/>
                <a:gd name="T78" fmla="*/ 212372 w 634"/>
                <a:gd name="T79" fmla="*/ 184655 h 619"/>
                <a:gd name="T80" fmla="*/ 169825 w 634"/>
                <a:gd name="T81" fmla="*/ 115813 h 619"/>
                <a:gd name="T82" fmla="*/ 169825 w 634"/>
                <a:gd name="T83" fmla="*/ 115813 h 619"/>
                <a:gd name="T84" fmla="*/ 180642 w 634"/>
                <a:gd name="T85" fmla="*/ 126570 h 619"/>
                <a:gd name="T86" fmla="*/ 186051 w 634"/>
                <a:gd name="T87" fmla="*/ 115813 h 619"/>
                <a:gd name="T88" fmla="*/ 186051 w 634"/>
                <a:gd name="T89" fmla="*/ 63106 h 619"/>
                <a:gd name="T90" fmla="*/ 180642 w 634"/>
                <a:gd name="T91" fmla="*/ 52707 h 619"/>
                <a:gd name="T92" fmla="*/ 169825 w 634"/>
                <a:gd name="T93" fmla="*/ 63106 h 619"/>
                <a:gd name="T94" fmla="*/ 169825 w 634"/>
                <a:gd name="T95" fmla="*/ 115813 h 61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4" h="619">
                  <a:moveTo>
                    <a:pt x="177" y="191"/>
                  </a:moveTo>
                  <a:lnTo>
                    <a:pt x="177" y="191"/>
                  </a:lnTo>
                  <a:lnTo>
                    <a:pt x="162" y="205"/>
                  </a:lnTo>
                  <a:cubicBezTo>
                    <a:pt x="162" y="412"/>
                    <a:pt x="162" y="412"/>
                    <a:pt x="162" y="412"/>
                  </a:cubicBezTo>
                  <a:lnTo>
                    <a:pt x="177" y="426"/>
                  </a:lnTo>
                  <a:cubicBezTo>
                    <a:pt x="192" y="426"/>
                    <a:pt x="207" y="412"/>
                    <a:pt x="207" y="412"/>
                  </a:cubicBezTo>
                  <a:cubicBezTo>
                    <a:pt x="207" y="205"/>
                    <a:pt x="207" y="205"/>
                    <a:pt x="207" y="205"/>
                  </a:cubicBezTo>
                  <a:cubicBezTo>
                    <a:pt x="207" y="205"/>
                    <a:pt x="192" y="191"/>
                    <a:pt x="177" y="191"/>
                  </a:cubicBezTo>
                  <a:close/>
                  <a:moveTo>
                    <a:pt x="339" y="250"/>
                  </a:moveTo>
                  <a:lnTo>
                    <a:pt x="339" y="250"/>
                  </a:lnTo>
                  <a:cubicBezTo>
                    <a:pt x="324" y="250"/>
                    <a:pt x="324" y="264"/>
                    <a:pt x="324" y="264"/>
                  </a:cubicBezTo>
                  <a:cubicBezTo>
                    <a:pt x="324" y="382"/>
                    <a:pt x="324" y="382"/>
                    <a:pt x="324" y="382"/>
                  </a:cubicBezTo>
                  <a:cubicBezTo>
                    <a:pt x="324" y="397"/>
                    <a:pt x="324" y="412"/>
                    <a:pt x="339" y="412"/>
                  </a:cubicBezTo>
                  <a:cubicBezTo>
                    <a:pt x="354" y="412"/>
                    <a:pt x="354" y="397"/>
                    <a:pt x="354" y="382"/>
                  </a:cubicBezTo>
                  <a:cubicBezTo>
                    <a:pt x="354" y="264"/>
                    <a:pt x="354" y="264"/>
                    <a:pt x="354" y="264"/>
                  </a:cubicBezTo>
                  <a:cubicBezTo>
                    <a:pt x="354" y="264"/>
                    <a:pt x="354" y="250"/>
                    <a:pt x="339" y="250"/>
                  </a:cubicBezTo>
                  <a:close/>
                  <a:moveTo>
                    <a:pt x="471" y="0"/>
                  </a:moveTo>
                  <a:lnTo>
                    <a:pt x="471" y="0"/>
                  </a:lnTo>
                  <a:cubicBezTo>
                    <a:pt x="324" y="117"/>
                    <a:pt x="324" y="117"/>
                    <a:pt x="324" y="117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18"/>
                    <a:pt x="0" y="618"/>
                    <a:pt x="0" y="618"/>
                  </a:cubicBezTo>
                  <a:cubicBezTo>
                    <a:pt x="162" y="530"/>
                    <a:pt x="162" y="530"/>
                    <a:pt x="162" y="530"/>
                  </a:cubicBezTo>
                  <a:cubicBezTo>
                    <a:pt x="324" y="588"/>
                    <a:pt x="324" y="588"/>
                    <a:pt x="324" y="588"/>
                  </a:cubicBezTo>
                  <a:cubicBezTo>
                    <a:pt x="471" y="471"/>
                    <a:pt x="471" y="471"/>
                    <a:pt x="471" y="471"/>
                  </a:cubicBezTo>
                  <a:cubicBezTo>
                    <a:pt x="633" y="588"/>
                    <a:pt x="633" y="588"/>
                    <a:pt x="633" y="588"/>
                  </a:cubicBezTo>
                  <a:cubicBezTo>
                    <a:pt x="633" y="117"/>
                    <a:pt x="633" y="117"/>
                    <a:pt x="633" y="117"/>
                  </a:cubicBezTo>
                  <a:lnTo>
                    <a:pt x="471" y="0"/>
                  </a:lnTo>
                  <a:close/>
                  <a:moveTo>
                    <a:pt x="589" y="515"/>
                  </a:moveTo>
                  <a:lnTo>
                    <a:pt x="589" y="515"/>
                  </a:lnTo>
                  <a:cubicBezTo>
                    <a:pt x="471" y="426"/>
                    <a:pt x="471" y="426"/>
                    <a:pt x="471" y="426"/>
                  </a:cubicBezTo>
                  <a:cubicBezTo>
                    <a:pt x="324" y="544"/>
                    <a:pt x="324" y="544"/>
                    <a:pt x="324" y="544"/>
                  </a:cubicBezTo>
                  <a:cubicBezTo>
                    <a:pt x="162" y="485"/>
                    <a:pt x="162" y="485"/>
                    <a:pt x="162" y="485"/>
                  </a:cubicBezTo>
                  <a:cubicBezTo>
                    <a:pt x="44" y="559"/>
                    <a:pt x="44" y="559"/>
                    <a:pt x="44" y="559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471" y="29"/>
                    <a:pt x="471" y="29"/>
                    <a:pt x="471" y="29"/>
                  </a:cubicBezTo>
                  <a:cubicBezTo>
                    <a:pt x="589" y="117"/>
                    <a:pt x="589" y="117"/>
                    <a:pt x="589" y="117"/>
                  </a:cubicBezTo>
                  <a:lnTo>
                    <a:pt x="589" y="515"/>
                  </a:lnTo>
                  <a:close/>
                  <a:moveTo>
                    <a:pt x="471" y="323"/>
                  </a:moveTo>
                  <a:lnTo>
                    <a:pt x="471" y="323"/>
                  </a:lnTo>
                  <a:cubicBezTo>
                    <a:pt x="471" y="338"/>
                    <a:pt x="486" y="353"/>
                    <a:pt x="501" y="353"/>
                  </a:cubicBezTo>
                  <a:cubicBezTo>
                    <a:pt x="501" y="353"/>
                    <a:pt x="516" y="338"/>
                    <a:pt x="516" y="323"/>
                  </a:cubicBezTo>
                  <a:cubicBezTo>
                    <a:pt x="516" y="176"/>
                    <a:pt x="516" y="176"/>
                    <a:pt x="516" y="176"/>
                  </a:cubicBezTo>
                  <a:cubicBezTo>
                    <a:pt x="516" y="162"/>
                    <a:pt x="501" y="147"/>
                    <a:pt x="501" y="147"/>
                  </a:cubicBezTo>
                  <a:cubicBezTo>
                    <a:pt x="486" y="147"/>
                    <a:pt x="471" y="162"/>
                    <a:pt x="471" y="176"/>
                  </a:cubicBezTo>
                  <a:lnTo>
                    <a:pt x="471" y="3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3532703" y="2397029"/>
            <a:ext cx="1064716" cy="1064716"/>
            <a:chOff x="3332259" y="3083142"/>
            <a:chExt cx="685800" cy="685800"/>
          </a:xfrm>
        </p:grpSpPr>
        <p:sp>
          <p:nvSpPr>
            <p:cNvPr id="112" name="椭圆 111"/>
            <p:cNvSpPr/>
            <p:nvPr/>
          </p:nvSpPr>
          <p:spPr>
            <a:xfrm>
              <a:off x="3332259" y="3083142"/>
              <a:ext cx="685800" cy="685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3" name="Freeform 160"/>
            <p:cNvSpPr>
              <a:spLocks noChangeArrowheads="1"/>
            </p:cNvSpPr>
            <p:nvPr/>
          </p:nvSpPr>
          <p:spPr bwMode="auto">
            <a:xfrm>
              <a:off x="3530439" y="3240069"/>
              <a:ext cx="309956" cy="371946"/>
            </a:xfrm>
            <a:custGeom>
              <a:avLst/>
              <a:gdLst>
                <a:gd name="T0" fmla="*/ 179267 w 517"/>
                <a:gd name="T1" fmla="*/ 84260 h 619"/>
                <a:gd name="T2" fmla="*/ 179267 w 517"/>
                <a:gd name="T3" fmla="*/ 84260 h 619"/>
                <a:gd name="T4" fmla="*/ 158156 w 517"/>
                <a:gd name="T5" fmla="*/ 41951 h 619"/>
                <a:gd name="T6" fmla="*/ 152788 w 517"/>
                <a:gd name="T7" fmla="*/ 41951 h 619"/>
                <a:gd name="T8" fmla="*/ 110566 w 517"/>
                <a:gd name="T9" fmla="*/ 41951 h 619"/>
                <a:gd name="T10" fmla="*/ 110566 w 517"/>
                <a:gd name="T11" fmla="*/ 26174 h 619"/>
                <a:gd name="T12" fmla="*/ 84445 w 517"/>
                <a:gd name="T13" fmla="*/ 0 h 619"/>
                <a:gd name="T14" fmla="*/ 68701 w 517"/>
                <a:gd name="T15" fmla="*/ 0 h 619"/>
                <a:gd name="T16" fmla="*/ 42223 w 517"/>
                <a:gd name="T17" fmla="*/ 26174 h 619"/>
                <a:gd name="T18" fmla="*/ 42223 w 517"/>
                <a:gd name="T19" fmla="*/ 41951 h 619"/>
                <a:gd name="T20" fmla="*/ 16102 w 517"/>
                <a:gd name="T21" fmla="*/ 41951 h 619"/>
                <a:gd name="T22" fmla="*/ 0 w 517"/>
                <a:gd name="T23" fmla="*/ 52707 h 619"/>
                <a:gd name="T24" fmla="*/ 0 w 517"/>
                <a:gd name="T25" fmla="*/ 126570 h 619"/>
                <a:gd name="T26" fmla="*/ 16102 w 517"/>
                <a:gd name="T27" fmla="*/ 136968 h 619"/>
                <a:gd name="T28" fmla="*/ 42223 w 517"/>
                <a:gd name="T29" fmla="*/ 136968 h 619"/>
                <a:gd name="T30" fmla="*/ 42223 w 517"/>
                <a:gd name="T31" fmla="*/ 195053 h 619"/>
                <a:gd name="T32" fmla="*/ 68701 w 517"/>
                <a:gd name="T33" fmla="*/ 221586 h 619"/>
                <a:gd name="T34" fmla="*/ 84445 w 517"/>
                <a:gd name="T35" fmla="*/ 221586 h 619"/>
                <a:gd name="T36" fmla="*/ 110566 w 517"/>
                <a:gd name="T37" fmla="*/ 195053 h 619"/>
                <a:gd name="T38" fmla="*/ 110566 w 517"/>
                <a:gd name="T39" fmla="*/ 136968 h 619"/>
                <a:gd name="T40" fmla="*/ 152788 w 517"/>
                <a:gd name="T41" fmla="*/ 136968 h 619"/>
                <a:gd name="T42" fmla="*/ 152788 w 517"/>
                <a:gd name="T43" fmla="*/ 136968 h 619"/>
                <a:gd name="T44" fmla="*/ 158156 w 517"/>
                <a:gd name="T45" fmla="*/ 136968 h 619"/>
                <a:gd name="T46" fmla="*/ 179267 w 517"/>
                <a:gd name="T47" fmla="*/ 94658 h 619"/>
                <a:gd name="T48" fmla="*/ 184634 w 517"/>
                <a:gd name="T49" fmla="*/ 89639 h 619"/>
                <a:gd name="T50" fmla="*/ 179267 w 517"/>
                <a:gd name="T51" fmla="*/ 84260 h 619"/>
                <a:gd name="T52" fmla="*/ 57967 w 517"/>
                <a:gd name="T53" fmla="*/ 26174 h 619"/>
                <a:gd name="T54" fmla="*/ 57967 w 517"/>
                <a:gd name="T55" fmla="*/ 26174 h 619"/>
                <a:gd name="T56" fmla="*/ 68701 w 517"/>
                <a:gd name="T57" fmla="*/ 10398 h 619"/>
                <a:gd name="T58" fmla="*/ 84445 w 517"/>
                <a:gd name="T59" fmla="*/ 10398 h 619"/>
                <a:gd name="T60" fmla="*/ 100189 w 517"/>
                <a:gd name="T61" fmla="*/ 26174 h 619"/>
                <a:gd name="T62" fmla="*/ 100189 w 517"/>
                <a:gd name="T63" fmla="*/ 41951 h 619"/>
                <a:gd name="T64" fmla="*/ 57967 w 517"/>
                <a:gd name="T65" fmla="*/ 41951 h 619"/>
                <a:gd name="T66" fmla="*/ 57967 w 517"/>
                <a:gd name="T67" fmla="*/ 26174 h 619"/>
                <a:gd name="T68" fmla="*/ 100189 w 517"/>
                <a:gd name="T69" fmla="*/ 195053 h 619"/>
                <a:gd name="T70" fmla="*/ 100189 w 517"/>
                <a:gd name="T71" fmla="*/ 195053 h 619"/>
                <a:gd name="T72" fmla="*/ 84445 w 517"/>
                <a:gd name="T73" fmla="*/ 210830 h 619"/>
                <a:gd name="T74" fmla="*/ 68701 w 517"/>
                <a:gd name="T75" fmla="*/ 210830 h 619"/>
                <a:gd name="T76" fmla="*/ 57967 w 517"/>
                <a:gd name="T77" fmla="*/ 195053 h 619"/>
                <a:gd name="T78" fmla="*/ 57967 w 517"/>
                <a:gd name="T79" fmla="*/ 136968 h 619"/>
                <a:gd name="T80" fmla="*/ 100189 w 517"/>
                <a:gd name="T81" fmla="*/ 136968 h 619"/>
                <a:gd name="T82" fmla="*/ 100189 w 517"/>
                <a:gd name="T83" fmla="*/ 195053 h 619"/>
                <a:gd name="T84" fmla="*/ 152788 w 517"/>
                <a:gd name="T85" fmla="*/ 121191 h 619"/>
                <a:gd name="T86" fmla="*/ 152788 w 517"/>
                <a:gd name="T87" fmla="*/ 121191 h 619"/>
                <a:gd name="T88" fmla="*/ 147779 w 517"/>
                <a:gd name="T89" fmla="*/ 126570 h 619"/>
                <a:gd name="T90" fmla="*/ 21111 w 517"/>
                <a:gd name="T91" fmla="*/ 126570 h 619"/>
                <a:gd name="T92" fmla="*/ 16102 w 517"/>
                <a:gd name="T93" fmla="*/ 115813 h 619"/>
                <a:gd name="T94" fmla="*/ 16102 w 517"/>
                <a:gd name="T95" fmla="*/ 63106 h 619"/>
                <a:gd name="T96" fmla="*/ 21111 w 517"/>
                <a:gd name="T97" fmla="*/ 52707 h 619"/>
                <a:gd name="T98" fmla="*/ 147779 w 517"/>
                <a:gd name="T99" fmla="*/ 52707 h 619"/>
                <a:gd name="T100" fmla="*/ 152788 w 517"/>
                <a:gd name="T101" fmla="*/ 58086 h 619"/>
                <a:gd name="T102" fmla="*/ 168890 w 517"/>
                <a:gd name="T103" fmla="*/ 89639 h 619"/>
                <a:gd name="T104" fmla="*/ 152788 w 517"/>
                <a:gd name="T105" fmla="*/ 121191 h 61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17" h="619">
                  <a:moveTo>
                    <a:pt x="501" y="235"/>
                  </a:moveTo>
                  <a:lnTo>
                    <a:pt x="501" y="235"/>
                  </a:lnTo>
                  <a:cubicBezTo>
                    <a:pt x="442" y="117"/>
                    <a:pt x="442" y="117"/>
                    <a:pt x="442" y="117"/>
                  </a:cubicBezTo>
                  <a:cubicBezTo>
                    <a:pt x="442" y="117"/>
                    <a:pt x="442" y="117"/>
                    <a:pt x="427" y="117"/>
                  </a:cubicBezTo>
                  <a:cubicBezTo>
                    <a:pt x="309" y="117"/>
                    <a:pt x="309" y="117"/>
                    <a:pt x="309" y="117"/>
                  </a:cubicBezTo>
                  <a:cubicBezTo>
                    <a:pt x="309" y="73"/>
                    <a:pt x="309" y="73"/>
                    <a:pt x="309" y="73"/>
                  </a:cubicBezTo>
                  <a:cubicBezTo>
                    <a:pt x="309" y="29"/>
                    <a:pt x="280" y="0"/>
                    <a:pt x="23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48" y="0"/>
                    <a:pt x="118" y="29"/>
                    <a:pt x="118" y="73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15" y="117"/>
                    <a:pt x="0" y="132"/>
                    <a:pt x="0" y="147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7"/>
                    <a:pt x="15" y="382"/>
                    <a:pt x="45" y="382"/>
                  </a:cubicBezTo>
                  <a:cubicBezTo>
                    <a:pt x="118" y="382"/>
                    <a:pt x="118" y="382"/>
                    <a:pt x="118" y="382"/>
                  </a:cubicBezTo>
                  <a:cubicBezTo>
                    <a:pt x="118" y="544"/>
                    <a:pt x="118" y="544"/>
                    <a:pt x="118" y="544"/>
                  </a:cubicBezTo>
                  <a:cubicBezTo>
                    <a:pt x="118" y="588"/>
                    <a:pt x="148" y="618"/>
                    <a:pt x="192" y="618"/>
                  </a:cubicBezTo>
                  <a:cubicBezTo>
                    <a:pt x="236" y="618"/>
                    <a:pt x="236" y="618"/>
                    <a:pt x="236" y="618"/>
                  </a:cubicBezTo>
                  <a:cubicBezTo>
                    <a:pt x="280" y="618"/>
                    <a:pt x="309" y="588"/>
                    <a:pt x="309" y="544"/>
                  </a:cubicBezTo>
                  <a:cubicBezTo>
                    <a:pt x="309" y="382"/>
                    <a:pt x="309" y="382"/>
                    <a:pt x="309" y="382"/>
                  </a:cubicBezTo>
                  <a:cubicBezTo>
                    <a:pt x="427" y="382"/>
                    <a:pt x="427" y="382"/>
                    <a:pt x="427" y="382"/>
                  </a:cubicBezTo>
                  <a:cubicBezTo>
                    <a:pt x="442" y="382"/>
                    <a:pt x="442" y="382"/>
                    <a:pt x="442" y="382"/>
                  </a:cubicBezTo>
                  <a:cubicBezTo>
                    <a:pt x="501" y="264"/>
                    <a:pt x="501" y="264"/>
                    <a:pt x="501" y="264"/>
                  </a:cubicBezTo>
                  <a:cubicBezTo>
                    <a:pt x="516" y="250"/>
                    <a:pt x="516" y="250"/>
                    <a:pt x="516" y="250"/>
                  </a:cubicBezTo>
                  <a:cubicBezTo>
                    <a:pt x="516" y="250"/>
                    <a:pt x="516" y="235"/>
                    <a:pt x="501" y="235"/>
                  </a:cubicBezTo>
                  <a:close/>
                  <a:moveTo>
                    <a:pt x="162" y="73"/>
                  </a:moveTo>
                  <a:lnTo>
                    <a:pt x="162" y="73"/>
                  </a:lnTo>
                  <a:cubicBezTo>
                    <a:pt x="162" y="58"/>
                    <a:pt x="177" y="29"/>
                    <a:pt x="192" y="29"/>
                  </a:cubicBezTo>
                  <a:cubicBezTo>
                    <a:pt x="236" y="29"/>
                    <a:pt x="236" y="29"/>
                    <a:pt x="236" y="29"/>
                  </a:cubicBezTo>
                  <a:cubicBezTo>
                    <a:pt x="251" y="29"/>
                    <a:pt x="280" y="58"/>
                    <a:pt x="280" y="73"/>
                  </a:cubicBezTo>
                  <a:cubicBezTo>
                    <a:pt x="280" y="117"/>
                    <a:pt x="280" y="117"/>
                    <a:pt x="280" y="117"/>
                  </a:cubicBezTo>
                  <a:cubicBezTo>
                    <a:pt x="162" y="117"/>
                    <a:pt x="162" y="117"/>
                    <a:pt x="162" y="117"/>
                  </a:cubicBezTo>
                  <a:lnTo>
                    <a:pt x="162" y="73"/>
                  </a:lnTo>
                  <a:close/>
                  <a:moveTo>
                    <a:pt x="280" y="544"/>
                  </a:moveTo>
                  <a:lnTo>
                    <a:pt x="280" y="544"/>
                  </a:lnTo>
                  <a:cubicBezTo>
                    <a:pt x="280" y="559"/>
                    <a:pt x="251" y="588"/>
                    <a:pt x="236" y="588"/>
                  </a:cubicBezTo>
                  <a:cubicBezTo>
                    <a:pt x="192" y="588"/>
                    <a:pt x="192" y="588"/>
                    <a:pt x="192" y="588"/>
                  </a:cubicBezTo>
                  <a:cubicBezTo>
                    <a:pt x="177" y="588"/>
                    <a:pt x="162" y="559"/>
                    <a:pt x="162" y="544"/>
                  </a:cubicBezTo>
                  <a:cubicBezTo>
                    <a:pt x="162" y="382"/>
                    <a:pt x="162" y="382"/>
                    <a:pt x="162" y="382"/>
                  </a:cubicBezTo>
                  <a:cubicBezTo>
                    <a:pt x="280" y="382"/>
                    <a:pt x="280" y="382"/>
                    <a:pt x="280" y="382"/>
                  </a:cubicBezTo>
                  <a:lnTo>
                    <a:pt x="280" y="544"/>
                  </a:lnTo>
                  <a:close/>
                  <a:moveTo>
                    <a:pt x="427" y="338"/>
                  </a:moveTo>
                  <a:lnTo>
                    <a:pt x="427" y="338"/>
                  </a:lnTo>
                  <a:cubicBezTo>
                    <a:pt x="427" y="353"/>
                    <a:pt x="413" y="353"/>
                    <a:pt x="413" y="353"/>
                  </a:cubicBezTo>
                  <a:cubicBezTo>
                    <a:pt x="59" y="353"/>
                    <a:pt x="59" y="353"/>
                    <a:pt x="59" y="353"/>
                  </a:cubicBezTo>
                  <a:cubicBezTo>
                    <a:pt x="45" y="353"/>
                    <a:pt x="45" y="338"/>
                    <a:pt x="45" y="323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5" y="162"/>
                    <a:pt x="45" y="147"/>
                    <a:pt x="59" y="147"/>
                  </a:cubicBezTo>
                  <a:cubicBezTo>
                    <a:pt x="413" y="147"/>
                    <a:pt x="413" y="147"/>
                    <a:pt x="413" y="147"/>
                  </a:cubicBezTo>
                  <a:cubicBezTo>
                    <a:pt x="413" y="147"/>
                    <a:pt x="427" y="147"/>
                    <a:pt x="427" y="162"/>
                  </a:cubicBezTo>
                  <a:cubicBezTo>
                    <a:pt x="472" y="250"/>
                    <a:pt x="472" y="250"/>
                    <a:pt x="472" y="250"/>
                  </a:cubicBezTo>
                  <a:lnTo>
                    <a:pt x="427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14" name="文本框 113"/>
          <p:cNvSpPr txBox="1"/>
          <p:nvPr/>
        </p:nvSpPr>
        <p:spPr>
          <a:xfrm>
            <a:off x="1036451" y="1982052"/>
            <a:ext cx="1819575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4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140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3131219" y="3916239"/>
            <a:ext cx="1819575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4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140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5221923" y="2828686"/>
            <a:ext cx="2048119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4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140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7477534" y="4102502"/>
            <a:ext cx="2231116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4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140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9246133" y="2206992"/>
            <a:ext cx="2416024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4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140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88" grpId="0" animBg="1"/>
          <p:bldP spid="89" grpId="0" animBg="1"/>
          <p:bldP spid="90" grpId="0" animBg="1"/>
          <p:bldP spid="91" grpId="0" animBg="1"/>
          <p:bldP spid="93" grpId="0" animBg="1"/>
          <p:bldP spid="94" grpId="0" animBg="1"/>
          <p:bldP spid="114" grpId="0"/>
          <p:bldP spid="115" grpId="0"/>
          <p:bldP spid="116" grpId="0"/>
          <p:bldP spid="118" grpId="0"/>
          <p:bldP spid="11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88" grpId="0" animBg="1"/>
          <p:bldP spid="89" grpId="0" animBg="1"/>
          <p:bldP spid="90" grpId="0" animBg="1"/>
          <p:bldP spid="91" grpId="0" animBg="1"/>
          <p:bldP spid="93" grpId="0" animBg="1"/>
          <p:bldP spid="94" grpId="0" animBg="1"/>
          <p:bldP spid="114" grpId="0"/>
          <p:bldP spid="115" grpId="0"/>
          <p:bldP spid="116" grpId="0"/>
          <p:bldP spid="118" grpId="0"/>
          <p:bldP spid="119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4"/>
          <p:cNvSpPr>
            <a:spLocks noChangeArrowheads="1"/>
          </p:cNvSpPr>
          <p:nvPr/>
        </p:nvSpPr>
        <p:spPr bwMode="auto">
          <a:xfrm>
            <a:off x="6926239" y="2274188"/>
            <a:ext cx="3719512" cy="984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33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标题数字等都可以通过点击和重新输入进行更改，顶部“开始”面板中可以对字体、字号、颜色、行距等进行修改。标题数字等都可以通过点击和重新输入进行更改</a:t>
            </a:r>
            <a:endParaRPr lang="zh-CN" altLang="en-US" sz="133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63" name="矩形 5"/>
          <p:cNvSpPr>
            <a:spLocks noChangeArrowheads="1"/>
          </p:cNvSpPr>
          <p:nvPr/>
        </p:nvSpPr>
        <p:spPr bwMode="auto">
          <a:xfrm>
            <a:off x="6926239" y="4361749"/>
            <a:ext cx="3719512" cy="984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标题数字等都可以通过点击和重新输入进行更改，顶部“开始”面板中可以对字体、字号、颜色、行距等进行修改。标题数字等都可以通过点击和重新输入进行更改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cxnSp>
        <p:nvCxnSpPr>
          <p:cNvPr id="64" name="Straight Connector 9"/>
          <p:cNvCxnSpPr>
            <a:cxnSpLocks noChangeShapeType="1"/>
          </p:cNvCxnSpPr>
          <p:nvPr/>
        </p:nvCxnSpPr>
        <p:spPr bwMode="auto">
          <a:xfrm>
            <a:off x="3198790" y="2413889"/>
            <a:ext cx="1216025" cy="709612"/>
          </a:xfrm>
          <a:prstGeom prst="line">
            <a:avLst/>
          </a:prstGeom>
          <a:noFill/>
          <a:ln w="9525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Straight Connector 11"/>
          <p:cNvCxnSpPr>
            <a:cxnSpLocks noChangeShapeType="1"/>
          </p:cNvCxnSpPr>
          <p:nvPr/>
        </p:nvCxnSpPr>
        <p:spPr bwMode="auto">
          <a:xfrm rot="10800000" flipV="1">
            <a:off x="3198790" y="3934714"/>
            <a:ext cx="1216025" cy="811212"/>
          </a:xfrm>
          <a:prstGeom prst="line">
            <a:avLst/>
          </a:prstGeom>
          <a:noFill/>
          <a:ln w="9525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组合 1"/>
          <p:cNvGrpSpPr/>
          <p:nvPr/>
        </p:nvGrpSpPr>
        <p:grpSpPr>
          <a:xfrm>
            <a:off x="2184377" y="1399476"/>
            <a:ext cx="1071563" cy="1071563"/>
            <a:chOff x="2184376" y="1399475"/>
            <a:chExt cx="1071563" cy="1071563"/>
          </a:xfrm>
        </p:grpSpPr>
        <p:sp>
          <p:nvSpPr>
            <p:cNvPr id="66" name="Rounded Rectangle 2"/>
            <p:cNvSpPr>
              <a:spLocks noChangeArrowheads="1"/>
            </p:cNvSpPr>
            <p:nvPr/>
          </p:nvSpPr>
          <p:spPr bwMode="auto">
            <a:xfrm>
              <a:off x="2184376" y="1399475"/>
              <a:ext cx="1071563" cy="1071563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7" name="Freeform 22"/>
            <p:cNvSpPr>
              <a:spLocks noEditPoints="1"/>
            </p:cNvSpPr>
            <p:nvPr/>
          </p:nvSpPr>
          <p:spPr bwMode="auto">
            <a:xfrm>
              <a:off x="2519339" y="1709038"/>
              <a:ext cx="401637" cy="450850"/>
            </a:xfrm>
            <a:custGeom>
              <a:avLst/>
              <a:gdLst>
                <a:gd name="T0" fmla="*/ 2147483646 w 320"/>
                <a:gd name="T1" fmla="*/ 0 h 360"/>
                <a:gd name="T2" fmla="*/ 2147483646 w 320"/>
                <a:gd name="T3" fmla="*/ 0 h 360"/>
                <a:gd name="T4" fmla="*/ 2147483646 w 320"/>
                <a:gd name="T5" fmla="*/ 2147483646 h 360"/>
                <a:gd name="T6" fmla="*/ 2147483646 w 320"/>
                <a:gd name="T7" fmla="*/ 2147483646 h 360"/>
                <a:gd name="T8" fmla="*/ 2147483646 w 320"/>
                <a:gd name="T9" fmla="*/ 2147483646 h 360"/>
                <a:gd name="T10" fmla="*/ 2147483646 w 320"/>
                <a:gd name="T11" fmla="*/ 2147483646 h 360"/>
                <a:gd name="T12" fmla="*/ 2147483646 w 320"/>
                <a:gd name="T13" fmla="*/ 0 h 360"/>
                <a:gd name="T14" fmla="*/ 2147483646 w 320"/>
                <a:gd name="T15" fmla="*/ 2147483646 h 360"/>
                <a:gd name="T16" fmla="*/ 2147483646 w 320"/>
                <a:gd name="T17" fmla="*/ 2147483646 h 360"/>
                <a:gd name="T18" fmla="*/ 2147483646 w 320"/>
                <a:gd name="T19" fmla="*/ 2147483646 h 360"/>
                <a:gd name="T20" fmla="*/ 2147483646 w 320"/>
                <a:gd name="T21" fmla="*/ 2147483646 h 360"/>
                <a:gd name="T22" fmla="*/ 2147483646 w 320"/>
                <a:gd name="T23" fmla="*/ 2147483646 h 360"/>
                <a:gd name="T24" fmla="*/ 2147483646 w 320"/>
                <a:gd name="T25" fmla="*/ 2147483646 h 360"/>
                <a:gd name="T26" fmla="*/ 2147483646 w 320"/>
                <a:gd name="T27" fmla="*/ 2147483646 h 360"/>
                <a:gd name="T28" fmla="*/ 2147483646 w 320"/>
                <a:gd name="T29" fmla="*/ 2147483646 h 360"/>
                <a:gd name="T30" fmla="*/ 2147483646 w 320"/>
                <a:gd name="T31" fmla="*/ 2147483646 h 360"/>
                <a:gd name="T32" fmla="*/ 0 w 320"/>
                <a:gd name="T33" fmla="*/ 2147483646 h 360"/>
                <a:gd name="T34" fmla="*/ 0 w 320"/>
                <a:gd name="T35" fmla="*/ 2147483646 h 360"/>
                <a:gd name="T36" fmla="*/ 2147483646 w 320"/>
                <a:gd name="T37" fmla="*/ 2147483646 h 360"/>
                <a:gd name="T38" fmla="*/ 2147483646 w 320"/>
                <a:gd name="T39" fmla="*/ 2147483646 h 360"/>
                <a:gd name="T40" fmla="*/ 2147483646 w 320"/>
                <a:gd name="T41" fmla="*/ 2147483646 h 36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3" tIns="60841" rIns="121683" bIns="60841"/>
            <a:lstStyle/>
            <a:p>
              <a:endParaRPr lang="zh-CN" altLang="en-US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14802" y="3021901"/>
            <a:ext cx="1069975" cy="1071563"/>
            <a:chOff x="4314801" y="3021900"/>
            <a:chExt cx="1069975" cy="1071563"/>
          </a:xfrm>
        </p:grpSpPr>
        <p:sp>
          <p:nvSpPr>
            <p:cNvPr id="68" name="Rounded Rectangle 7"/>
            <p:cNvSpPr>
              <a:spLocks noChangeArrowheads="1"/>
            </p:cNvSpPr>
            <p:nvPr/>
          </p:nvSpPr>
          <p:spPr bwMode="auto">
            <a:xfrm>
              <a:off x="4314801" y="3021900"/>
              <a:ext cx="1069975" cy="1071563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pic>
          <p:nvPicPr>
            <p:cNvPr id="69" name="Group 23"/>
            <p:cNvPicPr>
              <a:picLocks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7689" y="3329875"/>
              <a:ext cx="585787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>
            <a:off x="2184377" y="4644325"/>
            <a:ext cx="1071563" cy="1071563"/>
            <a:chOff x="2184376" y="4644325"/>
            <a:chExt cx="1071563" cy="1071563"/>
          </a:xfrm>
        </p:grpSpPr>
        <p:sp>
          <p:nvSpPr>
            <p:cNvPr id="70" name="Rounded Rectangle 6"/>
            <p:cNvSpPr>
              <a:spLocks noChangeArrowheads="1"/>
            </p:cNvSpPr>
            <p:nvPr/>
          </p:nvSpPr>
          <p:spPr bwMode="auto">
            <a:xfrm>
              <a:off x="2184376" y="4644325"/>
              <a:ext cx="1071563" cy="1071563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pic>
          <p:nvPicPr>
            <p:cNvPr id="71" name="Group 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7901" y="4950713"/>
              <a:ext cx="54292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组合 13"/>
          <p:cNvGrpSpPr/>
          <p:nvPr/>
        </p:nvGrpSpPr>
        <p:grpSpPr>
          <a:xfrm>
            <a:off x="2184376" y="3201287"/>
            <a:ext cx="2000251" cy="690009"/>
            <a:chOff x="2184376" y="3201288"/>
            <a:chExt cx="2000250" cy="690008"/>
          </a:xfrm>
        </p:grpSpPr>
        <p:sp>
          <p:nvSpPr>
            <p:cNvPr id="72" name="TextBox 13"/>
            <p:cNvSpPr txBox="1">
              <a:spLocks noChangeArrowheads="1"/>
            </p:cNvSpPr>
            <p:nvPr/>
          </p:nvSpPr>
          <p:spPr bwMode="auto">
            <a:xfrm>
              <a:off x="2908276" y="3201288"/>
              <a:ext cx="127635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单击编辑标题</a:t>
              </a:r>
              <a:endParaRPr lang="en-US" altLang="zh-CN" sz="1600" b="1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3" name="TextBox 13"/>
            <p:cNvSpPr txBox="1">
              <a:spLocks noChangeArrowheads="1"/>
            </p:cNvSpPr>
            <p:nvPr/>
          </p:nvSpPr>
          <p:spPr bwMode="auto">
            <a:xfrm>
              <a:off x="2184376" y="3521964"/>
              <a:ext cx="20002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点击此处添加文字，点击此处添加文字</a:t>
              </a:r>
              <a:endParaRPr lang="en-US" altLang="zh-CN" sz="12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451202" y="1578862"/>
            <a:ext cx="2003425" cy="690009"/>
            <a:chOff x="3451201" y="1578863"/>
            <a:chExt cx="2003425" cy="690008"/>
          </a:xfrm>
        </p:grpSpPr>
        <p:sp>
          <p:nvSpPr>
            <p:cNvPr id="74" name="TextBox 13"/>
            <p:cNvSpPr txBox="1">
              <a:spLocks noChangeArrowheads="1"/>
            </p:cNvSpPr>
            <p:nvPr/>
          </p:nvSpPr>
          <p:spPr bwMode="auto">
            <a:xfrm>
              <a:off x="3451201" y="1578863"/>
              <a:ext cx="149542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单击编辑标题</a:t>
              </a:r>
              <a:endParaRPr lang="en-US" altLang="zh-CN" sz="1600" b="1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5" name="TextBox 13"/>
            <p:cNvSpPr txBox="1">
              <a:spLocks noChangeArrowheads="1"/>
            </p:cNvSpPr>
            <p:nvPr/>
          </p:nvSpPr>
          <p:spPr bwMode="auto">
            <a:xfrm>
              <a:off x="3451201" y="1899539"/>
              <a:ext cx="20034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点击此处添加文字，点击此处添加文字</a:t>
              </a:r>
              <a:endParaRPr lang="en-US" altLang="zh-CN" sz="12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451202" y="4836419"/>
            <a:ext cx="2003425" cy="691595"/>
            <a:chOff x="3451201" y="4836413"/>
            <a:chExt cx="2003425" cy="691594"/>
          </a:xfrm>
        </p:grpSpPr>
        <p:sp>
          <p:nvSpPr>
            <p:cNvPr id="76" name="TextBox 13"/>
            <p:cNvSpPr txBox="1">
              <a:spLocks noChangeArrowheads="1"/>
            </p:cNvSpPr>
            <p:nvPr/>
          </p:nvSpPr>
          <p:spPr bwMode="auto">
            <a:xfrm>
              <a:off x="3451201" y="4836413"/>
              <a:ext cx="149542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单击编辑标题</a:t>
              </a:r>
              <a:endParaRPr lang="en-US" altLang="zh-CN" sz="1600" b="1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7" name="TextBox 13"/>
            <p:cNvSpPr txBox="1">
              <a:spLocks noChangeArrowheads="1"/>
            </p:cNvSpPr>
            <p:nvPr/>
          </p:nvSpPr>
          <p:spPr bwMode="auto">
            <a:xfrm>
              <a:off x="3451201" y="5158675"/>
              <a:ext cx="20034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点击此处添加文字，点击此处添加文字</a:t>
              </a:r>
              <a:endParaRPr lang="en-US" altLang="zh-CN" sz="12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78" name="TextBox 13"/>
          <p:cNvSpPr txBox="1">
            <a:spLocks noChangeArrowheads="1"/>
          </p:cNvSpPr>
          <p:nvPr/>
        </p:nvSpPr>
        <p:spPr bwMode="auto">
          <a:xfrm>
            <a:off x="6926239" y="1891601"/>
            <a:ext cx="12938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单击编辑标题</a:t>
            </a:r>
            <a:endParaRPr lang="en-US" altLang="zh-CN" sz="1600" b="1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9" name="TextBox 13"/>
          <p:cNvSpPr txBox="1">
            <a:spLocks noChangeArrowheads="1"/>
          </p:cNvSpPr>
          <p:nvPr/>
        </p:nvSpPr>
        <p:spPr bwMode="auto">
          <a:xfrm>
            <a:off x="6926239" y="3979163"/>
            <a:ext cx="12938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单击编辑标题</a:t>
            </a:r>
            <a:endParaRPr lang="en-US" altLang="zh-CN" sz="1600" b="1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24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78" grpId="0"/>
      <p:bldP spid="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椭圆 58"/>
          <p:cNvSpPr>
            <a:spLocks noChangeAspect="1"/>
          </p:cNvSpPr>
          <p:nvPr/>
        </p:nvSpPr>
        <p:spPr>
          <a:xfrm flipV="1">
            <a:off x="7718207" y="2428595"/>
            <a:ext cx="1234104" cy="123410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70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60" name="椭圆 59"/>
          <p:cNvSpPr/>
          <p:nvPr/>
        </p:nvSpPr>
        <p:spPr>
          <a:xfrm flipV="1">
            <a:off x="7672983" y="2420630"/>
            <a:ext cx="1324552" cy="1324551"/>
          </a:xfrm>
          <a:prstGeom prst="ellipse">
            <a:avLst/>
          </a:prstGeom>
          <a:noFill/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en-US" sz="1705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6" name="椭圆 55"/>
          <p:cNvSpPr>
            <a:spLocks noChangeAspect="1"/>
          </p:cNvSpPr>
          <p:nvPr/>
        </p:nvSpPr>
        <p:spPr>
          <a:xfrm flipV="1">
            <a:off x="4588211" y="1476199"/>
            <a:ext cx="1234104" cy="123410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70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7" name="椭圆 56"/>
          <p:cNvSpPr/>
          <p:nvPr/>
        </p:nvSpPr>
        <p:spPr>
          <a:xfrm flipV="1">
            <a:off x="4542987" y="1468234"/>
            <a:ext cx="1324552" cy="1324551"/>
          </a:xfrm>
          <a:prstGeom prst="ellipse">
            <a:avLst/>
          </a:prstGeom>
          <a:noFill/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en-US" sz="1705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3" name="椭圆 52"/>
          <p:cNvSpPr>
            <a:spLocks noChangeAspect="1"/>
          </p:cNvSpPr>
          <p:nvPr/>
        </p:nvSpPr>
        <p:spPr>
          <a:xfrm>
            <a:off x="6155111" y="3599741"/>
            <a:ext cx="1234104" cy="123410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70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6109887" y="3517258"/>
            <a:ext cx="1324552" cy="1324551"/>
          </a:xfrm>
          <a:prstGeom prst="ellipse">
            <a:avLst/>
          </a:prstGeom>
          <a:noFill/>
          <a:ln w="25400" cap="flat" cmpd="sng" algn="ctr">
            <a:solidFill>
              <a:schemeClr val="accent3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en-US" sz="1705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" name="椭圆 1"/>
          <p:cNvSpPr>
            <a:spLocks noChangeAspect="1"/>
          </p:cNvSpPr>
          <p:nvPr/>
        </p:nvSpPr>
        <p:spPr>
          <a:xfrm>
            <a:off x="3035733" y="2890149"/>
            <a:ext cx="1234104" cy="12341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70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990509" y="2807666"/>
            <a:ext cx="1324552" cy="1324551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en-US" sz="1705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92" name="任意多边形 91"/>
          <p:cNvSpPr/>
          <p:nvPr/>
        </p:nvSpPr>
        <p:spPr>
          <a:xfrm>
            <a:off x="2801299" y="1146090"/>
            <a:ext cx="6362140" cy="3943133"/>
          </a:xfrm>
          <a:custGeom>
            <a:avLst/>
            <a:gdLst>
              <a:gd name="connsiteX0" fmla="*/ 0 w 6362490"/>
              <a:gd name="connsiteY0" fmla="*/ 0 h 3943350"/>
              <a:gd name="connsiteX1" fmla="*/ 124745 w 6362490"/>
              <a:gd name="connsiteY1" fmla="*/ 0 h 3943350"/>
              <a:gd name="connsiteX2" fmla="*/ 127386 w 6362490"/>
              <a:gd name="connsiteY2" fmla="*/ 2342389 h 3943350"/>
              <a:gd name="connsiteX3" fmla="*/ 839287 w 6362490"/>
              <a:gd name="connsiteY3" fmla="*/ 3054291 h 3943350"/>
              <a:gd name="connsiteX4" fmla="*/ 1551189 w 6362490"/>
              <a:gd name="connsiteY4" fmla="*/ 2342389 h 3943350"/>
              <a:gd name="connsiteX5" fmla="*/ 1551189 w 6362490"/>
              <a:gd name="connsiteY5" fmla="*/ 1981351 h 3943350"/>
              <a:gd name="connsiteX6" fmla="*/ 1549988 w 6362490"/>
              <a:gd name="connsiteY6" fmla="*/ 1981351 h 3943350"/>
              <a:gd name="connsiteX7" fmla="*/ 1549988 w 6362490"/>
              <a:gd name="connsiteY7" fmla="*/ 890136 h 3943350"/>
              <a:gd name="connsiteX8" fmla="*/ 2395680 w 6362490"/>
              <a:gd name="connsiteY8" fmla="*/ 44445 h 3943350"/>
              <a:gd name="connsiteX9" fmla="*/ 3241372 w 6362490"/>
              <a:gd name="connsiteY9" fmla="*/ 890136 h 3943350"/>
              <a:gd name="connsiteX10" fmla="*/ 3241372 w 6362490"/>
              <a:gd name="connsiteY10" fmla="*/ 1129490 h 3943350"/>
              <a:gd name="connsiteX11" fmla="*/ 3241916 w 6362490"/>
              <a:gd name="connsiteY11" fmla="*/ 1129217 h 3943350"/>
              <a:gd name="connsiteX12" fmla="*/ 3241925 w 6362490"/>
              <a:gd name="connsiteY12" fmla="*/ 1135660 h 3943350"/>
              <a:gd name="connsiteX13" fmla="*/ 3242933 w 6362490"/>
              <a:gd name="connsiteY13" fmla="*/ 1135660 h 3943350"/>
              <a:gd name="connsiteX14" fmla="*/ 3241927 w 6362490"/>
              <a:gd name="connsiteY14" fmla="*/ 1137714 h 3943350"/>
              <a:gd name="connsiteX15" fmla="*/ 3242536 w 6362490"/>
              <a:gd name="connsiteY15" fmla="*/ 1604002 h 3943350"/>
              <a:gd name="connsiteX16" fmla="*/ 3245885 w 6362490"/>
              <a:gd name="connsiteY16" fmla="*/ 3056632 h 3943350"/>
              <a:gd name="connsiteX17" fmla="*/ 3957787 w 6362490"/>
              <a:gd name="connsiteY17" fmla="*/ 3768533 h 3943350"/>
              <a:gd name="connsiteX18" fmla="*/ 4669689 w 6362490"/>
              <a:gd name="connsiteY18" fmla="*/ 3056632 h 3943350"/>
              <a:gd name="connsiteX19" fmla="*/ 4669689 w 6362490"/>
              <a:gd name="connsiteY19" fmla="*/ 2851060 h 3943350"/>
              <a:gd name="connsiteX20" fmla="*/ 4671107 w 6362490"/>
              <a:gd name="connsiteY20" fmla="*/ 2851060 h 3943350"/>
              <a:gd name="connsiteX21" fmla="*/ 4671107 w 6362490"/>
              <a:gd name="connsiteY21" fmla="*/ 1858589 h 3943350"/>
              <a:gd name="connsiteX22" fmla="*/ 5516799 w 6362490"/>
              <a:gd name="connsiteY22" fmla="*/ 1012900 h 3943350"/>
              <a:gd name="connsiteX23" fmla="*/ 6362490 w 6362490"/>
              <a:gd name="connsiteY23" fmla="*/ 1858589 h 3943350"/>
              <a:gd name="connsiteX24" fmla="*/ 6362490 w 6362490"/>
              <a:gd name="connsiteY24" fmla="*/ 3943350 h 3943350"/>
              <a:gd name="connsiteX25" fmla="*/ 6235105 w 6362490"/>
              <a:gd name="connsiteY25" fmla="*/ 3943350 h 3943350"/>
              <a:gd name="connsiteX26" fmla="*/ 6235105 w 6362490"/>
              <a:gd name="connsiteY26" fmla="*/ 1900225 h 3943350"/>
              <a:gd name="connsiteX27" fmla="*/ 5523204 w 6362490"/>
              <a:gd name="connsiteY27" fmla="*/ 1188323 h 3943350"/>
              <a:gd name="connsiteX28" fmla="*/ 4811302 w 6362490"/>
              <a:gd name="connsiteY28" fmla="*/ 1900225 h 3943350"/>
              <a:gd name="connsiteX29" fmla="*/ 4811302 w 6362490"/>
              <a:gd name="connsiteY29" fmla="*/ 3101551 h 3943350"/>
              <a:gd name="connsiteX30" fmla="*/ 4809718 w 6362490"/>
              <a:gd name="connsiteY30" fmla="*/ 3101551 h 3943350"/>
              <a:gd name="connsiteX31" fmla="*/ 4050459 w 6362490"/>
              <a:gd name="connsiteY31" fmla="*/ 3939612 h 3943350"/>
              <a:gd name="connsiteX32" fmla="*/ 3976260 w 6362490"/>
              <a:gd name="connsiteY32" fmla="*/ 3943350 h 3943350"/>
              <a:gd name="connsiteX33" fmla="*/ 3952152 w 6362490"/>
              <a:gd name="connsiteY33" fmla="*/ 3943350 h 3943350"/>
              <a:gd name="connsiteX34" fmla="*/ 3877725 w 6362490"/>
              <a:gd name="connsiteY34" fmla="*/ 3939592 h 3943350"/>
              <a:gd name="connsiteX35" fmla="*/ 3118500 w 6362490"/>
              <a:gd name="connsiteY35" fmla="*/ 3098267 h 3943350"/>
              <a:gd name="connsiteX36" fmla="*/ 3118500 w 6362490"/>
              <a:gd name="connsiteY36" fmla="*/ 1457294 h 3943350"/>
              <a:gd name="connsiteX37" fmla="*/ 3119322 w 6362490"/>
              <a:gd name="connsiteY37" fmla="*/ 1269729 h 3943350"/>
              <a:gd name="connsiteX38" fmla="*/ 3117559 w 6362490"/>
              <a:gd name="connsiteY38" fmla="*/ 1158072 h 3943350"/>
              <a:gd name="connsiteX39" fmla="*/ 3113987 w 6362490"/>
              <a:gd name="connsiteY39" fmla="*/ 931771 h 3943350"/>
              <a:gd name="connsiteX40" fmla="*/ 2402085 w 6362490"/>
              <a:gd name="connsiteY40" fmla="*/ 219870 h 3943350"/>
              <a:gd name="connsiteX41" fmla="*/ 1690183 w 6362490"/>
              <a:gd name="connsiteY41" fmla="*/ 931771 h 3943350"/>
              <a:gd name="connsiteX42" fmla="*/ 1690183 w 6362490"/>
              <a:gd name="connsiteY42" fmla="*/ 1292810 h 3943350"/>
              <a:gd name="connsiteX43" fmla="*/ 1691384 w 6362490"/>
              <a:gd name="connsiteY43" fmla="*/ 1292810 h 3943350"/>
              <a:gd name="connsiteX44" fmla="*/ 1691384 w 6362490"/>
              <a:gd name="connsiteY44" fmla="*/ 2384025 h 3943350"/>
              <a:gd name="connsiteX45" fmla="*/ 845693 w 6362490"/>
              <a:gd name="connsiteY45" fmla="*/ 3229716 h 3943350"/>
              <a:gd name="connsiteX46" fmla="*/ 0 w 6362490"/>
              <a:gd name="connsiteY46" fmla="*/ 2384025 h 394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362490" h="3943350">
                <a:moveTo>
                  <a:pt x="0" y="0"/>
                </a:moveTo>
                <a:lnTo>
                  <a:pt x="124745" y="0"/>
                </a:lnTo>
                <a:lnTo>
                  <a:pt x="127386" y="2342389"/>
                </a:lnTo>
                <a:cubicBezTo>
                  <a:pt x="127386" y="2735562"/>
                  <a:pt x="446115" y="3054291"/>
                  <a:pt x="839287" y="3054291"/>
                </a:cubicBezTo>
                <a:cubicBezTo>
                  <a:pt x="1232460" y="3054291"/>
                  <a:pt x="1551189" y="2735562"/>
                  <a:pt x="1551189" y="2342389"/>
                </a:cubicBezTo>
                <a:lnTo>
                  <a:pt x="1551189" y="1981351"/>
                </a:lnTo>
                <a:lnTo>
                  <a:pt x="1549988" y="1981351"/>
                </a:lnTo>
                <a:lnTo>
                  <a:pt x="1549988" y="890136"/>
                </a:lnTo>
                <a:cubicBezTo>
                  <a:pt x="1549988" y="423073"/>
                  <a:pt x="1928618" y="44445"/>
                  <a:pt x="2395680" y="44445"/>
                </a:cubicBezTo>
                <a:cubicBezTo>
                  <a:pt x="2862743" y="44445"/>
                  <a:pt x="3241372" y="423073"/>
                  <a:pt x="3241372" y="890136"/>
                </a:cubicBezTo>
                <a:lnTo>
                  <a:pt x="3241372" y="1129490"/>
                </a:lnTo>
                <a:lnTo>
                  <a:pt x="3241916" y="1129217"/>
                </a:lnTo>
                <a:lnTo>
                  <a:pt x="3241925" y="1135660"/>
                </a:lnTo>
                <a:lnTo>
                  <a:pt x="3242933" y="1135660"/>
                </a:lnTo>
                <a:lnTo>
                  <a:pt x="3241927" y="1137714"/>
                </a:lnTo>
                <a:lnTo>
                  <a:pt x="3242536" y="1604002"/>
                </a:lnTo>
                <a:cubicBezTo>
                  <a:pt x="3243653" y="2088212"/>
                  <a:pt x="3245885" y="2593630"/>
                  <a:pt x="3245885" y="3056632"/>
                </a:cubicBezTo>
                <a:cubicBezTo>
                  <a:pt x="3245885" y="3449805"/>
                  <a:pt x="3564614" y="3768533"/>
                  <a:pt x="3957787" y="3768533"/>
                </a:cubicBezTo>
                <a:cubicBezTo>
                  <a:pt x="4350960" y="3768533"/>
                  <a:pt x="4669689" y="3449805"/>
                  <a:pt x="4669689" y="3056632"/>
                </a:cubicBezTo>
                <a:lnTo>
                  <a:pt x="4669689" y="2851060"/>
                </a:lnTo>
                <a:lnTo>
                  <a:pt x="4671107" y="2851060"/>
                </a:lnTo>
                <a:lnTo>
                  <a:pt x="4671107" y="1858589"/>
                </a:lnTo>
                <a:cubicBezTo>
                  <a:pt x="4671107" y="1391528"/>
                  <a:pt x="5049736" y="1012900"/>
                  <a:pt x="5516799" y="1012900"/>
                </a:cubicBezTo>
                <a:cubicBezTo>
                  <a:pt x="5983861" y="1012900"/>
                  <a:pt x="6362490" y="1391528"/>
                  <a:pt x="6362490" y="1858589"/>
                </a:cubicBezTo>
                <a:lnTo>
                  <a:pt x="6362490" y="3943350"/>
                </a:lnTo>
                <a:lnTo>
                  <a:pt x="6235105" y="3943350"/>
                </a:lnTo>
                <a:lnTo>
                  <a:pt x="6235105" y="1900225"/>
                </a:lnTo>
                <a:cubicBezTo>
                  <a:pt x="6235105" y="1507052"/>
                  <a:pt x="5916375" y="1188323"/>
                  <a:pt x="5523204" y="1188323"/>
                </a:cubicBezTo>
                <a:cubicBezTo>
                  <a:pt x="5130030" y="1188323"/>
                  <a:pt x="4811302" y="1507052"/>
                  <a:pt x="4811302" y="1900225"/>
                </a:cubicBezTo>
                <a:lnTo>
                  <a:pt x="4811302" y="3101551"/>
                </a:lnTo>
                <a:lnTo>
                  <a:pt x="4809718" y="3101551"/>
                </a:lnTo>
                <a:cubicBezTo>
                  <a:pt x="4808208" y="3538006"/>
                  <a:pt x="4475933" y="3896505"/>
                  <a:pt x="4050459" y="3939612"/>
                </a:cubicBezTo>
                <a:lnTo>
                  <a:pt x="3976260" y="3943350"/>
                </a:lnTo>
                <a:lnTo>
                  <a:pt x="3952152" y="3943350"/>
                </a:lnTo>
                <a:lnTo>
                  <a:pt x="3877725" y="3939592"/>
                </a:lnTo>
                <a:cubicBezTo>
                  <a:pt x="3451281" y="3896284"/>
                  <a:pt x="3118500" y="3536138"/>
                  <a:pt x="3118500" y="3098267"/>
                </a:cubicBezTo>
                <a:lnTo>
                  <a:pt x="3118500" y="1457294"/>
                </a:lnTo>
                <a:lnTo>
                  <a:pt x="3119322" y="1269729"/>
                </a:lnTo>
                <a:lnTo>
                  <a:pt x="3117559" y="1158072"/>
                </a:lnTo>
                <a:cubicBezTo>
                  <a:pt x="3115773" y="1082242"/>
                  <a:pt x="3113987" y="1006411"/>
                  <a:pt x="3113987" y="931771"/>
                </a:cubicBezTo>
                <a:cubicBezTo>
                  <a:pt x="3113987" y="538599"/>
                  <a:pt x="2795258" y="219870"/>
                  <a:pt x="2402085" y="219870"/>
                </a:cubicBezTo>
                <a:cubicBezTo>
                  <a:pt x="2008913" y="219870"/>
                  <a:pt x="1690183" y="538599"/>
                  <a:pt x="1690183" y="931771"/>
                </a:cubicBezTo>
                <a:lnTo>
                  <a:pt x="1690183" y="1292810"/>
                </a:lnTo>
                <a:lnTo>
                  <a:pt x="1691384" y="1292810"/>
                </a:lnTo>
                <a:lnTo>
                  <a:pt x="1691384" y="2384025"/>
                </a:lnTo>
                <a:cubicBezTo>
                  <a:pt x="1691384" y="2851087"/>
                  <a:pt x="1312755" y="3229716"/>
                  <a:pt x="845693" y="3229716"/>
                </a:cubicBezTo>
                <a:cubicBezTo>
                  <a:pt x="378631" y="3229716"/>
                  <a:pt x="0" y="2851087"/>
                  <a:pt x="0" y="238402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/>
        </p:spPr>
        <p:txBody>
          <a:bodyPr wrap="square" rtlCol="0" anchor="ctr">
            <a:noAutofit/>
          </a:bodyPr>
          <a:lstStyle/>
          <a:p>
            <a:pPr algn="ctr">
              <a:lnSpc>
                <a:spcPct val="130000"/>
              </a:lnSpc>
              <a:defRPr/>
            </a:pPr>
            <a:endParaRPr lang="en-US" sz="1705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68" name="Freeform 122"/>
          <p:cNvSpPr/>
          <p:nvPr/>
        </p:nvSpPr>
        <p:spPr bwMode="auto">
          <a:xfrm>
            <a:off x="4989275" y="1914694"/>
            <a:ext cx="431976" cy="357108"/>
          </a:xfrm>
          <a:custGeom>
            <a:avLst/>
            <a:gdLst>
              <a:gd name="T0" fmla="*/ 640 w 652"/>
              <a:gd name="T1" fmla="*/ 527 h 539"/>
              <a:gd name="T2" fmla="*/ 640 w 652"/>
              <a:gd name="T3" fmla="*/ 518 h 539"/>
              <a:gd name="T4" fmla="*/ 21 w 652"/>
              <a:gd name="T5" fmla="*/ 518 h 539"/>
              <a:gd name="T6" fmla="*/ 21 w 652"/>
              <a:gd name="T7" fmla="*/ 24 h 539"/>
              <a:gd name="T8" fmla="*/ 628 w 652"/>
              <a:gd name="T9" fmla="*/ 24 h 539"/>
              <a:gd name="T10" fmla="*/ 628 w 652"/>
              <a:gd name="T11" fmla="*/ 527 h 539"/>
              <a:gd name="T12" fmla="*/ 640 w 652"/>
              <a:gd name="T13" fmla="*/ 527 h 539"/>
              <a:gd name="T14" fmla="*/ 640 w 652"/>
              <a:gd name="T15" fmla="*/ 518 h 539"/>
              <a:gd name="T16" fmla="*/ 640 w 652"/>
              <a:gd name="T17" fmla="*/ 527 h 539"/>
              <a:gd name="T18" fmla="*/ 652 w 652"/>
              <a:gd name="T19" fmla="*/ 527 h 539"/>
              <a:gd name="T20" fmla="*/ 652 w 652"/>
              <a:gd name="T21" fmla="*/ 0 h 539"/>
              <a:gd name="T22" fmla="*/ 0 w 652"/>
              <a:gd name="T23" fmla="*/ 0 h 539"/>
              <a:gd name="T24" fmla="*/ 0 w 652"/>
              <a:gd name="T25" fmla="*/ 539 h 539"/>
              <a:gd name="T26" fmla="*/ 652 w 652"/>
              <a:gd name="T27" fmla="*/ 539 h 539"/>
              <a:gd name="T28" fmla="*/ 652 w 652"/>
              <a:gd name="T29" fmla="*/ 527 h 539"/>
              <a:gd name="T30" fmla="*/ 640 w 652"/>
              <a:gd name="T31" fmla="*/ 527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52" h="539">
                <a:moveTo>
                  <a:pt x="640" y="527"/>
                </a:moveTo>
                <a:lnTo>
                  <a:pt x="640" y="518"/>
                </a:lnTo>
                <a:lnTo>
                  <a:pt x="21" y="518"/>
                </a:lnTo>
                <a:lnTo>
                  <a:pt x="21" y="24"/>
                </a:lnTo>
                <a:lnTo>
                  <a:pt x="628" y="24"/>
                </a:lnTo>
                <a:lnTo>
                  <a:pt x="628" y="527"/>
                </a:lnTo>
                <a:lnTo>
                  <a:pt x="640" y="527"/>
                </a:lnTo>
                <a:lnTo>
                  <a:pt x="640" y="518"/>
                </a:lnTo>
                <a:lnTo>
                  <a:pt x="640" y="527"/>
                </a:lnTo>
                <a:lnTo>
                  <a:pt x="652" y="527"/>
                </a:lnTo>
                <a:lnTo>
                  <a:pt x="652" y="0"/>
                </a:lnTo>
                <a:lnTo>
                  <a:pt x="0" y="0"/>
                </a:lnTo>
                <a:lnTo>
                  <a:pt x="0" y="539"/>
                </a:lnTo>
                <a:lnTo>
                  <a:pt x="652" y="539"/>
                </a:lnTo>
                <a:lnTo>
                  <a:pt x="652" y="527"/>
                </a:lnTo>
                <a:lnTo>
                  <a:pt x="640" y="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30000"/>
              </a:lnSpc>
            </a:pPr>
            <a:endParaRPr lang="zh-CN" altLang="en-US" sz="170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69" name="Freeform 123"/>
          <p:cNvSpPr/>
          <p:nvPr/>
        </p:nvSpPr>
        <p:spPr bwMode="auto">
          <a:xfrm>
            <a:off x="5019088" y="2053828"/>
            <a:ext cx="369035" cy="188161"/>
          </a:xfrm>
          <a:custGeom>
            <a:avLst/>
            <a:gdLst>
              <a:gd name="T0" fmla="*/ 0 w 557"/>
              <a:gd name="T1" fmla="*/ 0 h 284"/>
              <a:gd name="T2" fmla="*/ 125 w 557"/>
              <a:gd name="T3" fmla="*/ 126 h 284"/>
              <a:gd name="T4" fmla="*/ 191 w 557"/>
              <a:gd name="T5" fmla="*/ 59 h 284"/>
              <a:gd name="T6" fmla="*/ 257 w 557"/>
              <a:gd name="T7" fmla="*/ 126 h 284"/>
              <a:gd name="T8" fmla="*/ 300 w 557"/>
              <a:gd name="T9" fmla="*/ 83 h 284"/>
              <a:gd name="T10" fmla="*/ 342 w 557"/>
              <a:gd name="T11" fmla="*/ 126 h 284"/>
              <a:gd name="T12" fmla="*/ 489 w 557"/>
              <a:gd name="T13" fmla="*/ 59 h 284"/>
              <a:gd name="T14" fmla="*/ 557 w 557"/>
              <a:gd name="T15" fmla="*/ 126 h 284"/>
              <a:gd name="T16" fmla="*/ 557 w 557"/>
              <a:gd name="T17" fmla="*/ 284 h 284"/>
              <a:gd name="T18" fmla="*/ 0 w 557"/>
              <a:gd name="T19" fmla="*/ 284 h 284"/>
              <a:gd name="T20" fmla="*/ 0 w 557"/>
              <a:gd name="T21" fmla="*/ 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57" h="284">
                <a:moveTo>
                  <a:pt x="0" y="0"/>
                </a:moveTo>
                <a:lnTo>
                  <a:pt x="125" y="126"/>
                </a:lnTo>
                <a:lnTo>
                  <a:pt x="191" y="59"/>
                </a:lnTo>
                <a:lnTo>
                  <a:pt x="257" y="126"/>
                </a:lnTo>
                <a:lnTo>
                  <a:pt x="300" y="83"/>
                </a:lnTo>
                <a:lnTo>
                  <a:pt x="342" y="126"/>
                </a:lnTo>
                <a:lnTo>
                  <a:pt x="489" y="59"/>
                </a:lnTo>
                <a:lnTo>
                  <a:pt x="557" y="126"/>
                </a:lnTo>
                <a:lnTo>
                  <a:pt x="557" y="284"/>
                </a:lnTo>
                <a:lnTo>
                  <a:pt x="0" y="28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30000"/>
              </a:lnSpc>
            </a:pPr>
            <a:endParaRPr lang="zh-CN" altLang="en-US" sz="170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0" name="Oval 124"/>
          <p:cNvSpPr>
            <a:spLocks noChangeArrowheads="1"/>
          </p:cNvSpPr>
          <p:nvPr/>
        </p:nvSpPr>
        <p:spPr bwMode="auto">
          <a:xfrm>
            <a:off x="5253630" y="1997511"/>
            <a:ext cx="60953" cy="629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30000"/>
              </a:lnSpc>
            </a:pPr>
            <a:endParaRPr lang="zh-CN" altLang="en-US" sz="170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3452023" y="3294219"/>
            <a:ext cx="401525" cy="425959"/>
            <a:chOff x="2733675" y="2868613"/>
            <a:chExt cx="1382713" cy="1466851"/>
          </a:xfrm>
          <a:solidFill>
            <a:schemeClr val="bg1"/>
          </a:solidFill>
        </p:grpSpPr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3016250" y="3105151"/>
              <a:ext cx="815975" cy="1230313"/>
            </a:xfrm>
            <a:custGeom>
              <a:avLst/>
              <a:gdLst>
                <a:gd name="T0" fmla="*/ 143 w 286"/>
                <a:gd name="T1" fmla="*/ 263 h 430"/>
                <a:gd name="T2" fmla="*/ 98 w 286"/>
                <a:gd name="T3" fmla="*/ 308 h 430"/>
                <a:gd name="T4" fmla="*/ 143 w 286"/>
                <a:gd name="T5" fmla="*/ 353 h 430"/>
                <a:gd name="T6" fmla="*/ 189 w 286"/>
                <a:gd name="T7" fmla="*/ 308 h 430"/>
                <a:gd name="T8" fmla="*/ 143 w 286"/>
                <a:gd name="T9" fmla="*/ 263 h 430"/>
                <a:gd name="T10" fmla="*/ 246 w 286"/>
                <a:gd name="T11" fmla="*/ 0 h 430"/>
                <a:gd name="T12" fmla="*/ 40 w 286"/>
                <a:gd name="T13" fmla="*/ 0 h 430"/>
                <a:gd name="T14" fmla="*/ 0 w 286"/>
                <a:gd name="T15" fmla="*/ 40 h 430"/>
                <a:gd name="T16" fmla="*/ 0 w 286"/>
                <a:gd name="T17" fmla="*/ 390 h 430"/>
                <a:gd name="T18" fmla="*/ 40 w 286"/>
                <a:gd name="T19" fmla="*/ 430 h 430"/>
                <a:gd name="T20" fmla="*/ 246 w 286"/>
                <a:gd name="T21" fmla="*/ 430 h 430"/>
                <a:gd name="T22" fmla="*/ 286 w 286"/>
                <a:gd name="T23" fmla="*/ 390 h 430"/>
                <a:gd name="T24" fmla="*/ 286 w 286"/>
                <a:gd name="T25" fmla="*/ 40 h 430"/>
                <a:gd name="T26" fmla="*/ 246 w 286"/>
                <a:gd name="T27" fmla="*/ 0 h 430"/>
                <a:gd name="T28" fmla="*/ 143 w 286"/>
                <a:gd name="T29" fmla="*/ 400 h 430"/>
                <a:gd name="T30" fmla="*/ 51 w 286"/>
                <a:gd name="T31" fmla="*/ 308 h 430"/>
                <a:gd name="T32" fmla="*/ 143 w 286"/>
                <a:gd name="T33" fmla="*/ 216 h 430"/>
                <a:gd name="T34" fmla="*/ 235 w 286"/>
                <a:gd name="T35" fmla="*/ 308 h 430"/>
                <a:gd name="T36" fmla="*/ 143 w 286"/>
                <a:gd name="T37" fmla="*/ 400 h 430"/>
                <a:gd name="T38" fmla="*/ 259 w 286"/>
                <a:gd name="T39" fmla="*/ 166 h 430"/>
                <a:gd name="T40" fmla="*/ 235 w 286"/>
                <a:gd name="T41" fmla="*/ 190 h 430"/>
                <a:gd name="T42" fmla="*/ 51 w 286"/>
                <a:gd name="T43" fmla="*/ 190 h 430"/>
                <a:gd name="T44" fmla="*/ 27 w 286"/>
                <a:gd name="T45" fmla="*/ 166 h 430"/>
                <a:gd name="T46" fmla="*/ 27 w 286"/>
                <a:gd name="T47" fmla="*/ 52 h 430"/>
                <a:gd name="T48" fmla="*/ 51 w 286"/>
                <a:gd name="T49" fmla="*/ 28 h 430"/>
                <a:gd name="T50" fmla="*/ 235 w 286"/>
                <a:gd name="T51" fmla="*/ 28 h 430"/>
                <a:gd name="T52" fmla="*/ 259 w 286"/>
                <a:gd name="T53" fmla="*/ 52 h 430"/>
                <a:gd name="T54" fmla="*/ 259 w 286"/>
                <a:gd name="T55" fmla="*/ 166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6" h="430">
                  <a:moveTo>
                    <a:pt x="143" y="263"/>
                  </a:moveTo>
                  <a:cubicBezTo>
                    <a:pt x="118" y="263"/>
                    <a:pt x="98" y="283"/>
                    <a:pt x="98" y="308"/>
                  </a:cubicBezTo>
                  <a:cubicBezTo>
                    <a:pt x="98" y="333"/>
                    <a:pt x="118" y="353"/>
                    <a:pt x="143" y="353"/>
                  </a:cubicBezTo>
                  <a:cubicBezTo>
                    <a:pt x="168" y="353"/>
                    <a:pt x="189" y="333"/>
                    <a:pt x="189" y="308"/>
                  </a:cubicBezTo>
                  <a:cubicBezTo>
                    <a:pt x="189" y="283"/>
                    <a:pt x="168" y="263"/>
                    <a:pt x="143" y="263"/>
                  </a:cubicBezTo>
                  <a:close/>
                  <a:moveTo>
                    <a:pt x="246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0" y="412"/>
                    <a:pt x="18" y="430"/>
                    <a:pt x="40" y="430"/>
                  </a:cubicBezTo>
                  <a:cubicBezTo>
                    <a:pt x="246" y="430"/>
                    <a:pt x="246" y="430"/>
                    <a:pt x="246" y="430"/>
                  </a:cubicBezTo>
                  <a:cubicBezTo>
                    <a:pt x="268" y="430"/>
                    <a:pt x="286" y="412"/>
                    <a:pt x="286" y="390"/>
                  </a:cubicBezTo>
                  <a:cubicBezTo>
                    <a:pt x="286" y="40"/>
                    <a:pt x="286" y="40"/>
                    <a:pt x="286" y="40"/>
                  </a:cubicBezTo>
                  <a:cubicBezTo>
                    <a:pt x="286" y="18"/>
                    <a:pt x="268" y="0"/>
                    <a:pt x="246" y="0"/>
                  </a:cubicBezTo>
                  <a:close/>
                  <a:moveTo>
                    <a:pt x="143" y="400"/>
                  </a:moveTo>
                  <a:cubicBezTo>
                    <a:pt x="92" y="400"/>
                    <a:pt x="51" y="359"/>
                    <a:pt x="51" y="308"/>
                  </a:cubicBezTo>
                  <a:cubicBezTo>
                    <a:pt x="51" y="257"/>
                    <a:pt x="92" y="216"/>
                    <a:pt x="143" y="216"/>
                  </a:cubicBezTo>
                  <a:cubicBezTo>
                    <a:pt x="194" y="216"/>
                    <a:pt x="235" y="257"/>
                    <a:pt x="235" y="308"/>
                  </a:cubicBezTo>
                  <a:cubicBezTo>
                    <a:pt x="235" y="359"/>
                    <a:pt x="194" y="400"/>
                    <a:pt x="143" y="400"/>
                  </a:cubicBezTo>
                  <a:close/>
                  <a:moveTo>
                    <a:pt x="259" y="166"/>
                  </a:moveTo>
                  <a:cubicBezTo>
                    <a:pt x="259" y="179"/>
                    <a:pt x="249" y="190"/>
                    <a:pt x="235" y="190"/>
                  </a:cubicBezTo>
                  <a:cubicBezTo>
                    <a:pt x="51" y="190"/>
                    <a:pt x="51" y="190"/>
                    <a:pt x="51" y="190"/>
                  </a:cubicBezTo>
                  <a:cubicBezTo>
                    <a:pt x="38" y="190"/>
                    <a:pt x="27" y="179"/>
                    <a:pt x="27" y="16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39"/>
                    <a:pt x="38" y="28"/>
                    <a:pt x="51" y="28"/>
                  </a:cubicBezTo>
                  <a:cubicBezTo>
                    <a:pt x="235" y="28"/>
                    <a:pt x="235" y="28"/>
                    <a:pt x="235" y="28"/>
                  </a:cubicBezTo>
                  <a:cubicBezTo>
                    <a:pt x="249" y="28"/>
                    <a:pt x="259" y="39"/>
                    <a:pt x="259" y="52"/>
                  </a:cubicBezTo>
                  <a:lnTo>
                    <a:pt x="259" y="1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5" name="Freeform 47"/>
            <p:cNvSpPr/>
            <p:nvPr/>
          </p:nvSpPr>
          <p:spPr bwMode="auto">
            <a:xfrm>
              <a:off x="2733675" y="3465513"/>
              <a:ext cx="146050" cy="300038"/>
            </a:xfrm>
            <a:custGeom>
              <a:avLst/>
              <a:gdLst>
                <a:gd name="T0" fmla="*/ 51 w 51"/>
                <a:gd name="T1" fmla="*/ 0 h 105"/>
                <a:gd name="T2" fmla="*/ 0 w 51"/>
                <a:gd name="T3" fmla="*/ 52 h 105"/>
                <a:gd name="T4" fmla="*/ 51 w 51"/>
                <a:gd name="T5" fmla="*/ 105 h 105"/>
                <a:gd name="T6" fmla="*/ 51 w 51"/>
                <a:gd name="T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05">
                  <a:moveTo>
                    <a:pt x="51" y="0"/>
                  </a:moveTo>
                  <a:cubicBezTo>
                    <a:pt x="23" y="0"/>
                    <a:pt x="0" y="23"/>
                    <a:pt x="0" y="52"/>
                  </a:cubicBezTo>
                  <a:cubicBezTo>
                    <a:pt x="0" y="81"/>
                    <a:pt x="23" y="104"/>
                    <a:pt x="51" y="105"/>
                  </a:cubicBezTo>
                  <a:lnTo>
                    <a:pt x="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6" name="Freeform 48"/>
            <p:cNvSpPr/>
            <p:nvPr/>
          </p:nvSpPr>
          <p:spPr bwMode="auto">
            <a:xfrm>
              <a:off x="2844800" y="3429001"/>
              <a:ext cx="139700" cy="371475"/>
            </a:xfrm>
            <a:custGeom>
              <a:avLst/>
              <a:gdLst>
                <a:gd name="T0" fmla="*/ 49 w 49"/>
                <a:gd name="T1" fmla="*/ 112 h 130"/>
                <a:gd name="T2" fmla="*/ 31 w 49"/>
                <a:gd name="T3" fmla="*/ 130 h 130"/>
                <a:gd name="T4" fmla="*/ 19 w 49"/>
                <a:gd name="T5" fmla="*/ 130 h 130"/>
                <a:gd name="T6" fmla="*/ 0 w 49"/>
                <a:gd name="T7" fmla="*/ 112 h 130"/>
                <a:gd name="T8" fmla="*/ 0 w 49"/>
                <a:gd name="T9" fmla="*/ 18 h 130"/>
                <a:gd name="T10" fmla="*/ 19 w 49"/>
                <a:gd name="T11" fmla="*/ 0 h 130"/>
                <a:gd name="T12" fmla="*/ 31 w 49"/>
                <a:gd name="T13" fmla="*/ 0 h 130"/>
                <a:gd name="T14" fmla="*/ 49 w 49"/>
                <a:gd name="T15" fmla="*/ 18 h 130"/>
                <a:gd name="T16" fmla="*/ 49 w 49"/>
                <a:gd name="T17" fmla="*/ 11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130">
                  <a:moveTo>
                    <a:pt x="49" y="112"/>
                  </a:moveTo>
                  <a:cubicBezTo>
                    <a:pt x="49" y="122"/>
                    <a:pt x="41" y="130"/>
                    <a:pt x="31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9" y="130"/>
                    <a:pt x="0" y="122"/>
                    <a:pt x="0" y="11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9" y="0"/>
                    <a:pt x="1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1" y="0"/>
                    <a:pt x="49" y="8"/>
                    <a:pt x="49" y="18"/>
                  </a:cubicBezTo>
                  <a:lnTo>
                    <a:pt x="49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7" name="Freeform 49"/>
            <p:cNvSpPr/>
            <p:nvPr/>
          </p:nvSpPr>
          <p:spPr bwMode="auto">
            <a:xfrm>
              <a:off x="3970338" y="3465513"/>
              <a:ext cx="146050" cy="300038"/>
            </a:xfrm>
            <a:custGeom>
              <a:avLst/>
              <a:gdLst>
                <a:gd name="T0" fmla="*/ 0 w 51"/>
                <a:gd name="T1" fmla="*/ 0 h 105"/>
                <a:gd name="T2" fmla="*/ 51 w 51"/>
                <a:gd name="T3" fmla="*/ 52 h 105"/>
                <a:gd name="T4" fmla="*/ 0 w 51"/>
                <a:gd name="T5" fmla="*/ 105 h 105"/>
                <a:gd name="T6" fmla="*/ 0 w 51"/>
                <a:gd name="T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05">
                  <a:moveTo>
                    <a:pt x="0" y="0"/>
                  </a:moveTo>
                  <a:cubicBezTo>
                    <a:pt x="29" y="0"/>
                    <a:pt x="51" y="23"/>
                    <a:pt x="51" y="52"/>
                  </a:cubicBezTo>
                  <a:cubicBezTo>
                    <a:pt x="51" y="81"/>
                    <a:pt x="29" y="104"/>
                    <a:pt x="0" y="10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8" name="Freeform 50"/>
            <p:cNvSpPr/>
            <p:nvPr/>
          </p:nvSpPr>
          <p:spPr bwMode="auto">
            <a:xfrm>
              <a:off x="3867150" y="3429001"/>
              <a:ext cx="136525" cy="371475"/>
            </a:xfrm>
            <a:custGeom>
              <a:avLst/>
              <a:gdLst>
                <a:gd name="T0" fmla="*/ 0 w 48"/>
                <a:gd name="T1" fmla="*/ 112 h 130"/>
                <a:gd name="T2" fmla="*/ 18 w 48"/>
                <a:gd name="T3" fmla="*/ 130 h 130"/>
                <a:gd name="T4" fmla="*/ 30 w 48"/>
                <a:gd name="T5" fmla="*/ 130 h 130"/>
                <a:gd name="T6" fmla="*/ 48 w 48"/>
                <a:gd name="T7" fmla="*/ 112 h 130"/>
                <a:gd name="T8" fmla="*/ 48 w 48"/>
                <a:gd name="T9" fmla="*/ 18 h 130"/>
                <a:gd name="T10" fmla="*/ 30 w 48"/>
                <a:gd name="T11" fmla="*/ 0 h 130"/>
                <a:gd name="T12" fmla="*/ 18 w 48"/>
                <a:gd name="T13" fmla="*/ 0 h 130"/>
                <a:gd name="T14" fmla="*/ 0 w 48"/>
                <a:gd name="T15" fmla="*/ 18 h 130"/>
                <a:gd name="T16" fmla="*/ 0 w 48"/>
                <a:gd name="T17" fmla="*/ 11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30">
                  <a:moveTo>
                    <a:pt x="0" y="112"/>
                  </a:moveTo>
                  <a:cubicBezTo>
                    <a:pt x="0" y="122"/>
                    <a:pt x="8" y="130"/>
                    <a:pt x="18" y="130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40" y="130"/>
                    <a:pt x="48" y="122"/>
                    <a:pt x="48" y="112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8"/>
                    <a:pt x="40" y="0"/>
                    <a:pt x="3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9" name="Freeform 51"/>
            <p:cNvSpPr/>
            <p:nvPr/>
          </p:nvSpPr>
          <p:spPr bwMode="auto">
            <a:xfrm>
              <a:off x="2824163" y="2868613"/>
              <a:ext cx="1203325" cy="557213"/>
            </a:xfrm>
            <a:custGeom>
              <a:avLst/>
              <a:gdLst>
                <a:gd name="T0" fmla="*/ 210 w 421"/>
                <a:gd name="T1" fmla="*/ 0 h 195"/>
                <a:gd name="T2" fmla="*/ 0 w 421"/>
                <a:gd name="T3" fmla="*/ 195 h 195"/>
                <a:gd name="T4" fmla="*/ 26 w 421"/>
                <a:gd name="T5" fmla="*/ 182 h 195"/>
                <a:gd name="T6" fmla="*/ 26 w 421"/>
                <a:gd name="T7" fmla="*/ 182 h 195"/>
                <a:gd name="T8" fmla="*/ 78 w 421"/>
                <a:gd name="T9" fmla="*/ 80 h 195"/>
                <a:gd name="T10" fmla="*/ 210 w 421"/>
                <a:gd name="T11" fmla="*/ 25 h 195"/>
                <a:gd name="T12" fmla="*/ 342 w 421"/>
                <a:gd name="T13" fmla="*/ 80 h 195"/>
                <a:gd name="T14" fmla="*/ 394 w 421"/>
                <a:gd name="T15" fmla="*/ 182 h 195"/>
                <a:gd name="T16" fmla="*/ 395 w 421"/>
                <a:gd name="T17" fmla="*/ 182 h 195"/>
                <a:gd name="T18" fmla="*/ 421 w 421"/>
                <a:gd name="T19" fmla="*/ 195 h 195"/>
                <a:gd name="T20" fmla="*/ 210 w 421"/>
                <a:gd name="T21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1" h="195">
                  <a:moveTo>
                    <a:pt x="210" y="0"/>
                  </a:moveTo>
                  <a:cubicBezTo>
                    <a:pt x="100" y="1"/>
                    <a:pt x="10" y="86"/>
                    <a:pt x="0" y="195"/>
                  </a:cubicBezTo>
                  <a:cubicBezTo>
                    <a:pt x="6" y="187"/>
                    <a:pt x="15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33" y="143"/>
                    <a:pt x="52" y="108"/>
                    <a:pt x="78" y="80"/>
                  </a:cubicBezTo>
                  <a:cubicBezTo>
                    <a:pt x="112" y="46"/>
                    <a:pt x="159" y="25"/>
                    <a:pt x="210" y="25"/>
                  </a:cubicBezTo>
                  <a:cubicBezTo>
                    <a:pt x="262" y="25"/>
                    <a:pt x="308" y="46"/>
                    <a:pt x="342" y="80"/>
                  </a:cubicBezTo>
                  <a:cubicBezTo>
                    <a:pt x="369" y="108"/>
                    <a:pt x="388" y="143"/>
                    <a:pt x="394" y="182"/>
                  </a:cubicBezTo>
                  <a:cubicBezTo>
                    <a:pt x="395" y="182"/>
                    <a:pt x="395" y="182"/>
                    <a:pt x="395" y="182"/>
                  </a:cubicBezTo>
                  <a:cubicBezTo>
                    <a:pt x="405" y="182"/>
                    <a:pt x="415" y="187"/>
                    <a:pt x="421" y="195"/>
                  </a:cubicBezTo>
                  <a:cubicBezTo>
                    <a:pt x="411" y="86"/>
                    <a:pt x="320" y="1"/>
                    <a:pt x="2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0" name="Freeform 52"/>
            <p:cNvSpPr/>
            <p:nvPr/>
          </p:nvSpPr>
          <p:spPr bwMode="auto">
            <a:xfrm>
              <a:off x="3592513" y="3546476"/>
              <a:ext cx="98425" cy="36513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0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0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2"/>
                    <a:pt x="33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4" y="0"/>
                    <a:pt x="34" y="0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1" name="Freeform 53"/>
            <p:cNvSpPr/>
            <p:nvPr/>
          </p:nvSpPr>
          <p:spPr bwMode="auto">
            <a:xfrm>
              <a:off x="3592513" y="3494088"/>
              <a:ext cx="98425" cy="38100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1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1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3"/>
                    <a:pt x="33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3"/>
                    <a:pt x="0" y="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4" y="0"/>
                    <a:pt x="34" y="1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2" name="Freeform 54"/>
            <p:cNvSpPr/>
            <p:nvPr/>
          </p:nvSpPr>
          <p:spPr bwMode="auto">
            <a:xfrm>
              <a:off x="3449638" y="3546476"/>
              <a:ext cx="95250" cy="36513"/>
            </a:xfrm>
            <a:custGeom>
              <a:avLst/>
              <a:gdLst>
                <a:gd name="T0" fmla="*/ 33 w 33"/>
                <a:gd name="T1" fmla="*/ 12 h 13"/>
                <a:gd name="T2" fmla="*/ 32 w 33"/>
                <a:gd name="T3" fmla="*/ 13 h 13"/>
                <a:gd name="T4" fmla="*/ 1 w 33"/>
                <a:gd name="T5" fmla="*/ 13 h 13"/>
                <a:gd name="T6" fmla="*/ 0 w 33"/>
                <a:gd name="T7" fmla="*/ 12 h 13"/>
                <a:gd name="T8" fmla="*/ 0 w 33"/>
                <a:gd name="T9" fmla="*/ 0 h 13"/>
                <a:gd name="T10" fmla="*/ 1 w 33"/>
                <a:gd name="T11" fmla="*/ 0 h 13"/>
                <a:gd name="T12" fmla="*/ 32 w 33"/>
                <a:gd name="T13" fmla="*/ 0 h 13"/>
                <a:gd name="T14" fmla="*/ 33 w 33"/>
                <a:gd name="T15" fmla="*/ 0 h 13"/>
                <a:gd name="T16" fmla="*/ 33 w 33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3" y="12"/>
                  </a:moveTo>
                  <a:cubicBezTo>
                    <a:pt x="33" y="12"/>
                    <a:pt x="33" y="13"/>
                    <a:pt x="3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3" name="Freeform 55"/>
            <p:cNvSpPr/>
            <p:nvPr/>
          </p:nvSpPr>
          <p:spPr bwMode="auto">
            <a:xfrm>
              <a:off x="3449638" y="3494088"/>
              <a:ext cx="95250" cy="38100"/>
            </a:xfrm>
            <a:custGeom>
              <a:avLst/>
              <a:gdLst>
                <a:gd name="T0" fmla="*/ 33 w 33"/>
                <a:gd name="T1" fmla="*/ 12 h 13"/>
                <a:gd name="T2" fmla="*/ 32 w 33"/>
                <a:gd name="T3" fmla="*/ 13 h 13"/>
                <a:gd name="T4" fmla="*/ 1 w 33"/>
                <a:gd name="T5" fmla="*/ 13 h 13"/>
                <a:gd name="T6" fmla="*/ 0 w 33"/>
                <a:gd name="T7" fmla="*/ 12 h 13"/>
                <a:gd name="T8" fmla="*/ 0 w 33"/>
                <a:gd name="T9" fmla="*/ 1 h 13"/>
                <a:gd name="T10" fmla="*/ 1 w 33"/>
                <a:gd name="T11" fmla="*/ 0 h 13"/>
                <a:gd name="T12" fmla="*/ 32 w 33"/>
                <a:gd name="T13" fmla="*/ 0 h 13"/>
                <a:gd name="T14" fmla="*/ 33 w 33"/>
                <a:gd name="T15" fmla="*/ 1 h 13"/>
                <a:gd name="T16" fmla="*/ 33 w 33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3" y="12"/>
                  </a:moveTo>
                  <a:cubicBezTo>
                    <a:pt x="33" y="13"/>
                    <a:pt x="33" y="13"/>
                    <a:pt x="3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3"/>
                    <a:pt x="0" y="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3" y="0"/>
                    <a:pt x="33" y="1"/>
                  </a:cubicBezTo>
                  <a:lnTo>
                    <a:pt x="3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4" name="Freeform 56"/>
            <p:cNvSpPr/>
            <p:nvPr/>
          </p:nvSpPr>
          <p:spPr bwMode="auto">
            <a:xfrm>
              <a:off x="3449638" y="3443288"/>
              <a:ext cx="95250" cy="36513"/>
            </a:xfrm>
            <a:custGeom>
              <a:avLst/>
              <a:gdLst>
                <a:gd name="T0" fmla="*/ 33 w 33"/>
                <a:gd name="T1" fmla="*/ 12 h 13"/>
                <a:gd name="T2" fmla="*/ 32 w 33"/>
                <a:gd name="T3" fmla="*/ 13 h 13"/>
                <a:gd name="T4" fmla="*/ 1 w 33"/>
                <a:gd name="T5" fmla="*/ 13 h 13"/>
                <a:gd name="T6" fmla="*/ 0 w 33"/>
                <a:gd name="T7" fmla="*/ 12 h 13"/>
                <a:gd name="T8" fmla="*/ 0 w 33"/>
                <a:gd name="T9" fmla="*/ 1 h 13"/>
                <a:gd name="T10" fmla="*/ 1 w 33"/>
                <a:gd name="T11" fmla="*/ 0 h 13"/>
                <a:gd name="T12" fmla="*/ 32 w 33"/>
                <a:gd name="T13" fmla="*/ 0 h 13"/>
                <a:gd name="T14" fmla="*/ 33 w 33"/>
                <a:gd name="T15" fmla="*/ 1 h 13"/>
                <a:gd name="T16" fmla="*/ 33 w 33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3" y="12"/>
                  </a:moveTo>
                  <a:cubicBezTo>
                    <a:pt x="33" y="13"/>
                    <a:pt x="33" y="13"/>
                    <a:pt x="3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3"/>
                    <a:pt x="0" y="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3" y="1"/>
                    <a:pt x="33" y="1"/>
                  </a:cubicBezTo>
                  <a:lnTo>
                    <a:pt x="3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5" name="Freeform 57"/>
            <p:cNvSpPr/>
            <p:nvPr/>
          </p:nvSpPr>
          <p:spPr bwMode="auto">
            <a:xfrm>
              <a:off x="3449638" y="3390901"/>
              <a:ext cx="95250" cy="38100"/>
            </a:xfrm>
            <a:custGeom>
              <a:avLst/>
              <a:gdLst>
                <a:gd name="T0" fmla="*/ 33 w 33"/>
                <a:gd name="T1" fmla="*/ 13 h 13"/>
                <a:gd name="T2" fmla="*/ 32 w 33"/>
                <a:gd name="T3" fmla="*/ 13 h 13"/>
                <a:gd name="T4" fmla="*/ 1 w 33"/>
                <a:gd name="T5" fmla="*/ 13 h 13"/>
                <a:gd name="T6" fmla="*/ 0 w 33"/>
                <a:gd name="T7" fmla="*/ 13 h 13"/>
                <a:gd name="T8" fmla="*/ 0 w 33"/>
                <a:gd name="T9" fmla="*/ 1 h 13"/>
                <a:gd name="T10" fmla="*/ 1 w 33"/>
                <a:gd name="T11" fmla="*/ 0 h 13"/>
                <a:gd name="T12" fmla="*/ 32 w 33"/>
                <a:gd name="T13" fmla="*/ 0 h 13"/>
                <a:gd name="T14" fmla="*/ 33 w 33"/>
                <a:gd name="T15" fmla="*/ 1 h 13"/>
                <a:gd name="T16" fmla="*/ 33 w 3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3">
                  <a:moveTo>
                    <a:pt x="33" y="13"/>
                  </a:moveTo>
                  <a:cubicBezTo>
                    <a:pt x="33" y="13"/>
                    <a:pt x="33" y="13"/>
                    <a:pt x="3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3" y="1"/>
                    <a:pt x="33" y="1"/>
                  </a:cubicBezTo>
                  <a:lnTo>
                    <a:pt x="3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6" name="Freeform 58"/>
            <p:cNvSpPr/>
            <p:nvPr/>
          </p:nvSpPr>
          <p:spPr bwMode="auto">
            <a:xfrm>
              <a:off x="3162300" y="3546476"/>
              <a:ext cx="96838" cy="36513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0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0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2"/>
                    <a:pt x="33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4" y="0"/>
                    <a:pt x="34" y="0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7" name="Freeform 59"/>
            <p:cNvSpPr/>
            <p:nvPr/>
          </p:nvSpPr>
          <p:spPr bwMode="auto">
            <a:xfrm>
              <a:off x="3162300" y="3494088"/>
              <a:ext cx="96838" cy="38100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1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1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3"/>
                    <a:pt x="33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3"/>
                    <a:pt x="0" y="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4" y="0"/>
                    <a:pt x="34" y="1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8" name="Freeform 60"/>
            <p:cNvSpPr/>
            <p:nvPr/>
          </p:nvSpPr>
          <p:spPr bwMode="auto">
            <a:xfrm>
              <a:off x="3162300" y="3443288"/>
              <a:ext cx="96838" cy="36513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1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1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3"/>
                    <a:pt x="33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3"/>
                    <a:pt x="0" y="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4" y="1"/>
                    <a:pt x="34" y="1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9" name="Freeform 61"/>
            <p:cNvSpPr/>
            <p:nvPr/>
          </p:nvSpPr>
          <p:spPr bwMode="auto">
            <a:xfrm>
              <a:off x="3305175" y="3546476"/>
              <a:ext cx="96838" cy="36513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0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0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2"/>
                    <a:pt x="34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20" name="Freeform 62"/>
            <p:cNvSpPr/>
            <p:nvPr/>
          </p:nvSpPr>
          <p:spPr bwMode="auto">
            <a:xfrm>
              <a:off x="3305175" y="3494088"/>
              <a:ext cx="96838" cy="38100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1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1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3"/>
                    <a:pt x="34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3"/>
                    <a:pt x="0" y="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21" name="Freeform 63"/>
            <p:cNvSpPr/>
            <p:nvPr/>
          </p:nvSpPr>
          <p:spPr bwMode="auto">
            <a:xfrm>
              <a:off x="3305175" y="3443288"/>
              <a:ext cx="96838" cy="36513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1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1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3"/>
                    <a:pt x="34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3"/>
                    <a:pt x="0" y="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1"/>
                    <a:pt x="34" y="1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22" name="Freeform 64"/>
            <p:cNvSpPr/>
            <p:nvPr/>
          </p:nvSpPr>
          <p:spPr bwMode="auto">
            <a:xfrm>
              <a:off x="3305175" y="3390901"/>
              <a:ext cx="96838" cy="38100"/>
            </a:xfrm>
            <a:custGeom>
              <a:avLst/>
              <a:gdLst>
                <a:gd name="T0" fmla="*/ 34 w 34"/>
                <a:gd name="T1" fmla="*/ 13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3 h 13"/>
                <a:gd name="T8" fmla="*/ 0 w 34"/>
                <a:gd name="T9" fmla="*/ 1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1 h 13"/>
                <a:gd name="T16" fmla="*/ 34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3"/>
                  </a:moveTo>
                  <a:cubicBezTo>
                    <a:pt x="34" y="13"/>
                    <a:pt x="34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1"/>
                    <a:pt x="34" y="1"/>
                  </a:cubicBezTo>
                  <a:lnTo>
                    <a:pt x="34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23" name="Freeform 65"/>
            <p:cNvSpPr/>
            <p:nvPr/>
          </p:nvSpPr>
          <p:spPr bwMode="auto">
            <a:xfrm>
              <a:off x="3305175" y="3343276"/>
              <a:ext cx="96838" cy="36513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0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0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2"/>
                    <a:pt x="34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24" name="Freeform 66"/>
            <p:cNvSpPr/>
            <p:nvPr/>
          </p:nvSpPr>
          <p:spPr bwMode="auto">
            <a:xfrm>
              <a:off x="3305175" y="3290888"/>
              <a:ext cx="96838" cy="38100"/>
            </a:xfrm>
            <a:custGeom>
              <a:avLst/>
              <a:gdLst>
                <a:gd name="T0" fmla="*/ 34 w 34"/>
                <a:gd name="T1" fmla="*/ 12 h 13"/>
                <a:gd name="T2" fmla="*/ 33 w 34"/>
                <a:gd name="T3" fmla="*/ 13 h 13"/>
                <a:gd name="T4" fmla="*/ 1 w 34"/>
                <a:gd name="T5" fmla="*/ 13 h 13"/>
                <a:gd name="T6" fmla="*/ 0 w 34"/>
                <a:gd name="T7" fmla="*/ 12 h 13"/>
                <a:gd name="T8" fmla="*/ 0 w 34"/>
                <a:gd name="T9" fmla="*/ 1 h 13"/>
                <a:gd name="T10" fmla="*/ 1 w 34"/>
                <a:gd name="T11" fmla="*/ 0 h 13"/>
                <a:gd name="T12" fmla="*/ 33 w 34"/>
                <a:gd name="T13" fmla="*/ 0 h 13"/>
                <a:gd name="T14" fmla="*/ 34 w 34"/>
                <a:gd name="T15" fmla="*/ 1 h 13"/>
                <a:gd name="T16" fmla="*/ 34 w 34"/>
                <a:gd name="T1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34" y="12"/>
                  </a:moveTo>
                  <a:cubicBezTo>
                    <a:pt x="34" y="12"/>
                    <a:pt x="34" y="13"/>
                    <a:pt x="3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2"/>
                    <a:pt x="0" y="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lnTo>
                    <a:pt x="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25" name="Freeform 10"/>
          <p:cNvSpPr>
            <a:spLocks noChangeAspect="1" noEditPoints="1"/>
          </p:cNvSpPr>
          <p:nvPr/>
        </p:nvSpPr>
        <p:spPr bwMode="auto">
          <a:xfrm>
            <a:off x="6520178" y="4057504"/>
            <a:ext cx="503972" cy="318577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23" tIns="45711" rIns="91423" bIns="45711" numCol="1" anchor="t" anchorCtr="0" compatLnSpc="1"/>
          <a:lstStyle/>
          <a:p>
            <a:pPr defTabSz="932180">
              <a:lnSpc>
                <a:spcPct val="130000"/>
              </a:lnSpc>
            </a:pPr>
            <a:endParaRPr lang="en-GB" sz="170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173273" y="2843720"/>
            <a:ext cx="323983" cy="403848"/>
            <a:chOff x="8173386" y="3545573"/>
            <a:chExt cx="324000" cy="403870"/>
          </a:xfrm>
          <a:solidFill>
            <a:schemeClr val="bg1"/>
          </a:solidFill>
        </p:grpSpPr>
        <p:sp>
          <p:nvSpPr>
            <p:cNvPr id="127" name="Freeform 125"/>
            <p:cNvSpPr/>
            <p:nvPr/>
          </p:nvSpPr>
          <p:spPr bwMode="auto">
            <a:xfrm>
              <a:off x="8173386" y="3545573"/>
              <a:ext cx="324000" cy="403870"/>
            </a:xfrm>
            <a:custGeom>
              <a:avLst/>
              <a:gdLst>
                <a:gd name="T0" fmla="*/ 430 w 430"/>
                <a:gd name="T1" fmla="*/ 432 h 536"/>
                <a:gd name="T2" fmla="*/ 430 w 430"/>
                <a:gd name="T3" fmla="*/ 0 h 536"/>
                <a:gd name="T4" fmla="*/ 0 w 430"/>
                <a:gd name="T5" fmla="*/ 0 h 536"/>
                <a:gd name="T6" fmla="*/ 0 w 430"/>
                <a:gd name="T7" fmla="*/ 536 h 536"/>
                <a:gd name="T8" fmla="*/ 277 w 430"/>
                <a:gd name="T9" fmla="*/ 536 h 536"/>
                <a:gd name="T10" fmla="*/ 430 w 430"/>
                <a:gd name="T11" fmla="*/ 432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0" h="536">
                  <a:moveTo>
                    <a:pt x="430" y="432"/>
                  </a:moveTo>
                  <a:lnTo>
                    <a:pt x="430" y="0"/>
                  </a:lnTo>
                  <a:lnTo>
                    <a:pt x="0" y="0"/>
                  </a:lnTo>
                  <a:lnTo>
                    <a:pt x="0" y="536"/>
                  </a:lnTo>
                  <a:lnTo>
                    <a:pt x="277" y="536"/>
                  </a:lnTo>
                  <a:lnTo>
                    <a:pt x="430" y="432"/>
                  </a:ln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29" name="Freeform 127"/>
            <p:cNvSpPr/>
            <p:nvPr/>
          </p:nvSpPr>
          <p:spPr bwMode="auto">
            <a:xfrm>
              <a:off x="8202014" y="3577220"/>
              <a:ext cx="272763" cy="14316"/>
            </a:xfrm>
            <a:custGeom>
              <a:avLst/>
              <a:gdLst>
                <a:gd name="T0" fmla="*/ 362 w 362"/>
                <a:gd name="T1" fmla="*/ 0 h 19"/>
                <a:gd name="T2" fmla="*/ 0 w 362"/>
                <a:gd name="T3" fmla="*/ 0 h 19"/>
                <a:gd name="T4" fmla="*/ 0 w 362"/>
                <a:gd name="T5" fmla="*/ 10 h 19"/>
                <a:gd name="T6" fmla="*/ 0 w 362"/>
                <a:gd name="T7" fmla="*/ 19 h 19"/>
                <a:gd name="T8" fmla="*/ 362 w 362"/>
                <a:gd name="T9" fmla="*/ 19 h 19"/>
                <a:gd name="T10" fmla="*/ 362 w 362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19">
                  <a:moveTo>
                    <a:pt x="362" y="0"/>
                  </a:moveTo>
                  <a:lnTo>
                    <a:pt x="0" y="0"/>
                  </a:lnTo>
                  <a:lnTo>
                    <a:pt x="0" y="10"/>
                  </a:lnTo>
                  <a:lnTo>
                    <a:pt x="0" y="19"/>
                  </a:lnTo>
                  <a:lnTo>
                    <a:pt x="362" y="19"/>
                  </a:lnTo>
                  <a:lnTo>
                    <a:pt x="362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0" name="Freeform 128"/>
            <p:cNvSpPr/>
            <p:nvPr/>
          </p:nvSpPr>
          <p:spPr bwMode="auto">
            <a:xfrm>
              <a:off x="8202014" y="3577220"/>
              <a:ext cx="272763" cy="14316"/>
            </a:xfrm>
            <a:custGeom>
              <a:avLst/>
              <a:gdLst>
                <a:gd name="T0" fmla="*/ 362 w 362"/>
                <a:gd name="T1" fmla="*/ 0 h 19"/>
                <a:gd name="T2" fmla="*/ 0 w 362"/>
                <a:gd name="T3" fmla="*/ 0 h 19"/>
                <a:gd name="T4" fmla="*/ 0 w 362"/>
                <a:gd name="T5" fmla="*/ 10 h 19"/>
                <a:gd name="T6" fmla="*/ 0 w 362"/>
                <a:gd name="T7" fmla="*/ 19 h 19"/>
                <a:gd name="T8" fmla="*/ 362 w 362"/>
                <a:gd name="T9" fmla="*/ 19 h 19"/>
                <a:gd name="T10" fmla="*/ 362 w 362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19">
                  <a:moveTo>
                    <a:pt x="362" y="0"/>
                  </a:moveTo>
                  <a:lnTo>
                    <a:pt x="0" y="0"/>
                  </a:lnTo>
                  <a:lnTo>
                    <a:pt x="0" y="10"/>
                  </a:lnTo>
                  <a:lnTo>
                    <a:pt x="0" y="19"/>
                  </a:lnTo>
                  <a:lnTo>
                    <a:pt x="362" y="19"/>
                  </a:lnTo>
                  <a:lnTo>
                    <a:pt x="362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1" name="Freeform 129"/>
            <p:cNvSpPr/>
            <p:nvPr/>
          </p:nvSpPr>
          <p:spPr bwMode="auto">
            <a:xfrm>
              <a:off x="8202014" y="3634485"/>
              <a:ext cx="272763" cy="6782"/>
            </a:xfrm>
            <a:custGeom>
              <a:avLst/>
              <a:gdLst>
                <a:gd name="T0" fmla="*/ 362 w 362"/>
                <a:gd name="T1" fmla="*/ 0 h 9"/>
                <a:gd name="T2" fmla="*/ 0 w 362"/>
                <a:gd name="T3" fmla="*/ 0 h 9"/>
                <a:gd name="T4" fmla="*/ 0 w 362"/>
                <a:gd name="T5" fmla="*/ 5 h 9"/>
                <a:gd name="T6" fmla="*/ 0 w 362"/>
                <a:gd name="T7" fmla="*/ 9 h 9"/>
                <a:gd name="T8" fmla="*/ 362 w 362"/>
                <a:gd name="T9" fmla="*/ 9 h 9"/>
                <a:gd name="T10" fmla="*/ 362 w 36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9">
                  <a:moveTo>
                    <a:pt x="36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9"/>
                  </a:lnTo>
                  <a:lnTo>
                    <a:pt x="362" y="9"/>
                  </a:lnTo>
                  <a:lnTo>
                    <a:pt x="362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2" name="Freeform 130"/>
            <p:cNvSpPr/>
            <p:nvPr/>
          </p:nvSpPr>
          <p:spPr bwMode="auto">
            <a:xfrm>
              <a:off x="8202014" y="3634485"/>
              <a:ext cx="272763" cy="6782"/>
            </a:xfrm>
            <a:custGeom>
              <a:avLst/>
              <a:gdLst>
                <a:gd name="T0" fmla="*/ 362 w 362"/>
                <a:gd name="T1" fmla="*/ 0 h 9"/>
                <a:gd name="T2" fmla="*/ 0 w 362"/>
                <a:gd name="T3" fmla="*/ 0 h 9"/>
                <a:gd name="T4" fmla="*/ 0 w 362"/>
                <a:gd name="T5" fmla="*/ 5 h 9"/>
                <a:gd name="T6" fmla="*/ 0 w 362"/>
                <a:gd name="T7" fmla="*/ 9 h 9"/>
                <a:gd name="T8" fmla="*/ 362 w 362"/>
                <a:gd name="T9" fmla="*/ 9 h 9"/>
                <a:gd name="T10" fmla="*/ 362 w 36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9">
                  <a:moveTo>
                    <a:pt x="36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9"/>
                  </a:lnTo>
                  <a:lnTo>
                    <a:pt x="362" y="9"/>
                  </a:lnTo>
                  <a:lnTo>
                    <a:pt x="362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3" name="Freeform 131"/>
            <p:cNvSpPr/>
            <p:nvPr/>
          </p:nvSpPr>
          <p:spPr bwMode="auto">
            <a:xfrm>
              <a:off x="8202014" y="3660857"/>
              <a:ext cx="272763" cy="7535"/>
            </a:xfrm>
            <a:custGeom>
              <a:avLst/>
              <a:gdLst>
                <a:gd name="T0" fmla="*/ 362 w 362"/>
                <a:gd name="T1" fmla="*/ 0 h 10"/>
                <a:gd name="T2" fmla="*/ 0 w 362"/>
                <a:gd name="T3" fmla="*/ 0 h 10"/>
                <a:gd name="T4" fmla="*/ 0 w 362"/>
                <a:gd name="T5" fmla="*/ 5 h 10"/>
                <a:gd name="T6" fmla="*/ 0 w 362"/>
                <a:gd name="T7" fmla="*/ 10 h 10"/>
                <a:gd name="T8" fmla="*/ 362 w 362"/>
                <a:gd name="T9" fmla="*/ 10 h 10"/>
                <a:gd name="T10" fmla="*/ 362 w 362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10">
                  <a:moveTo>
                    <a:pt x="36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2" y="10"/>
                  </a:lnTo>
                  <a:lnTo>
                    <a:pt x="362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4" name="Freeform 132"/>
            <p:cNvSpPr/>
            <p:nvPr/>
          </p:nvSpPr>
          <p:spPr bwMode="auto">
            <a:xfrm>
              <a:off x="8202014" y="3660857"/>
              <a:ext cx="272763" cy="7535"/>
            </a:xfrm>
            <a:custGeom>
              <a:avLst/>
              <a:gdLst>
                <a:gd name="T0" fmla="*/ 362 w 362"/>
                <a:gd name="T1" fmla="*/ 0 h 10"/>
                <a:gd name="T2" fmla="*/ 0 w 362"/>
                <a:gd name="T3" fmla="*/ 0 h 10"/>
                <a:gd name="T4" fmla="*/ 0 w 362"/>
                <a:gd name="T5" fmla="*/ 5 h 10"/>
                <a:gd name="T6" fmla="*/ 0 w 362"/>
                <a:gd name="T7" fmla="*/ 10 h 10"/>
                <a:gd name="T8" fmla="*/ 362 w 362"/>
                <a:gd name="T9" fmla="*/ 10 h 10"/>
                <a:gd name="T10" fmla="*/ 362 w 362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10">
                  <a:moveTo>
                    <a:pt x="36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2" y="10"/>
                  </a:lnTo>
                  <a:lnTo>
                    <a:pt x="362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5" name="Freeform 133"/>
            <p:cNvSpPr/>
            <p:nvPr/>
          </p:nvSpPr>
          <p:spPr bwMode="auto">
            <a:xfrm>
              <a:off x="8202014" y="3687982"/>
              <a:ext cx="272763" cy="6782"/>
            </a:xfrm>
            <a:custGeom>
              <a:avLst/>
              <a:gdLst>
                <a:gd name="T0" fmla="*/ 362 w 362"/>
                <a:gd name="T1" fmla="*/ 0 h 9"/>
                <a:gd name="T2" fmla="*/ 0 w 362"/>
                <a:gd name="T3" fmla="*/ 0 h 9"/>
                <a:gd name="T4" fmla="*/ 0 w 362"/>
                <a:gd name="T5" fmla="*/ 5 h 9"/>
                <a:gd name="T6" fmla="*/ 0 w 362"/>
                <a:gd name="T7" fmla="*/ 9 h 9"/>
                <a:gd name="T8" fmla="*/ 362 w 362"/>
                <a:gd name="T9" fmla="*/ 9 h 9"/>
                <a:gd name="T10" fmla="*/ 362 w 36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9">
                  <a:moveTo>
                    <a:pt x="36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9"/>
                  </a:lnTo>
                  <a:lnTo>
                    <a:pt x="362" y="9"/>
                  </a:lnTo>
                  <a:lnTo>
                    <a:pt x="362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6" name="Freeform 134"/>
            <p:cNvSpPr/>
            <p:nvPr/>
          </p:nvSpPr>
          <p:spPr bwMode="auto">
            <a:xfrm>
              <a:off x="8202014" y="3687982"/>
              <a:ext cx="272763" cy="6782"/>
            </a:xfrm>
            <a:custGeom>
              <a:avLst/>
              <a:gdLst>
                <a:gd name="T0" fmla="*/ 362 w 362"/>
                <a:gd name="T1" fmla="*/ 0 h 9"/>
                <a:gd name="T2" fmla="*/ 0 w 362"/>
                <a:gd name="T3" fmla="*/ 0 h 9"/>
                <a:gd name="T4" fmla="*/ 0 w 362"/>
                <a:gd name="T5" fmla="*/ 5 h 9"/>
                <a:gd name="T6" fmla="*/ 0 w 362"/>
                <a:gd name="T7" fmla="*/ 9 h 9"/>
                <a:gd name="T8" fmla="*/ 362 w 362"/>
                <a:gd name="T9" fmla="*/ 9 h 9"/>
                <a:gd name="T10" fmla="*/ 362 w 36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9">
                  <a:moveTo>
                    <a:pt x="36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9"/>
                  </a:lnTo>
                  <a:lnTo>
                    <a:pt x="362" y="9"/>
                  </a:lnTo>
                  <a:lnTo>
                    <a:pt x="362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7" name="Freeform 135"/>
            <p:cNvSpPr/>
            <p:nvPr/>
          </p:nvSpPr>
          <p:spPr bwMode="auto">
            <a:xfrm>
              <a:off x="8202014" y="3714354"/>
              <a:ext cx="272763" cy="7535"/>
            </a:xfrm>
            <a:custGeom>
              <a:avLst/>
              <a:gdLst>
                <a:gd name="T0" fmla="*/ 362 w 362"/>
                <a:gd name="T1" fmla="*/ 0 h 10"/>
                <a:gd name="T2" fmla="*/ 0 w 362"/>
                <a:gd name="T3" fmla="*/ 0 h 10"/>
                <a:gd name="T4" fmla="*/ 0 w 362"/>
                <a:gd name="T5" fmla="*/ 5 h 10"/>
                <a:gd name="T6" fmla="*/ 0 w 362"/>
                <a:gd name="T7" fmla="*/ 10 h 10"/>
                <a:gd name="T8" fmla="*/ 362 w 362"/>
                <a:gd name="T9" fmla="*/ 10 h 10"/>
                <a:gd name="T10" fmla="*/ 362 w 362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10">
                  <a:moveTo>
                    <a:pt x="36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2" y="10"/>
                  </a:lnTo>
                  <a:lnTo>
                    <a:pt x="362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8" name="Freeform 136"/>
            <p:cNvSpPr/>
            <p:nvPr/>
          </p:nvSpPr>
          <p:spPr bwMode="auto">
            <a:xfrm>
              <a:off x="8202014" y="3714354"/>
              <a:ext cx="272763" cy="7535"/>
            </a:xfrm>
            <a:custGeom>
              <a:avLst/>
              <a:gdLst>
                <a:gd name="T0" fmla="*/ 362 w 362"/>
                <a:gd name="T1" fmla="*/ 0 h 10"/>
                <a:gd name="T2" fmla="*/ 0 w 362"/>
                <a:gd name="T3" fmla="*/ 0 h 10"/>
                <a:gd name="T4" fmla="*/ 0 w 362"/>
                <a:gd name="T5" fmla="*/ 5 h 10"/>
                <a:gd name="T6" fmla="*/ 0 w 362"/>
                <a:gd name="T7" fmla="*/ 10 h 10"/>
                <a:gd name="T8" fmla="*/ 362 w 362"/>
                <a:gd name="T9" fmla="*/ 10 h 10"/>
                <a:gd name="T10" fmla="*/ 362 w 362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10">
                  <a:moveTo>
                    <a:pt x="362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2" y="10"/>
                  </a:lnTo>
                  <a:lnTo>
                    <a:pt x="362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9" name="Freeform 137"/>
            <p:cNvSpPr/>
            <p:nvPr/>
          </p:nvSpPr>
          <p:spPr bwMode="auto">
            <a:xfrm>
              <a:off x="8198246" y="3767852"/>
              <a:ext cx="274270" cy="7535"/>
            </a:xfrm>
            <a:custGeom>
              <a:avLst/>
              <a:gdLst>
                <a:gd name="T0" fmla="*/ 364 w 364"/>
                <a:gd name="T1" fmla="*/ 0 h 10"/>
                <a:gd name="T2" fmla="*/ 0 w 364"/>
                <a:gd name="T3" fmla="*/ 0 h 10"/>
                <a:gd name="T4" fmla="*/ 0 w 364"/>
                <a:gd name="T5" fmla="*/ 5 h 10"/>
                <a:gd name="T6" fmla="*/ 0 w 364"/>
                <a:gd name="T7" fmla="*/ 10 h 10"/>
                <a:gd name="T8" fmla="*/ 364 w 364"/>
                <a:gd name="T9" fmla="*/ 10 h 10"/>
                <a:gd name="T10" fmla="*/ 364 w 364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10">
                  <a:moveTo>
                    <a:pt x="36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4" y="10"/>
                  </a:lnTo>
                  <a:lnTo>
                    <a:pt x="364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0" name="Freeform 138"/>
            <p:cNvSpPr/>
            <p:nvPr/>
          </p:nvSpPr>
          <p:spPr bwMode="auto">
            <a:xfrm>
              <a:off x="8198246" y="3767852"/>
              <a:ext cx="274270" cy="7535"/>
            </a:xfrm>
            <a:custGeom>
              <a:avLst/>
              <a:gdLst>
                <a:gd name="T0" fmla="*/ 364 w 364"/>
                <a:gd name="T1" fmla="*/ 0 h 10"/>
                <a:gd name="T2" fmla="*/ 0 w 364"/>
                <a:gd name="T3" fmla="*/ 0 h 10"/>
                <a:gd name="T4" fmla="*/ 0 w 364"/>
                <a:gd name="T5" fmla="*/ 5 h 10"/>
                <a:gd name="T6" fmla="*/ 0 w 364"/>
                <a:gd name="T7" fmla="*/ 10 h 10"/>
                <a:gd name="T8" fmla="*/ 364 w 364"/>
                <a:gd name="T9" fmla="*/ 10 h 10"/>
                <a:gd name="T10" fmla="*/ 364 w 364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10">
                  <a:moveTo>
                    <a:pt x="36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4" y="10"/>
                  </a:lnTo>
                  <a:lnTo>
                    <a:pt x="364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1" name="Freeform 139"/>
            <p:cNvSpPr/>
            <p:nvPr/>
          </p:nvSpPr>
          <p:spPr bwMode="auto">
            <a:xfrm>
              <a:off x="8198246" y="3782169"/>
              <a:ext cx="274270" cy="7535"/>
            </a:xfrm>
            <a:custGeom>
              <a:avLst/>
              <a:gdLst>
                <a:gd name="T0" fmla="*/ 364 w 364"/>
                <a:gd name="T1" fmla="*/ 0 h 10"/>
                <a:gd name="T2" fmla="*/ 0 w 364"/>
                <a:gd name="T3" fmla="*/ 0 h 10"/>
                <a:gd name="T4" fmla="*/ 0 w 364"/>
                <a:gd name="T5" fmla="*/ 5 h 10"/>
                <a:gd name="T6" fmla="*/ 0 w 364"/>
                <a:gd name="T7" fmla="*/ 10 h 10"/>
                <a:gd name="T8" fmla="*/ 364 w 364"/>
                <a:gd name="T9" fmla="*/ 10 h 10"/>
                <a:gd name="T10" fmla="*/ 364 w 364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10">
                  <a:moveTo>
                    <a:pt x="36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4" y="10"/>
                  </a:lnTo>
                  <a:lnTo>
                    <a:pt x="364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2" name="Freeform 140"/>
            <p:cNvSpPr/>
            <p:nvPr/>
          </p:nvSpPr>
          <p:spPr bwMode="auto">
            <a:xfrm>
              <a:off x="8198246" y="3782169"/>
              <a:ext cx="274270" cy="7535"/>
            </a:xfrm>
            <a:custGeom>
              <a:avLst/>
              <a:gdLst>
                <a:gd name="T0" fmla="*/ 364 w 364"/>
                <a:gd name="T1" fmla="*/ 0 h 10"/>
                <a:gd name="T2" fmla="*/ 0 w 364"/>
                <a:gd name="T3" fmla="*/ 0 h 10"/>
                <a:gd name="T4" fmla="*/ 0 w 364"/>
                <a:gd name="T5" fmla="*/ 5 h 10"/>
                <a:gd name="T6" fmla="*/ 0 w 364"/>
                <a:gd name="T7" fmla="*/ 10 h 10"/>
                <a:gd name="T8" fmla="*/ 364 w 364"/>
                <a:gd name="T9" fmla="*/ 10 h 10"/>
                <a:gd name="T10" fmla="*/ 364 w 364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10">
                  <a:moveTo>
                    <a:pt x="36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4" y="10"/>
                  </a:lnTo>
                  <a:lnTo>
                    <a:pt x="364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3" name="Freeform 141"/>
            <p:cNvSpPr/>
            <p:nvPr/>
          </p:nvSpPr>
          <p:spPr bwMode="auto">
            <a:xfrm>
              <a:off x="8198246" y="3848475"/>
              <a:ext cx="274270" cy="6782"/>
            </a:xfrm>
            <a:custGeom>
              <a:avLst/>
              <a:gdLst>
                <a:gd name="T0" fmla="*/ 364 w 364"/>
                <a:gd name="T1" fmla="*/ 0 h 9"/>
                <a:gd name="T2" fmla="*/ 0 w 364"/>
                <a:gd name="T3" fmla="*/ 0 h 9"/>
                <a:gd name="T4" fmla="*/ 0 w 364"/>
                <a:gd name="T5" fmla="*/ 4 h 9"/>
                <a:gd name="T6" fmla="*/ 0 w 364"/>
                <a:gd name="T7" fmla="*/ 9 h 9"/>
                <a:gd name="T8" fmla="*/ 364 w 364"/>
                <a:gd name="T9" fmla="*/ 9 h 9"/>
                <a:gd name="T10" fmla="*/ 364 w 364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9">
                  <a:moveTo>
                    <a:pt x="364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364" y="9"/>
                  </a:lnTo>
                  <a:lnTo>
                    <a:pt x="364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4" name="Freeform 142"/>
            <p:cNvSpPr/>
            <p:nvPr/>
          </p:nvSpPr>
          <p:spPr bwMode="auto">
            <a:xfrm>
              <a:off x="8198246" y="3848475"/>
              <a:ext cx="274270" cy="6782"/>
            </a:xfrm>
            <a:custGeom>
              <a:avLst/>
              <a:gdLst>
                <a:gd name="T0" fmla="*/ 364 w 364"/>
                <a:gd name="T1" fmla="*/ 0 h 9"/>
                <a:gd name="T2" fmla="*/ 0 w 364"/>
                <a:gd name="T3" fmla="*/ 0 h 9"/>
                <a:gd name="T4" fmla="*/ 0 w 364"/>
                <a:gd name="T5" fmla="*/ 4 h 9"/>
                <a:gd name="T6" fmla="*/ 0 w 364"/>
                <a:gd name="T7" fmla="*/ 9 h 9"/>
                <a:gd name="T8" fmla="*/ 364 w 364"/>
                <a:gd name="T9" fmla="*/ 9 h 9"/>
                <a:gd name="T10" fmla="*/ 364 w 364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9">
                  <a:moveTo>
                    <a:pt x="364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364" y="9"/>
                  </a:lnTo>
                  <a:lnTo>
                    <a:pt x="364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5" name="Freeform 143"/>
            <p:cNvSpPr/>
            <p:nvPr/>
          </p:nvSpPr>
          <p:spPr bwMode="auto">
            <a:xfrm>
              <a:off x="8198246" y="3864298"/>
              <a:ext cx="274270" cy="5275"/>
            </a:xfrm>
            <a:custGeom>
              <a:avLst/>
              <a:gdLst>
                <a:gd name="T0" fmla="*/ 364 w 364"/>
                <a:gd name="T1" fmla="*/ 0 h 7"/>
                <a:gd name="T2" fmla="*/ 0 w 364"/>
                <a:gd name="T3" fmla="*/ 0 h 7"/>
                <a:gd name="T4" fmla="*/ 0 w 364"/>
                <a:gd name="T5" fmla="*/ 2 h 7"/>
                <a:gd name="T6" fmla="*/ 0 w 364"/>
                <a:gd name="T7" fmla="*/ 7 h 7"/>
                <a:gd name="T8" fmla="*/ 364 w 364"/>
                <a:gd name="T9" fmla="*/ 7 h 7"/>
                <a:gd name="T10" fmla="*/ 364 w 364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7">
                  <a:moveTo>
                    <a:pt x="364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7"/>
                  </a:lnTo>
                  <a:lnTo>
                    <a:pt x="364" y="7"/>
                  </a:lnTo>
                  <a:lnTo>
                    <a:pt x="364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6" name="Freeform 144"/>
            <p:cNvSpPr/>
            <p:nvPr/>
          </p:nvSpPr>
          <p:spPr bwMode="auto">
            <a:xfrm>
              <a:off x="8198246" y="3864298"/>
              <a:ext cx="274270" cy="5275"/>
            </a:xfrm>
            <a:custGeom>
              <a:avLst/>
              <a:gdLst>
                <a:gd name="T0" fmla="*/ 364 w 364"/>
                <a:gd name="T1" fmla="*/ 0 h 7"/>
                <a:gd name="T2" fmla="*/ 0 w 364"/>
                <a:gd name="T3" fmla="*/ 0 h 7"/>
                <a:gd name="T4" fmla="*/ 0 w 364"/>
                <a:gd name="T5" fmla="*/ 2 h 7"/>
                <a:gd name="T6" fmla="*/ 0 w 364"/>
                <a:gd name="T7" fmla="*/ 7 h 7"/>
                <a:gd name="T8" fmla="*/ 364 w 364"/>
                <a:gd name="T9" fmla="*/ 7 h 7"/>
                <a:gd name="T10" fmla="*/ 364 w 364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7">
                  <a:moveTo>
                    <a:pt x="364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7"/>
                  </a:lnTo>
                  <a:lnTo>
                    <a:pt x="364" y="7"/>
                  </a:lnTo>
                  <a:lnTo>
                    <a:pt x="364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7" name="Rectangle 145"/>
            <p:cNvSpPr>
              <a:spLocks noChangeArrowheads="1"/>
            </p:cNvSpPr>
            <p:nvPr/>
          </p:nvSpPr>
          <p:spPr bwMode="auto">
            <a:xfrm>
              <a:off x="8472515" y="3889163"/>
              <a:ext cx="754" cy="754"/>
            </a:xfrm>
            <a:prstGeom prst="rect">
              <a:avLst/>
            </a:pr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8" name="Freeform 146"/>
            <p:cNvSpPr/>
            <p:nvPr/>
          </p:nvSpPr>
          <p:spPr bwMode="auto">
            <a:xfrm>
              <a:off x="8472515" y="38891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9" name="Freeform 147"/>
            <p:cNvSpPr/>
            <p:nvPr/>
          </p:nvSpPr>
          <p:spPr bwMode="auto">
            <a:xfrm>
              <a:off x="8198246" y="3881629"/>
              <a:ext cx="274270" cy="7535"/>
            </a:xfrm>
            <a:custGeom>
              <a:avLst/>
              <a:gdLst>
                <a:gd name="T0" fmla="*/ 364 w 364"/>
                <a:gd name="T1" fmla="*/ 0 h 10"/>
                <a:gd name="T2" fmla="*/ 0 w 364"/>
                <a:gd name="T3" fmla="*/ 0 h 10"/>
                <a:gd name="T4" fmla="*/ 0 w 364"/>
                <a:gd name="T5" fmla="*/ 5 h 10"/>
                <a:gd name="T6" fmla="*/ 0 w 364"/>
                <a:gd name="T7" fmla="*/ 10 h 10"/>
                <a:gd name="T8" fmla="*/ 364 w 364"/>
                <a:gd name="T9" fmla="*/ 10 h 10"/>
                <a:gd name="T10" fmla="*/ 364 w 364"/>
                <a:gd name="T11" fmla="*/ 10 h 10"/>
                <a:gd name="T12" fmla="*/ 364 w 36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4" h="10">
                  <a:moveTo>
                    <a:pt x="36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4" y="10"/>
                  </a:lnTo>
                  <a:lnTo>
                    <a:pt x="364" y="10"/>
                  </a:lnTo>
                  <a:lnTo>
                    <a:pt x="364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0" name="Freeform 148"/>
            <p:cNvSpPr/>
            <p:nvPr/>
          </p:nvSpPr>
          <p:spPr bwMode="auto">
            <a:xfrm>
              <a:off x="8198246" y="3881629"/>
              <a:ext cx="274270" cy="7535"/>
            </a:xfrm>
            <a:custGeom>
              <a:avLst/>
              <a:gdLst>
                <a:gd name="T0" fmla="*/ 364 w 364"/>
                <a:gd name="T1" fmla="*/ 0 h 10"/>
                <a:gd name="T2" fmla="*/ 0 w 364"/>
                <a:gd name="T3" fmla="*/ 0 h 10"/>
                <a:gd name="T4" fmla="*/ 0 w 364"/>
                <a:gd name="T5" fmla="*/ 5 h 10"/>
                <a:gd name="T6" fmla="*/ 0 w 364"/>
                <a:gd name="T7" fmla="*/ 10 h 10"/>
                <a:gd name="T8" fmla="*/ 364 w 364"/>
                <a:gd name="T9" fmla="*/ 10 h 10"/>
                <a:gd name="T10" fmla="*/ 364 w 364"/>
                <a:gd name="T11" fmla="*/ 10 h 10"/>
                <a:gd name="T12" fmla="*/ 364 w 36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4" h="10">
                  <a:moveTo>
                    <a:pt x="36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4" y="10"/>
                  </a:lnTo>
                  <a:lnTo>
                    <a:pt x="364" y="10"/>
                  </a:lnTo>
                  <a:lnTo>
                    <a:pt x="364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1" name="Freeform 149"/>
            <p:cNvSpPr/>
            <p:nvPr/>
          </p:nvSpPr>
          <p:spPr bwMode="auto">
            <a:xfrm>
              <a:off x="8198246" y="3898206"/>
              <a:ext cx="215497" cy="5275"/>
            </a:xfrm>
            <a:custGeom>
              <a:avLst/>
              <a:gdLst>
                <a:gd name="T0" fmla="*/ 286 w 286"/>
                <a:gd name="T1" fmla="*/ 0 h 7"/>
                <a:gd name="T2" fmla="*/ 0 w 286"/>
                <a:gd name="T3" fmla="*/ 0 h 7"/>
                <a:gd name="T4" fmla="*/ 0 w 286"/>
                <a:gd name="T5" fmla="*/ 4 h 7"/>
                <a:gd name="T6" fmla="*/ 0 w 286"/>
                <a:gd name="T7" fmla="*/ 7 h 7"/>
                <a:gd name="T8" fmla="*/ 286 w 286"/>
                <a:gd name="T9" fmla="*/ 7 h 7"/>
                <a:gd name="T10" fmla="*/ 286 w 286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7">
                  <a:moveTo>
                    <a:pt x="286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286" y="7"/>
                  </a:lnTo>
                  <a:lnTo>
                    <a:pt x="286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2" name="Freeform 150"/>
            <p:cNvSpPr/>
            <p:nvPr/>
          </p:nvSpPr>
          <p:spPr bwMode="auto">
            <a:xfrm>
              <a:off x="8198246" y="3898206"/>
              <a:ext cx="215497" cy="5275"/>
            </a:xfrm>
            <a:custGeom>
              <a:avLst/>
              <a:gdLst>
                <a:gd name="T0" fmla="*/ 286 w 286"/>
                <a:gd name="T1" fmla="*/ 0 h 7"/>
                <a:gd name="T2" fmla="*/ 0 w 286"/>
                <a:gd name="T3" fmla="*/ 0 h 7"/>
                <a:gd name="T4" fmla="*/ 0 w 286"/>
                <a:gd name="T5" fmla="*/ 4 h 7"/>
                <a:gd name="T6" fmla="*/ 0 w 286"/>
                <a:gd name="T7" fmla="*/ 7 h 7"/>
                <a:gd name="T8" fmla="*/ 286 w 286"/>
                <a:gd name="T9" fmla="*/ 7 h 7"/>
                <a:gd name="T10" fmla="*/ 286 w 286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7">
                  <a:moveTo>
                    <a:pt x="286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286" y="7"/>
                  </a:lnTo>
                  <a:lnTo>
                    <a:pt x="286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3" name="Freeform 151"/>
            <p:cNvSpPr/>
            <p:nvPr/>
          </p:nvSpPr>
          <p:spPr bwMode="auto">
            <a:xfrm>
              <a:off x="8198246" y="3797992"/>
              <a:ext cx="274270" cy="7535"/>
            </a:xfrm>
            <a:custGeom>
              <a:avLst/>
              <a:gdLst>
                <a:gd name="T0" fmla="*/ 364 w 364"/>
                <a:gd name="T1" fmla="*/ 0 h 10"/>
                <a:gd name="T2" fmla="*/ 0 w 364"/>
                <a:gd name="T3" fmla="*/ 0 h 10"/>
                <a:gd name="T4" fmla="*/ 0 w 364"/>
                <a:gd name="T5" fmla="*/ 5 h 10"/>
                <a:gd name="T6" fmla="*/ 0 w 364"/>
                <a:gd name="T7" fmla="*/ 10 h 10"/>
                <a:gd name="T8" fmla="*/ 364 w 364"/>
                <a:gd name="T9" fmla="*/ 10 h 10"/>
                <a:gd name="T10" fmla="*/ 364 w 364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10">
                  <a:moveTo>
                    <a:pt x="36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4" y="10"/>
                  </a:lnTo>
                  <a:lnTo>
                    <a:pt x="364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4" name="Freeform 152"/>
            <p:cNvSpPr/>
            <p:nvPr/>
          </p:nvSpPr>
          <p:spPr bwMode="auto">
            <a:xfrm>
              <a:off x="8198246" y="3797992"/>
              <a:ext cx="274270" cy="7535"/>
            </a:xfrm>
            <a:custGeom>
              <a:avLst/>
              <a:gdLst>
                <a:gd name="T0" fmla="*/ 364 w 364"/>
                <a:gd name="T1" fmla="*/ 0 h 10"/>
                <a:gd name="T2" fmla="*/ 0 w 364"/>
                <a:gd name="T3" fmla="*/ 0 h 10"/>
                <a:gd name="T4" fmla="*/ 0 w 364"/>
                <a:gd name="T5" fmla="*/ 5 h 10"/>
                <a:gd name="T6" fmla="*/ 0 w 364"/>
                <a:gd name="T7" fmla="*/ 10 h 10"/>
                <a:gd name="T8" fmla="*/ 364 w 364"/>
                <a:gd name="T9" fmla="*/ 10 h 10"/>
                <a:gd name="T10" fmla="*/ 364 w 364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4" h="10">
                  <a:moveTo>
                    <a:pt x="36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364" y="10"/>
                  </a:lnTo>
                  <a:lnTo>
                    <a:pt x="364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5" name="Freeform 153"/>
            <p:cNvSpPr/>
            <p:nvPr/>
          </p:nvSpPr>
          <p:spPr bwMode="auto">
            <a:xfrm>
              <a:off x="8198246" y="3814568"/>
              <a:ext cx="203442" cy="5275"/>
            </a:xfrm>
            <a:custGeom>
              <a:avLst/>
              <a:gdLst>
                <a:gd name="T0" fmla="*/ 270 w 270"/>
                <a:gd name="T1" fmla="*/ 0 h 7"/>
                <a:gd name="T2" fmla="*/ 0 w 270"/>
                <a:gd name="T3" fmla="*/ 0 h 7"/>
                <a:gd name="T4" fmla="*/ 0 w 270"/>
                <a:gd name="T5" fmla="*/ 4 h 7"/>
                <a:gd name="T6" fmla="*/ 0 w 270"/>
                <a:gd name="T7" fmla="*/ 7 h 7"/>
                <a:gd name="T8" fmla="*/ 270 w 270"/>
                <a:gd name="T9" fmla="*/ 7 h 7"/>
                <a:gd name="T10" fmla="*/ 270 w 270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7">
                  <a:moveTo>
                    <a:pt x="27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270" y="7"/>
                  </a:lnTo>
                  <a:lnTo>
                    <a:pt x="270" y="0"/>
                  </a:lnTo>
                  <a:close/>
                </a:path>
              </a:pathLst>
            </a:custGeom>
            <a:grpFill/>
            <a:ln>
              <a:solidFill>
                <a:srgbClr val="C40000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6" name="Freeform 154"/>
            <p:cNvSpPr/>
            <p:nvPr/>
          </p:nvSpPr>
          <p:spPr bwMode="auto">
            <a:xfrm>
              <a:off x="8198246" y="3814568"/>
              <a:ext cx="203442" cy="5275"/>
            </a:xfrm>
            <a:custGeom>
              <a:avLst/>
              <a:gdLst>
                <a:gd name="T0" fmla="*/ 270 w 270"/>
                <a:gd name="T1" fmla="*/ 0 h 7"/>
                <a:gd name="T2" fmla="*/ 0 w 270"/>
                <a:gd name="T3" fmla="*/ 0 h 7"/>
                <a:gd name="T4" fmla="*/ 0 w 270"/>
                <a:gd name="T5" fmla="*/ 4 h 7"/>
                <a:gd name="T6" fmla="*/ 0 w 270"/>
                <a:gd name="T7" fmla="*/ 7 h 7"/>
                <a:gd name="T8" fmla="*/ 270 w 270"/>
                <a:gd name="T9" fmla="*/ 7 h 7"/>
                <a:gd name="T10" fmla="*/ 270 w 270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7">
                  <a:moveTo>
                    <a:pt x="27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270" y="7"/>
                  </a:lnTo>
                  <a:lnTo>
                    <a:pt x="270" y="0"/>
                  </a:lnTo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7" name="Freeform 155"/>
            <p:cNvSpPr/>
            <p:nvPr/>
          </p:nvSpPr>
          <p:spPr bwMode="auto">
            <a:xfrm>
              <a:off x="8382097" y="3871080"/>
              <a:ext cx="115284" cy="78363"/>
            </a:xfrm>
            <a:custGeom>
              <a:avLst/>
              <a:gdLst>
                <a:gd name="T0" fmla="*/ 0 w 153"/>
                <a:gd name="T1" fmla="*/ 7 h 104"/>
                <a:gd name="T2" fmla="*/ 0 w 153"/>
                <a:gd name="T3" fmla="*/ 104 h 104"/>
                <a:gd name="T4" fmla="*/ 153 w 153"/>
                <a:gd name="T5" fmla="*/ 0 h 104"/>
                <a:gd name="T6" fmla="*/ 0 w 153"/>
                <a:gd name="T7" fmla="*/ 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04">
                  <a:moveTo>
                    <a:pt x="0" y="7"/>
                  </a:moveTo>
                  <a:lnTo>
                    <a:pt x="0" y="104"/>
                  </a:lnTo>
                  <a:lnTo>
                    <a:pt x="153" y="0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30000"/>
                </a:lnSpc>
              </a:pPr>
              <a:endParaRPr lang="zh-CN" altLang="en-US" sz="17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90" name="TextBox 56"/>
          <p:cNvSpPr txBox="1"/>
          <p:nvPr/>
        </p:nvSpPr>
        <p:spPr>
          <a:xfrm>
            <a:off x="5246961" y="5310232"/>
            <a:ext cx="1733259" cy="400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70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相关标题文字</a:t>
            </a:r>
            <a:endParaRPr lang="en-US" sz="170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91" name="Rectangle 57"/>
          <p:cNvSpPr/>
          <p:nvPr/>
        </p:nvSpPr>
        <p:spPr>
          <a:xfrm>
            <a:off x="1355446" y="5720335"/>
            <a:ext cx="9516292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点击添加相关标题文字，请输入您的标题，点击添加相关标题文字，修改文字内容，也可以直接复制你的内容到此。点击添加相关标题文字，请输入您的标题，点击添加相关标题文字，修改文字内容，也可以直接复制你的内容到此。点击添加相关标题文字，请输入您的标题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97" name="Rectangle 33"/>
          <p:cNvSpPr/>
          <p:nvPr/>
        </p:nvSpPr>
        <p:spPr>
          <a:xfrm>
            <a:off x="2981717" y="1616634"/>
            <a:ext cx="1317096" cy="13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点击</a:t>
            </a:r>
            <a:r>
              <a: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相关标题文字，点击添加相关标题文字，点击添加相关标题文字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98" name="Rectangle 33"/>
          <p:cNvSpPr/>
          <p:nvPr/>
        </p:nvSpPr>
        <p:spPr>
          <a:xfrm>
            <a:off x="4549173" y="2937362"/>
            <a:ext cx="131709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点击添加相关标题文字，点击添加相关标题文字，点击添加相关标题文字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99" name="Rectangle 33"/>
          <p:cNvSpPr/>
          <p:nvPr/>
        </p:nvSpPr>
        <p:spPr>
          <a:xfrm>
            <a:off x="6102117" y="2487443"/>
            <a:ext cx="1317096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点击添加相关标题文字，点击添加相关标题文字，点击添加相关标题文字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00" name="Rectangle 33"/>
          <p:cNvSpPr/>
          <p:nvPr/>
        </p:nvSpPr>
        <p:spPr>
          <a:xfrm>
            <a:off x="7669573" y="3851711"/>
            <a:ext cx="1317096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点击添加相关标题文字，点击添加相关标题文字，点击添加相关标题文字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56" grpId="0" animBg="1"/>
      <p:bldP spid="57" grpId="0" animBg="1"/>
      <p:bldP spid="53" grpId="0" animBg="1"/>
      <p:bldP spid="54" grpId="0" animBg="1"/>
      <p:bldP spid="2" grpId="0" animBg="1"/>
      <p:bldP spid="23" grpId="0" animBg="1"/>
      <p:bldP spid="92" grpId="0" animBg="1"/>
      <p:bldP spid="68" grpId="0" animBg="1"/>
      <p:bldP spid="69" grpId="0" animBg="1"/>
      <p:bldP spid="70" grpId="0" animBg="1"/>
      <p:bldP spid="125" grpId="0" animBg="1"/>
      <p:bldP spid="90" grpId="0"/>
      <p:bldP spid="91" grpId="0"/>
      <p:bldP spid="97" grpId="0"/>
      <p:bldP spid="98" grpId="0"/>
      <p:bldP spid="99" grpId="0"/>
      <p:bldP spid="10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22"/>
          <p:cNvGrpSpPr/>
          <p:nvPr/>
        </p:nvGrpSpPr>
        <p:grpSpPr>
          <a:xfrm>
            <a:off x="1084004" y="2047777"/>
            <a:ext cx="509761" cy="3119463"/>
            <a:chOff x="1461672" y="2210578"/>
            <a:chExt cx="509757" cy="3119848"/>
          </a:xfrm>
          <a:solidFill>
            <a:schemeClr val="bg2">
              <a:lumMod val="75000"/>
            </a:schemeClr>
          </a:solidFill>
        </p:grpSpPr>
        <p:sp>
          <p:nvSpPr>
            <p:cNvPr id="53" name="Rectangle 23"/>
            <p:cNvSpPr>
              <a:spLocks noChangeArrowheads="1"/>
            </p:cNvSpPr>
            <p:nvPr/>
          </p:nvSpPr>
          <p:spPr bwMode="auto">
            <a:xfrm>
              <a:off x="146167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146167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5" name="Freeform 25"/>
            <p:cNvSpPr/>
            <p:nvPr/>
          </p:nvSpPr>
          <p:spPr bwMode="auto">
            <a:xfrm>
              <a:off x="146167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6" name="Freeform 26"/>
            <p:cNvSpPr/>
            <p:nvPr/>
          </p:nvSpPr>
          <p:spPr bwMode="auto">
            <a:xfrm>
              <a:off x="146167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57" name="Freeform 31"/>
          <p:cNvSpPr/>
          <p:nvPr/>
        </p:nvSpPr>
        <p:spPr bwMode="auto">
          <a:xfrm>
            <a:off x="1079269" y="3969225"/>
            <a:ext cx="509592" cy="296827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9" tIns="45715" rIns="91429" bIns="45715"/>
          <a:lstStyle/>
          <a:p>
            <a:endParaRPr lang="zh-CN" altLang="en-US" sz="240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58" name="Group 8"/>
          <p:cNvGrpSpPr/>
          <p:nvPr/>
        </p:nvGrpSpPr>
        <p:grpSpPr>
          <a:xfrm>
            <a:off x="1082253" y="4012983"/>
            <a:ext cx="637348" cy="1154253"/>
            <a:chOff x="806257" y="3985529"/>
            <a:chExt cx="637344" cy="1154395"/>
          </a:xfrm>
          <a:solidFill>
            <a:schemeClr val="accent1"/>
          </a:solidFill>
        </p:grpSpPr>
        <p:grpSp>
          <p:nvGrpSpPr>
            <p:cNvPr id="59" name="Group 28"/>
            <p:cNvGrpSpPr/>
            <p:nvPr/>
          </p:nvGrpSpPr>
          <p:grpSpPr>
            <a:xfrm>
              <a:off x="808009" y="4819356"/>
              <a:ext cx="635592" cy="320568"/>
              <a:chOff x="5311610" y="4117494"/>
              <a:chExt cx="576000" cy="290513"/>
            </a:xfrm>
            <a:grpFill/>
          </p:grpSpPr>
          <p:sp>
            <p:nvSpPr>
              <p:cNvPr id="62" name="Freeform 33"/>
              <p:cNvSpPr/>
              <p:nvPr/>
            </p:nvSpPr>
            <p:spPr bwMode="auto">
              <a:xfrm>
                <a:off x="553836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3" name="Freeform 34"/>
              <p:cNvSpPr/>
              <p:nvPr/>
            </p:nvSpPr>
            <p:spPr bwMode="auto">
              <a:xfrm>
                <a:off x="53116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60" name="Rectangle 30"/>
            <p:cNvSpPr>
              <a:spLocks noChangeArrowheads="1"/>
            </p:cNvSpPr>
            <p:nvPr/>
          </p:nvSpPr>
          <p:spPr bwMode="auto">
            <a:xfrm>
              <a:off x="806257" y="4283326"/>
              <a:ext cx="509757" cy="58615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1" name="Freeform 32"/>
            <p:cNvSpPr/>
            <p:nvPr/>
          </p:nvSpPr>
          <p:spPr bwMode="auto">
            <a:xfrm>
              <a:off x="806258" y="398552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64" name="Group 35"/>
          <p:cNvGrpSpPr/>
          <p:nvPr/>
        </p:nvGrpSpPr>
        <p:grpSpPr>
          <a:xfrm>
            <a:off x="1814497" y="2047777"/>
            <a:ext cx="509761" cy="3119463"/>
            <a:chOff x="2192160" y="2210578"/>
            <a:chExt cx="509757" cy="3119848"/>
          </a:xfrm>
          <a:solidFill>
            <a:schemeClr val="bg2">
              <a:lumMod val="75000"/>
            </a:schemeClr>
          </a:solidFill>
        </p:grpSpPr>
        <p:sp>
          <p:nvSpPr>
            <p:cNvPr id="65" name="Rectangle 36"/>
            <p:cNvSpPr>
              <a:spLocks noChangeArrowheads="1"/>
            </p:cNvSpPr>
            <p:nvPr/>
          </p:nvSpPr>
          <p:spPr bwMode="auto">
            <a:xfrm>
              <a:off x="219216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6" name="Rectangle 37"/>
            <p:cNvSpPr>
              <a:spLocks noChangeArrowheads="1"/>
            </p:cNvSpPr>
            <p:nvPr/>
          </p:nvSpPr>
          <p:spPr bwMode="auto">
            <a:xfrm>
              <a:off x="219216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7" name="Freeform 38"/>
            <p:cNvSpPr/>
            <p:nvPr/>
          </p:nvSpPr>
          <p:spPr bwMode="auto">
            <a:xfrm>
              <a:off x="219216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8" name="Freeform 39"/>
            <p:cNvSpPr/>
            <p:nvPr/>
          </p:nvSpPr>
          <p:spPr bwMode="auto">
            <a:xfrm>
              <a:off x="219216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69" name="Freeform 42"/>
          <p:cNvSpPr/>
          <p:nvPr/>
        </p:nvSpPr>
        <p:spPr bwMode="auto">
          <a:xfrm>
            <a:off x="1809523" y="4367635"/>
            <a:ext cx="509592" cy="298415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9" tIns="45715" rIns="91429" bIns="45715"/>
          <a:lstStyle/>
          <a:p>
            <a:endParaRPr lang="zh-CN" altLang="en-US" sz="240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70" name="Group 7"/>
          <p:cNvGrpSpPr/>
          <p:nvPr/>
        </p:nvGrpSpPr>
        <p:grpSpPr>
          <a:xfrm>
            <a:off x="1685153" y="4412543"/>
            <a:ext cx="764937" cy="754695"/>
            <a:chOff x="1409156" y="4385136"/>
            <a:chExt cx="764932" cy="754788"/>
          </a:xfrm>
          <a:solidFill>
            <a:schemeClr val="accent2"/>
          </a:solidFill>
        </p:grpSpPr>
        <p:sp>
          <p:nvSpPr>
            <p:cNvPr id="71" name="Rectangle 41"/>
            <p:cNvSpPr>
              <a:spLocks noChangeArrowheads="1"/>
            </p:cNvSpPr>
            <p:nvPr/>
          </p:nvSpPr>
          <p:spPr bwMode="auto">
            <a:xfrm>
              <a:off x="1536745" y="4671028"/>
              <a:ext cx="509757" cy="198451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2" name="Freeform 43"/>
            <p:cNvSpPr/>
            <p:nvPr/>
          </p:nvSpPr>
          <p:spPr bwMode="auto">
            <a:xfrm>
              <a:off x="1536746" y="4385136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73" name="Group 44"/>
            <p:cNvGrpSpPr/>
            <p:nvPr/>
          </p:nvGrpSpPr>
          <p:grpSpPr>
            <a:xfrm>
              <a:off x="1409156" y="4819356"/>
              <a:ext cx="764932" cy="320568"/>
              <a:chOff x="5856396" y="4117494"/>
              <a:chExt cx="693213" cy="290513"/>
            </a:xfrm>
            <a:grpFill/>
          </p:grpSpPr>
          <p:sp>
            <p:nvSpPr>
              <p:cNvPr id="74" name="Freeform 45"/>
              <p:cNvSpPr/>
              <p:nvPr/>
            </p:nvSpPr>
            <p:spPr bwMode="auto">
              <a:xfrm>
                <a:off x="620035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5" name="Freeform 46"/>
              <p:cNvSpPr/>
              <p:nvPr/>
            </p:nvSpPr>
            <p:spPr bwMode="auto">
              <a:xfrm>
                <a:off x="597360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76" name="Freeform 47"/>
              <p:cNvSpPr/>
              <p:nvPr/>
            </p:nvSpPr>
            <p:spPr bwMode="auto">
              <a:xfrm flipH="1">
                <a:off x="585639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77" name="Group 48"/>
          <p:cNvGrpSpPr/>
          <p:nvPr/>
        </p:nvGrpSpPr>
        <p:grpSpPr>
          <a:xfrm>
            <a:off x="2535652" y="2047777"/>
            <a:ext cx="509761" cy="3119463"/>
            <a:chOff x="2913310" y="2210578"/>
            <a:chExt cx="509757" cy="3119848"/>
          </a:xfrm>
          <a:solidFill>
            <a:schemeClr val="bg2">
              <a:lumMod val="75000"/>
            </a:schemeClr>
          </a:solidFill>
        </p:grpSpPr>
        <p:sp>
          <p:nvSpPr>
            <p:cNvPr id="78" name="Rectangle 49"/>
            <p:cNvSpPr>
              <a:spLocks noChangeArrowheads="1"/>
            </p:cNvSpPr>
            <p:nvPr/>
          </p:nvSpPr>
          <p:spPr bwMode="auto">
            <a:xfrm>
              <a:off x="29133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9" name="Rectangle 50"/>
            <p:cNvSpPr>
              <a:spLocks noChangeArrowheads="1"/>
            </p:cNvSpPr>
            <p:nvPr/>
          </p:nvSpPr>
          <p:spPr bwMode="auto">
            <a:xfrm>
              <a:off x="29133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0" name="Freeform 51"/>
            <p:cNvSpPr/>
            <p:nvPr/>
          </p:nvSpPr>
          <p:spPr bwMode="auto">
            <a:xfrm>
              <a:off x="29133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1" name="Freeform 52"/>
            <p:cNvSpPr/>
            <p:nvPr/>
          </p:nvSpPr>
          <p:spPr bwMode="auto">
            <a:xfrm>
              <a:off x="29133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82" name="Freeform 55"/>
          <p:cNvSpPr/>
          <p:nvPr/>
        </p:nvSpPr>
        <p:spPr bwMode="auto">
          <a:xfrm>
            <a:off x="2530257" y="3439063"/>
            <a:ext cx="511177" cy="298415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9" tIns="45715" rIns="91429" bIns="45715"/>
          <a:lstStyle/>
          <a:p>
            <a:endParaRPr lang="zh-CN" altLang="en-US" sz="240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83" name="Group 9"/>
          <p:cNvGrpSpPr/>
          <p:nvPr/>
        </p:nvGrpSpPr>
        <p:grpSpPr>
          <a:xfrm>
            <a:off x="2406309" y="3483541"/>
            <a:ext cx="764937" cy="1683696"/>
            <a:chOff x="2130307" y="3456020"/>
            <a:chExt cx="764932" cy="1683904"/>
          </a:xfrm>
          <a:solidFill>
            <a:schemeClr val="accent3"/>
          </a:solidFill>
        </p:grpSpPr>
        <p:sp>
          <p:nvSpPr>
            <p:cNvPr id="84" name="Rectangle 54"/>
            <p:cNvSpPr>
              <a:spLocks noChangeArrowheads="1"/>
            </p:cNvSpPr>
            <p:nvPr/>
          </p:nvSpPr>
          <p:spPr bwMode="auto">
            <a:xfrm>
              <a:off x="2257894" y="3753816"/>
              <a:ext cx="509757" cy="111566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5" name="Freeform 56"/>
            <p:cNvSpPr/>
            <p:nvPr/>
          </p:nvSpPr>
          <p:spPr bwMode="auto">
            <a:xfrm>
              <a:off x="2257895" y="345602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86" name="Group 57"/>
            <p:cNvGrpSpPr/>
            <p:nvPr/>
          </p:nvGrpSpPr>
          <p:grpSpPr>
            <a:xfrm>
              <a:off x="2130307" y="4819356"/>
              <a:ext cx="764932" cy="320568"/>
              <a:chOff x="6509932" y="4117494"/>
              <a:chExt cx="693213" cy="290513"/>
            </a:xfrm>
            <a:grpFill/>
          </p:grpSpPr>
          <p:sp>
            <p:nvSpPr>
              <p:cNvPr id="87" name="Freeform 58"/>
              <p:cNvSpPr/>
              <p:nvPr/>
            </p:nvSpPr>
            <p:spPr bwMode="auto">
              <a:xfrm>
                <a:off x="6853895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8" name="Freeform 59"/>
              <p:cNvSpPr/>
              <p:nvPr/>
            </p:nvSpPr>
            <p:spPr bwMode="auto">
              <a:xfrm>
                <a:off x="6627145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9" name="Freeform 60"/>
              <p:cNvSpPr/>
              <p:nvPr/>
            </p:nvSpPr>
            <p:spPr bwMode="auto">
              <a:xfrm flipH="1">
                <a:off x="6509932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90" name="Group 61"/>
          <p:cNvGrpSpPr/>
          <p:nvPr/>
        </p:nvGrpSpPr>
        <p:grpSpPr>
          <a:xfrm>
            <a:off x="3255053" y="2047777"/>
            <a:ext cx="509761" cy="3119463"/>
            <a:chOff x="3632707" y="2210578"/>
            <a:chExt cx="509757" cy="3119848"/>
          </a:xfrm>
          <a:solidFill>
            <a:schemeClr val="bg2">
              <a:lumMod val="75000"/>
            </a:schemeClr>
          </a:solidFill>
        </p:grpSpPr>
        <p:sp>
          <p:nvSpPr>
            <p:cNvPr id="91" name="Rectangle 62"/>
            <p:cNvSpPr>
              <a:spLocks noChangeArrowheads="1"/>
            </p:cNvSpPr>
            <p:nvPr/>
          </p:nvSpPr>
          <p:spPr bwMode="auto">
            <a:xfrm>
              <a:off x="3632707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2" name="Rectangle 63"/>
            <p:cNvSpPr>
              <a:spLocks noChangeArrowheads="1"/>
            </p:cNvSpPr>
            <p:nvPr/>
          </p:nvSpPr>
          <p:spPr bwMode="auto">
            <a:xfrm>
              <a:off x="3632707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3" name="Freeform 64"/>
            <p:cNvSpPr/>
            <p:nvPr/>
          </p:nvSpPr>
          <p:spPr bwMode="auto">
            <a:xfrm>
              <a:off x="3632707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4" name="Freeform 65"/>
            <p:cNvSpPr/>
            <p:nvPr/>
          </p:nvSpPr>
          <p:spPr bwMode="auto">
            <a:xfrm>
              <a:off x="3632707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95" name="Freeform 69"/>
          <p:cNvSpPr/>
          <p:nvPr/>
        </p:nvSpPr>
        <p:spPr bwMode="auto">
          <a:xfrm>
            <a:off x="3250983" y="2739064"/>
            <a:ext cx="509592" cy="296827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9" tIns="45715" rIns="91429" bIns="45715"/>
          <a:lstStyle/>
          <a:p>
            <a:endParaRPr lang="zh-CN" altLang="en-US" sz="240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96" name="Group 4"/>
          <p:cNvGrpSpPr/>
          <p:nvPr/>
        </p:nvGrpSpPr>
        <p:grpSpPr>
          <a:xfrm>
            <a:off x="3125710" y="2783149"/>
            <a:ext cx="764937" cy="2384091"/>
            <a:chOff x="2849704" y="2755539"/>
            <a:chExt cx="764932" cy="2384385"/>
          </a:xfrm>
          <a:solidFill>
            <a:schemeClr val="accent4"/>
          </a:solidFill>
        </p:grpSpPr>
        <p:sp>
          <p:nvSpPr>
            <p:cNvPr id="97" name="Rectangle 67"/>
            <p:cNvSpPr>
              <a:spLocks noChangeArrowheads="1"/>
            </p:cNvSpPr>
            <p:nvPr/>
          </p:nvSpPr>
          <p:spPr bwMode="auto">
            <a:xfrm>
              <a:off x="2977292" y="3053336"/>
              <a:ext cx="509757" cy="181614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8" name="Freeform 72"/>
            <p:cNvSpPr/>
            <p:nvPr/>
          </p:nvSpPr>
          <p:spPr bwMode="auto">
            <a:xfrm>
              <a:off x="2977293" y="275553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99" name="Group 73"/>
            <p:cNvGrpSpPr/>
            <p:nvPr/>
          </p:nvGrpSpPr>
          <p:grpSpPr>
            <a:xfrm>
              <a:off x="2849704" y="4819356"/>
              <a:ext cx="764932" cy="320568"/>
              <a:chOff x="7161880" y="4117494"/>
              <a:chExt cx="693213" cy="290513"/>
            </a:xfrm>
            <a:grpFill/>
          </p:grpSpPr>
          <p:sp>
            <p:nvSpPr>
              <p:cNvPr id="100" name="Freeform 74"/>
              <p:cNvSpPr/>
              <p:nvPr/>
            </p:nvSpPr>
            <p:spPr bwMode="auto">
              <a:xfrm>
                <a:off x="750584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01" name="Freeform 75"/>
              <p:cNvSpPr/>
              <p:nvPr/>
            </p:nvSpPr>
            <p:spPr bwMode="auto">
              <a:xfrm>
                <a:off x="727909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02" name="Freeform 76"/>
              <p:cNvSpPr/>
              <p:nvPr/>
            </p:nvSpPr>
            <p:spPr bwMode="auto">
              <a:xfrm flipH="1">
                <a:off x="716188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103" name="Group 77"/>
          <p:cNvGrpSpPr/>
          <p:nvPr/>
        </p:nvGrpSpPr>
        <p:grpSpPr>
          <a:xfrm>
            <a:off x="3972704" y="2047777"/>
            <a:ext cx="509761" cy="3119463"/>
            <a:chOff x="4350352" y="2210578"/>
            <a:chExt cx="509757" cy="3119848"/>
          </a:xfrm>
          <a:solidFill>
            <a:srgbClr val="D9D9D9"/>
          </a:solidFill>
        </p:grpSpPr>
        <p:sp>
          <p:nvSpPr>
            <p:cNvPr id="104" name="Rectangle 78"/>
            <p:cNvSpPr>
              <a:spLocks noChangeArrowheads="1"/>
            </p:cNvSpPr>
            <p:nvPr/>
          </p:nvSpPr>
          <p:spPr bwMode="auto">
            <a:xfrm>
              <a:off x="435035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5" name="Rectangle 79"/>
            <p:cNvSpPr>
              <a:spLocks noChangeArrowheads="1"/>
            </p:cNvSpPr>
            <p:nvPr/>
          </p:nvSpPr>
          <p:spPr bwMode="auto">
            <a:xfrm>
              <a:off x="435035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6" name="Freeform 80"/>
            <p:cNvSpPr/>
            <p:nvPr/>
          </p:nvSpPr>
          <p:spPr bwMode="auto">
            <a:xfrm>
              <a:off x="435035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7" name="Freeform 81"/>
            <p:cNvSpPr/>
            <p:nvPr/>
          </p:nvSpPr>
          <p:spPr bwMode="auto">
            <a:xfrm>
              <a:off x="435035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08" name="Group 82"/>
          <p:cNvGrpSpPr/>
          <p:nvPr/>
        </p:nvGrpSpPr>
        <p:grpSpPr>
          <a:xfrm>
            <a:off x="3843360" y="2047778"/>
            <a:ext cx="764937" cy="3119461"/>
            <a:chOff x="4221011" y="2210578"/>
            <a:chExt cx="764932" cy="3119846"/>
          </a:xfrm>
          <a:solidFill>
            <a:schemeClr val="accent1"/>
          </a:solidFill>
        </p:grpSpPr>
        <p:sp>
          <p:nvSpPr>
            <p:cNvPr id="109" name="Rectangle 83"/>
            <p:cNvSpPr>
              <a:spLocks noChangeArrowheads="1"/>
            </p:cNvSpPr>
            <p:nvPr/>
          </p:nvSpPr>
          <p:spPr bwMode="auto">
            <a:xfrm>
              <a:off x="4348600" y="2508374"/>
              <a:ext cx="509757" cy="255160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0" name="Freeform 89"/>
            <p:cNvSpPr/>
            <p:nvPr/>
          </p:nvSpPr>
          <p:spPr bwMode="auto">
            <a:xfrm>
              <a:off x="4348601" y="2210578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111" name="Group 90"/>
            <p:cNvGrpSpPr/>
            <p:nvPr/>
          </p:nvGrpSpPr>
          <p:grpSpPr>
            <a:xfrm>
              <a:off x="4221011" y="5009856"/>
              <a:ext cx="764932" cy="320568"/>
              <a:chOff x="7812240" y="4117494"/>
              <a:chExt cx="693213" cy="290513"/>
            </a:xfrm>
            <a:grpFill/>
          </p:grpSpPr>
          <p:sp>
            <p:nvSpPr>
              <p:cNvPr id="112" name="Freeform 99"/>
              <p:cNvSpPr/>
              <p:nvPr/>
            </p:nvSpPr>
            <p:spPr bwMode="auto">
              <a:xfrm>
                <a:off x="815620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13" name="Freeform 104"/>
              <p:cNvSpPr/>
              <p:nvPr/>
            </p:nvSpPr>
            <p:spPr bwMode="auto">
              <a:xfrm>
                <a:off x="792945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14" name="Freeform 105"/>
              <p:cNvSpPr/>
              <p:nvPr/>
            </p:nvSpPr>
            <p:spPr bwMode="auto">
              <a:xfrm flipH="1">
                <a:off x="781224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115" name="Group 106"/>
          <p:cNvGrpSpPr/>
          <p:nvPr/>
        </p:nvGrpSpPr>
        <p:grpSpPr>
          <a:xfrm>
            <a:off x="4693858" y="2047777"/>
            <a:ext cx="509761" cy="3119463"/>
            <a:chOff x="5071502" y="2210578"/>
            <a:chExt cx="509757" cy="3119848"/>
          </a:xfrm>
          <a:solidFill>
            <a:schemeClr val="bg2">
              <a:lumMod val="75000"/>
            </a:schemeClr>
          </a:solidFill>
        </p:grpSpPr>
        <p:sp>
          <p:nvSpPr>
            <p:cNvPr id="116" name="Rectangle 107"/>
            <p:cNvSpPr>
              <a:spLocks noChangeArrowheads="1"/>
            </p:cNvSpPr>
            <p:nvPr/>
          </p:nvSpPr>
          <p:spPr bwMode="auto">
            <a:xfrm>
              <a:off x="507150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7" name="Rectangle 108"/>
            <p:cNvSpPr>
              <a:spLocks noChangeArrowheads="1"/>
            </p:cNvSpPr>
            <p:nvPr/>
          </p:nvSpPr>
          <p:spPr bwMode="auto">
            <a:xfrm>
              <a:off x="507150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8" name="Freeform 109"/>
            <p:cNvSpPr/>
            <p:nvPr/>
          </p:nvSpPr>
          <p:spPr bwMode="auto">
            <a:xfrm>
              <a:off x="507150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19" name="Freeform 110"/>
            <p:cNvSpPr/>
            <p:nvPr/>
          </p:nvSpPr>
          <p:spPr bwMode="auto">
            <a:xfrm>
              <a:off x="507150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20" name="Freeform 113"/>
          <p:cNvSpPr/>
          <p:nvPr/>
        </p:nvSpPr>
        <p:spPr bwMode="auto">
          <a:xfrm>
            <a:off x="4689268" y="3113666"/>
            <a:ext cx="509592" cy="298415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9" tIns="45715" rIns="91429" bIns="45715"/>
          <a:lstStyle/>
          <a:p>
            <a:endParaRPr lang="zh-CN" altLang="en-US" sz="240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121" name="Group 3"/>
          <p:cNvGrpSpPr/>
          <p:nvPr/>
        </p:nvGrpSpPr>
        <p:grpSpPr>
          <a:xfrm>
            <a:off x="4564516" y="3158169"/>
            <a:ext cx="764937" cy="2009067"/>
            <a:chOff x="4288499" y="3130610"/>
            <a:chExt cx="764932" cy="2009314"/>
          </a:xfrm>
          <a:solidFill>
            <a:schemeClr val="accent2"/>
          </a:solidFill>
        </p:grpSpPr>
        <p:sp>
          <p:nvSpPr>
            <p:cNvPr id="122" name="Rectangle 112"/>
            <p:cNvSpPr>
              <a:spLocks noChangeArrowheads="1"/>
            </p:cNvSpPr>
            <p:nvPr/>
          </p:nvSpPr>
          <p:spPr bwMode="auto">
            <a:xfrm>
              <a:off x="4416086" y="3428406"/>
              <a:ext cx="509757" cy="1441073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23" name="Freeform 114"/>
            <p:cNvSpPr/>
            <p:nvPr/>
          </p:nvSpPr>
          <p:spPr bwMode="auto">
            <a:xfrm>
              <a:off x="4416086" y="313061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124" name="Group 115"/>
            <p:cNvGrpSpPr/>
            <p:nvPr/>
          </p:nvGrpSpPr>
          <p:grpSpPr>
            <a:xfrm>
              <a:off x="4288499" y="4819356"/>
              <a:ext cx="764932" cy="320568"/>
              <a:chOff x="8465776" y="4117494"/>
              <a:chExt cx="693213" cy="290513"/>
            </a:xfrm>
            <a:grpFill/>
          </p:grpSpPr>
          <p:sp>
            <p:nvSpPr>
              <p:cNvPr id="125" name="Freeform 116"/>
              <p:cNvSpPr/>
              <p:nvPr/>
            </p:nvSpPr>
            <p:spPr bwMode="auto">
              <a:xfrm>
                <a:off x="880973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26" name="Freeform 117"/>
              <p:cNvSpPr/>
              <p:nvPr/>
            </p:nvSpPr>
            <p:spPr bwMode="auto">
              <a:xfrm>
                <a:off x="858298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27" name="Freeform 118"/>
              <p:cNvSpPr/>
              <p:nvPr/>
            </p:nvSpPr>
            <p:spPr bwMode="auto">
              <a:xfrm flipH="1">
                <a:off x="846577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128" name="Group 119"/>
          <p:cNvGrpSpPr/>
          <p:nvPr/>
        </p:nvGrpSpPr>
        <p:grpSpPr>
          <a:xfrm>
            <a:off x="5413260" y="2047777"/>
            <a:ext cx="509761" cy="3119463"/>
            <a:chOff x="5790899" y="2210578"/>
            <a:chExt cx="509757" cy="3119848"/>
          </a:xfrm>
          <a:solidFill>
            <a:schemeClr val="bg2">
              <a:lumMod val="75000"/>
            </a:schemeClr>
          </a:solidFill>
        </p:grpSpPr>
        <p:sp>
          <p:nvSpPr>
            <p:cNvPr id="129" name="Rectangle 120"/>
            <p:cNvSpPr>
              <a:spLocks noChangeArrowheads="1"/>
            </p:cNvSpPr>
            <p:nvPr/>
          </p:nvSpPr>
          <p:spPr bwMode="auto">
            <a:xfrm>
              <a:off x="5790899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0" name="Rectangle 121"/>
            <p:cNvSpPr>
              <a:spLocks noChangeArrowheads="1"/>
            </p:cNvSpPr>
            <p:nvPr/>
          </p:nvSpPr>
          <p:spPr bwMode="auto">
            <a:xfrm>
              <a:off x="5790899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1" name="Freeform 122"/>
            <p:cNvSpPr/>
            <p:nvPr/>
          </p:nvSpPr>
          <p:spPr bwMode="auto">
            <a:xfrm>
              <a:off x="5790899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2" name="Freeform 123"/>
            <p:cNvSpPr/>
            <p:nvPr/>
          </p:nvSpPr>
          <p:spPr bwMode="auto">
            <a:xfrm>
              <a:off x="5790899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33" name="Freeform 126"/>
          <p:cNvSpPr/>
          <p:nvPr/>
        </p:nvSpPr>
        <p:spPr bwMode="auto">
          <a:xfrm>
            <a:off x="5408410" y="2469221"/>
            <a:ext cx="509589" cy="298415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9" tIns="45715" rIns="91429" bIns="45715"/>
          <a:lstStyle/>
          <a:p>
            <a:endParaRPr lang="zh-CN" altLang="en-US" sz="240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134" name="Group 2"/>
          <p:cNvGrpSpPr/>
          <p:nvPr/>
        </p:nvGrpSpPr>
        <p:grpSpPr>
          <a:xfrm>
            <a:off x="5283918" y="2513683"/>
            <a:ext cx="764937" cy="2653556"/>
            <a:chOff x="5007896" y="2486040"/>
            <a:chExt cx="764932" cy="2653884"/>
          </a:xfrm>
          <a:solidFill>
            <a:schemeClr val="accent3"/>
          </a:solidFill>
        </p:grpSpPr>
        <p:sp>
          <p:nvSpPr>
            <p:cNvPr id="135" name="Rectangle 125"/>
            <p:cNvSpPr>
              <a:spLocks noChangeArrowheads="1"/>
            </p:cNvSpPr>
            <p:nvPr/>
          </p:nvSpPr>
          <p:spPr bwMode="auto">
            <a:xfrm>
              <a:off x="5135484" y="2768069"/>
              <a:ext cx="509757" cy="2101409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6" name="Freeform 127"/>
            <p:cNvSpPr/>
            <p:nvPr/>
          </p:nvSpPr>
          <p:spPr bwMode="auto">
            <a:xfrm>
              <a:off x="5135485" y="248604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137" name="Group 128"/>
            <p:cNvGrpSpPr/>
            <p:nvPr/>
          </p:nvGrpSpPr>
          <p:grpSpPr>
            <a:xfrm>
              <a:off x="5007896" y="4819356"/>
              <a:ext cx="764932" cy="320568"/>
              <a:chOff x="9117724" y="4117494"/>
              <a:chExt cx="693213" cy="290513"/>
            </a:xfrm>
            <a:grpFill/>
          </p:grpSpPr>
          <p:sp>
            <p:nvSpPr>
              <p:cNvPr id="138" name="Freeform 129"/>
              <p:cNvSpPr/>
              <p:nvPr/>
            </p:nvSpPr>
            <p:spPr bwMode="auto">
              <a:xfrm>
                <a:off x="946168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39" name="Freeform 130"/>
              <p:cNvSpPr/>
              <p:nvPr/>
            </p:nvSpPr>
            <p:spPr bwMode="auto">
              <a:xfrm>
                <a:off x="9234937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40" name="Freeform 131"/>
              <p:cNvSpPr/>
              <p:nvPr/>
            </p:nvSpPr>
            <p:spPr bwMode="auto">
              <a:xfrm flipH="1">
                <a:off x="9117724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141" name="Group 132"/>
          <p:cNvGrpSpPr/>
          <p:nvPr/>
        </p:nvGrpSpPr>
        <p:grpSpPr>
          <a:xfrm>
            <a:off x="6125074" y="2047777"/>
            <a:ext cx="509761" cy="3119463"/>
            <a:chOff x="6502710" y="2210578"/>
            <a:chExt cx="509757" cy="3119848"/>
          </a:xfrm>
          <a:solidFill>
            <a:schemeClr val="bg2">
              <a:lumMod val="75000"/>
            </a:schemeClr>
          </a:solidFill>
        </p:grpSpPr>
        <p:sp>
          <p:nvSpPr>
            <p:cNvPr id="142" name="Rectangle 133"/>
            <p:cNvSpPr>
              <a:spLocks noChangeArrowheads="1"/>
            </p:cNvSpPr>
            <p:nvPr/>
          </p:nvSpPr>
          <p:spPr bwMode="auto">
            <a:xfrm>
              <a:off x="65027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3" name="Rectangle 134"/>
            <p:cNvSpPr>
              <a:spLocks noChangeArrowheads="1"/>
            </p:cNvSpPr>
            <p:nvPr/>
          </p:nvSpPr>
          <p:spPr bwMode="auto">
            <a:xfrm>
              <a:off x="65027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4" name="Freeform 135"/>
            <p:cNvSpPr/>
            <p:nvPr/>
          </p:nvSpPr>
          <p:spPr bwMode="auto">
            <a:xfrm>
              <a:off x="65027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5" name="Freeform 136"/>
            <p:cNvSpPr/>
            <p:nvPr/>
          </p:nvSpPr>
          <p:spPr bwMode="auto">
            <a:xfrm>
              <a:off x="65027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46" name="Freeform 139"/>
          <p:cNvSpPr/>
          <p:nvPr/>
        </p:nvSpPr>
        <p:spPr bwMode="auto">
          <a:xfrm>
            <a:off x="6119618" y="3618429"/>
            <a:ext cx="511177" cy="298415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9" tIns="45715" rIns="91429" bIns="45715"/>
          <a:lstStyle/>
          <a:p>
            <a:endParaRPr lang="zh-CN" altLang="en-US" sz="240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147" name="Group 1"/>
          <p:cNvGrpSpPr/>
          <p:nvPr/>
        </p:nvGrpSpPr>
        <p:grpSpPr>
          <a:xfrm>
            <a:off x="5995734" y="3663378"/>
            <a:ext cx="637349" cy="1503860"/>
            <a:chOff x="5719707" y="3635879"/>
            <a:chExt cx="637345" cy="1504045"/>
          </a:xfrm>
          <a:solidFill>
            <a:schemeClr val="accent4"/>
          </a:solidFill>
        </p:grpSpPr>
        <p:sp>
          <p:nvSpPr>
            <p:cNvPr id="148" name="Rectangle 138"/>
            <p:cNvSpPr>
              <a:spLocks noChangeArrowheads="1"/>
            </p:cNvSpPr>
            <p:nvPr/>
          </p:nvSpPr>
          <p:spPr bwMode="auto">
            <a:xfrm>
              <a:off x="5847295" y="3906864"/>
              <a:ext cx="509757" cy="96261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9" name="Freeform 140"/>
            <p:cNvSpPr/>
            <p:nvPr/>
          </p:nvSpPr>
          <p:spPr bwMode="auto">
            <a:xfrm>
              <a:off x="5847296" y="363587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150" name="Group 141"/>
            <p:cNvGrpSpPr/>
            <p:nvPr/>
          </p:nvGrpSpPr>
          <p:grpSpPr>
            <a:xfrm>
              <a:off x="5719707" y="4819356"/>
              <a:ext cx="637344" cy="320568"/>
              <a:chOff x="9762797" y="4117494"/>
              <a:chExt cx="577588" cy="290513"/>
            </a:xfrm>
            <a:grpFill/>
          </p:grpSpPr>
          <p:sp>
            <p:nvSpPr>
              <p:cNvPr id="151" name="Freeform 142"/>
              <p:cNvSpPr/>
              <p:nvPr/>
            </p:nvSpPr>
            <p:spPr bwMode="auto">
              <a:xfrm>
                <a:off x="98800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52" name="Freeform 143"/>
              <p:cNvSpPr/>
              <p:nvPr/>
            </p:nvSpPr>
            <p:spPr bwMode="auto">
              <a:xfrm flipH="1">
                <a:off x="976279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 sz="2400"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sp>
        <p:nvSpPr>
          <p:cNvPr id="162" name="TextBox 161"/>
          <p:cNvSpPr txBox="1">
            <a:spLocks noChangeArrowheads="1"/>
          </p:cNvSpPr>
          <p:nvPr/>
        </p:nvSpPr>
        <p:spPr bwMode="auto">
          <a:xfrm>
            <a:off x="1070222" y="4091445"/>
            <a:ext cx="527686" cy="62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id-ID" altLang="zh-CN" sz="2400" b="1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20</a:t>
            </a:r>
            <a:endParaRPr lang="id-ID" altLang="zh-CN" sz="2400" b="1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ctr" eaLnBrk="1" hangingPunct="1"/>
            <a:r>
              <a:rPr lang="id-ID" altLang="zh-CN" sz="1065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%</a:t>
            </a:r>
            <a:endParaRPr lang="id-ID" altLang="zh-CN" sz="1065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63" name="TextBox 162"/>
          <p:cNvSpPr txBox="1">
            <a:spLocks noChangeArrowheads="1"/>
          </p:cNvSpPr>
          <p:nvPr/>
        </p:nvSpPr>
        <p:spPr bwMode="auto">
          <a:xfrm>
            <a:off x="1811589" y="4532717"/>
            <a:ext cx="527686" cy="62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id-ID" altLang="zh-CN" sz="2400" b="1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10</a:t>
            </a:r>
            <a:endParaRPr lang="id-ID" altLang="zh-CN" sz="2400" b="1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ctr" eaLnBrk="1" hangingPunct="1"/>
            <a:r>
              <a:rPr lang="id-ID" altLang="zh-CN" sz="1065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%</a:t>
            </a:r>
            <a:endParaRPr lang="id-ID" altLang="zh-CN" sz="1065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64" name="TextBox 163"/>
          <p:cNvSpPr txBox="1">
            <a:spLocks noChangeArrowheads="1"/>
          </p:cNvSpPr>
          <p:nvPr/>
        </p:nvSpPr>
        <p:spPr bwMode="auto">
          <a:xfrm>
            <a:off x="2525968" y="3596207"/>
            <a:ext cx="527686" cy="62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id-ID" altLang="zh-CN" sz="2400" b="1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45</a:t>
            </a:r>
            <a:endParaRPr lang="id-ID" altLang="zh-CN" sz="2400" b="1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ctr" eaLnBrk="1" hangingPunct="1"/>
            <a:r>
              <a:rPr lang="id-ID" altLang="zh-CN" sz="1065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%</a:t>
            </a:r>
            <a:endParaRPr lang="id-ID" altLang="zh-CN" sz="1065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65" name="TextBox 164"/>
          <p:cNvSpPr txBox="1">
            <a:spLocks noChangeArrowheads="1"/>
          </p:cNvSpPr>
          <p:nvPr/>
        </p:nvSpPr>
        <p:spPr bwMode="auto">
          <a:xfrm>
            <a:off x="3240349" y="2916841"/>
            <a:ext cx="527686" cy="62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id-ID" altLang="zh-CN" sz="2400" b="1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75</a:t>
            </a:r>
            <a:endParaRPr lang="id-ID" altLang="zh-CN" sz="2400" b="1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ctr" eaLnBrk="1" hangingPunct="1"/>
            <a:r>
              <a:rPr lang="id-ID" altLang="zh-CN" sz="1065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%</a:t>
            </a:r>
            <a:endParaRPr lang="id-ID" altLang="zh-CN" sz="1065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66" name="TextBox 165"/>
          <p:cNvSpPr txBox="1">
            <a:spLocks noChangeArrowheads="1"/>
          </p:cNvSpPr>
          <p:nvPr/>
        </p:nvSpPr>
        <p:spPr bwMode="auto">
          <a:xfrm>
            <a:off x="3877698" y="2172396"/>
            <a:ext cx="699208" cy="62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id-ID" altLang="zh-CN" sz="2400" b="1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100</a:t>
            </a:r>
            <a:endParaRPr lang="id-ID" altLang="zh-CN" sz="2400" b="1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ctr" eaLnBrk="1" hangingPunct="1"/>
            <a:r>
              <a:rPr lang="id-ID" altLang="zh-CN" sz="1065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%</a:t>
            </a:r>
            <a:endParaRPr lang="id-ID" altLang="zh-CN" sz="1065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67" name="TextBox 166"/>
          <p:cNvSpPr txBox="1">
            <a:spLocks noChangeArrowheads="1"/>
          </p:cNvSpPr>
          <p:nvPr/>
        </p:nvSpPr>
        <p:spPr bwMode="auto">
          <a:xfrm>
            <a:off x="5402538" y="2635888"/>
            <a:ext cx="527686" cy="62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id-ID" altLang="zh-CN" sz="2400" b="1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85</a:t>
            </a:r>
            <a:endParaRPr lang="id-ID" altLang="zh-CN" sz="2400" b="1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ctr" eaLnBrk="1" hangingPunct="1"/>
            <a:r>
              <a:rPr lang="id-ID" altLang="zh-CN" sz="1065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%</a:t>
            </a:r>
            <a:endParaRPr lang="id-ID" altLang="zh-CN" sz="1065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68" name="TextBox 167"/>
          <p:cNvSpPr txBox="1">
            <a:spLocks noChangeArrowheads="1"/>
          </p:cNvSpPr>
          <p:nvPr/>
        </p:nvSpPr>
        <p:spPr bwMode="auto">
          <a:xfrm>
            <a:off x="4691333" y="3335889"/>
            <a:ext cx="527686" cy="62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id-ID" altLang="zh-CN" sz="2400" b="1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55</a:t>
            </a:r>
            <a:endParaRPr lang="id-ID" altLang="zh-CN" sz="2400" b="1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ctr" eaLnBrk="1" hangingPunct="1"/>
            <a:r>
              <a:rPr lang="id-ID" altLang="zh-CN" sz="1065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%</a:t>
            </a:r>
            <a:endParaRPr lang="id-ID" altLang="zh-CN" sz="1065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69" name="TextBox 168"/>
          <p:cNvSpPr txBox="1">
            <a:spLocks noChangeArrowheads="1"/>
          </p:cNvSpPr>
          <p:nvPr/>
        </p:nvSpPr>
        <p:spPr bwMode="auto">
          <a:xfrm>
            <a:off x="6112156" y="3788271"/>
            <a:ext cx="527686" cy="62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r>
              <a:rPr lang="id-ID" altLang="zh-CN" sz="2400" b="1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40</a:t>
            </a:r>
            <a:endParaRPr lang="id-ID" altLang="zh-CN" sz="2400" b="1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ctr" eaLnBrk="1" hangingPunct="1"/>
            <a:r>
              <a:rPr lang="id-ID" altLang="zh-CN" sz="1065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%</a:t>
            </a:r>
            <a:endParaRPr lang="id-ID" altLang="zh-CN" sz="1065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78" name="TextBox 177"/>
          <p:cNvSpPr txBox="1">
            <a:spLocks noChangeArrowheads="1"/>
          </p:cNvSpPr>
          <p:nvPr/>
        </p:nvSpPr>
        <p:spPr bwMode="auto">
          <a:xfrm>
            <a:off x="7016385" y="2045883"/>
            <a:ext cx="2646856" cy="58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zh-CN" altLang="en-US" sz="3200" dirty="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输入标题内容</a:t>
            </a:r>
            <a:endParaRPr lang="id-ID" altLang="zh-CN" sz="3200" dirty="0">
              <a:solidFill>
                <a:schemeClr val="accent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79" name="Rectangle 185"/>
          <p:cNvSpPr/>
          <p:nvPr/>
        </p:nvSpPr>
        <p:spPr>
          <a:xfrm>
            <a:off x="7018078" y="2609378"/>
            <a:ext cx="4183941" cy="1554262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just">
              <a:lnSpc>
                <a:spcPts val="1865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标题数字等都可以通过点击和重新输入进行更改，顶部“开始”面板中可以对字体标题数字等都可以通过点击和重新输入进行更改，顶部“开始”面板中可以对字体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just">
              <a:lnSpc>
                <a:spcPts val="1865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标题数字等都可以通过点击和重新输入进行更改，顶部“开始”面板中可以对字体标题数字等都可以通过点击和重新输入进行更改，顶部“开始”面板中可以对字体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5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50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500"/>
                            </p:stCondLst>
                            <p:childTnLst>
                              <p:par>
                                <p:cTn id="1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8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5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9" grpId="0" animBg="1"/>
      <p:bldP spid="82" grpId="0" animBg="1"/>
      <p:bldP spid="95" grpId="0" animBg="1"/>
      <p:bldP spid="120" grpId="0" animBg="1"/>
      <p:bldP spid="133" grpId="0" animBg="1"/>
      <p:bldP spid="146" grpId="0" animBg="1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8" grpId="0"/>
      <p:bldP spid="17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层 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550795" y="-2696845"/>
            <a:ext cx="7033260" cy="12309475"/>
          </a:xfrm>
          <a:prstGeom prst="rect">
            <a:avLst/>
          </a:prstGeom>
        </p:spPr>
      </p:pic>
      <p:pic>
        <p:nvPicPr>
          <p:cNvPr id="5" name="图片 4" descr="下轴组合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46350" y="-1355090"/>
            <a:ext cx="6600825" cy="10058400"/>
          </a:xfrm>
          <a:prstGeom prst="rect">
            <a:avLst/>
          </a:prstGeom>
        </p:spPr>
      </p:pic>
      <p:pic>
        <p:nvPicPr>
          <p:cNvPr id="6" name="图片 5" descr="图层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323465" y="-1880870"/>
            <a:ext cx="7047865" cy="10692765"/>
          </a:xfrm>
          <a:prstGeom prst="rect">
            <a:avLst/>
          </a:prstGeom>
        </p:spPr>
      </p:pic>
      <p:pic>
        <p:nvPicPr>
          <p:cNvPr id="9" name="图片 8" descr="山底纹"/>
          <p:cNvPicPr>
            <a:picLocks noChangeAspect="1"/>
          </p:cNvPicPr>
          <p:nvPr/>
        </p:nvPicPr>
        <p:blipFill>
          <a:blip r:embed="rId4"/>
          <a:srcRect t="65536"/>
          <a:stretch>
            <a:fillRect/>
          </a:stretch>
        </p:blipFill>
        <p:spPr>
          <a:xfrm>
            <a:off x="-445770" y="923290"/>
            <a:ext cx="10801985" cy="5095240"/>
          </a:xfrm>
          <a:prstGeom prst="rect">
            <a:avLst/>
          </a:prstGeom>
        </p:spPr>
      </p:pic>
      <p:pic>
        <p:nvPicPr>
          <p:cNvPr id="11" name="图片 10" descr="水墨鱼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8825" y="923290"/>
            <a:ext cx="2555875" cy="3094355"/>
          </a:xfrm>
          <a:prstGeom prst="rect">
            <a:avLst/>
          </a:prstGeom>
        </p:spPr>
      </p:pic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>
            <a:off x="4368369" y="4142105"/>
            <a:ext cx="3456194" cy="0"/>
          </a:xfrm>
          <a:prstGeom prst="line">
            <a:avLst/>
          </a:prstGeom>
          <a:ln w="127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5145554" y="3427095"/>
            <a:ext cx="1979295" cy="590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8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您的标题</a:t>
            </a:r>
            <a:endParaRPr lang="zh-CN" altLang="en-US" sz="38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" name="TextBox 11"/>
          <p:cNvSpPr txBox="1"/>
          <p:nvPr/>
        </p:nvSpPr>
        <p:spPr>
          <a:xfrm>
            <a:off x="5329875" y="4353171"/>
            <a:ext cx="1474763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添加相关标题文字</a:t>
            </a:r>
            <a:endParaRPr lang="zh-CN" altLang="en-US" sz="11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0510" y="4620506"/>
            <a:ext cx="1474763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添加相关标题文字</a:t>
            </a:r>
            <a:endParaRPr lang="zh-CN" altLang="en-US" sz="11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330510" y="4887404"/>
            <a:ext cx="1474763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添加相关标题文字</a:t>
            </a:r>
            <a:endParaRPr lang="zh-CN" altLang="en-US" sz="11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" name="TextBox 11"/>
          <p:cNvSpPr txBox="1"/>
          <p:nvPr/>
        </p:nvSpPr>
        <p:spPr>
          <a:xfrm>
            <a:off x="5330510" y="5154739"/>
            <a:ext cx="1474763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添加相关标题文字</a:t>
            </a:r>
            <a:endParaRPr lang="zh-CN" altLang="en-US" sz="11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12" grpId="0"/>
      <p:bldP spid="13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94194" y="2265494"/>
            <a:ext cx="1429925" cy="158044"/>
            <a:chOff x="3579813" y="2773363"/>
            <a:chExt cx="1508125" cy="166687"/>
          </a:xfrm>
          <a:solidFill>
            <a:schemeClr val="accent2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3579813" y="2773363"/>
              <a:ext cx="166688" cy="166687"/>
            </a:xfrm>
            <a:custGeom>
              <a:avLst/>
              <a:gdLst>
                <a:gd name="T0" fmla="*/ 43 w 105"/>
                <a:gd name="T1" fmla="*/ 9 h 105"/>
                <a:gd name="T2" fmla="*/ 29 w 105"/>
                <a:gd name="T3" fmla="*/ 16 h 105"/>
                <a:gd name="T4" fmla="*/ 16 w 105"/>
                <a:gd name="T5" fmla="*/ 29 h 105"/>
                <a:gd name="T6" fmla="*/ 12 w 105"/>
                <a:gd name="T7" fmla="*/ 37 h 105"/>
                <a:gd name="T8" fmla="*/ 9 w 105"/>
                <a:gd name="T9" fmla="*/ 52 h 105"/>
                <a:gd name="T10" fmla="*/ 12 w 105"/>
                <a:gd name="T11" fmla="*/ 68 h 105"/>
                <a:gd name="T12" fmla="*/ 22 w 105"/>
                <a:gd name="T13" fmla="*/ 83 h 105"/>
                <a:gd name="T14" fmla="*/ 43 w 105"/>
                <a:gd name="T15" fmla="*/ 95 h 105"/>
                <a:gd name="T16" fmla="*/ 63 w 105"/>
                <a:gd name="T17" fmla="*/ 95 h 105"/>
                <a:gd name="T18" fmla="*/ 77 w 105"/>
                <a:gd name="T19" fmla="*/ 89 h 105"/>
                <a:gd name="T20" fmla="*/ 95 w 105"/>
                <a:gd name="T21" fmla="*/ 69 h 105"/>
                <a:gd name="T22" fmla="*/ 97 w 105"/>
                <a:gd name="T23" fmla="*/ 52 h 105"/>
                <a:gd name="T24" fmla="*/ 95 w 105"/>
                <a:gd name="T25" fmla="*/ 36 h 105"/>
                <a:gd name="T26" fmla="*/ 77 w 105"/>
                <a:gd name="T27" fmla="*/ 16 h 105"/>
                <a:gd name="T28" fmla="*/ 68 w 105"/>
                <a:gd name="T29" fmla="*/ 12 h 105"/>
                <a:gd name="T30" fmla="*/ 53 w 105"/>
                <a:gd name="T31" fmla="*/ 8 h 105"/>
                <a:gd name="T32" fmla="*/ 63 w 105"/>
                <a:gd name="T33" fmla="*/ 1 h 105"/>
                <a:gd name="T34" fmla="*/ 75 w 105"/>
                <a:gd name="T35" fmla="*/ 5 h 105"/>
                <a:gd name="T36" fmla="*/ 90 w 105"/>
                <a:gd name="T37" fmla="*/ 15 h 105"/>
                <a:gd name="T38" fmla="*/ 102 w 105"/>
                <a:gd name="T39" fmla="*/ 33 h 105"/>
                <a:gd name="T40" fmla="*/ 105 w 105"/>
                <a:gd name="T41" fmla="*/ 52 h 105"/>
                <a:gd name="T42" fmla="*/ 102 w 105"/>
                <a:gd name="T43" fmla="*/ 71 h 105"/>
                <a:gd name="T44" fmla="*/ 90 w 105"/>
                <a:gd name="T45" fmla="*/ 90 h 105"/>
                <a:gd name="T46" fmla="*/ 75 w 105"/>
                <a:gd name="T47" fmla="*/ 101 h 105"/>
                <a:gd name="T48" fmla="*/ 63 w 105"/>
                <a:gd name="T49" fmla="*/ 104 h 105"/>
                <a:gd name="T50" fmla="*/ 43 w 105"/>
                <a:gd name="T51" fmla="*/ 104 h 105"/>
                <a:gd name="T52" fmla="*/ 30 w 105"/>
                <a:gd name="T53" fmla="*/ 101 h 105"/>
                <a:gd name="T54" fmla="*/ 10 w 105"/>
                <a:gd name="T55" fmla="*/ 82 h 105"/>
                <a:gd name="T56" fmla="*/ 1 w 105"/>
                <a:gd name="T57" fmla="*/ 62 h 105"/>
                <a:gd name="T58" fmla="*/ 0 w 105"/>
                <a:gd name="T59" fmla="*/ 52 h 105"/>
                <a:gd name="T60" fmla="*/ 4 w 105"/>
                <a:gd name="T61" fmla="*/ 33 h 105"/>
                <a:gd name="T62" fmla="*/ 10 w 105"/>
                <a:gd name="T63" fmla="*/ 23 h 105"/>
                <a:gd name="T64" fmla="*/ 23 w 105"/>
                <a:gd name="T65" fmla="*/ 9 h 105"/>
                <a:gd name="T66" fmla="*/ 43 w 105"/>
                <a:gd name="T67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5" h="105">
                  <a:moveTo>
                    <a:pt x="53" y="8"/>
                  </a:moveTo>
                  <a:lnTo>
                    <a:pt x="43" y="9"/>
                  </a:lnTo>
                  <a:lnTo>
                    <a:pt x="37" y="12"/>
                  </a:lnTo>
                  <a:lnTo>
                    <a:pt x="29" y="16"/>
                  </a:lnTo>
                  <a:lnTo>
                    <a:pt x="22" y="21"/>
                  </a:lnTo>
                  <a:lnTo>
                    <a:pt x="16" y="29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6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3" y="95"/>
                  </a:lnTo>
                  <a:lnTo>
                    <a:pt x="53" y="96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7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84" y="21"/>
                  </a:lnTo>
                  <a:lnTo>
                    <a:pt x="77" y="16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3" y="9"/>
                  </a:lnTo>
                  <a:lnTo>
                    <a:pt x="53" y="8"/>
                  </a:lnTo>
                  <a:close/>
                  <a:moveTo>
                    <a:pt x="53" y="0"/>
                  </a:moveTo>
                  <a:lnTo>
                    <a:pt x="63" y="1"/>
                  </a:lnTo>
                  <a:lnTo>
                    <a:pt x="72" y="4"/>
                  </a:lnTo>
                  <a:lnTo>
                    <a:pt x="75" y="5"/>
                  </a:lnTo>
                  <a:lnTo>
                    <a:pt x="84" y="9"/>
                  </a:lnTo>
                  <a:lnTo>
                    <a:pt x="90" y="15"/>
                  </a:lnTo>
                  <a:lnTo>
                    <a:pt x="101" y="30"/>
                  </a:lnTo>
                  <a:lnTo>
                    <a:pt x="102" y="33"/>
                  </a:lnTo>
                  <a:lnTo>
                    <a:pt x="104" y="42"/>
                  </a:lnTo>
                  <a:lnTo>
                    <a:pt x="105" y="52"/>
                  </a:lnTo>
                  <a:lnTo>
                    <a:pt x="104" y="62"/>
                  </a:lnTo>
                  <a:lnTo>
                    <a:pt x="102" y="71"/>
                  </a:lnTo>
                  <a:lnTo>
                    <a:pt x="101" y="75"/>
                  </a:lnTo>
                  <a:lnTo>
                    <a:pt x="90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3" y="105"/>
                  </a:lnTo>
                  <a:lnTo>
                    <a:pt x="43" y="104"/>
                  </a:lnTo>
                  <a:lnTo>
                    <a:pt x="34" y="102"/>
                  </a:lnTo>
                  <a:lnTo>
                    <a:pt x="30" y="101"/>
                  </a:lnTo>
                  <a:lnTo>
                    <a:pt x="15" y="90"/>
                  </a:lnTo>
                  <a:lnTo>
                    <a:pt x="10" y="82"/>
                  </a:lnTo>
                  <a:lnTo>
                    <a:pt x="5" y="75"/>
                  </a:lnTo>
                  <a:lnTo>
                    <a:pt x="1" y="6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42"/>
                  </a:lnTo>
                  <a:lnTo>
                    <a:pt x="4" y="33"/>
                  </a:lnTo>
                  <a:lnTo>
                    <a:pt x="5" y="30"/>
                  </a:lnTo>
                  <a:lnTo>
                    <a:pt x="10" y="23"/>
                  </a:lnTo>
                  <a:lnTo>
                    <a:pt x="15" y="15"/>
                  </a:lnTo>
                  <a:lnTo>
                    <a:pt x="23" y="9"/>
                  </a:lnTo>
                  <a:lnTo>
                    <a:pt x="30" y="5"/>
                  </a:lnTo>
                  <a:lnTo>
                    <a:pt x="43" y="1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622675" y="2816225"/>
              <a:ext cx="80963" cy="79375"/>
            </a:xfrm>
            <a:custGeom>
              <a:avLst/>
              <a:gdLst>
                <a:gd name="T0" fmla="*/ 26 w 51"/>
                <a:gd name="T1" fmla="*/ 0 h 50"/>
                <a:gd name="T2" fmla="*/ 36 w 51"/>
                <a:gd name="T3" fmla="*/ 2 h 50"/>
                <a:gd name="T4" fmla="*/ 44 w 51"/>
                <a:gd name="T5" fmla="*/ 7 h 50"/>
                <a:gd name="T6" fmla="*/ 49 w 51"/>
                <a:gd name="T7" fmla="*/ 15 h 50"/>
                <a:gd name="T8" fmla="*/ 51 w 51"/>
                <a:gd name="T9" fmla="*/ 25 h 50"/>
                <a:gd name="T10" fmla="*/ 49 w 51"/>
                <a:gd name="T11" fmla="*/ 35 h 50"/>
                <a:gd name="T12" fmla="*/ 44 w 51"/>
                <a:gd name="T13" fmla="*/ 43 h 50"/>
                <a:gd name="T14" fmla="*/ 36 w 51"/>
                <a:gd name="T15" fmla="*/ 49 h 50"/>
                <a:gd name="T16" fmla="*/ 26 w 51"/>
                <a:gd name="T17" fmla="*/ 50 h 50"/>
                <a:gd name="T18" fmla="*/ 16 w 51"/>
                <a:gd name="T19" fmla="*/ 49 h 50"/>
                <a:gd name="T20" fmla="*/ 8 w 51"/>
                <a:gd name="T21" fmla="*/ 43 h 50"/>
                <a:gd name="T22" fmla="*/ 2 w 51"/>
                <a:gd name="T23" fmla="*/ 35 h 50"/>
                <a:gd name="T24" fmla="*/ 0 w 51"/>
                <a:gd name="T25" fmla="*/ 25 h 50"/>
                <a:gd name="T26" fmla="*/ 2 w 51"/>
                <a:gd name="T27" fmla="*/ 15 h 50"/>
                <a:gd name="T28" fmla="*/ 8 w 51"/>
                <a:gd name="T29" fmla="*/ 7 h 50"/>
                <a:gd name="T30" fmla="*/ 16 w 51"/>
                <a:gd name="T31" fmla="*/ 2 h 50"/>
                <a:gd name="T32" fmla="*/ 26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6" y="0"/>
                  </a:moveTo>
                  <a:lnTo>
                    <a:pt x="36" y="2"/>
                  </a:lnTo>
                  <a:lnTo>
                    <a:pt x="44" y="7"/>
                  </a:lnTo>
                  <a:lnTo>
                    <a:pt x="49" y="15"/>
                  </a:lnTo>
                  <a:lnTo>
                    <a:pt x="51" y="25"/>
                  </a:lnTo>
                  <a:lnTo>
                    <a:pt x="49" y="35"/>
                  </a:lnTo>
                  <a:lnTo>
                    <a:pt x="44" y="43"/>
                  </a:lnTo>
                  <a:lnTo>
                    <a:pt x="36" y="49"/>
                  </a:lnTo>
                  <a:lnTo>
                    <a:pt x="26" y="50"/>
                  </a:lnTo>
                  <a:lnTo>
                    <a:pt x="16" y="49"/>
                  </a:lnTo>
                  <a:lnTo>
                    <a:pt x="8" y="43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7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3740150" y="2849563"/>
              <a:ext cx="14288" cy="12700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3781425" y="2849563"/>
              <a:ext cx="1265238" cy="12700"/>
            </a:xfrm>
            <a:custGeom>
              <a:avLst/>
              <a:gdLst>
                <a:gd name="T0" fmla="*/ 797 w 797"/>
                <a:gd name="T1" fmla="*/ 0 h 8"/>
                <a:gd name="T2" fmla="*/ 780 w 797"/>
                <a:gd name="T3" fmla="*/ 8 h 8"/>
                <a:gd name="T4" fmla="*/ 746 w 797"/>
                <a:gd name="T5" fmla="*/ 0 h 8"/>
                <a:gd name="T6" fmla="*/ 764 w 797"/>
                <a:gd name="T7" fmla="*/ 8 h 8"/>
                <a:gd name="T8" fmla="*/ 746 w 797"/>
                <a:gd name="T9" fmla="*/ 0 h 8"/>
                <a:gd name="T10" fmla="*/ 730 w 797"/>
                <a:gd name="T11" fmla="*/ 0 h 8"/>
                <a:gd name="T12" fmla="*/ 713 w 797"/>
                <a:gd name="T13" fmla="*/ 8 h 8"/>
                <a:gd name="T14" fmla="*/ 679 w 797"/>
                <a:gd name="T15" fmla="*/ 0 h 8"/>
                <a:gd name="T16" fmla="*/ 695 w 797"/>
                <a:gd name="T17" fmla="*/ 8 h 8"/>
                <a:gd name="T18" fmla="*/ 679 w 797"/>
                <a:gd name="T19" fmla="*/ 0 h 8"/>
                <a:gd name="T20" fmla="*/ 661 w 797"/>
                <a:gd name="T21" fmla="*/ 0 h 8"/>
                <a:gd name="T22" fmla="*/ 645 w 797"/>
                <a:gd name="T23" fmla="*/ 8 h 8"/>
                <a:gd name="T24" fmla="*/ 610 w 797"/>
                <a:gd name="T25" fmla="*/ 0 h 8"/>
                <a:gd name="T26" fmla="*/ 628 w 797"/>
                <a:gd name="T27" fmla="*/ 8 h 8"/>
                <a:gd name="T28" fmla="*/ 610 w 797"/>
                <a:gd name="T29" fmla="*/ 0 h 8"/>
                <a:gd name="T30" fmla="*/ 594 w 797"/>
                <a:gd name="T31" fmla="*/ 0 h 8"/>
                <a:gd name="T32" fmla="*/ 577 w 797"/>
                <a:gd name="T33" fmla="*/ 8 h 8"/>
                <a:gd name="T34" fmla="*/ 543 w 797"/>
                <a:gd name="T35" fmla="*/ 0 h 8"/>
                <a:gd name="T36" fmla="*/ 560 w 797"/>
                <a:gd name="T37" fmla="*/ 8 h 8"/>
                <a:gd name="T38" fmla="*/ 543 w 797"/>
                <a:gd name="T39" fmla="*/ 0 h 8"/>
                <a:gd name="T40" fmla="*/ 527 w 797"/>
                <a:gd name="T41" fmla="*/ 0 h 8"/>
                <a:gd name="T42" fmla="*/ 509 w 797"/>
                <a:gd name="T43" fmla="*/ 8 h 8"/>
                <a:gd name="T44" fmla="*/ 475 w 797"/>
                <a:gd name="T45" fmla="*/ 0 h 8"/>
                <a:gd name="T46" fmla="*/ 492 w 797"/>
                <a:gd name="T47" fmla="*/ 8 h 8"/>
                <a:gd name="T48" fmla="*/ 475 w 797"/>
                <a:gd name="T49" fmla="*/ 0 h 8"/>
                <a:gd name="T50" fmla="*/ 458 w 797"/>
                <a:gd name="T51" fmla="*/ 0 h 8"/>
                <a:gd name="T52" fmla="*/ 442 w 797"/>
                <a:gd name="T53" fmla="*/ 8 h 8"/>
                <a:gd name="T54" fmla="*/ 407 w 797"/>
                <a:gd name="T55" fmla="*/ 0 h 8"/>
                <a:gd name="T56" fmla="*/ 424 w 797"/>
                <a:gd name="T57" fmla="*/ 8 h 8"/>
                <a:gd name="T58" fmla="*/ 407 w 797"/>
                <a:gd name="T59" fmla="*/ 0 h 8"/>
                <a:gd name="T60" fmla="*/ 391 w 797"/>
                <a:gd name="T61" fmla="*/ 0 h 8"/>
                <a:gd name="T62" fmla="*/ 373 w 797"/>
                <a:gd name="T63" fmla="*/ 8 h 8"/>
                <a:gd name="T64" fmla="*/ 339 w 797"/>
                <a:gd name="T65" fmla="*/ 0 h 8"/>
                <a:gd name="T66" fmla="*/ 357 w 797"/>
                <a:gd name="T67" fmla="*/ 8 h 8"/>
                <a:gd name="T68" fmla="*/ 339 w 797"/>
                <a:gd name="T69" fmla="*/ 0 h 8"/>
                <a:gd name="T70" fmla="*/ 322 w 797"/>
                <a:gd name="T71" fmla="*/ 0 h 8"/>
                <a:gd name="T72" fmla="*/ 306 w 797"/>
                <a:gd name="T73" fmla="*/ 8 h 8"/>
                <a:gd name="T74" fmla="*/ 272 w 797"/>
                <a:gd name="T75" fmla="*/ 0 h 8"/>
                <a:gd name="T76" fmla="*/ 288 w 797"/>
                <a:gd name="T77" fmla="*/ 8 h 8"/>
                <a:gd name="T78" fmla="*/ 272 w 797"/>
                <a:gd name="T79" fmla="*/ 0 h 8"/>
                <a:gd name="T80" fmla="*/ 255 w 797"/>
                <a:gd name="T81" fmla="*/ 0 h 8"/>
                <a:gd name="T82" fmla="*/ 237 w 797"/>
                <a:gd name="T83" fmla="*/ 8 h 8"/>
                <a:gd name="T84" fmla="*/ 204 w 797"/>
                <a:gd name="T85" fmla="*/ 0 h 8"/>
                <a:gd name="T86" fmla="*/ 221 w 797"/>
                <a:gd name="T87" fmla="*/ 8 h 8"/>
                <a:gd name="T88" fmla="*/ 204 w 797"/>
                <a:gd name="T89" fmla="*/ 0 h 8"/>
                <a:gd name="T90" fmla="*/ 187 w 797"/>
                <a:gd name="T91" fmla="*/ 0 h 8"/>
                <a:gd name="T92" fmla="*/ 170 w 797"/>
                <a:gd name="T93" fmla="*/ 8 h 8"/>
                <a:gd name="T94" fmla="*/ 136 w 797"/>
                <a:gd name="T95" fmla="*/ 0 h 8"/>
                <a:gd name="T96" fmla="*/ 152 w 797"/>
                <a:gd name="T97" fmla="*/ 8 h 8"/>
                <a:gd name="T98" fmla="*/ 136 w 797"/>
                <a:gd name="T99" fmla="*/ 0 h 8"/>
                <a:gd name="T100" fmla="*/ 119 w 797"/>
                <a:gd name="T101" fmla="*/ 0 h 8"/>
                <a:gd name="T102" fmla="*/ 102 w 797"/>
                <a:gd name="T103" fmla="*/ 8 h 8"/>
                <a:gd name="T104" fmla="*/ 68 w 797"/>
                <a:gd name="T105" fmla="*/ 0 h 8"/>
                <a:gd name="T106" fmla="*/ 85 w 797"/>
                <a:gd name="T107" fmla="*/ 8 h 8"/>
                <a:gd name="T108" fmla="*/ 68 w 797"/>
                <a:gd name="T109" fmla="*/ 0 h 8"/>
                <a:gd name="T110" fmla="*/ 51 w 797"/>
                <a:gd name="T111" fmla="*/ 0 h 8"/>
                <a:gd name="T112" fmla="*/ 34 w 797"/>
                <a:gd name="T113" fmla="*/ 8 h 8"/>
                <a:gd name="T114" fmla="*/ 0 w 797"/>
                <a:gd name="T115" fmla="*/ 0 h 8"/>
                <a:gd name="T116" fmla="*/ 18 w 797"/>
                <a:gd name="T117" fmla="*/ 8 h 8"/>
                <a:gd name="T118" fmla="*/ 0 w 797"/>
                <a:gd name="T1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7" h="8">
                  <a:moveTo>
                    <a:pt x="780" y="0"/>
                  </a:moveTo>
                  <a:lnTo>
                    <a:pt x="797" y="0"/>
                  </a:lnTo>
                  <a:lnTo>
                    <a:pt x="797" y="8"/>
                  </a:lnTo>
                  <a:lnTo>
                    <a:pt x="780" y="8"/>
                  </a:lnTo>
                  <a:lnTo>
                    <a:pt x="780" y="0"/>
                  </a:lnTo>
                  <a:close/>
                  <a:moveTo>
                    <a:pt x="746" y="0"/>
                  </a:moveTo>
                  <a:lnTo>
                    <a:pt x="764" y="0"/>
                  </a:lnTo>
                  <a:lnTo>
                    <a:pt x="764" y="8"/>
                  </a:lnTo>
                  <a:lnTo>
                    <a:pt x="746" y="8"/>
                  </a:lnTo>
                  <a:lnTo>
                    <a:pt x="746" y="0"/>
                  </a:lnTo>
                  <a:close/>
                  <a:moveTo>
                    <a:pt x="713" y="0"/>
                  </a:moveTo>
                  <a:lnTo>
                    <a:pt x="730" y="0"/>
                  </a:lnTo>
                  <a:lnTo>
                    <a:pt x="730" y="8"/>
                  </a:lnTo>
                  <a:lnTo>
                    <a:pt x="713" y="8"/>
                  </a:lnTo>
                  <a:lnTo>
                    <a:pt x="713" y="0"/>
                  </a:lnTo>
                  <a:close/>
                  <a:moveTo>
                    <a:pt x="679" y="0"/>
                  </a:moveTo>
                  <a:lnTo>
                    <a:pt x="695" y="0"/>
                  </a:lnTo>
                  <a:lnTo>
                    <a:pt x="695" y="8"/>
                  </a:lnTo>
                  <a:lnTo>
                    <a:pt x="679" y="8"/>
                  </a:lnTo>
                  <a:lnTo>
                    <a:pt x="679" y="0"/>
                  </a:lnTo>
                  <a:close/>
                  <a:moveTo>
                    <a:pt x="645" y="0"/>
                  </a:moveTo>
                  <a:lnTo>
                    <a:pt x="661" y="0"/>
                  </a:lnTo>
                  <a:lnTo>
                    <a:pt x="661" y="8"/>
                  </a:lnTo>
                  <a:lnTo>
                    <a:pt x="645" y="8"/>
                  </a:lnTo>
                  <a:lnTo>
                    <a:pt x="645" y="0"/>
                  </a:lnTo>
                  <a:close/>
                  <a:moveTo>
                    <a:pt x="610" y="0"/>
                  </a:moveTo>
                  <a:lnTo>
                    <a:pt x="628" y="0"/>
                  </a:lnTo>
                  <a:lnTo>
                    <a:pt x="628" y="8"/>
                  </a:lnTo>
                  <a:lnTo>
                    <a:pt x="610" y="8"/>
                  </a:lnTo>
                  <a:lnTo>
                    <a:pt x="610" y="0"/>
                  </a:lnTo>
                  <a:close/>
                  <a:moveTo>
                    <a:pt x="577" y="0"/>
                  </a:moveTo>
                  <a:lnTo>
                    <a:pt x="594" y="0"/>
                  </a:lnTo>
                  <a:lnTo>
                    <a:pt x="594" y="8"/>
                  </a:lnTo>
                  <a:lnTo>
                    <a:pt x="577" y="8"/>
                  </a:lnTo>
                  <a:lnTo>
                    <a:pt x="577" y="0"/>
                  </a:lnTo>
                  <a:close/>
                  <a:moveTo>
                    <a:pt x="543" y="0"/>
                  </a:moveTo>
                  <a:lnTo>
                    <a:pt x="560" y="0"/>
                  </a:lnTo>
                  <a:lnTo>
                    <a:pt x="560" y="8"/>
                  </a:lnTo>
                  <a:lnTo>
                    <a:pt x="543" y="8"/>
                  </a:lnTo>
                  <a:lnTo>
                    <a:pt x="543" y="0"/>
                  </a:lnTo>
                  <a:close/>
                  <a:moveTo>
                    <a:pt x="509" y="0"/>
                  </a:moveTo>
                  <a:lnTo>
                    <a:pt x="527" y="0"/>
                  </a:lnTo>
                  <a:lnTo>
                    <a:pt x="527" y="8"/>
                  </a:lnTo>
                  <a:lnTo>
                    <a:pt x="509" y="8"/>
                  </a:lnTo>
                  <a:lnTo>
                    <a:pt x="509" y="0"/>
                  </a:lnTo>
                  <a:close/>
                  <a:moveTo>
                    <a:pt x="475" y="0"/>
                  </a:moveTo>
                  <a:lnTo>
                    <a:pt x="492" y="0"/>
                  </a:lnTo>
                  <a:lnTo>
                    <a:pt x="492" y="8"/>
                  </a:lnTo>
                  <a:lnTo>
                    <a:pt x="475" y="8"/>
                  </a:lnTo>
                  <a:lnTo>
                    <a:pt x="475" y="0"/>
                  </a:lnTo>
                  <a:close/>
                  <a:moveTo>
                    <a:pt x="442" y="0"/>
                  </a:moveTo>
                  <a:lnTo>
                    <a:pt x="458" y="0"/>
                  </a:lnTo>
                  <a:lnTo>
                    <a:pt x="458" y="8"/>
                  </a:lnTo>
                  <a:lnTo>
                    <a:pt x="442" y="8"/>
                  </a:lnTo>
                  <a:lnTo>
                    <a:pt x="442" y="0"/>
                  </a:lnTo>
                  <a:close/>
                  <a:moveTo>
                    <a:pt x="407" y="0"/>
                  </a:moveTo>
                  <a:lnTo>
                    <a:pt x="424" y="0"/>
                  </a:lnTo>
                  <a:lnTo>
                    <a:pt x="424" y="8"/>
                  </a:lnTo>
                  <a:lnTo>
                    <a:pt x="407" y="8"/>
                  </a:lnTo>
                  <a:lnTo>
                    <a:pt x="407" y="0"/>
                  </a:lnTo>
                  <a:close/>
                  <a:moveTo>
                    <a:pt x="373" y="0"/>
                  </a:moveTo>
                  <a:lnTo>
                    <a:pt x="391" y="0"/>
                  </a:lnTo>
                  <a:lnTo>
                    <a:pt x="391" y="8"/>
                  </a:lnTo>
                  <a:lnTo>
                    <a:pt x="373" y="8"/>
                  </a:lnTo>
                  <a:lnTo>
                    <a:pt x="373" y="0"/>
                  </a:lnTo>
                  <a:close/>
                  <a:moveTo>
                    <a:pt x="339" y="0"/>
                  </a:moveTo>
                  <a:lnTo>
                    <a:pt x="357" y="0"/>
                  </a:lnTo>
                  <a:lnTo>
                    <a:pt x="357" y="8"/>
                  </a:lnTo>
                  <a:lnTo>
                    <a:pt x="339" y="8"/>
                  </a:lnTo>
                  <a:lnTo>
                    <a:pt x="339" y="0"/>
                  </a:lnTo>
                  <a:close/>
                  <a:moveTo>
                    <a:pt x="306" y="0"/>
                  </a:moveTo>
                  <a:lnTo>
                    <a:pt x="322" y="0"/>
                  </a:lnTo>
                  <a:lnTo>
                    <a:pt x="322" y="8"/>
                  </a:lnTo>
                  <a:lnTo>
                    <a:pt x="306" y="8"/>
                  </a:lnTo>
                  <a:lnTo>
                    <a:pt x="306" y="0"/>
                  </a:lnTo>
                  <a:close/>
                  <a:moveTo>
                    <a:pt x="272" y="0"/>
                  </a:moveTo>
                  <a:lnTo>
                    <a:pt x="288" y="0"/>
                  </a:lnTo>
                  <a:lnTo>
                    <a:pt x="288" y="8"/>
                  </a:lnTo>
                  <a:lnTo>
                    <a:pt x="272" y="8"/>
                  </a:lnTo>
                  <a:lnTo>
                    <a:pt x="272" y="0"/>
                  </a:lnTo>
                  <a:close/>
                  <a:moveTo>
                    <a:pt x="237" y="0"/>
                  </a:moveTo>
                  <a:lnTo>
                    <a:pt x="255" y="0"/>
                  </a:lnTo>
                  <a:lnTo>
                    <a:pt x="255" y="8"/>
                  </a:lnTo>
                  <a:lnTo>
                    <a:pt x="237" y="8"/>
                  </a:lnTo>
                  <a:lnTo>
                    <a:pt x="237" y="0"/>
                  </a:lnTo>
                  <a:close/>
                  <a:moveTo>
                    <a:pt x="204" y="0"/>
                  </a:moveTo>
                  <a:lnTo>
                    <a:pt x="221" y="0"/>
                  </a:lnTo>
                  <a:lnTo>
                    <a:pt x="221" y="8"/>
                  </a:lnTo>
                  <a:lnTo>
                    <a:pt x="204" y="8"/>
                  </a:lnTo>
                  <a:lnTo>
                    <a:pt x="204" y="0"/>
                  </a:lnTo>
                  <a:close/>
                  <a:moveTo>
                    <a:pt x="170" y="0"/>
                  </a:moveTo>
                  <a:lnTo>
                    <a:pt x="187" y="0"/>
                  </a:lnTo>
                  <a:lnTo>
                    <a:pt x="187" y="8"/>
                  </a:lnTo>
                  <a:lnTo>
                    <a:pt x="170" y="8"/>
                  </a:lnTo>
                  <a:lnTo>
                    <a:pt x="170" y="0"/>
                  </a:lnTo>
                  <a:close/>
                  <a:moveTo>
                    <a:pt x="136" y="0"/>
                  </a:moveTo>
                  <a:lnTo>
                    <a:pt x="152" y="0"/>
                  </a:lnTo>
                  <a:lnTo>
                    <a:pt x="152" y="8"/>
                  </a:lnTo>
                  <a:lnTo>
                    <a:pt x="136" y="8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8"/>
                  </a:lnTo>
                  <a:lnTo>
                    <a:pt x="102" y="8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5" y="0"/>
                  </a:lnTo>
                  <a:lnTo>
                    <a:pt x="85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4" y="8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8" y="0"/>
                  </a:lnTo>
                  <a:lnTo>
                    <a:pt x="18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5075238" y="2849563"/>
              <a:ext cx="12700" cy="12700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94194" y="3531353"/>
            <a:ext cx="1390791" cy="161055"/>
            <a:chOff x="3579813" y="4108450"/>
            <a:chExt cx="1466850" cy="169862"/>
          </a:xfrm>
          <a:solidFill>
            <a:schemeClr val="accent2"/>
          </a:solidFill>
        </p:grpSpPr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3579813" y="4108450"/>
              <a:ext cx="166688" cy="169862"/>
            </a:xfrm>
            <a:custGeom>
              <a:avLst/>
              <a:gdLst>
                <a:gd name="T0" fmla="*/ 43 w 105"/>
                <a:gd name="T1" fmla="*/ 10 h 107"/>
                <a:gd name="T2" fmla="*/ 29 w 105"/>
                <a:gd name="T3" fmla="*/ 17 h 107"/>
                <a:gd name="T4" fmla="*/ 16 w 105"/>
                <a:gd name="T5" fmla="*/ 30 h 107"/>
                <a:gd name="T6" fmla="*/ 10 w 105"/>
                <a:gd name="T7" fmla="*/ 44 h 107"/>
                <a:gd name="T8" fmla="*/ 10 w 105"/>
                <a:gd name="T9" fmla="*/ 64 h 107"/>
                <a:gd name="T10" fmla="*/ 16 w 105"/>
                <a:gd name="T11" fmla="*/ 78 h 107"/>
                <a:gd name="T12" fmla="*/ 36 w 105"/>
                <a:gd name="T13" fmla="*/ 96 h 107"/>
                <a:gd name="T14" fmla="*/ 53 w 105"/>
                <a:gd name="T15" fmla="*/ 98 h 107"/>
                <a:gd name="T16" fmla="*/ 70 w 105"/>
                <a:gd name="T17" fmla="*/ 96 h 107"/>
                <a:gd name="T18" fmla="*/ 84 w 105"/>
                <a:gd name="T19" fmla="*/ 85 h 107"/>
                <a:gd name="T20" fmla="*/ 96 w 105"/>
                <a:gd name="T21" fmla="*/ 64 h 107"/>
                <a:gd name="T22" fmla="*/ 96 w 105"/>
                <a:gd name="T23" fmla="*/ 44 h 107"/>
                <a:gd name="T24" fmla="*/ 84 w 105"/>
                <a:gd name="T25" fmla="*/ 22 h 107"/>
                <a:gd name="T26" fmla="*/ 68 w 105"/>
                <a:gd name="T27" fmla="*/ 12 h 107"/>
                <a:gd name="T28" fmla="*/ 63 w 105"/>
                <a:gd name="T29" fmla="*/ 10 h 107"/>
                <a:gd name="T30" fmla="*/ 53 w 105"/>
                <a:gd name="T31" fmla="*/ 0 h 107"/>
                <a:gd name="T32" fmla="*/ 72 w 105"/>
                <a:gd name="T33" fmla="*/ 5 h 107"/>
                <a:gd name="T34" fmla="*/ 84 w 105"/>
                <a:gd name="T35" fmla="*/ 10 h 107"/>
                <a:gd name="T36" fmla="*/ 101 w 105"/>
                <a:gd name="T37" fmla="*/ 31 h 107"/>
                <a:gd name="T38" fmla="*/ 104 w 105"/>
                <a:gd name="T39" fmla="*/ 44 h 107"/>
                <a:gd name="T40" fmla="*/ 104 w 105"/>
                <a:gd name="T41" fmla="*/ 64 h 107"/>
                <a:gd name="T42" fmla="*/ 101 w 105"/>
                <a:gd name="T43" fmla="*/ 77 h 107"/>
                <a:gd name="T44" fmla="*/ 84 w 105"/>
                <a:gd name="T45" fmla="*/ 97 h 107"/>
                <a:gd name="T46" fmla="*/ 72 w 105"/>
                <a:gd name="T47" fmla="*/ 104 h 107"/>
                <a:gd name="T48" fmla="*/ 53 w 105"/>
                <a:gd name="T49" fmla="*/ 107 h 107"/>
                <a:gd name="T50" fmla="*/ 34 w 105"/>
                <a:gd name="T51" fmla="*/ 104 h 107"/>
                <a:gd name="T52" fmla="*/ 15 w 105"/>
                <a:gd name="T53" fmla="*/ 92 h 107"/>
                <a:gd name="T54" fmla="*/ 5 w 105"/>
                <a:gd name="T55" fmla="*/ 77 h 107"/>
                <a:gd name="T56" fmla="*/ 0 w 105"/>
                <a:gd name="T57" fmla="*/ 54 h 107"/>
                <a:gd name="T58" fmla="*/ 1 w 105"/>
                <a:gd name="T59" fmla="*/ 44 h 107"/>
                <a:gd name="T60" fmla="*/ 10 w 105"/>
                <a:gd name="T61" fmla="*/ 23 h 107"/>
                <a:gd name="T62" fmla="*/ 23 w 105"/>
                <a:gd name="T63" fmla="*/ 10 h 107"/>
                <a:gd name="T64" fmla="*/ 43 w 105"/>
                <a:gd name="T65" fmla="*/ 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5" h="107">
                  <a:moveTo>
                    <a:pt x="53" y="9"/>
                  </a:moveTo>
                  <a:lnTo>
                    <a:pt x="43" y="10"/>
                  </a:lnTo>
                  <a:lnTo>
                    <a:pt x="37" y="12"/>
                  </a:lnTo>
                  <a:lnTo>
                    <a:pt x="29" y="17"/>
                  </a:lnTo>
                  <a:lnTo>
                    <a:pt x="22" y="22"/>
                  </a:lnTo>
                  <a:lnTo>
                    <a:pt x="16" y="30"/>
                  </a:lnTo>
                  <a:lnTo>
                    <a:pt x="12" y="37"/>
                  </a:lnTo>
                  <a:lnTo>
                    <a:pt x="10" y="44"/>
                  </a:lnTo>
                  <a:lnTo>
                    <a:pt x="9" y="54"/>
                  </a:lnTo>
                  <a:lnTo>
                    <a:pt x="10" y="64"/>
                  </a:lnTo>
                  <a:lnTo>
                    <a:pt x="12" y="70"/>
                  </a:lnTo>
                  <a:lnTo>
                    <a:pt x="16" y="78"/>
                  </a:lnTo>
                  <a:lnTo>
                    <a:pt x="22" y="85"/>
                  </a:lnTo>
                  <a:lnTo>
                    <a:pt x="36" y="96"/>
                  </a:lnTo>
                  <a:lnTo>
                    <a:pt x="43" y="97"/>
                  </a:lnTo>
                  <a:lnTo>
                    <a:pt x="53" y="98"/>
                  </a:lnTo>
                  <a:lnTo>
                    <a:pt x="63" y="97"/>
                  </a:lnTo>
                  <a:lnTo>
                    <a:pt x="70" y="96"/>
                  </a:lnTo>
                  <a:lnTo>
                    <a:pt x="77" y="91"/>
                  </a:lnTo>
                  <a:lnTo>
                    <a:pt x="84" y="85"/>
                  </a:lnTo>
                  <a:lnTo>
                    <a:pt x="95" y="71"/>
                  </a:lnTo>
                  <a:lnTo>
                    <a:pt x="96" y="64"/>
                  </a:lnTo>
                  <a:lnTo>
                    <a:pt x="97" y="54"/>
                  </a:lnTo>
                  <a:lnTo>
                    <a:pt x="96" y="44"/>
                  </a:lnTo>
                  <a:lnTo>
                    <a:pt x="95" y="36"/>
                  </a:lnTo>
                  <a:lnTo>
                    <a:pt x="84" y="22"/>
                  </a:lnTo>
                  <a:lnTo>
                    <a:pt x="77" y="17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3" y="10"/>
                  </a:lnTo>
                  <a:lnTo>
                    <a:pt x="53" y="9"/>
                  </a:lnTo>
                  <a:close/>
                  <a:moveTo>
                    <a:pt x="53" y="0"/>
                  </a:moveTo>
                  <a:lnTo>
                    <a:pt x="63" y="2"/>
                  </a:lnTo>
                  <a:lnTo>
                    <a:pt x="72" y="5"/>
                  </a:lnTo>
                  <a:lnTo>
                    <a:pt x="75" y="6"/>
                  </a:lnTo>
                  <a:lnTo>
                    <a:pt x="84" y="10"/>
                  </a:lnTo>
                  <a:lnTo>
                    <a:pt x="90" y="16"/>
                  </a:lnTo>
                  <a:lnTo>
                    <a:pt x="101" y="31"/>
                  </a:lnTo>
                  <a:lnTo>
                    <a:pt x="102" y="34"/>
                  </a:lnTo>
                  <a:lnTo>
                    <a:pt x="104" y="44"/>
                  </a:lnTo>
                  <a:lnTo>
                    <a:pt x="105" y="54"/>
                  </a:lnTo>
                  <a:lnTo>
                    <a:pt x="104" y="64"/>
                  </a:lnTo>
                  <a:lnTo>
                    <a:pt x="102" y="73"/>
                  </a:lnTo>
                  <a:lnTo>
                    <a:pt x="101" y="77"/>
                  </a:lnTo>
                  <a:lnTo>
                    <a:pt x="90" y="92"/>
                  </a:lnTo>
                  <a:lnTo>
                    <a:pt x="84" y="97"/>
                  </a:lnTo>
                  <a:lnTo>
                    <a:pt x="75" y="103"/>
                  </a:lnTo>
                  <a:lnTo>
                    <a:pt x="72" y="104"/>
                  </a:lnTo>
                  <a:lnTo>
                    <a:pt x="63" y="106"/>
                  </a:lnTo>
                  <a:lnTo>
                    <a:pt x="53" y="107"/>
                  </a:lnTo>
                  <a:lnTo>
                    <a:pt x="43" y="106"/>
                  </a:lnTo>
                  <a:lnTo>
                    <a:pt x="34" y="104"/>
                  </a:lnTo>
                  <a:lnTo>
                    <a:pt x="30" y="103"/>
                  </a:lnTo>
                  <a:lnTo>
                    <a:pt x="15" y="92"/>
                  </a:lnTo>
                  <a:lnTo>
                    <a:pt x="10" y="84"/>
                  </a:lnTo>
                  <a:lnTo>
                    <a:pt x="5" y="77"/>
                  </a:lnTo>
                  <a:lnTo>
                    <a:pt x="1" y="6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1" y="44"/>
                  </a:lnTo>
                  <a:lnTo>
                    <a:pt x="5" y="31"/>
                  </a:lnTo>
                  <a:lnTo>
                    <a:pt x="10" y="23"/>
                  </a:lnTo>
                  <a:lnTo>
                    <a:pt x="15" y="16"/>
                  </a:lnTo>
                  <a:lnTo>
                    <a:pt x="23" y="10"/>
                  </a:lnTo>
                  <a:lnTo>
                    <a:pt x="30" y="6"/>
                  </a:lnTo>
                  <a:lnTo>
                    <a:pt x="43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3622675" y="4154488"/>
              <a:ext cx="80963" cy="79375"/>
            </a:xfrm>
            <a:custGeom>
              <a:avLst/>
              <a:gdLst>
                <a:gd name="T0" fmla="*/ 26 w 51"/>
                <a:gd name="T1" fmla="*/ 0 h 50"/>
                <a:gd name="T2" fmla="*/ 36 w 51"/>
                <a:gd name="T3" fmla="*/ 2 h 50"/>
                <a:gd name="T4" fmla="*/ 44 w 51"/>
                <a:gd name="T5" fmla="*/ 7 h 50"/>
                <a:gd name="T6" fmla="*/ 49 w 51"/>
                <a:gd name="T7" fmla="*/ 15 h 50"/>
                <a:gd name="T8" fmla="*/ 51 w 51"/>
                <a:gd name="T9" fmla="*/ 25 h 50"/>
                <a:gd name="T10" fmla="*/ 49 w 51"/>
                <a:gd name="T11" fmla="*/ 35 h 50"/>
                <a:gd name="T12" fmla="*/ 44 w 51"/>
                <a:gd name="T13" fmla="*/ 42 h 50"/>
                <a:gd name="T14" fmla="*/ 36 w 51"/>
                <a:gd name="T15" fmla="*/ 48 h 50"/>
                <a:gd name="T16" fmla="*/ 26 w 51"/>
                <a:gd name="T17" fmla="*/ 50 h 50"/>
                <a:gd name="T18" fmla="*/ 16 w 51"/>
                <a:gd name="T19" fmla="*/ 48 h 50"/>
                <a:gd name="T20" fmla="*/ 8 w 51"/>
                <a:gd name="T21" fmla="*/ 42 h 50"/>
                <a:gd name="T22" fmla="*/ 2 w 51"/>
                <a:gd name="T23" fmla="*/ 35 h 50"/>
                <a:gd name="T24" fmla="*/ 0 w 51"/>
                <a:gd name="T25" fmla="*/ 25 h 50"/>
                <a:gd name="T26" fmla="*/ 2 w 51"/>
                <a:gd name="T27" fmla="*/ 15 h 50"/>
                <a:gd name="T28" fmla="*/ 8 w 51"/>
                <a:gd name="T29" fmla="*/ 7 h 50"/>
                <a:gd name="T30" fmla="*/ 16 w 51"/>
                <a:gd name="T31" fmla="*/ 2 h 50"/>
                <a:gd name="T32" fmla="*/ 26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6" y="0"/>
                  </a:moveTo>
                  <a:lnTo>
                    <a:pt x="36" y="2"/>
                  </a:lnTo>
                  <a:lnTo>
                    <a:pt x="44" y="7"/>
                  </a:lnTo>
                  <a:lnTo>
                    <a:pt x="49" y="15"/>
                  </a:lnTo>
                  <a:lnTo>
                    <a:pt x="51" y="25"/>
                  </a:lnTo>
                  <a:lnTo>
                    <a:pt x="49" y="35"/>
                  </a:lnTo>
                  <a:lnTo>
                    <a:pt x="44" y="42"/>
                  </a:lnTo>
                  <a:lnTo>
                    <a:pt x="36" y="48"/>
                  </a:lnTo>
                  <a:lnTo>
                    <a:pt x="26" y="50"/>
                  </a:lnTo>
                  <a:lnTo>
                    <a:pt x="16" y="48"/>
                  </a:lnTo>
                  <a:lnTo>
                    <a:pt x="8" y="42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7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3740150" y="4186238"/>
              <a:ext cx="14288" cy="14287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3781425" y="4186238"/>
              <a:ext cx="1265238" cy="14287"/>
            </a:xfrm>
            <a:custGeom>
              <a:avLst/>
              <a:gdLst>
                <a:gd name="T0" fmla="*/ 797 w 797"/>
                <a:gd name="T1" fmla="*/ 0 h 9"/>
                <a:gd name="T2" fmla="*/ 780 w 797"/>
                <a:gd name="T3" fmla="*/ 9 h 9"/>
                <a:gd name="T4" fmla="*/ 746 w 797"/>
                <a:gd name="T5" fmla="*/ 0 h 9"/>
                <a:gd name="T6" fmla="*/ 764 w 797"/>
                <a:gd name="T7" fmla="*/ 9 h 9"/>
                <a:gd name="T8" fmla="*/ 746 w 797"/>
                <a:gd name="T9" fmla="*/ 0 h 9"/>
                <a:gd name="T10" fmla="*/ 730 w 797"/>
                <a:gd name="T11" fmla="*/ 0 h 9"/>
                <a:gd name="T12" fmla="*/ 713 w 797"/>
                <a:gd name="T13" fmla="*/ 9 h 9"/>
                <a:gd name="T14" fmla="*/ 679 w 797"/>
                <a:gd name="T15" fmla="*/ 0 h 9"/>
                <a:gd name="T16" fmla="*/ 695 w 797"/>
                <a:gd name="T17" fmla="*/ 9 h 9"/>
                <a:gd name="T18" fmla="*/ 679 w 797"/>
                <a:gd name="T19" fmla="*/ 0 h 9"/>
                <a:gd name="T20" fmla="*/ 661 w 797"/>
                <a:gd name="T21" fmla="*/ 0 h 9"/>
                <a:gd name="T22" fmla="*/ 645 w 797"/>
                <a:gd name="T23" fmla="*/ 9 h 9"/>
                <a:gd name="T24" fmla="*/ 610 w 797"/>
                <a:gd name="T25" fmla="*/ 0 h 9"/>
                <a:gd name="T26" fmla="*/ 628 w 797"/>
                <a:gd name="T27" fmla="*/ 9 h 9"/>
                <a:gd name="T28" fmla="*/ 610 w 797"/>
                <a:gd name="T29" fmla="*/ 0 h 9"/>
                <a:gd name="T30" fmla="*/ 594 w 797"/>
                <a:gd name="T31" fmla="*/ 0 h 9"/>
                <a:gd name="T32" fmla="*/ 577 w 797"/>
                <a:gd name="T33" fmla="*/ 9 h 9"/>
                <a:gd name="T34" fmla="*/ 543 w 797"/>
                <a:gd name="T35" fmla="*/ 0 h 9"/>
                <a:gd name="T36" fmla="*/ 560 w 797"/>
                <a:gd name="T37" fmla="*/ 9 h 9"/>
                <a:gd name="T38" fmla="*/ 543 w 797"/>
                <a:gd name="T39" fmla="*/ 0 h 9"/>
                <a:gd name="T40" fmla="*/ 527 w 797"/>
                <a:gd name="T41" fmla="*/ 0 h 9"/>
                <a:gd name="T42" fmla="*/ 509 w 797"/>
                <a:gd name="T43" fmla="*/ 9 h 9"/>
                <a:gd name="T44" fmla="*/ 475 w 797"/>
                <a:gd name="T45" fmla="*/ 0 h 9"/>
                <a:gd name="T46" fmla="*/ 492 w 797"/>
                <a:gd name="T47" fmla="*/ 9 h 9"/>
                <a:gd name="T48" fmla="*/ 475 w 797"/>
                <a:gd name="T49" fmla="*/ 0 h 9"/>
                <a:gd name="T50" fmla="*/ 458 w 797"/>
                <a:gd name="T51" fmla="*/ 0 h 9"/>
                <a:gd name="T52" fmla="*/ 442 w 797"/>
                <a:gd name="T53" fmla="*/ 9 h 9"/>
                <a:gd name="T54" fmla="*/ 407 w 797"/>
                <a:gd name="T55" fmla="*/ 0 h 9"/>
                <a:gd name="T56" fmla="*/ 424 w 797"/>
                <a:gd name="T57" fmla="*/ 9 h 9"/>
                <a:gd name="T58" fmla="*/ 407 w 797"/>
                <a:gd name="T59" fmla="*/ 0 h 9"/>
                <a:gd name="T60" fmla="*/ 391 w 797"/>
                <a:gd name="T61" fmla="*/ 0 h 9"/>
                <a:gd name="T62" fmla="*/ 373 w 797"/>
                <a:gd name="T63" fmla="*/ 9 h 9"/>
                <a:gd name="T64" fmla="*/ 339 w 797"/>
                <a:gd name="T65" fmla="*/ 0 h 9"/>
                <a:gd name="T66" fmla="*/ 357 w 797"/>
                <a:gd name="T67" fmla="*/ 9 h 9"/>
                <a:gd name="T68" fmla="*/ 339 w 797"/>
                <a:gd name="T69" fmla="*/ 0 h 9"/>
                <a:gd name="T70" fmla="*/ 322 w 797"/>
                <a:gd name="T71" fmla="*/ 0 h 9"/>
                <a:gd name="T72" fmla="*/ 306 w 797"/>
                <a:gd name="T73" fmla="*/ 9 h 9"/>
                <a:gd name="T74" fmla="*/ 272 w 797"/>
                <a:gd name="T75" fmla="*/ 0 h 9"/>
                <a:gd name="T76" fmla="*/ 288 w 797"/>
                <a:gd name="T77" fmla="*/ 9 h 9"/>
                <a:gd name="T78" fmla="*/ 272 w 797"/>
                <a:gd name="T79" fmla="*/ 0 h 9"/>
                <a:gd name="T80" fmla="*/ 255 w 797"/>
                <a:gd name="T81" fmla="*/ 0 h 9"/>
                <a:gd name="T82" fmla="*/ 237 w 797"/>
                <a:gd name="T83" fmla="*/ 9 h 9"/>
                <a:gd name="T84" fmla="*/ 204 w 797"/>
                <a:gd name="T85" fmla="*/ 0 h 9"/>
                <a:gd name="T86" fmla="*/ 221 w 797"/>
                <a:gd name="T87" fmla="*/ 9 h 9"/>
                <a:gd name="T88" fmla="*/ 204 w 797"/>
                <a:gd name="T89" fmla="*/ 0 h 9"/>
                <a:gd name="T90" fmla="*/ 187 w 797"/>
                <a:gd name="T91" fmla="*/ 0 h 9"/>
                <a:gd name="T92" fmla="*/ 170 w 797"/>
                <a:gd name="T93" fmla="*/ 9 h 9"/>
                <a:gd name="T94" fmla="*/ 136 w 797"/>
                <a:gd name="T95" fmla="*/ 0 h 9"/>
                <a:gd name="T96" fmla="*/ 152 w 797"/>
                <a:gd name="T97" fmla="*/ 9 h 9"/>
                <a:gd name="T98" fmla="*/ 136 w 797"/>
                <a:gd name="T99" fmla="*/ 0 h 9"/>
                <a:gd name="T100" fmla="*/ 119 w 797"/>
                <a:gd name="T101" fmla="*/ 0 h 9"/>
                <a:gd name="T102" fmla="*/ 102 w 797"/>
                <a:gd name="T103" fmla="*/ 9 h 9"/>
                <a:gd name="T104" fmla="*/ 68 w 797"/>
                <a:gd name="T105" fmla="*/ 0 h 9"/>
                <a:gd name="T106" fmla="*/ 85 w 797"/>
                <a:gd name="T107" fmla="*/ 9 h 9"/>
                <a:gd name="T108" fmla="*/ 68 w 797"/>
                <a:gd name="T109" fmla="*/ 0 h 9"/>
                <a:gd name="T110" fmla="*/ 51 w 797"/>
                <a:gd name="T111" fmla="*/ 0 h 9"/>
                <a:gd name="T112" fmla="*/ 34 w 797"/>
                <a:gd name="T113" fmla="*/ 9 h 9"/>
                <a:gd name="T114" fmla="*/ 0 w 797"/>
                <a:gd name="T115" fmla="*/ 0 h 9"/>
                <a:gd name="T116" fmla="*/ 18 w 797"/>
                <a:gd name="T117" fmla="*/ 9 h 9"/>
                <a:gd name="T118" fmla="*/ 0 w 797"/>
                <a:gd name="T1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7" h="9">
                  <a:moveTo>
                    <a:pt x="780" y="0"/>
                  </a:moveTo>
                  <a:lnTo>
                    <a:pt x="797" y="0"/>
                  </a:lnTo>
                  <a:lnTo>
                    <a:pt x="797" y="9"/>
                  </a:lnTo>
                  <a:lnTo>
                    <a:pt x="780" y="9"/>
                  </a:lnTo>
                  <a:lnTo>
                    <a:pt x="780" y="0"/>
                  </a:lnTo>
                  <a:close/>
                  <a:moveTo>
                    <a:pt x="746" y="0"/>
                  </a:moveTo>
                  <a:lnTo>
                    <a:pt x="764" y="0"/>
                  </a:lnTo>
                  <a:lnTo>
                    <a:pt x="764" y="9"/>
                  </a:lnTo>
                  <a:lnTo>
                    <a:pt x="746" y="9"/>
                  </a:lnTo>
                  <a:lnTo>
                    <a:pt x="746" y="0"/>
                  </a:lnTo>
                  <a:close/>
                  <a:moveTo>
                    <a:pt x="713" y="0"/>
                  </a:moveTo>
                  <a:lnTo>
                    <a:pt x="730" y="0"/>
                  </a:lnTo>
                  <a:lnTo>
                    <a:pt x="730" y="9"/>
                  </a:lnTo>
                  <a:lnTo>
                    <a:pt x="713" y="9"/>
                  </a:lnTo>
                  <a:lnTo>
                    <a:pt x="713" y="0"/>
                  </a:lnTo>
                  <a:close/>
                  <a:moveTo>
                    <a:pt x="679" y="0"/>
                  </a:moveTo>
                  <a:lnTo>
                    <a:pt x="695" y="0"/>
                  </a:lnTo>
                  <a:lnTo>
                    <a:pt x="695" y="9"/>
                  </a:lnTo>
                  <a:lnTo>
                    <a:pt x="679" y="9"/>
                  </a:lnTo>
                  <a:lnTo>
                    <a:pt x="679" y="0"/>
                  </a:lnTo>
                  <a:close/>
                  <a:moveTo>
                    <a:pt x="645" y="0"/>
                  </a:moveTo>
                  <a:lnTo>
                    <a:pt x="661" y="0"/>
                  </a:lnTo>
                  <a:lnTo>
                    <a:pt x="661" y="9"/>
                  </a:lnTo>
                  <a:lnTo>
                    <a:pt x="645" y="9"/>
                  </a:lnTo>
                  <a:lnTo>
                    <a:pt x="645" y="0"/>
                  </a:lnTo>
                  <a:close/>
                  <a:moveTo>
                    <a:pt x="610" y="0"/>
                  </a:moveTo>
                  <a:lnTo>
                    <a:pt x="628" y="0"/>
                  </a:lnTo>
                  <a:lnTo>
                    <a:pt x="628" y="9"/>
                  </a:lnTo>
                  <a:lnTo>
                    <a:pt x="610" y="9"/>
                  </a:lnTo>
                  <a:lnTo>
                    <a:pt x="610" y="0"/>
                  </a:lnTo>
                  <a:close/>
                  <a:moveTo>
                    <a:pt x="577" y="0"/>
                  </a:moveTo>
                  <a:lnTo>
                    <a:pt x="594" y="0"/>
                  </a:lnTo>
                  <a:lnTo>
                    <a:pt x="594" y="9"/>
                  </a:lnTo>
                  <a:lnTo>
                    <a:pt x="577" y="9"/>
                  </a:lnTo>
                  <a:lnTo>
                    <a:pt x="577" y="0"/>
                  </a:lnTo>
                  <a:close/>
                  <a:moveTo>
                    <a:pt x="543" y="0"/>
                  </a:moveTo>
                  <a:lnTo>
                    <a:pt x="560" y="0"/>
                  </a:lnTo>
                  <a:lnTo>
                    <a:pt x="560" y="9"/>
                  </a:lnTo>
                  <a:lnTo>
                    <a:pt x="543" y="9"/>
                  </a:lnTo>
                  <a:lnTo>
                    <a:pt x="543" y="0"/>
                  </a:lnTo>
                  <a:close/>
                  <a:moveTo>
                    <a:pt x="509" y="0"/>
                  </a:moveTo>
                  <a:lnTo>
                    <a:pt x="527" y="0"/>
                  </a:lnTo>
                  <a:lnTo>
                    <a:pt x="527" y="9"/>
                  </a:lnTo>
                  <a:lnTo>
                    <a:pt x="509" y="9"/>
                  </a:lnTo>
                  <a:lnTo>
                    <a:pt x="509" y="0"/>
                  </a:lnTo>
                  <a:close/>
                  <a:moveTo>
                    <a:pt x="475" y="0"/>
                  </a:moveTo>
                  <a:lnTo>
                    <a:pt x="492" y="0"/>
                  </a:lnTo>
                  <a:lnTo>
                    <a:pt x="492" y="9"/>
                  </a:lnTo>
                  <a:lnTo>
                    <a:pt x="475" y="9"/>
                  </a:lnTo>
                  <a:lnTo>
                    <a:pt x="475" y="0"/>
                  </a:lnTo>
                  <a:close/>
                  <a:moveTo>
                    <a:pt x="442" y="0"/>
                  </a:moveTo>
                  <a:lnTo>
                    <a:pt x="458" y="0"/>
                  </a:lnTo>
                  <a:lnTo>
                    <a:pt x="458" y="9"/>
                  </a:lnTo>
                  <a:lnTo>
                    <a:pt x="442" y="9"/>
                  </a:lnTo>
                  <a:lnTo>
                    <a:pt x="442" y="0"/>
                  </a:lnTo>
                  <a:close/>
                  <a:moveTo>
                    <a:pt x="407" y="0"/>
                  </a:moveTo>
                  <a:lnTo>
                    <a:pt x="424" y="0"/>
                  </a:lnTo>
                  <a:lnTo>
                    <a:pt x="424" y="9"/>
                  </a:lnTo>
                  <a:lnTo>
                    <a:pt x="407" y="9"/>
                  </a:lnTo>
                  <a:lnTo>
                    <a:pt x="407" y="0"/>
                  </a:lnTo>
                  <a:close/>
                  <a:moveTo>
                    <a:pt x="373" y="0"/>
                  </a:moveTo>
                  <a:lnTo>
                    <a:pt x="391" y="0"/>
                  </a:lnTo>
                  <a:lnTo>
                    <a:pt x="391" y="9"/>
                  </a:lnTo>
                  <a:lnTo>
                    <a:pt x="373" y="9"/>
                  </a:lnTo>
                  <a:lnTo>
                    <a:pt x="373" y="0"/>
                  </a:lnTo>
                  <a:close/>
                  <a:moveTo>
                    <a:pt x="339" y="0"/>
                  </a:moveTo>
                  <a:lnTo>
                    <a:pt x="357" y="0"/>
                  </a:lnTo>
                  <a:lnTo>
                    <a:pt x="357" y="9"/>
                  </a:lnTo>
                  <a:lnTo>
                    <a:pt x="339" y="9"/>
                  </a:lnTo>
                  <a:lnTo>
                    <a:pt x="339" y="0"/>
                  </a:lnTo>
                  <a:close/>
                  <a:moveTo>
                    <a:pt x="306" y="0"/>
                  </a:moveTo>
                  <a:lnTo>
                    <a:pt x="322" y="0"/>
                  </a:lnTo>
                  <a:lnTo>
                    <a:pt x="322" y="9"/>
                  </a:lnTo>
                  <a:lnTo>
                    <a:pt x="306" y="9"/>
                  </a:lnTo>
                  <a:lnTo>
                    <a:pt x="306" y="0"/>
                  </a:lnTo>
                  <a:close/>
                  <a:moveTo>
                    <a:pt x="272" y="0"/>
                  </a:moveTo>
                  <a:lnTo>
                    <a:pt x="288" y="0"/>
                  </a:lnTo>
                  <a:lnTo>
                    <a:pt x="288" y="9"/>
                  </a:lnTo>
                  <a:lnTo>
                    <a:pt x="272" y="9"/>
                  </a:lnTo>
                  <a:lnTo>
                    <a:pt x="272" y="0"/>
                  </a:lnTo>
                  <a:close/>
                  <a:moveTo>
                    <a:pt x="237" y="0"/>
                  </a:moveTo>
                  <a:lnTo>
                    <a:pt x="255" y="0"/>
                  </a:lnTo>
                  <a:lnTo>
                    <a:pt x="255" y="9"/>
                  </a:lnTo>
                  <a:lnTo>
                    <a:pt x="237" y="9"/>
                  </a:lnTo>
                  <a:lnTo>
                    <a:pt x="237" y="0"/>
                  </a:lnTo>
                  <a:close/>
                  <a:moveTo>
                    <a:pt x="204" y="0"/>
                  </a:moveTo>
                  <a:lnTo>
                    <a:pt x="221" y="0"/>
                  </a:lnTo>
                  <a:lnTo>
                    <a:pt x="221" y="9"/>
                  </a:lnTo>
                  <a:lnTo>
                    <a:pt x="204" y="9"/>
                  </a:lnTo>
                  <a:lnTo>
                    <a:pt x="204" y="0"/>
                  </a:lnTo>
                  <a:close/>
                  <a:moveTo>
                    <a:pt x="170" y="0"/>
                  </a:moveTo>
                  <a:lnTo>
                    <a:pt x="187" y="0"/>
                  </a:lnTo>
                  <a:lnTo>
                    <a:pt x="187" y="9"/>
                  </a:lnTo>
                  <a:lnTo>
                    <a:pt x="170" y="9"/>
                  </a:lnTo>
                  <a:lnTo>
                    <a:pt x="170" y="0"/>
                  </a:lnTo>
                  <a:close/>
                  <a:moveTo>
                    <a:pt x="136" y="0"/>
                  </a:moveTo>
                  <a:lnTo>
                    <a:pt x="152" y="0"/>
                  </a:lnTo>
                  <a:lnTo>
                    <a:pt x="152" y="9"/>
                  </a:lnTo>
                  <a:lnTo>
                    <a:pt x="136" y="9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9"/>
                  </a:lnTo>
                  <a:lnTo>
                    <a:pt x="102" y="9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5" y="0"/>
                  </a:lnTo>
                  <a:lnTo>
                    <a:pt x="85" y="9"/>
                  </a:lnTo>
                  <a:lnTo>
                    <a:pt x="68" y="9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9"/>
                  </a:lnTo>
                  <a:lnTo>
                    <a:pt x="34" y="9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8" y="0"/>
                  </a:lnTo>
                  <a:lnTo>
                    <a:pt x="18" y="9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4812078" y="3605108"/>
            <a:ext cx="12041" cy="13547"/>
          </a:xfrm>
          <a:prstGeom prst="rect">
            <a:avLst/>
          </a:prstGeom>
          <a:solidFill>
            <a:schemeClr val="accent2"/>
          </a:solidFill>
          <a:ln w="0">
            <a:solidFill>
              <a:schemeClr val="accent2"/>
            </a:solidFill>
            <a:prstDash val="solid"/>
            <a:miter lim="800000"/>
          </a:ln>
        </p:spPr>
        <p:txBody>
          <a:bodyPr vert="horz" wrap="square" lIns="86699" tIns="43349" rIns="86699" bIns="43349" numCol="1" anchor="t" anchorCtr="0" compatLnSpc="1"/>
          <a:lstStyle/>
          <a:p>
            <a:endParaRPr lang="zh-CN" altLang="en-US" sz="1705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394194" y="4568428"/>
            <a:ext cx="1175551" cy="398873"/>
            <a:chOff x="3579813" y="5202238"/>
            <a:chExt cx="1239838" cy="420687"/>
          </a:xfrm>
          <a:solidFill>
            <a:schemeClr val="accent2"/>
          </a:solidFill>
        </p:grpSpPr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3579813" y="5456238"/>
              <a:ext cx="166688" cy="166687"/>
            </a:xfrm>
            <a:custGeom>
              <a:avLst/>
              <a:gdLst>
                <a:gd name="T0" fmla="*/ 43 w 105"/>
                <a:gd name="T1" fmla="*/ 10 h 105"/>
                <a:gd name="T2" fmla="*/ 29 w 105"/>
                <a:gd name="T3" fmla="*/ 15 h 105"/>
                <a:gd name="T4" fmla="*/ 16 w 105"/>
                <a:gd name="T5" fmla="*/ 28 h 105"/>
                <a:gd name="T6" fmla="*/ 12 w 105"/>
                <a:gd name="T7" fmla="*/ 37 h 105"/>
                <a:gd name="T8" fmla="*/ 9 w 105"/>
                <a:gd name="T9" fmla="*/ 52 h 105"/>
                <a:gd name="T10" fmla="*/ 12 w 105"/>
                <a:gd name="T11" fmla="*/ 68 h 105"/>
                <a:gd name="T12" fmla="*/ 22 w 105"/>
                <a:gd name="T13" fmla="*/ 83 h 105"/>
                <a:gd name="T14" fmla="*/ 43 w 105"/>
                <a:gd name="T15" fmla="*/ 95 h 105"/>
                <a:gd name="T16" fmla="*/ 63 w 105"/>
                <a:gd name="T17" fmla="*/ 95 h 105"/>
                <a:gd name="T18" fmla="*/ 77 w 105"/>
                <a:gd name="T19" fmla="*/ 89 h 105"/>
                <a:gd name="T20" fmla="*/ 95 w 105"/>
                <a:gd name="T21" fmla="*/ 69 h 105"/>
                <a:gd name="T22" fmla="*/ 97 w 105"/>
                <a:gd name="T23" fmla="*/ 52 h 105"/>
                <a:gd name="T24" fmla="*/ 95 w 105"/>
                <a:gd name="T25" fmla="*/ 36 h 105"/>
                <a:gd name="T26" fmla="*/ 84 w 105"/>
                <a:gd name="T27" fmla="*/ 22 h 105"/>
                <a:gd name="T28" fmla="*/ 70 w 105"/>
                <a:gd name="T29" fmla="*/ 11 h 105"/>
                <a:gd name="T30" fmla="*/ 53 w 105"/>
                <a:gd name="T31" fmla="*/ 8 h 105"/>
                <a:gd name="T32" fmla="*/ 63 w 105"/>
                <a:gd name="T33" fmla="*/ 1 h 105"/>
                <a:gd name="T34" fmla="*/ 75 w 105"/>
                <a:gd name="T35" fmla="*/ 4 h 105"/>
                <a:gd name="T36" fmla="*/ 90 w 105"/>
                <a:gd name="T37" fmla="*/ 15 h 105"/>
                <a:gd name="T38" fmla="*/ 101 w 105"/>
                <a:gd name="T39" fmla="*/ 30 h 105"/>
                <a:gd name="T40" fmla="*/ 104 w 105"/>
                <a:gd name="T41" fmla="*/ 42 h 105"/>
                <a:gd name="T42" fmla="*/ 104 w 105"/>
                <a:gd name="T43" fmla="*/ 62 h 105"/>
                <a:gd name="T44" fmla="*/ 101 w 105"/>
                <a:gd name="T45" fmla="*/ 75 h 105"/>
                <a:gd name="T46" fmla="*/ 84 w 105"/>
                <a:gd name="T47" fmla="*/ 95 h 105"/>
                <a:gd name="T48" fmla="*/ 72 w 105"/>
                <a:gd name="T49" fmla="*/ 102 h 105"/>
                <a:gd name="T50" fmla="*/ 53 w 105"/>
                <a:gd name="T51" fmla="*/ 105 h 105"/>
                <a:gd name="T52" fmla="*/ 34 w 105"/>
                <a:gd name="T53" fmla="*/ 102 h 105"/>
                <a:gd name="T54" fmla="*/ 15 w 105"/>
                <a:gd name="T55" fmla="*/ 90 h 105"/>
                <a:gd name="T56" fmla="*/ 5 w 105"/>
                <a:gd name="T57" fmla="*/ 75 h 105"/>
                <a:gd name="T58" fmla="*/ 0 w 105"/>
                <a:gd name="T59" fmla="*/ 52 h 105"/>
                <a:gd name="T60" fmla="*/ 1 w 105"/>
                <a:gd name="T61" fmla="*/ 42 h 105"/>
                <a:gd name="T62" fmla="*/ 5 w 105"/>
                <a:gd name="T63" fmla="*/ 30 h 105"/>
                <a:gd name="T64" fmla="*/ 15 w 105"/>
                <a:gd name="T65" fmla="*/ 15 h 105"/>
                <a:gd name="T66" fmla="*/ 30 w 105"/>
                <a:gd name="T67" fmla="*/ 4 h 105"/>
                <a:gd name="T68" fmla="*/ 43 w 105"/>
                <a:gd name="T69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105">
                  <a:moveTo>
                    <a:pt x="53" y="8"/>
                  </a:moveTo>
                  <a:lnTo>
                    <a:pt x="43" y="10"/>
                  </a:lnTo>
                  <a:lnTo>
                    <a:pt x="36" y="12"/>
                  </a:lnTo>
                  <a:lnTo>
                    <a:pt x="29" y="15"/>
                  </a:lnTo>
                  <a:lnTo>
                    <a:pt x="22" y="22"/>
                  </a:lnTo>
                  <a:lnTo>
                    <a:pt x="16" y="2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6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3" y="95"/>
                  </a:lnTo>
                  <a:lnTo>
                    <a:pt x="53" y="97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7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89" y="28"/>
                  </a:lnTo>
                  <a:lnTo>
                    <a:pt x="84" y="22"/>
                  </a:lnTo>
                  <a:lnTo>
                    <a:pt x="77" y="15"/>
                  </a:lnTo>
                  <a:lnTo>
                    <a:pt x="70" y="11"/>
                  </a:lnTo>
                  <a:lnTo>
                    <a:pt x="63" y="10"/>
                  </a:lnTo>
                  <a:lnTo>
                    <a:pt x="53" y="8"/>
                  </a:lnTo>
                  <a:close/>
                  <a:moveTo>
                    <a:pt x="53" y="0"/>
                  </a:moveTo>
                  <a:lnTo>
                    <a:pt x="63" y="1"/>
                  </a:lnTo>
                  <a:lnTo>
                    <a:pt x="72" y="3"/>
                  </a:lnTo>
                  <a:lnTo>
                    <a:pt x="75" y="4"/>
                  </a:lnTo>
                  <a:lnTo>
                    <a:pt x="84" y="8"/>
                  </a:lnTo>
                  <a:lnTo>
                    <a:pt x="90" y="15"/>
                  </a:lnTo>
                  <a:lnTo>
                    <a:pt x="96" y="22"/>
                  </a:lnTo>
                  <a:lnTo>
                    <a:pt x="101" y="30"/>
                  </a:lnTo>
                  <a:lnTo>
                    <a:pt x="102" y="33"/>
                  </a:lnTo>
                  <a:lnTo>
                    <a:pt x="104" y="42"/>
                  </a:lnTo>
                  <a:lnTo>
                    <a:pt x="105" y="52"/>
                  </a:lnTo>
                  <a:lnTo>
                    <a:pt x="104" y="62"/>
                  </a:lnTo>
                  <a:lnTo>
                    <a:pt x="102" y="72"/>
                  </a:lnTo>
                  <a:lnTo>
                    <a:pt x="101" y="75"/>
                  </a:lnTo>
                  <a:lnTo>
                    <a:pt x="90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3" y="105"/>
                  </a:lnTo>
                  <a:lnTo>
                    <a:pt x="43" y="104"/>
                  </a:lnTo>
                  <a:lnTo>
                    <a:pt x="34" y="102"/>
                  </a:lnTo>
                  <a:lnTo>
                    <a:pt x="30" y="101"/>
                  </a:lnTo>
                  <a:lnTo>
                    <a:pt x="15" y="90"/>
                  </a:lnTo>
                  <a:lnTo>
                    <a:pt x="10" y="82"/>
                  </a:lnTo>
                  <a:lnTo>
                    <a:pt x="5" y="75"/>
                  </a:lnTo>
                  <a:lnTo>
                    <a:pt x="1" y="6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42"/>
                  </a:lnTo>
                  <a:lnTo>
                    <a:pt x="4" y="33"/>
                  </a:lnTo>
                  <a:lnTo>
                    <a:pt x="5" y="30"/>
                  </a:lnTo>
                  <a:lnTo>
                    <a:pt x="10" y="22"/>
                  </a:lnTo>
                  <a:lnTo>
                    <a:pt x="15" y="15"/>
                  </a:lnTo>
                  <a:lnTo>
                    <a:pt x="23" y="8"/>
                  </a:lnTo>
                  <a:lnTo>
                    <a:pt x="30" y="4"/>
                  </a:lnTo>
                  <a:lnTo>
                    <a:pt x="34" y="3"/>
                  </a:lnTo>
                  <a:lnTo>
                    <a:pt x="43" y="1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622675" y="5499100"/>
              <a:ext cx="80963" cy="79375"/>
            </a:xfrm>
            <a:custGeom>
              <a:avLst/>
              <a:gdLst>
                <a:gd name="T0" fmla="*/ 26 w 51"/>
                <a:gd name="T1" fmla="*/ 0 h 50"/>
                <a:gd name="T2" fmla="*/ 36 w 51"/>
                <a:gd name="T3" fmla="*/ 2 h 50"/>
                <a:gd name="T4" fmla="*/ 44 w 51"/>
                <a:gd name="T5" fmla="*/ 8 h 50"/>
                <a:gd name="T6" fmla="*/ 49 w 51"/>
                <a:gd name="T7" fmla="*/ 15 h 50"/>
                <a:gd name="T8" fmla="*/ 51 w 51"/>
                <a:gd name="T9" fmla="*/ 25 h 50"/>
                <a:gd name="T10" fmla="*/ 49 w 51"/>
                <a:gd name="T11" fmla="*/ 35 h 50"/>
                <a:gd name="T12" fmla="*/ 44 w 51"/>
                <a:gd name="T13" fmla="*/ 42 h 50"/>
                <a:gd name="T14" fmla="*/ 36 w 51"/>
                <a:gd name="T15" fmla="*/ 48 h 50"/>
                <a:gd name="T16" fmla="*/ 26 w 51"/>
                <a:gd name="T17" fmla="*/ 50 h 50"/>
                <a:gd name="T18" fmla="*/ 16 w 51"/>
                <a:gd name="T19" fmla="*/ 48 h 50"/>
                <a:gd name="T20" fmla="*/ 8 w 51"/>
                <a:gd name="T21" fmla="*/ 42 h 50"/>
                <a:gd name="T22" fmla="*/ 2 w 51"/>
                <a:gd name="T23" fmla="*/ 35 h 50"/>
                <a:gd name="T24" fmla="*/ 0 w 51"/>
                <a:gd name="T25" fmla="*/ 25 h 50"/>
                <a:gd name="T26" fmla="*/ 2 w 51"/>
                <a:gd name="T27" fmla="*/ 15 h 50"/>
                <a:gd name="T28" fmla="*/ 8 w 51"/>
                <a:gd name="T29" fmla="*/ 8 h 50"/>
                <a:gd name="T30" fmla="*/ 16 w 51"/>
                <a:gd name="T31" fmla="*/ 2 h 50"/>
                <a:gd name="T32" fmla="*/ 26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6" y="0"/>
                  </a:moveTo>
                  <a:lnTo>
                    <a:pt x="36" y="2"/>
                  </a:lnTo>
                  <a:lnTo>
                    <a:pt x="44" y="8"/>
                  </a:lnTo>
                  <a:lnTo>
                    <a:pt x="49" y="15"/>
                  </a:lnTo>
                  <a:lnTo>
                    <a:pt x="51" y="25"/>
                  </a:lnTo>
                  <a:lnTo>
                    <a:pt x="49" y="35"/>
                  </a:lnTo>
                  <a:lnTo>
                    <a:pt x="44" y="42"/>
                  </a:lnTo>
                  <a:lnTo>
                    <a:pt x="36" y="48"/>
                  </a:lnTo>
                  <a:lnTo>
                    <a:pt x="26" y="50"/>
                  </a:lnTo>
                  <a:lnTo>
                    <a:pt x="16" y="48"/>
                  </a:lnTo>
                  <a:lnTo>
                    <a:pt x="8" y="42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740150" y="5532438"/>
              <a:ext cx="14288" cy="12700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3779838" y="5532438"/>
              <a:ext cx="989013" cy="12700"/>
            </a:xfrm>
            <a:custGeom>
              <a:avLst/>
              <a:gdLst>
                <a:gd name="T0" fmla="*/ 623 w 623"/>
                <a:gd name="T1" fmla="*/ 0 h 8"/>
                <a:gd name="T2" fmla="*/ 607 w 623"/>
                <a:gd name="T3" fmla="*/ 8 h 8"/>
                <a:gd name="T4" fmla="*/ 573 w 623"/>
                <a:gd name="T5" fmla="*/ 0 h 8"/>
                <a:gd name="T6" fmla="*/ 590 w 623"/>
                <a:gd name="T7" fmla="*/ 8 h 8"/>
                <a:gd name="T8" fmla="*/ 573 w 623"/>
                <a:gd name="T9" fmla="*/ 0 h 8"/>
                <a:gd name="T10" fmla="*/ 556 w 623"/>
                <a:gd name="T11" fmla="*/ 0 h 8"/>
                <a:gd name="T12" fmla="*/ 540 w 623"/>
                <a:gd name="T13" fmla="*/ 8 h 8"/>
                <a:gd name="T14" fmla="*/ 506 w 623"/>
                <a:gd name="T15" fmla="*/ 0 h 8"/>
                <a:gd name="T16" fmla="*/ 522 w 623"/>
                <a:gd name="T17" fmla="*/ 8 h 8"/>
                <a:gd name="T18" fmla="*/ 506 w 623"/>
                <a:gd name="T19" fmla="*/ 0 h 8"/>
                <a:gd name="T20" fmla="*/ 488 w 623"/>
                <a:gd name="T21" fmla="*/ 0 h 8"/>
                <a:gd name="T22" fmla="*/ 472 w 623"/>
                <a:gd name="T23" fmla="*/ 8 h 8"/>
                <a:gd name="T24" fmla="*/ 438 w 623"/>
                <a:gd name="T25" fmla="*/ 0 h 8"/>
                <a:gd name="T26" fmla="*/ 455 w 623"/>
                <a:gd name="T27" fmla="*/ 8 h 8"/>
                <a:gd name="T28" fmla="*/ 438 w 623"/>
                <a:gd name="T29" fmla="*/ 0 h 8"/>
                <a:gd name="T30" fmla="*/ 421 w 623"/>
                <a:gd name="T31" fmla="*/ 0 h 8"/>
                <a:gd name="T32" fmla="*/ 405 w 623"/>
                <a:gd name="T33" fmla="*/ 8 h 8"/>
                <a:gd name="T34" fmla="*/ 371 w 623"/>
                <a:gd name="T35" fmla="*/ 0 h 8"/>
                <a:gd name="T36" fmla="*/ 387 w 623"/>
                <a:gd name="T37" fmla="*/ 8 h 8"/>
                <a:gd name="T38" fmla="*/ 371 w 623"/>
                <a:gd name="T39" fmla="*/ 0 h 8"/>
                <a:gd name="T40" fmla="*/ 354 w 623"/>
                <a:gd name="T41" fmla="*/ 0 h 8"/>
                <a:gd name="T42" fmla="*/ 337 w 623"/>
                <a:gd name="T43" fmla="*/ 8 h 8"/>
                <a:gd name="T44" fmla="*/ 304 w 623"/>
                <a:gd name="T45" fmla="*/ 0 h 8"/>
                <a:gd name="T46" fmla="*/ 320 w 623"/>
                <a:gd name="T47" fmla="*/ 8 h 8"/>
                <a:gd name="T48" fmla="*/ 304 w 623"/>
                <a:gd name="T49" fmla="*/ 0 h 8"/>
                <a:gd name="T50" fmla="*/ 286 w 623"/>
                <a:gd name="T51" fmla="*/ 0 h 8"/>
                <a:gd name="T52" fmla="*/ 270 w 623"/>
                <a:gd name="T53" fmla="*/ 8 h 8"/>
                <a:gd name="T54" fmla="*/ 236 w 623"/>
                <a:gd name="T55" fmla="*/ 0 h 8"/>
                <a:gd name="T56" fmla="*/ 252 w 623"/>
                <a:gd name="T57" fmla="*/ 8 h 8"/>
                <a:gd name="T58" fmla="*/ 236 w 623"/>
                <a:gd name="T59" fmla="*/ 0 h 8"/>
                <a:gd name="T60" fmla="*/ 219 w 623"/>
                <a:gd name="T61" fmla="*/ 0 h 8"/>
                <a:gd name="T62" fmla="*/ 202 w 623"/>
                <a:gd name="T63" fmla="*/ 8 h 8"/>
                <a:gd name="T64" fmla="*/ 169 w 623"/>
                <a:gd name="T65" fmla="*/ 0 h 8"/>
                <a:gd name="T66" fmla="*/ 185 w 623"/>
                <a:gd name="T67" fmla="*/ 8 h 8"/>
                <a:gd name="T68" fmla="*/ 169 w 623"/>
                <a:gd name="T69" fmla="*/ 0 h 8"/>
                <a:gd name="T70" fmla="*/ 151 w 623"/>
                <a:gd name="T71" fmla="*/ 0 h 8"/>
                <a:gd name="T72" fmla="*/ 135 w 623"/>
                <a:gd name="T73" fmla="*/ 8 h 8"/>
                <a:gd name="T74" fmla="*/ 101 w 623"/>
                <a:gd name="T75" fmla="*/ 0 h 8"/>
                <a:gd name="T76" fmla="*/ 118 w 623"/>
                <a:gd name="T77" fmla="*/ 8 h 8"/>
                <a:gd name="T78" fmla="*/ 101 w 623"/>
                <a:gd name="T79" fmla="*/ 0 h 8"/>
                <a:gd name="T80" fmla="*/ 84 w 623"/>
                <a:gd name="T81" fmla="*/ 0 h 8"/>
                <a:gd name="T82" fmla="*/ 68 w 623"/>
                <a:gd name="T83" fmla="*/ 8 h 8"/>
                <a:gd name="T84" fmla="*/ 34 w 623"/>
                <a:gd name="T85" fmla="*/ 0 h 8"/>
                <a:gd name="T86" fmla="*/ 51 w 623"/>
                <a:gd name="T87" fmla="*/ 8 h 8"/>
                <a:gd name="T88" fmla="*/ 34 w 623"/>
                <a:gd name="T89" fmla="*/ 0 h 8"/>
                <a:gd name="T90" fmla="*/ 17 w 623"/>
                <a:gd name="T91" fmla="*/ 0 h 8"/>
                <a:gd name="T92" fmla="*/ 0 w 623"/>
                <a:gd name="T9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23" h="8">
                  <a:moveTo>
                    <a:pt x="607" y="0"/>
                  </a:moveTo>
                  <a:lnTo>
                    <a:pt x="623" y="0"/>
                  </a:lnTo>
                  <a:lnTo>
                    <a:pt x="623" y="8"/>
                  </a:lnTo>
                  <a:lnTo>
                    <a:pt x="607" y="8"/>
                  </a:lnTo>
                  <a:lnTo>
                    <a:pt x="607" y="0"/>
                  </a:lnTo>
                  <a:close/>
                  <a:moveTo>
                    <a:pt x="573" y="0"/>
                  </a:moveTo>
                  <a:lnTo>
                    <a:pt x="590" y="0"/>
                  </a:lnTo>
                  <a:lnTo>
                    <a:pt x="590" y="8"/>
                  </a:lnTo>
                  <a:lnTo>
                    <a:pt x="573" y="8"/>
                  </a:lnTo>
                  <a:lnTo>
                    <a:pt x="573" y="0"/>
                  </a:lnTo>
                  <a:close/>
                  <a:moveTo>
                    <a:pt x="540" y="0"/>
                  </a:moveTo>
                  <a:lnTo>
                    <a:pt x="556" y="0"/>
                  </a:lnTo>
                  <a:lnTo>
                    <a:pt x="556" y="8"/>
                  </a:lnTo>
                  <a:lnTo>
                    <a:pt x="540" y="8"/>
                  </a:lnTo>
                  <a:lnTo>
                    <a:pt x="540" y="0"/>
                  </a:lnTo>
                  <a:close/>
                  <a:moveTo>
                    <a:pt x="506" y="0"/>
                  </a:moveTo>
                  <a:lnTo>
                    <a:pt x="522" y="0"/>
                  </a:lnTo>
                  <a:lnTo>
                    <a:pt x="522" y="8"/>
                  </a:lnTo>
                  <a:lnTo>
                    <a:pt x="506" y="8"/>
                  </a:lnTo>
                  <a:lnTo>
                    <a:pt x="506" y="0"/>
                  </a:lnTo>
                  <a:close/>
                  <a:moveTo>
                    <a:pt x="472" y="0"/>
                  </a:moveTo>
                  <a:lnTo>
                    <a:pt x="488" y="0"/>
                  </a:lnTo>
                  <a:lnTo>
                    <a:pt x="488" y="8"/>
                  </a:lnTo>
                  <a:lnTo>
                    <a:pt x="472" y="8"/>
                  </a:lnTo>
                  <a:lnTo>
                    <a:pt x="472" y="0"/>
                  </a:lnTo>
                  <a:close/>
                  <a:moveTo>
                    <a:pt x="438" y="0"/>
                  </a:moveTo>
                  <a:lnTo>
                    <a:pt x="455" y="0"/>
                  </a:lnTo>
                  <a:lnTo>
                    <a:pt x="455" y="8"/>
                  </a:lnTo>
                  <a:lnTo>
                    <a:pt x="438" y="8"/>
                  </a:lnTo>
                  <a:lnTo>
                    <a:pt x="438" y="0"/>
                  </a:lnTo>
                  <a:close/>
                  <a:moveTo>
                    <a:pt x="405" y="0"/>
                  </a:moveTo>
                  <a:lnTo>
                    <a:pt x="421" y="0"/>
                  </a:lnTo>
                  <a:lnTo>
                    <a:pt x="421" y="8"/>
                  </a:lnTo>
                  <a:lnTo>
                    <a:pt x="405" y="8"/>
                  </a:lnTo>
                  <a:lnTo>
                    <a:pt x="405" y="0"/>
                  </a:lnTo>
                  <a:close/>
                  <a:moveTo>
                    <a:pt x="371" y="0"/>
                  </a:moveTo>
                  <a:lnTo>
                    <a:pt x="387" y="0"/>
                  </a:lnTo>
                  <a:lnTo>
                    <a:pt x="387" y="8"/>
                  </a:lnTo>
                  <a:lnTo>
                    <a:pt x="371" y="8"/>
                  </a:lnTo>
                  <a:lnTo>
                    <a:pt x="371" y="0"/>
                  </a:lnTo>
                  <a:close/>
                  <a:moveTo>
                    <a:pt x="337" y="0"/>
                  </a:moveTo>
                  <a:lnTo>
                    <a:pt x="354" y="0"/>
                  </a:lnTo>
                  <a:lnTo>
                    <a:pt x="354" y="8"/>
                  </a:lnTo>
                  <a:lnTo>
                    <a:pt x="337" y="8"/>
                  </a:lnTo>
                  <a:lnTo>
                    <a:pt x="337" y="0"/>
                  </a:lnTo>
                  <a:close/>
                  <a:moveTo>
                    <a:pt x="304" y="0"/>
                  </a:moveTo>
                  <a:lnTo>
                    <a:pt x="320" y="0"/>
                  </a:lnTo>
                  <a:lnTo>
                    <a:pt x="320" y="8"/>
                  </a:lnTo>
                  <a:lnTo>
                    <a:pt x="304" y="8"/>
                  </a:lnTo>
                  <a:lnTo>
                    <a:pt x="304" y="0"/>
                  </a:lnTo>
                  <a:close/>
                  <a:moveTo>
                    <a:pt x="270" y="0"/>
                  </a:moveTo>
                  <a:lnTo>
                    <a:pt x="286" y="0"/>
                  </a:lnTo>
                  <a:lnTo>
                    <a:pt x="286" y="8"/>
                  </a:lnTo>
                  <a:lnTo>
                    <a:pt x="270" y="8"/>
                  </a:lnTo>
                  <a:lnTo>
                    <a:pt x="270" y="0"/>
                  </a:lnTo>
                  <a:close/>
                  <a:moveTo>
                    <a:pt x="236" y="0"/>
                  </a:moveTo>
                  <a:lnTo>
                    <a:pt x="252" y="0"/>
                  </a:lnTo>
                  <a:lnTo>
                    <a:pt x="252" y="8"/>
                  </a:lnTo>
                  <a:lnTo>
                    <a:pt x="236" y="8"/>
                  </a:lnTo>
                  <a:lnTo>
                    <a:pt x="236" y="0"/>
                  </a:lnTo>
                  <a:close/>
                  <a:moveTo>
                    <a:pt x="202" y="0"/>
                  </a:moveTo>
                  <a:lnTo>
                    <a:pt x="219" y="0"/>
                  </a:lnTo>
                  <a:lnTo>
                    <a:pt x="219" y="8"/>
                  </a:lnTo>
                  <a:lnTo>
                    <a:pt x="202" y="8"/>
                  </a:lnTo>
                  <a:lnTo>
                    <a:pt x="202" y="0"/>
                  </a:lnTo>
                  <a:close/>
                  <a:moveTo>
                    <a:pt x="169" y="0"/>
                  </a:moveTo>
                  <a:lnTo>
                    <a:pt x="185" y="0"/>
                  </a:lnTo>
                  <a:lnTo>
                    <a:pt x="185" y="8"/>
                  </a:lnTo>
                  <a:lnTo>
                    <a:pt x="169" y="8"/>
                  </a:lnTo>
                  <a:lnTo>
                    <a:pt x="169" y="0"/>
                  </a:lnTo>
                  <a:close/>
                  <a:moveTo>
                    <a:pt x="135" y="0"/>
                  </a:moveTo>
                  <a:lnTo>
                    <a:pt x="151" y="0"/>
                  </a:lnTo>
                  <a:lnTo>
                    <a:pt x="151" y="8"/>
                  </a:lnTo>
                  <a:lnTo>
                    <a:pt x="135" y="8"/>
                  </a:lnTo>
                  <a:lnTo>
                    <a:pt x="135" y="0"/>
                  </a:lnTo>
                  <a:close/>
                  <a:moveTo>
                    <a:pt x="101" y="0"/>
                  </a:moveTo>
                  <a:lnTo>
                    <a:pt x="118" y="0"/>
                  </a:lnTo>
                  <a:lnTo>
                    <a:pt x="118" y="8"/>
                  </a:lnTo>
                  <a:lnTo>
                    <a:pt x="101" y="8"/>
                  </a:lnTo>
                  <a:lnTo>
                    <a:pt x="101" y="0"/>
                  </a:lnTo>
                  <a:close/>
                  <a:moveTo>
                    <a:pt x="68" y="0"/>
                  </a:moveTo>
                  <a:lnTo>
                    <a:pt x="84" y="0"/>
                  </a:lnTo>
                  <a:lnTo>
                    <a:pt x="84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4" y="8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4799013" y="5524500"/>
              <a:ext cx="20638" cy="20637"/>
            </a:xfrm>
            <a:custGeom>
              <a:avLst/>
              <a:gdLst>
                <a:gd name="T0" fmla="*/ 4 w 13"/>
                <a:gd name="T1" fmla="*/ 0 h 13"/>
                <a:gd name="T2" fmla="*/ 13 w 13"/>
                <a:gd name="T3" fmla="*/ 0 h 13"/>
                <a:gd name="T4" fmla="*/ 13 w 13"/>
                <a:gd name="T5" fmla="*/ 13 h 13"/>
                <a:gd name="T6" fmla="*/ 0 w 13"/>
                <a:gd name="T7" fmla="*/ 13 h 13"/>
                <a:gd name="T8" fmla="*/ 0 w 13"/>
                <a:gd name="T9" fmla="*/ 5 h 13"/>
                <a:gd name="T10" fmla="*/ 4 w 13"/>
                <a:gd name="T11" fmla="*/ 5 h 13"/>
                <a:gd name="T12" fmla="*/ 4 w 13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4" y="0"/>
                  </a:moveTo>
                  <a:lnTo>
                    <a:pt x="13" y="0"/>
                  </a:lnTo>
                  <a:lnTo>
                    <a:pt x="13" y="13"/>
                  </a:lnTo>
                  <a:lnTo>
                    <a:pt x="0" y="13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4805363" y="5243513"/>
              <a:ext cx="14288" cy="254000"/>
            </a:xfrm>
            <a:custGeom>
              <a:avLst/>
              <a:gdLst>
                <a:gd name="T0" fmla="*/ 0 w 9"/>
                <a:gd name="T1" fmla="*/ 142 h 160"/>
                <a:gd name="T2" fmla="*/ 9 w 9"/>
                <a:gd name="T3" fmla="*/ 142 h 160"/>
                <a:gd name="T4" fmla="*/ 9 w 9"/>
                <a:gd name="T5" fmla="*/ 160 h 160"/>
                <a:gd name="T6" fmla="*/ 0 w 9"/>
                <a:gd name="T7" fmla="*/ 160 h 160"/>
                <a:gd name="T8" fmla="*/ 0 w 9"/>
                <a:gd name="T9" fmla="*/ 142 h 160"/>
                <a:gd name="T10" fmla="*/ 0 w 9"/>
                <a:gd name="T11" fmla="*/ 107 h 160"/>
                <a:gd name="T12" fmla="*/ 9 w 9"/>
                <a:gd name="T13" fmla="*/ 107 h 160"/>
                <a:gd name="T14" fmla="*/ 9 w 9"/>
                <a:gd name="T15" fmla="*/ 124 h 160"/>
                <a:gd name="T16" fmla="*/ 0 w 9"/>
                <a:gd name="T17" fmla="*/ 124 h 160"/>
                <a:gd name="T18" fmla="*/ 0 w 9"/>
                <a:gd name="T19" fmla="*/ 107 h 160"/>
                <a:gd name="T20" fmla="*/ 0 w 9"/>
                <a:gd name="T21" fmla="*/ 71 h 160"/>
                <a:gd name="T22" fmla="*/ 9 w 9"/>
                <a:gd name="T23" fmla="*/ 71 h 160"/>
                <a:gd name="T24" fmla="*/ 9 w 9"/>
                <a:gd name="T25" fmla="*/ 89 h 160"/>
                <a:gd name="T26" fmla="*/ 0 w 9"/>
                <a:gd name="T27" fmla="*/ 89 h 160"/>
                <a:gd name="T28" fmla="*/ 0 w 9"/>
                <a:gd name="T29" fmla="*/ 71 h 160"/>
                <a:gd name="T30" fmla="*/ 0 w 9"/>
                <a:gd name="T31" fmla="*/ 36 h 160"/>
                <a:gd name="T32" fmla="*/ 9 w 9"/>
                <a:gd name="T33" fmla="*/ 36 h 160"/>
                <a:gd name="T34" fmla="*/ 9 w 9"/>
                <a:gd name="T35" fmla="*/ 53 h 160"/>
                <a:gd name="T36" fmla="*/ 0 w 9"/>
                <a:gd name="T37" fmla="*/ 53 h 160"/>
                <a:gd name="T38" fmla="*/ 0 w 9"/>
                <a:gd name="T39" fmla="*/ 36 h 160"/>
                <a:gd name="T40" fmla="*/ 0 w 9"/>
                <a:gd name="T41" fmla="*/ 0 h 160"/>
                <a:gd name="T42" fmla="*/ 9 w 9"/>
                <a:gd name="T43" fmla="*/ 0 h 160"/>
                <a:gd name="T44" fmla="*/ 9 w 9"/>
                <a:gd name="T45" fmla="*/ 17 h 160"/>
                <a:gd name="T46" fmla="*/ 0 w 9"/>
                <a:gd name="T47" fmla="*/ 17 h 160"/>
                <a:gd name="T48" fmla="*/ 0 w 9"/>
                <a:gd name="T4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" h="160">
                  <a:moveTo>
                    <a:pt x="0" y="142"/>
                  </a:moveTo>
                  <a:lnTo>
                    <a:pt x="9" y="142"/>
                  </a:lnTo>
                  <a:lnTo>
                    <a:pt x="9" y="160"/>
                  </a:lnTo>
                  <a:lnTo>
                    <a:pt x="0" y="160"/>
                  </a:lnTo>
                  <a:lnTo>
                    <a:pt x="0" y="142"/>
                  </a:lnTo>
                  <a:close/>
                  <a:moveTo>
                    <a:pt x="0" y="107"/>
                  </a:moveTo>
                  <a:lnTo>
                    <a:pt x="9" y="107"/>
                  </a:lnTo>
                  <a:lnTo>
                    <a:pt x="9" y="124"/>
                  </a:lnTo>
                  <a:lnTo>
                    <a:pt x="0" y="124"/>
                  </a:lnTo>
                  <a:lnTo>
                    <a:pt x="0" y="107"/>
                  </a:lnTo>
                  <a:close/>
                  <a:moveTo>
                    <a:pt x="0" y="71"/>
                  </a:moveTo>
                  <a:lnTo>
                    <a:pt x="9" y="71"/>
                  </a:lnTo>
                  <a:lnTo>
                    <a:pt x="9" y="89"/>
                  </a:lnTo>
                  <a:lnTo>
                    <a:pt x="0" y="89"/>
                  </a:lnTo>
                  <a:lnTo>
                    <a:pt x="0" y="71"/>
                  </a:lnTo>
                  <a:close/>
                  <a:moveTo>
                    <a:pt x="0" y="36"/>
                  </a:moveTo>
                  <a:lnTo>
                    <a:pt x="9" y="36"/>
                  </a:lnTo>
                  <a:lnTo>
                    <a:pt x="9" y="53"/>
                  </a:lnTo>
                  <a:lnTo>
                    <a:pt x="0" y="53"/>
                  </a:lnTo>
                  <a:lnTo>
                    <a:pt x="0" y="36"/>
                  </a:lnTo>
                  <a:close/>
                  <a:moveTo>
                    <a:pt x="0" y="0"/>
                  </a:moveTo>
                  <a:lnTo>
                    <a:pt x="9" y="0"/>
                  </a:lnTo>
                  <a:lnTo>
                    <a:pt x="9" y="17"/>
                  </a:lnTo>
                  <a:lnTo>
                    <a:pt x="0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4805363" y="5202238"/>
              <a:ext cx="14288" cy="14287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956965" y="2265494"/>
            <a:ext cx="1837832" cy="158044"/>
            <a:chOff x="7337425" y="2773363"/>
            <a:chExt cx="1938338" cy="166687"/>
          </a:xfrm>
          <a:solidFill>
            <a:schemeClr val="accent2"/>
          </a:solidFill>
        </p:grpSpPr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9107488" y="2773363"/>
              <a:ext cx="168275" cy="166687"/>
            </a:xfrm>
            <a:custGeom>
              <a:avLst/>
              <a:gdLst>
                <a:gd name="T0" fmla="*/ 44 w 106"/>
                <a:gd name="T1" fmla="*/ 9 h 105"/>
                <a:gd name="T2" fmla="*/ 30 w 106"/>
                <a:gd name="T3" fmla="*/ 16 h 105"/>
                <a:gd name="T4" fmla="*/ 17 w 106"/>
                <a:gd name="T5" fmla="*/ 29 h 105"/>
                <a:gd name="T6" fmla="*/ 12 w 106"/>
                <a:gd name="T7" fmla="*/ 37 h 105"/>
                <a:gd name="T8" fmla="*/ 9 w 106"/>
                <a:gd name="T9" fmla="*/ 52 h 105"/>
                <a:gd name="T10" fmla="*/ 12 w 106"/>
                <a:gd name="T11" fmla="*/ 68 h 105"/>
                <a:gd name="T12" fmla="*/ 22 w 106"/>
                <a:gd name="T13" fmla="*/ 83 h 105"/>
                <a:gd name="T14" fmla="*/ 44 w 106"/>
                <a:gd name="T15" fmla="*/ 95 h 105"/>
                <a:gd name="T16" fmla="*/ 63 w 106"/>
                <a:gd name="T17" fmla="*/ 95 h 105"/>
                <a:gd name="T18" fmla="*/ 78 w 106"/>
                <a:gd name="T19" fmla="*/ 89 h 105"/>
                <a:gd name="T20" fmla="*/ 95 w 106"/>
                <a:gd name="T21" fmla="*/ 69 h 105"/>
                <a:gd name="T22" fmla="*/ 97 w 106"/>
                <a:gd name="T23" fmla="*/ 52 h 105"/>
                <a:gd name="T24" fmla="*/ 95 w 106"/>
                <a:gd name="T25" fmla="*/ 36 h 105"/>
                <a:gd name="T26" fmla="*/ 78 w 106"/>
                <a:gd name="T27" fmla="*/ 16 h 105"/>
                <a:gd name="T28" fmla="*/ 69 w 106"/>
                <a:gd name="T29" fmla="*/ 12 h 105"/>
                <a:gd name="T30" fmla="*/ 54 w 106"/>
                <a:gd name="T31" fmla="*/ 8 h 105"/>
                <a:gd name="T32" fmla="*/ 63 w 106"/>
                <a:gd name="T33" fmla="*/ 1 h 105"/>
                <a:gd name="T34" fmla="*/ 75 w 106"/>
                <a:gd name="T35" fmla="*/ 5 h 105"/>
                <a:gd name="T36" fmla="*/ 91 w 106"/>
                <a:gd name="T37" fmla="*/ 15 h 105"/>
                <a:gd name="T38" fmla="*/ 103 w 106"/>
                <a:gd name="T39" fmla="*/ 33 h 105"/>
                <a:gd name="T40" fmla="*/ 106 w 106"/>
                <a:gd name="T41" fmla="*/ 52 h 105"/>
                <a:gd name="T42" fmla="*/ 103 w 106"/>
                <a:gd name="T43" fmla="*/ 71 h 105"/>
                <a:gd name="T44" fmla="*/ 91 w 106"/>
                <a:gd name="T45" fmla="*/ 90 h 105"/>
                <a:gd name="T46" fmla="*/ 75 w 106"/>
                <a:gd name="T47" fmla="*/ 101 h 105"/>
                <a:gd name="T48" fmla="*/ 63 w 106"/>
                <a:gd name="T49" fmla="*/ 104 h 105"/>
                <a:gd name="T50" fmla="*/ 44 w 106"/>
                <a:gd name="T51" fmla="*/ 104 h 105"/>
                <a:gd name="T52" fmla="*/ 31 w 106"/>
                <a:gd name="T53" fmla="*/ 101 h 105"/>
                <a:gd name="T54" fmla="*/ 10 w 106"/>
                <a:gd name="T55" fmla="*/ 82 h 105"/>
                <a:gd name="T56" fmla="*/ 2 w 106"/>
                <a:gd name="T57" fmla="*/ 62 h 105"/>
                <a:gd name="T58" fmla="*/ 2 w 106"/>
                <a:gd name="T59" fmla="*/ 42 h 105"/>
                <a:gd name="T60" fmla="*/ 6 w 106"/>
                <a:gd name="T61" fmla="*/ 30 h 105"/>
                <a:gd name="T62" fmla="*/ 16 w 106"/>
                <a:gd name="T63" fmla="*/ 15 h 105"/>
                <a:gd name="T64" fmla="*/ 31 w 106"/>
                <a:gd name="T65" fmla="*/ 5 h 105"/>
                <a:gd name="T66" fmla="*/ 54 w 106"/>
                <a:gd name="T6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6" h="105">
                  <a:moveTo>
                    <a:pt x="54" y="8"/>
                  </a:moveTo>
                  <a:lnTo>
                    <a:pt x="44" y="9"/>
                  </a:lnTo>
                  <a:lnTo>
                    <a:pt x="37" y="12"/>
                  </a:lnTo>
                  <a:lnTo>
                    <a:pt x="30" y="16"/>
                  </a:lnTo>
                  <a:lnTo>
                    <a:pt x="22" y="21"/>
                  </a:lnTo>
                  <a:lnTo>
                    <a:pt x="17" y="29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7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4" y="95"/>
                  </a:lnTo>
                  <a:lnTo>
                    <a:pt x="54" y="96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8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84" y="21"/>
                  </a:lnTo>
                  <a:lnTo>
                    <a:pt x="78" y="16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63" y="9"/>
                  </a:lnTo>
                  <a:lnTo>
                    <a:pt x="54" y="8"/>
                  </a:lnTo>
                  <a:close/>
                  <a:moveTo>
                    <a:pt x="54" y="0"/>
                  </a:moveTo>
                  <a:lnTo>
                    <a:pt x="63" y="1"/>
                  </a:lnTo>
                  <a:lnTo>
                    <a:pt x="72" y="4"/>
                  </a:lnTo>
                  <a:lnTo>
                    <a:pt x="75" y="5"/>
                  </a:lnTo>
                  <a:lnTo>
                    <a:pt x="84" y="9"/>
                  </a:lnTo>
                  <a:lnTo>
                    <a:pt x="91" y="15"/>
                  </a:lnTo>
                  <a:lnTo>
                    <a:pt x="102" y="30"/>
                  </a:lnTo>
                  <a:lnTo>
                    <a:pt x="103" y="33"/>
                  </a:lnTo>
                  <a:lnTo>
                    <a:pt x="105" y="42"/>
                  </a:lnTo>
                  <a:lnTo>
                    <a:pt x="106" y="52"/>
                  </a:lnTo>
                  <a:lnTo>
                    <a:pt x="105" y="62"/>
                  </a:lnTo>
                  <a:lnTo>
                    <a:pt x="103" y="71"/>
                  </a:lnTo>
                  <a:lnTo>
                    <a:pt x="102" y="75"/>
                  </a:lnTo>
                  <a:lnTo>
                    <a:pt x="91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4" y="105"/>
                  </a:lnTo>
                  <a:lnTo>
                    <a:pt x="44" y="104"/>
                  </a:lnTo>
                  <a:lnTo>
                    <a:pt x="34" y="102"/>
                  </a:lnTo>
                  <a:lnTo>
                    <a:pt x="31" y="101"/>
                  </a:lnTo>
                  <a:lnTo>
                    <a:pt x="16" y="90"/>
                  </a:lnTo>
                  <a:lnTo>
                    <a:pt x="10" y="82"/>
                  </a:lnTo>
                  <a:lnTo>
                    <a:pt x="6" y="75"/>
                  </a:lnTo>
                  <a:lnTo>
                    <a:pt x="2" y="62"/>
                  </a:lnTo>
                  <a:lnTo>
                    <a:pt x="0" y="52"/>
                  </a:lnTo>
                  <a:lnTo>
                    <a:pt x="2" y="42"/>
                  </a:lnTo>
                  <a:lnTo>
                    <a:pt x="5" y="33"/>
                  </a:lnTo>
                  <a:lnTo>
                    <a:pt x="6" y="30"/>
                  </a:lnTo>
                  <a:lnTo>
                    <a:pt x="10" y="23"/>
                  </a:lnTo>
                  <a:lnTo>
                    <a:pt x="16" y="15"/>
                  </a:lnTo>
                  <a:lnTo>
                    <a:pt x="23" y="9"/>
                  </a:lnTo>
                  <a:lnTo>
                    <a:pt x="31" y="5"/>
                  </a:lnTo>
                  <a:lnTo>
                    <a:pt x="44" y="1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9153525" y="2816225"/>
              <a:ext cx="79375" cy="79375"/>
            </a:xfrm>
            <a:custGeom>
              <a:avLst/>
              <a:gdLst>
                <a:gd name="T0" fmla="*/ 25 w 50"/>
                <a:gd name="T1" fmla="*/ 0 h 50"/>
                <a:gd name="T2" fmla="*/ 34 w 50"/>
                <a:gd name="T3" fmla="*/ 2 h 50"/>
                <a:gd name="T4" fmla="*/ 42 w 50"/>
                <a:gd name="T5" fmla="*/ 7 h 50"/>
                <a:gd name="T6" fmla="*/ 48 w 50"/>
                <a:gd name="T7" fmla="*/ 15 h 50"/>
                <a:gd name="T8" fmla="*/ 50 w 50"/>
                <a:gd name="T9" fmla="*/ 25 h 50"/>
                <a:gd name="T10" fmla="*/ 48 w 50"/>
                <a:gd name="T11" fmla="*/ 35 h 50"/>
                <a:gd name="T12" fmla="*/ 42 w 50"/>
                <a:gd name="T13" fmla="*/ 43 h 50"/>
                <a:gd name="T14" fmla="*/ 34 w 50"/>
                <a:gd name="T15" fmla="*/ 49 h 50"/>
                <a:gd name="T16" fmla="*/ 25 w 50"/>
                <a:gd name="T17" fmla="*/ 50 h 50"/>
                <a:gd name="T18" fmla="*/ 15 w 50"/>
                <a:gd name="T19" fmla="*/ 49 h 50"/>
                <a:gd name="T20" fmla="*/ 6 w 50"/>
                <a:gd name="T21" fmla="*/ 43 h 50"/>
                <a:gd name="T22" fmla="*/ 1 w 50"/>
                <a:gd name="T23" fmla="*/ 35 h 50"/>
                <a:gd name="T24" fmla="*/ 0 w 50"/>
                <a:gd name="T25" fmla="*/ 25 h 50"/>
                <a:gd name="T26" fmla="*/ 1 w 50"/>
                <a:gd name="T27" fmla="*/ 15 h 50"/>
                <a:gd name="T28" fmla="*/ 6 w 50"/>
                <a:gd name="T29" fmla="*/ 7 h 50"/>
                <a:gd name="T30" fmla="*/ 15 w 50"/>
                <a:gd name="T31" fmla="*/ 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4" y="2"/>
                  </a:lnTo>
                  <a:lnTo>
                    <a:pt x="42" y="7"/>
                  </a:lnTo>
                  <a:lnTo>
                    <a:pt x="48" y="15"/>
                  </a:lnTo>
                  <a:lnTo>
                    <a:pt x="50" y="25"/>
                  </a:lnTo>
                  <a:lnTo>
                    <a:pt x="48" y="35"/>
                  </a:lnTo>
                  <a:lnTo>
                    <a:pt x="42" y="43"/>
                  </a:lnTo>
                  <a:lnTo>
                    <a:pt x="34" y="49"/>
                  </a:lnTo>
                  <a:lnTo>
                    <a:pt x="25" y="50"/>
                  </a:lnTo>
                  <a:lnTo>
                    <a:pt x="15" y="49"/>
                  </a:lnTo>
                  <a:lnTo>
                    <a:pt x="6" y="43"/>
                  </a:lnTo>
                  <a:lnTo>
                    <a:pt x="1" y="35"/>
                  </a:lnTo>
                  <a:lnTo>
                    <a:pt x="0" y="25"/>
                  </a:lnTo>
                  <a:lnTo>
                    <a:pt x="1" y="15"/>
                  </a:lnTo>
                  <a:lnTo>
                    <a:pt x="6" y="7"/>
                  </a:lnTo>
                  <a:lnTo>
                    <a:pt x="15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9101138" y="2849563"/>
              <a:ext cx="14288" cy="12700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7378700" y="2849563"/>
              <a:ext cx="1697038" cy="12700"/>
            </a:xfrm>
            <a:custGeom>
              <a:avLst/>
              <a:gdLst>
                <a:gd name="T0" fmla="*/ 1069 w 1069"/>
                <a:gd name="T1" fmla="*/ 8 h 8"/>
                <a:gd name="T2" fmla="*/ 1018 w 1069"/>
                <a:gd name="T3" fmla="*/ 0 h 8"/>
                <a:gd name="T4" fmla="*/ 1018 w 1069"/>
                <a:gd name="T5" fmla="*/ 8 h 8"/>
                <a:gd name="T6" fmla="*/ 1001 w 1069"/>
                <a:gd name="T7" fmla="*/ 0 h 8"/>
                <a:gd name="T8" fmla="*/ 984 w 1069"/>
                <a:gd name="T9" fmla="*/ 0 h 8"/>
                <a:gd name="T10" fmla="*/ 967 w 1069"/>
                <a:gd name="T11" fmla="*/ 8 h 8"/>
                <a:gd name="T12" fmla="*/ 916 w 1069"/>
                <a:gd name="T13" fmla="*/ 0 h 8"/>
                <a:gd name="T14" fmla="*/ 916 w 1069"/>
                <a:gd name="T15" fmla="*/ 8 h 8"/>
                <a:gd name="T16" fmla="*/ 899 w 1069"/>
                <a:gd name="T17" fmla="*/ 0 h 8"/>
                <a:gd name="T18" fmla="*/ 882 w 1069"/>
                <a:gd name="T19" fmla="*/ 0 h 8"/>
                <a:gd name="T20" fmla="*/ 865 w 1069"/>
                <a:gd name="T21" fmla="*/ 8 h 8"/>
                <a:gd name="T22" fmla="*/ 814 w 1069"/>
                <a:gd name="T23" fmla="*/ 0 h 8"/>
                <a:gd name="T24" fmla="*/ 814 w 1069"/>
                <a:gd name="T25" fmla="*/ 8 h 8"/>
                <a:gd name="T26" fmla="*/ 797 w 1069"/>
                <a:gd name="T27" fmla="*/ 0 h 8"/>
                <a:gd name="T28" fmla="*/ 781 w 1069"/>
                <a:gd name="T29" fmla="*/ 0 h 8"/>
                <a:gd name="T30" fmla="*/ 763 w 1069"/>
                <a:gd name="T31" fmla="*/ 8 h 8"/>
                <a:gd name="T32" fmla="*/ 713 w 1069"/>
                <a:gd name="T33" fmla="*/ 0 h 8"/>
                <a:gd name="T34" fmla="*/ 713 w 1069"/>
                <a:gd name="T35" fmla="*/ 8 h 8"/>
                <a:gd name="T36" fmla="*/ 696 w 1069"/>
                <a:gd name="T37" fmla="*/ 0 h 8"/>
                <a:gd name="T38" fmla="*/ 678 w 1069"/>
                <a:gd name="T39" fmla="*/ 0 h 8"/>
                <a:gd name="T40" fmla="*/ 662 w 1069"/>
                <a:gd name="T41" fmla="*/ 8 h 8"/>
                <a:gd name="T42" fmla="*/ 611 w 1069"/>
                <a:gd name="T43" fmla="*/ 0 h 8"/>
                <a:gd name="T44" fmla="*/ 611 w 1069"/>
                <a:gd name="T45" fmla="*/ 8 h 8"/>
                <a:gd name="T46" fmla="*/ 593 w 1069"/>
                <a:gd name="T47" fmla="*/ 0 h 8"/>
                <a:gd name="T48" fmla="*/ 577 w 1069"/>
                <a:gd name="T49" fmla="*/ 0 h 8"/>
                <a:gd name="T50" fmla="*/ 560 w 1069"/>
                <a:gd name="T51" fmla="*/ 8 h 8"/>
                <a:gd name="T52" fmla="*/ 509 w 1069"/>
                <a:gd name="T53" fmla="*/ 0 h 8"/>
                <a:gd name="T54" fmla="*/ 509 w 1069"/>
                <a:gd name="T55" fmla="*/ 8 h 8"/>
                <a:gd name="T56" fmla="*/ 492 w 1069"/>
                <a:gd name="T57" fmla="*/ 0 h 8"/>
                <a:gd name="T58" fmla="*/ 475 w 1069"/>
                <a:gd name="T59" fmla="*/ 0 h 8"/>
                <a:gd name="T60" fmla="*/ 459 w 1069"/>
                <a:gd name="T61" fmla="*/ 8 h 8"/>
                <a:gd name="T62" fmla="*/ 407 w 1069"/>
                <a:gd name="T63" fmla="*/ 0 h 8"/>
                <a:gd name="T64" fmla="*/ 407 w 1069"/>
                <a:gd name="T65" fmla="*/ 8 h 8"/>
                <a:gd name="T66" fmla="*/ 390 w 1069"/>
                <a:gd name="T67" fmla="*/ 0 h 8"/>
                <a:gd name="T68" fmla="*/ 374 w 1069"/>
                <a:gd name="T69" fmla="*/ 0 h 8"/>
                <a:gd name="T70" fmla="*/ 356 w 1069"/>
                <a:gd name="T71" fmla="*/ 8 h 8"/>
                <a:gd name="T72" fmla="*/ 305 w 1069"/>
                <a:gd name="T73" fmla="*/ 0 h 8"/>
                <a:gd name="T74" fmla="*/ 305 w 1069"/>
                <a:gd name="T75" fmla="*/ 8 h 8"/>
                <a:gd name="T76" fmla="*/ 289 w 1069"/>
                <a:gd name="T77" fmla="*/ 0 h 8"/>
                <a:gd name="T78" fmla="*/ 272 w 1069"/>
                <a:gd name="T79" fmla="*/ 0 h 8"/>
                <a:gd name="T80" fmla="*/ 254 w 1069"/>
                <a:gd name="T81" fmla="*/ 8 h 8"/>
                <a:gd name="T82" fmla="*/ 204 w 1069"/>
                <a:gd name="T83" fmla="*/ 0 h 8"/>
                <a:gd name="T84" fmla="*/ 204 w 1069"/>
                <a:gd name="T85" fmla="*/ 8 h 8"/>
                <a:gd name="T86" fmla="*/ 187 w 1069"/>
                <a:gd name="T87" fmla="*/ 0 h 8"/>
                <a:gd name="T88" fmla="*/ 169 w 1069"/>
                <a:gd name="T89" fmla="*/ 0 h 8"/>
                <a:gd name="T90" fmla="*/ 153 w 1069"/>
                <a:gd name="T91" fmla="*/ 8 h 8"/>
                <a:gd name="T92" fmla="*/ 102 w 1069"/>
                <a:gd name="T93" fmla="*/ 0 h 8"/>
                <a:gd name="T94" fmla="*/ 102 w 1069"/>
                <a:gd name="T95" fmla="*/ 8 h 8"/>
                <a:gd name="T96" fmla="*/ 84 w 1069"/>
                <a:gd name="T97" fmla="*/ 0 h 8"/>
                <a:gd name="T98" fmla="*/ 68 w 1069"/>
                <a:gd name="T99" fmla="*/ 0 h 8"/>
                <a:gd name="T100" fmla="*/ 51 w 1069"/>
                <a:gd name="T101" fmla="*/ 8 h 8"/>
                <a:gd name="T102" fmla="*/ 0 w 1069"/>
                <a:gd name="T103" fmla="*/ 0 h 8"/>
                <a:gd name="T104" fmla="*/ 0 w 1069"/>
                <a:gd name="T10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9" h="8">
                  <a:moveTo>
                    <a:pt x="1051" y="0"/>
                  </a:moveTo>
                  <a:lnTo>
                    <a:pt x="1069" y="0"/>
                  </a:lnTo>
                  <a:lnTo>
                    <a:pt x="1069" y="8"/>
                  </a:lnTo>
                  <a:lnTo>
                    <a:pt x="1051" y="8"/>
                  </a:lnTo>
                  <a:lnTo>
                    <a:pt x="1051" y="0"/>
                  </a:lnTo>
                  <a:close/>
                  <a:moveTo>
                    <a:pt x="1018" y="0"/>
                  </a:moveTo>
                  <a:lnTo>
                    <a:pt x="1035" y="0"/>
                  </a:lnTo>
                  <a:lnTo>
                    <a:pt x="1035" y="8"/>
                  </a:lnTo>
                  <a:lnTo>
                    <a:pt x="1018" y="8"/>
                  </a:lnTo>
                  <a:lnTo>
                    <a:pt x="1018" y="0"/>
                  </a:lnTo>
                  <a:close/>
                  <a:moveTo>
                    <a:pt x="984" y="0"/>
                  </a:moveTo>
                  <a:lnTo>
                    <a:pt x="1001" y="0"/>
                  </a:lnTo>
                  <a:lnTo>
                    <a:pt x="1001" y="8"/>
                  </a:lnTo>
                  <a:lnTo>
                    <a:pt x="984" y="8"/>
                  </a:lnTo>
                  <a:lnTo>
                    <a:pt x="984" y="0"/>
                  </a:lnTo>
                  <a:close/>
                  <a:moveTo>
                    <a:pt x="950" y="0"/>
                  </a:moveTo>
                  <a:lnTo>
                    <a:pt x="967" y="0"/>
                  </a:lnTo>
                  <a:lnTo>
                    <a:pt x="967" y="8"/>
                  </a:lnTo>
                  <a:lnTo>
                    <a:pt x="950" y="8"/>
                  </a:lnTo>
                  <a:lnTo>
                    <a:pt x="950" y="0"/>
                  </a:lnTo>
                  <a:close/>
                  <a:moveTo>
                    <a:pt x="916" y="0"/>
                  </a:moveTo>
                  <a:lnTo>
                    <a:pt x="933" y="0"/>
                  </a:lnTo>
                  <a:lnTo>
                    <a:pt x="933" y="8"/>
                  </a:lnTo>
                  <a:lnTo>
                    <a:pt x="916" y="8"/>
                  </a:lnTo>
                  <a:lnTo>
                    <a:pt x="916" y="0"/>
                  </a:lnTo>
                  <a:close/>
                  <a:moveTo>
                    <a:pt x="882" y="0"/>
                  </a:moveTo>
                  <a:lnTo>
                    <a:pt x="899" y="0"/>
                  </a:lnTo>
                  <a:lnTo>
                    <a:pt x="899" y="8"/>
                  </a:lnTo>
                  <a:lnTo>
                    <a:pt x="882" y="8"/>
                  </a:lnTo>
                  <a:lnTo>
                    <a:pt x="882" y="0"/>
                  </a:lnTo>
                  <a:close/>
                  <a:moveTo>
                    <a:pt x="848" y="0"/>
                  </a:moveTo>
                  <a:lnTo>
                    <a:pt x="865" y="0"/>
                  </a:lnTo>
                  <a:lnTo>
                    <a:pt x="865" y="8"/>
                  </a:lnTo>
                  <a:lnTo>
                    <a:pt x="848" y="8"/>
                  </a:lnTo>
                  <a:lnTo>
                    <a:pt x="848" y="0"/>
                  </a:lnTo>
                  <a:close/>
                  <a:moveTo>
                    <a:pt x="814" y="0"/>
                  </a:moveTo>
                  <a:lnTo>
                    <a:pt x="832" y="0"/>
                  </a:lnTo>
                  <a:lnTo>
                    <a:pt x="832" y="8"/>
                  </a:lnTo>
                  <a:lnTo>
                    <a:pt x="814" y="8"/>
                  </a:lnTo>
                  <a:lnTo>
                    <a:pt x="814" y="0"/>
                  </a:lnTo>
                  <a:close/>
                  <a:moveTo>
                    <a:pt x="781" y="0"/>
                  </a:moveTo>
                  <a:lnTo>
                    <a:pt x="797" y="0"/>
                  </a:lnTo>
                  <a:lnTo>
                    <a:pt x="797" y="8"/>
                  </a:lnTo>
                  <a:lnTo>
                    <a:pt x="781" y="8"/>
                  </a:lnTo>
                  <a:lnTo>
                    <a:pt x="781" y="0"/>
                  </a:lnTo>
                  <a:close/>
                  <a:moveTo>
                    <a:pt x="747" y="0"/>
                  </a:moveTo>
                  <a:lnTo>
                    <a:pt x="763" y="0"/>
                  </a:lnTo>
                  <a:lnTo>
                    <a:pt x="763" y="8"/>
                  </a:lnTo>
                  <a:lnTo>
                    <a:pt x="747" y="8"/>
                  </a:lnTo>
                  <a:lnTo>
                    <a:pt x="747" y="0"/>
                  </a:lnTo>
                  <a:close/>
                  <a:moveTo>
                    <a:pt x="713" y="0"/>
                  </a:moveTo>
                  <a:lnTo>
                    <a:pt x="729" y="0"/>
                  </a:lnTo>
                  <a:lnTo>
                    <a:pt x="729" y="8"/>
                  </a:lnTo>
                  <a:lnTo>
                    <a:pt x="713" y="8"/>
                  </a:lnTo>
                  <a:lnTo>
                    <a:pt x="713" y="0"/>
                  </a:lnTo>
                  <a:close/>
                  <a:moveTo>
                    <a:pt x="678" y="0"/>
                  </a:moveTo>
                  <a:lnTo>
                    <a:pt x="696" y="0"/>
                  </a:lnTo>
                  <a:lnTo>
                    <a:pt x="696" y="8"/>
                  </a:lnTo>
                  <a:lnTo>
                    <a:pt x="678" y="8"/>
                  </a:lnTo>
                  <a:lnTo>
                    <a:pt x="678" y="0"/>
                  </a:lnTo>
                  <a:close/>
                  <a:moveTo>
                    <a:pt x="645" y="0"/>
                  </a:moveTo>
                  <a:lnTo>
                    <a:pt x="662" y="0"/>
                  </a:lnTo>
                  <a:lnTo>
                    <a:pt x="662" y="8"/>
                  </a:lnTo>
                  <a:lnTo>
                    <a:pt x="645" y="8"/>
                  </a:lnTo>
                  <a:lnTo>
                    <a:pt x="645" y="0"/>
                  </a:lnTo>
                  <a:close/>
                  <a:moveTo>
                    <a:pt x="611" y="0"/>
                  </a:moveTo>
                  <a:lnTo>
                    <a:pt x="628" y="0"/>
                  </a:lnTo>
                  <a:lnTo>
                    <a:pt x="628" y="8"/>
                  </a:lnTo>
                  <a:lnTo>
                    <a:pt x="611" y="8"/>
                  </a:lnTo>
                  <a:lnTo>
                    <a:pt x="611" y="0"/>
                  </a:lnTo>
                  <a:close/>
                  <a:moveTo>
                    <a:pt x="577" y="0"/>
                  </a:moveTo>
                  <a:lnTo>
                    <a:pt x="593" y="0"/>
                  </a:lnTo>
                  <a:lnTo>
                    <a:pt x="593" y="8"/>
                  </a:lnTo>
                  <a:lnTo>
                    <a:pt x="577" y="8"/>
                  </a:lnTo>
                  <a:lnTo>
                    <a:pt x="577" y="0"/>
                  </a:lnTo>
                  <a:close/>
                  <a:moveTo>
                    <a:pt x="543" y="0"/>
                  </a:moveTo>
                  <a:lnTo>
                    <a:pt x="560" y="0"/>
                  </a:lnTo>
                  <a:lnTo>
                    <a:pt x="560" y="8"/>
                  </a:lnTo>
                  <a:lnTo>
                    <a:pt x="543" y="8"/>
                  </a:lnTo>
                  <a:lnTo>
                    <a:pt x="543" y="0"/>
                  </a:lnTo>
                  <a:close/>
                  <a:moveTo>
                    <a:pt x="509" y="0"/>
                  </a:moveTo>
                  <a:lnTo>
                    <a:pt x="526" y="0"/>
                  </a:lnTo>
                  <a:lnTo>
                    <a:pt x="526" y="8"/>
                  </a:lnTo>
                  <a:lnTo>
                    <a:pt x="509" y="8"/>
                  </a:lnTo>
                  <a:lnTo>
                    <a:pt x="509" y="0"/>
                  </a:lnTo>
                  <a:close/>
                  <a:moveTo>
                    <a:pt x="475" y="0"/>
                  </a:moveTo>
                  <a:lnTo>
                    <a:pt x="492" y="0"/>
                  </a:lnTo>
                  <a:lnTo>
                    <a:pt x="492" y="8"/>
                  </a:lnTo>
                  <a:lnTo>
                    <a:pt x="475" y="8"/>
                  </a:lnTo>
                  <a:lnTo>
                    <a:pt x="475" y="0"/>
                  </a:lnTo>
                  <a:close/>
                  <a:moveTo>
                    <a:pt x="441" y="0"/>
                  </a:moveTo>
                  <a:lnTo>
                    <a:pt x="459" y="0"/>
                  </a:lnTo>
                  <a:lnTo>
                    <a:pt x="459" y="8"/>
                  </a:lnTo>
                  <a:lnTo>
                    <a:pt x="441" y="8"/>
                  </a:lnTo>
                  <a:lnTo>
                    <a:pt x="441" y="0"/>
                  </a:lnTo>
                  <a:close/>
                  <a:moveTo>
                    <a:pt x="407" y="0"/>
                  </a:moveTo>
                  <a:lnTo>
                    <a:pt x="424" y="0"/>
                  </a:lnTo>
                  <a:lnTo>
                    <a:pt x="424" y="8"/>
                  </a:lnTo>
                  <a:lnTo>
                    <a:pt x="407" y="8"/>
                  </a:lnTo>
                  <a:lnTo>
                    <a:pt x="407" y="0"/>
                  </a:lnTo>
                  <a:close/>
                  <a:moveTo>
                    <a:pt x="374" y="0"/>
                  </a:moveTo>
                  <a:lnTo>
                    <a:pt x="390" y="0"/>
                  </a:lnTo>
                  <a:lnTo>
                    <a:pt x="390" y="8"/>
                  </a:lnTo>
                  <a:lnTo>
                    <a:pt x="374" y="8"/>
                  </a:lnTo>
                  <a:lnTo>
                    <a:pt x="374" y="0"/>
                  </a:lnTo>
                  <a:close/>
                  <a:moveTo>
                    <a:pt x="339" y="0"/>
                  </a:moveTo>
                  <a:lnTo>
                    <a:pt x="356" y="0"/>
                  </a:lnTo>
                  <a:lnTo>
                    <a:pt x="356" y="8"/>
                  </a:lnTo>
                  <a:lnTo>
                    <a:pt x="339" y="8"/>
                  </a:lnTo>
                  <a:lnTo>
                    <a:pt x="339" y="0"/>
                  </a:lnTo>
                  <a:close/>
                  <a:moveTo>
                    <a:pt x="305" y="0"/>
                  </a:moveTo>
                  <a:lnTo>
                    <a:pt x="323" y="0"/>
                  </a:lnTo>
                  <a:lnTo>
                    <a:pt x="323" y="8"/>
                  </a:lnTo>
                  <a:lnTo>
                    <a:pt x="305" y="8"/>
                  </a:lnTo>
                  <a:lnTo>
                    <a:pt x="305" y="0"/>
                  </a:lnTo>
                  <a:close/>
                  <a:moveTo>
                    <a:pt x="272" y="0"/>
                  </a:moveTo>
                  <a:lnTo>
                    <a:pt x="289" y="0"/>
                  </a:lnTo>
                  <a:lnTo>
                    <a:pt x="289" y="8"/>
                  </a:lnTo>
                  <a:lnTo>
                    <a:pt x="272" y="8"/>
                  </a:lnTo>
                  <a:lnTo>
                    <a:pt x="272" y="0"/>
                  </a:lnTo>
                  <a:close/>
                  <a:moveTo>
                    <a:pt x="238" y="0"/>
                  </a:moveTo>
                  <a:lnTo>
                    <a:pt x="254" y="0"/>
                  </a:lnTo>
                  <a:lnTo>
                    <a:pt x="254" y="8"/>
                  </a:lnTo>
                  <a:lnTo>
                    <a:pt x="238" y="8"/>
                  </a:lnTo>
                  <a:lnTo>
                    <a:pt x="238" y="0"/>
                  </a:lnTo>
                  <a:close/>
                  <a:moveTo>
                    <a:pt x="204" y="0"/>
                  </a:moveTo>
                  <a:lnTo>
                    <a:pt x="220" y="0"/>
                  </a:lnTo>
                  <a:lnTo>
                    <a:pt x="220" y="8"/>
                  </a:lnTo>
                  <a:lnTo>
                    <a:pt x="204" y="8"/>
                  </a:lnTo>
                  <a:lnTo>
                    <a:pt x="204" y="0"/>
                  </a:lnTo>
                  <a:close/>
                  <a:moveTo>
                    <a:pt x="169" y="0"/>
                  </a:moveTo>
                  <a:lnTo>
                    <a:pt x="187" y="0"/>
                  </a:lnTo>
                  <a:lnTo>
                    <a:pt x="187" y="8"/>
                  </a:lnTo>
                  <a:lnTo>
                    <a:pt x="169" y="8"/>
                  </a:lnTo>
                  <a:lnTo>
                    <a:pt x="169" y="0"/>
                  </a:lnTo>
                  <a:close/>
                  <a:moveTo>
                    <a:pt x="136" y="0"/>
                  </a:moveTo>
                  <a:lnTo>
                    <a:pt x="153" y="0"/>
                  </a:lnTo>
                  <a:lnTo>
                    <a:pt x="153" y="8"/>
                  </a:lnTo>
                  <a:lnTo>
                    <a:pt x="136" y="8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8"/>
                  </a:lnTo>
                  <a:lnTo>
                    <a:pt x="102" y="8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4" y="0"/>
                  </a:lnTo>
                  <a:lnTo>
                    <a:pt x="84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4" y="8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7" name="Rectangle 27"/>
            <p:cNvSpPr>
              <a:spLocks noChangeArrowheads="1"/>
            </p:cNvSpPr>
            <p:nvPr/>
          </p:nvSpPr>
          <p:spPr bwMode="auto">
            <a:xfrm>
              <a:off x="7337425" y="2849563"/>
              <a:ext cx="11113" cy="12700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985008" y="3531353"/>
            <a:ext cx="809789" cy="161055"/>
            <a:chOff x="8421688" y="4108450"/>
            <a:chExt cx="854075" cy="169862"/>
          </a:xfrm>
          <a:solidFill>
            <a:schemeClr val="accent2"/>
          </a:solidFill>
        </p:grpSpPr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9107488" y="4108450"/>
              <a:ext cx="168275" cy="169862"/>
            </a:xfrm>
            <a:custGeom>
              <a:avLst/>
              <a:gdLst>
                <a:gd name="T0" fmla="*/ 44 w 106"/>
                <a:gd name="T1" fmla="*/ 10 h 107"/>
                <a:gd name="T2" fmla="*/ 30 w 106"/>
                <a:gd name="T3" fmla="*/ 17 h 107"/>
                <a:gd name="T4" fmla="*/ 17 w 106"/>
                <a:gd name="T5" fmla="*/ 30 h 107"/>
                <a:gd name="T6" fmla="*/ 10 w 106"/>
                <a:gd name="T7" fmla="*/ 44 h 107"/>
                <a:gd name="T8" fmla="*/ 10 w 106"/>
                <a:gd name="T9" fmla="*/ 64 h 107"/>
                <a:gd name="T10" fmla="*/ 17 w 106"/>
                <a:gd name="T11" fmla="*/ 78 h 107"/>
                <a:gd name="T12" fmla="*/ 36 w 106"/>
                <a:gd name="T13" fmla="*/ 96 h 107"/>
                <a:gd name="T14" fmla="*/ 54 w 106"/>
                <a:gd name="T15" fmla="*/ 98 h 107"/>
                <a:gd name="T16" fmla="*/ 70 w 106"/>
                <a:gd name="T17" fmla="*/ 96 h 107"/>
                <a:gd name="T18" fmla="*/ 84 w 106"/>
                <a:gd name="T19" fmla="*/ 85 h 107"/>
                <a:gd name="T20" fmla="*/ 96 w 106"/>
                <a:gd name="T21" fmla="*/ 64 h 107"/>
                <a:gd name="T22" fmla="*/ 96 w 106"/>
                <a:gd name="T23" fmla="*/ 44 h 107"/>
                <a:gd name="T24" fmla="*/ 84 w 106"/>
                <a:gd name="T25" fmla="*/ 22 h 107"/>
                <a:gd name="T26" fmla="*/ 69 w 106"/>
                <a:gd name="T27" fmla="*/ 12 h 107"/>
                <a:gd name="T28" fmla="*/ 63 w 106"/>
                <a:gd name="T29" fmla="*/ 10 h 107"/>
                <a:gd name="T30" fmla="*/ 54 w 106"/>
                <a:gd name="T31" fmla="*/ 0 h 107"/>
                <a:gd name="T32" fmla="*/ 72 w 106"/>
                <a:gd name="T33" fmla="*/ 5 h 107"/>
                <a:gd name="T34" fmla="*/ 84 w 106"/>
                <a:gd name="T35" fmla="*/ 10 h 107"/>
                <a:gd name="T36" fmla="*/ 102 w 106"/>
                <a:gd name="T37" fmla="*/ 31 h 107"/>
                <a:gd name="T38" fmla="*/ 105 w 106"/>
                <a:gd name="T39" fmla="*/ 44 h 107"/>
                <a:gd name="T40" fmla="*/ 105 w 106"/>
                <a:gd name="T41" fmla="*/ 64 h 107"/>
                <a:gd name="T42" fmla="*/ 102 w 106"/>
                <a:gd name="T43" fmla="*/ 77 h 107"/>
                <a:gd name="T44" fmla="*/ 84 w 106"/>
                <a:gd name="T45" fmla="*/ 97 h 107"/>
                <a:gd name="T46" fmla="*/ 72 w 106"/>
                <a:gd name="T47" fmla="*/ 104 h 107"/>
                <a:gd name="T48" fmla="*/ 54 w 106"/>
                <a:gd name="T49" fmla="*/ 107 h 107"/>
                <a:gd name="T50" fmla="*/ 34 w 106"/>
                <a:gd name="T51" fmla="*/ 104 h 107"/>
                <a:gd name="T52" fmla="*/ 16 w 106"/>
                <a:gd name="T53" fmla="*/ 92 h 107"/>
                <a:gd name="T54" fmla="*/ 6 w 106"/>
                <a:gd name="T55" fmla="*/ 77 h 107"/>
                <a:gd name="T56" fmla="*/ 0 w 106"/>
                <a:gd name="T57" fmla="*/ 54 h 107"/>
                <a:gd name="T58" fmla="*/ 6 w 106"/>
                <a:gd name="T59" fmla="*/ 31 h 107"/>
                <a:gd name="T60" fmla="*/ 16 w 106"/>
                <a:gd name="T61" fmla="*/ 16 h 107"/>
                <a:gd name="T62" fmla="*/ 31 w 106"/>
                <a:gd name="T63" fmla="*/ 6 h 107"/>
                <a:gd name="T64" fmla="*/ 54 w 106"/>
                <a:gd name="T6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6" h="107">
                  <a:moveTo>
                    <a:pt x="54" y="9"/>
                  </a:moveTo>
                  <a:lnTo>
                    <a:pt x="44" y="10"/>
                  </a:lnTo>
                  <a:lnTo>
                    <a:pt x="37" y="12"/>
                  </a:lnTo>
                  <a:lnTo>
                    <a:pt x="30" y="17"/>
                  </a:lnTo>
                  <a:lnTo>
                    <a:pt x="22" y="22"/>
                  </a:lnTo>
                  <a:lnTo>
                    <a:pt x="17" y="30"/>
                  </a:lnTo>
                  <a:lnTo>
                    <a:pt x="12" y="37"/>
                  </a:lnTo>
                  <a:lnTo>
                    <a:pt x="10" y="44"/>
                  </a:lnTo>
                  <a:lnTo>
                    <a:pt x="9" y="54"/>
                  </a:lnTo>
                  <a:lnTo>
                    <a:pt x="10" y="64"/>
                  </a:lnTo>
                  <a:lnTo>
                    <a:pt x="12" y="70"/>
                  </a:lnTo>
                  <a:lnTo>
                    <a:pt x="17" y="78"/>
                  </a:lnTo>
                  <a:lnTo>
                    <a:pt x="22" y="85"/>
                  </a:lnTo>
                  <a:lnTo>
                    <a:pt x="36" y="96"/>
                  </a:lnTo>
                  <a:lnTo>
                    <a:pt x="44" y="97"/>
                  </a:lnTo>
                  <a:lnTo>
                    <a:pt x="54" y="98"/>
                  </a:lnTo>
                  <a:lnTo>
                    <a:pt x="63" y="97"/>
                  </a:lnTo>
                  <a:lnTo>
                    <a:pt x="70" y="96"/>
                  </a:lnTo>
                  <a:lnTo>
                    <a:pt x="78" y="91"/>
                  </a:lnTo>
                  <a:lnTo>
                    <a:pt x="84" y="85"/>
                  </a:lnTo>
                  <a:lnTo>
                    <a:pt x="95" y="71"/>
                  </a:lnTo>
                  <a:lnTo>
                    <a:pt x="96" y="64"/>
                  </a:lnTo>
                  <a:lnTo>
                    <a:pt x="97" y="54"/>
                  </a:lnTo>
                  <a:lnTo>
                    <a:pt x="96" y="44"/>
                  </a:lnTo>
                  <a:lnTo>
                    <a:pt x="95" y="36"/>
                  </a:lnTo>
                  <a:lnTo>
                    <a:pt x="84" y="22"/>
                  </a:lnTo>
                  <a:lnTo>
                    <a:pt x="78" y="17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63" y="10"/>
                  </a:lnTo>
                  <a:lnTo>
                    <a:pt x="54" y="9"/>
                  </a:lnTo>
                  <a:close/>
                  <a:moveTo>
                    <a:pt x="54" y="0"/>
                  </a:moveTo>
                  <a:lnTo>
                    <a:pt x="63" y="2"/>
                  </a:lnTo>
                  <a:lnTo>
                    <a:pt x="72" y="5"/>
                  </a:lnTo>
                  <a:lnTo>
                    <a:pt x="75" y="6"/>
                  </a:lnTo>
                  <a:lnTo>
                    <a:pt x="84" y="10"/>
                  </a:lnTo>
                  <a:lnTo>
                    <a:pt x="91" y="16"/>
                  </a:lnTo>
                  <a:lnTo>
                    <a:pt x="102" y="31"/>
                  </a:lnTo>
                  <a:lnTo>
                    <a:pt x="103" y="34"/>
                  </a:lnTo>
                  <a:lnTo>
                    <a:pt x="105" y="44"/>
                  </a:lnTo>
                  <a:lnTo>
                    <a:pt x="106" y="54"/>
                  </a:lnTo>
                  <a:lnTo>
                    <a:pt x="105" y="64"/>
                  </a:lnTo>
                  <a:lnTo>
                    <a:pt x="103" y="73"/>
                  </a:lnTo>
                  <a:lnTo>
                    <a:pt x="102" y="77"/>
                  </a:lnTo>
                  <a:lnTo>
                    <a:pt x="91" y="92"/>
                  </a:lnTo>
                  <a:lnTo>
                    <a:pt x="84" y="97"/>
                  </a:lnTo>
                  <a:lnTo>
                    <a:pt x="75" y="103"/>
                  </a:lnTo>
                  <a:lnTo>
                    <a:pt x="72" y="104"/>
                  </a:lnTo>
                  <a:lnTo>
                    <a:pt x="63" y="106"/>
                  </a:lnTo>
                  <a:lnTo>
                    <a:pt x="54" y="107"/>
                  </a:lnTo>
                  <a:lnTo>
                    <a:pt x="44" y="106"/>
                  </a:lnTo>
                  <a:lnTo>
                    <a:pt x="34" y="104"/>
                  </a:lnTo>
                  <a:lnTo>
                    <a:pt x="31" y="103"/>
                  </a:lnTo>
                  <a:lnTo>
                    <a:pt x="16" y="92"/>
                  </a:lnTo>
                  <a:lnTo>
                    <a:pt x="10" y="84"/>
                  </a:lnTo>
                  <a:lnTo>
                    <a:pt x="6" y="77"/>
                  </a:lnTo>
                  <a:lnTo>
                    <a:pt x="2" y="64"/>
                  </a:lnTo>
                  <a:lnTo>
                    <a:pt x="0" y="54"/>
                  </a:lnTo>
                  <a:lnTo>
                    <a:pt x="2" y="44"/>
                  </a:lnTo>
                  <a:lnTo>
                    <a:pt x="6" y="31"/>
                  </a:lnTo>
                  <a:lnTo>
                    <a:pt x="10" y="23"/>
                  </a:lnTo>
                  <a:lnTo>
                    <a:pt x="16" y="16"/>
                  </a:lnTo>
                  <a:lnTo>
                    <a:pt x="23" y="10"/>
                  </a:lnTo>
                  <a:lnTo>
                    <a:pt x="31" y="6"/>
                  </a:lnTo>
                  <a:lnTo>
                    <a:pt x="44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9153525" y="4154488"/>
              <a:ext cx="79375" cy="79375"/>
            </a:xfrm>
            <a:custGeom>
              <a:avLst/>
              <a:gdLst>
                <a:gd name="T0" fmla="*/ 25 w 50"/>
                <a:gd name="T1" fmla="*/ 0 h 50"/>
                <a:gd name="T2" fmla="*/ 34 w 50"/>
                <a:gd name="T3" fmla="*/ 2 h 50"/>
                <a:gd name="T4" fmla="*/ 42 w 50"/>
                <a:gd name="T5" fmla="*/ 7 h 50"/>
                <a:gd name="T6" fmla="*/ 48 w 50"/>
                <a:gd name="T7" fmla="*/ 15 h 50"/>
                <a:gd name="T8" fmla="*/ 50 w 50"/>
                <a:gd name="T9" fmla="*/ 25 h 50"/>
                <a:gd name="T10" fmla="*/ 48 w 50"/>
                <a:gd name="T11" fmla="*/ 35 h 50"/>
                <a:gd name="T12" fmla="*/ 42 w 50"/>
                <a:gd name="T13" fmla="*/ 42 h 50"/>
                <a:gd name="T14" fmla="*/ 34 w 50"/>
                <a:gd name="T15" fmla="*/ 48 h 50"/>
                <a:gd name="T16" fmla="*/ 25 w 50"/>
                <a:gd name="T17" fmla="*/ 50 h 50"/>
                <a:gd name="T18" fmla="*/ 15 w 50"/>
                <a:gd name="T19" fmla="*/ 48 h 50"/>
                <a:gd name="T20" fmla="*/ 6 w 50"/>
                <a:gd name="T21" fmla="*/ 42 h 50"/>
                <a:gd name="T22" fmla="*/ 1 w 50"/>
                <a:gd name="T23" fmla="*/ 35 h 50"/>
                <a:gd name="T24" fmla="*/ 0 w 50"/>
                <a:gd name="T25" fmla="*/ 25 h 50"/>
                <a:gd name="T26" fmla="*/ 1 w 50"/>
                <a:gd name="T27" fmla="*/ 15 h 50"/>
                <a:gd name="T28" fmla="*/ 6 w 50"/>
                <a:gd name="T29" fmla="*/ 7 h 50"/>
                <a:gd name="T30" fmla="*/ 15 w 50"/>
                <a:gd name="T31" fmla="*/ 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4" y="2"/>
                  </a:lnTo>
                  <a:lnTo>
                    <a:pt x="42" y="7"/>
                  </a:lnTo>
                  <a:lnTo>
                    <a:pt x="48" y="15"/>
                  </a:lnTo>
                  <a:lnTo>
                    <a:pt x="50" y="25"/>
                  </a:lnTo>
                  <a:lnTo>
                    <a:pt x="48" y="35"/>
                  </a:lnTo>
                  <a:lnTo>
                    <a:pt x="42" y="42"/>
                  </a:lnTo>
                  <a:lnTo>
                    <a:pt x="34" y="48"/>
                  </a:lnTo>
                  <a:lnTo>
                    <a:pt x="25" y="50"/>
                  </a:lnTo>
                  <a:lnTo>
                    <a:pt x="15" y="48"/>
                  </a:lnTo>
                  <a:lnTo>
                    <a:pt x="6" y="42"/>
                  </a:lnTo>
                  <a:lnTo>
                    <a:pt x="1" y="35"/>
                  </a:lnTo>
                  <a:lnTo>
                    <a:pt x="0" y="25"/>
                  </a:lnTo>
                  <a:lnTo>
                    <a:pt x="1" y="15"/>
                  </a:lnTo>
                  <a:lnTo>
                    <a:pt x="6" y="7"/>
                  </a:lnTo>
                  <a:lnTo>
                    <a:pt x="15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0" name="Rectangle 30"/>
            <p:cNvSpPr>
              <a:spLocks noChangeArrowheads="1"/>
            </p:cNvSpPr>
            <p:nvPr/>
          </p:nvSpPr>
          <p:spPr bwMode="auto">
            <a:xfrm>
              <a:off x="9101138" y="4186238"/>
              <a:ext cx="14288" cy="14287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1" name="Freeform 31"/>
            <p:cNvSpPr>
              <a:spLocks noEditPoints="1"/>
            </p:cNvSpPr>
            <p:nvPr/>
          </p:nvSpPr>
          <p:spPr bwMode="auto">
            <a:xfrm>
              <a:off x="8461375" y="4186238"/>
              <a:ext cx="614363" cy="14287"/>
            </a:xfrm>
            <a:custGeom>
              <a:avLst/>
              <a:gdLst>
                <a:gd name="T0" fmla="*/ 370 w 387"/>
                <a:gd name="T1" fmla="*/ 0 h 9"/>
                <a:gd name="T2" fmla="*/ 387 w 387"/>
                <a:gd name="T3" fmla="*/ 0 h 9"/>
                <a:gd name="T4" fmla="*/ 387 w 387"/>
                <a:gd name="T5" fmla="*/ 9 h 9"/>
                <a:gd name="T6" fmla="*/ 370 w 387"/>
                <a:gd name="T7" fmla="*/ 9 h 9"/>
                <a:gd name="T8" fmla="*/ 370 w 387"/>
                <a:gd name="T9" fmla="*/ 0 h 9"/>
                <a:gd name="T10" fmla="*/ 337 w 387"/>
                <a:gd name="T11" fmla="*/ 0 h 9"/>
                <a:gd name="T12" fmla="*/ 353 w 387"/>
                <a:gd name="T13" fmla="*/ 0 h 9"/>
                <a:gd name="T14" fmla="*/ 353 w 387"/>
                <a:gd name="T15" fmla="*/ 9 h 9"/>
                <a:gd name="T16" fmla="*/ 337 w 387"/>
                <a:gd name="T17" fmla="*/ 9 h 9"/>
                <a:gd name="T18" fmla="*/ 337 w 387"/>
                <a:gd name="T19" fmla="*/ 0 h 9"/>
                <a:gd name="T20" fmla="*/ 303 w 387"/>
                <a:gd name="T21" fmla="*/ 0 h 9"/>
                <a:gd name="T22" fmla="*/ 319 w 387"/>
                <a:gd name="T23" fmla="*/ 0 h 9"/>
                <a:gd name="T24" fmla="*/ 319 w 387"/>
                <a:gd name="T25" fmla="*/ 9 h 9"/>
                <a:gd name="T26" fmla="*/ 303 w 387"/>
                <a:gd name="T27" fmla="*/ 9 h 9"/>
                <a:gd name="T28" fmla="*/ 303 w 387"/>
                <a:gd name="T29" fmla="*/ 0 h 9"/>
                <a:gd name="T30" fmla="*/ 269 w 387"/>
                <a:gd name="T31" fmla="*/ 0 h 9"/>
                <a:gd name="T32" fmla="*/ 286 w 387"/>
                <a:gd name="T33" fmla="*/ 0 h 9"/>
                <a:gd name="T34" fmla="*/ 286 w 387"/>
                <a:gd name="T35" fmla="*/ 9 h 9"/>
                <a:gd name="T36" fmla="*/ 269 w 387"/>
                <a:gd name="T37" fmla="*/ 9 h 9"/>
                <a:gd name="T38" fmla="*/ 269 w 387"/>
                <a:gd name="T39" fmla="*/ 0 h 9"/>
                <a:gd name="T40" fmla="*/ 236 w 387"/>
                <a:gd name="T41" fmla="*/ 0 h 9"/>
                <a:gd name="T42" fmla="*/ 252 w 387"/>
                <a:gd name="T43" fmla="*/ 0 h 9"/>
                <a:gd name="T44" fmla="*/ 252 w 387"/>
                <a:gd name="T45" fmla="*/ 9 h 9"/>
                <a:gd name="T46" fmla="*/ 236 w 387"/>
                <a:gd name="T47" fmla="*/ 9 h 9"/>
                <a:gd name="T48" fmla="*/ 236 w 387"/>
                <a:gd name="T49" fmla="*/ 0 h 9"/>
                <a:gd name="T50" fmla="*/ 202 w 387"/>
                <a:gd name="T51" fmla="*/ 0 h 9"/>
                <a:gd name="T52" fmla="*/ 218 w 387"/>
                <a:gd name="T53" fmla="*/ 0 h 9"/>
                <a:gd name="T54" fmla="*/ 218 w 387"/>
                <a:gd name="T55" fmla="*/ 9 h 9"/>
                <a:gd name="T56" fmla="*/ 202 w 387"/>
                <a:gd name="T57" fmla="*/ 9 h 9"/>
                <a:gd name="T58" fmla="*/ 202 w 387"/>
                <a:gd name="T59" fmla="*/ 0 h 9"/>
                <a:gd name="T60" fmla="*/ 168 w 387"/>
                <a:gd name="T61" fmla="*/ 0 h 9"/>
                <a:gd name="T62" fmla="*/ 184 w 387"/>
                <a:gd name="T63" fmla="*/ 0 h 9"/>
                <a:gd name="T64" fmla="*/ 184 w 387"/>
                <a:gd name="T65" fmla="*/ 9 h 9"/>
                <a:gd name="T66" fmla="*/ 168 w 387"/>
                <a:gd name="T67" fmla="*/ 9 h 9"/>
                <a:gd name="T68" fmla="*/ 168 w 387"/>
                <a:gd name="T69" fmla="*/ 0 h 9"/>
                <a:gd name="T70" fmla="*/ 134 w 387"/>
                <a:gd name="T71" fmla="*/ 0 h 9"/>
                <a:gd name="T72" fmla="*/ 151 w 387"/>
                <a:gd name="T73" fmla="*/ 0 h 9"/>
                <a:gd name="T74" fmla="*/ 151 w 387"/>
                <a:gd name="T75" fmla="*/ 9 h 9"/>
                <a:gd name="T76" fmla="*/ 134 w 387"/>
                <a:gd name="T77" fmla="*/ 9 h 9"/>
                <a:gd name="T78" fmla="*/ 134 w 387"/>
                <a:gd name="T79" fmla="*/ 0 h 9"/>
                <a:gd name="T80" fmla="*/ 101 w 387"/>
                <a:gd name="T81" fmla="*/ 0 h 9"/>
                <a:gd name="T82" fmla="*/ 118 w 387"/>
                <a:gd name="T83" fmla="*/ 0 h 9"/>
                <a:gd name="T84" fmla="*/ 118 w 387"/>
                <a:gd name="T85" fmla="*/ 9 h 9"/>
                <a:gd name="T86" fmla="*/ 101 w 387"/>
                <a:gd name="T87" fmla="*/ 9 h 9"/>
                <a:gd name="T88" fmla="*/ 101 w 387"/>
                <a:gd name="T89" fmla="*/ 0 h 9"/>
                <a:gd name="T90" fmla="*/ 67 w 387"/>
                <a:gd name="T91" fmla="*/ 0 h 9"/>
                <a:gd name="T92" fmla="*/ 84 w 387"/>
                <a:gd name="T93" fmla="*/ 0 h 9"/>
                <a:gd name="T94" fmla="*/ 84 w 387"/>
                <a:gd name="T95" fmla="*/ 9 h 9"/>
                <a:gd name="T96" fmla="*/ 67 w 387"/>
                <a:gd name="T97" fmla="*/ 9 h 9"/>
                <a:gd name="T98" fmla="*/ 67 w 387"/>
                <a:gd name="T99" fmla="*/ 0 h 9"/>
                <a:gd name="T100" fmla="*/ 33 w 387"/>
                <a:gd name="T101" fmla="*/ 0 h 9"/>
                <a:gd name="T102" fmla="*/ 51 w 387"/>
                <a:gd name="T103" fmla="*/ 0 h 9"/>
                <a:gd name="T104" fmla="*/ 51 w 387"/>
                <a:gd name="T105" fmla="*/ 9 h 9"/>
                <a:gd name="T106" fmla="*/ 33 w 387"/>
                <a:gd name="T107" fmla="*/ 9 h 9"/>
                <a:gd name="T108" fmla="*/ 33 w 387"/>
                <a:gd name="T109" fmla="*/ 0 h 9"/>
                <a:gd name="T110" fmla="*/ 0 w 387"/>
                <a:gd name="T111" fmla="*/ 0 h 9"/>
                <a:gd name="T112" fmla="*/ 17 w 387"/>
                <a:gd name="T113" fmla="*/ 0 h 9"/>
                <a:gd name="T114" fmla="*/ 17 w 387"/>
                <a:gd name="T115" fmla="*/ 9 h 9"/>
                <a:gd name="T116" fmla="*/ 0 w 387"/>
                <a:gd name="T117" fmla="*/ 9 h 9"/>
                <a:gd name="T118" fmla="*/ 0 w 387"/>
                <a:gd name="T1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7" h="9">
                  <a:moveTo>
                    <a:pt x="370" y="0"/>
                  </a:moveTo>
                  <a:lnTo>
                    <a:pt x="387" y="0"/>
                  </a:lnTo>
                  <a:lnTo>
                    <a:pt x="387" y="9"/>
                  </a:lnTo>
                  <a:lnTo>
                    <a:pt x="370" y="9"/>
                  </a:lnTo>
                  <a:lnTo>
                    <a:pt x="370" y="0"/>
                  </a:lnTo>
                  <a:close/>
                  <a:moveTo>
                    <a:pt x="337" y="0"/>
                  </a:moveTo>
                  <a:lnTo>
                    <a:pt x="353" y="0"/>
                  </a:lnTo>
                  <a:lnTo>
                    <a:pt x="353" y="9"/>
                  </a:lnTo>
                  <a:lnTo>
                    <a:pt x="337" y="9"/>
                  </a:lnTo>
                  <a:lnTo>
                    <a:pt x="337" y="0"/>
                  </a:lnTo>
                  <a:close/>
                  <a:moveTo>
                    <a:pt x="303" y="0"/>
                  </a:moveTo>
                  <a:lnTo>
                    <a:pt x="319" y="0"/>
                  </a:lnTo>
                  <a:lnTo>
                    <a:pt x="319" y="9"/>
                  </a:lnTo>
                  <a:lnTo>
                    <a:pt x="303" y="9"/>
                  </a:lnTo>
                  <a:lnTo>
                    <a:pt x="303" y="0"/>
                  </a:lnTo>
                  <a:close/>
                  <a:moveTo>
                    <a:pt x="269" y="0"/>
                  </a:moveTo>
                  <a:lnTo>
                    <a:pt x="286" y="0"/>
                  </a:lnTo>
                  <a:lnTo>
                    <a:pt x="286" y="9"/>
                  </a:lnTo>
                  <a:lnTo>
                    <a:pt x="269" y="9"/>
                  </a:lnTo>
                  <a:lnTo>
                    <a:pt x="269" y="0"/>
                  </a:lnTo>
                  <a:close/>
                  <a:moveTo>
                    <a:pt x="236" y="0"/>
                  </a:moveTo>
                  <a:lnTo>
                    <a:pt x="252" y="0"/>
                  </a:lnTo>
                  <a:lnTo>
                    <a:pt x="252" y="9"/>
                  </a:lnTo>
                  <a:lnTo>
                    <a:pt x="236" y="9"/>
                  </a:lnTo>
                  <a:lnTo>
                    <a:pt x="236" y="0"/>
                  </a:lnTo>
                  <a:close/>
                  <a:moveTo>
                    <a:pt x="202" y="0"/>
                  </a:moveTo>
                  <a:lnTo>
                    <a:pt x="218" y="0"/>
                  </a:lnTo>
                  <a:lnTo>
                    <a:pt x="218" y="9"/>
                  </a:lnTo>
                  <a:lnTo>
                    <a:pt x="202" y="9"/>
                  </a:lnTo>
                  <a:lnTo>
                    <a:pt x="202" y="0"/>
                  </a:lnTo>
                  <a:close/>
                  <a:moveTo>
                    <a:pt x="168" y="0"/>
                  </a:moveTo>
                  <a:lnTo>
                    <a:pt x="184" y="0"/>
                  </a:lnTo>
                  <a:lnTo>
                    <a:pt x="184" y="9"/>
                  </a:lnTo>
                  <a:lnTo>
                    <a:pt x="168" y="9"/>
                  </a:lnTo>
                  <a:lnTo>
                    <a:pt x="168" y="0"/>
                  </a:lnTo>
                  <a:close/>
                  <a:moveTo>
                    <a:pt x="134" y="0"/>
                  </a:moveTo>
                  <a:lnTo>
                    <a:pt x="151" y="0"/>
                  </a:lnTo>
                  <a:lnTo>
                    <a:pt x="151" y="9"/>
                  </a:lnTo>
                  <a:lnTo>
                    <a:pt x="134" y="9"/>
                  </a:lnTo>
                  <a:lnTo>
                    <a:pt x="134" y="0"/>
                  </a:lnTo>
                  <a:close/>
                  <a:moveTo>
                    <a:pt x="101" y="0"/>
                  </a:moveTo>
                  <a:lnTo>
                    <a:pt x="118" y="0"/>
                  </a:lnTo>
                  <a:lnTo>
                    <a:pt x="118" y="9"/>
                  </a:lnTo>
                  <a:lnTo>
                    <a:pt x="101" y="9"/>
                  </a:lnTo>
                  <a:lnTo>
                    <a:pt x="101" y="0"/>
                  </a:lnTo>
                  <a:close/>
                  <a:moveTo>
                    <a:pt x="67" y="0"/>
                  </a:moveTo>
                  <a:lnTo>
                    <a:pt x="84" y="0"/>
                  </a:lnTo>
                  <a:lnTo>
                    <a:pt x="84" y="9"/>
                  </a:lnTo>
                  <a:lnTo>
                    <a:pt x="67" y="9"/>
                  </a:lnTo>
                  <a:lnTo>
                    <a:pt x="67" y="0"/>
                  </a:lnTo>
                  <a:close/>
                  <a:moveTo>
                    <a:pt x="33" y="0"/>
                  </a:moveTo>
                  <a:lnTo>
                    <a:pt x="51" y="0"/>
                  </a:lnTo>
                  <a:lnTo>
                    <a:pt x="51" y="9"/>
                  </a:lnTo>
                  <a:lnTo>
                    <a:pt x="33" y="9"/>
                  </a:lnTo>
                  <a:lnTo>
                    <a:pt x="33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9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2" name="Rectangle 32"/>
            <p:cNvSpPr>
              <a:spLocks noChangeArrowheads="1"/>
            </p:cNvSpPr>
            <p:nvPr/>
          </p:nvSpPr>
          <p:spPr bwMode="auto">
            <a:xfrm>
              <a:off x="8421688" y="4186238"/>
              <a:ext cx="11113" cy="14287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662899" y="4703893"/>
            <a:ext cx="1131899" cy="263407"/>
            <a:chOff x="8081963" y="5345113"/>
            <a:chExt cx="1193800" cy="277812"/>
          </a:xfrm>
          <a:solidFill>
            <a:schemeClr val="accent2"/>
          </a:solidFill>
        </p:grpSpPr>
        <p:sp>
          <p:nvSpPr>
            <p:cNvPr id="33" name="Freeform 33"/>
            <p:cNvSpPr>
              <a:spLocks noEditPoints="1"/>
            </p:cNvSpPr>
            <p:nvPr/>
          </p:nvSpPr>
          <p:spPr bwMode="auto">
            <a:xfrm>
              <a:off x="9107488" y="5456238"/>
              <a:ext cx="168275" cy="166687"/>
            </a:xfrm>
            <a:custGeom>
              <a:avLst/>
              <a:gdLst>
                <a:gd name="T0" fmla="*/ 44 w 106"/>
                <a:gd name="T1" fmla="*/ 10 h 105"/>
                <a:gd name="T2" fmla="*/ 30 w 106"/>
                <a:gd name="T3" fmla="*/ 15 h 105"/>
                <a:gd name="T4" fmla="*/ 17 w 106"/>
                <a:gd name="T5" fmla="*/ 28 h 105"/>
                <a:gd name="T6" fmla="*/ 12 w 106"/>
                <a:gd name="T7" fmla="*/ 37 h 105"/>
                <a:gd name="T8" fmla="*/ 9 w 106"/>
                <a:gd name="T9" fmla="*/ 52 h 105"/>
                <a:gd name="T10" fmla="*/ 12 w 106"/>
                <a:gd name="T11" fmla="*/ 68 h 105"/>
                <a:gd name="T12" fmla="*/ 22 w 106"/>
                <a:gd name="T13" fmla="*/ 83 h 105"/>
                <a:gd name="T14" fmla="*/ 44 w 106"/>
                <a:gd name="T15" fmla="*/ 95 h 105"/>
                <a:gd name="T16" fmla="*/ 63 w 106"/>
                <a:gd name="T17" fmla="*/ 95 h 105"/>
                <a:gd name="T18" fmla="*/ 78 w 106"/>
                <a:gd name="T19" fmla="*/ 89 h 105"/>
                <a:gd name="T20" fmla="*/ 95 w 106"/>
                <a:gd name="T21" fmla="*/ 69 h 105"/>
                <a:gd name="T22" fmla="*/ 97 w 106"/>
                <a:gd name="T23" fmla="*/ 52 h 105"/>
                <a:gd name="T24" fmla="*/ 95 w 106"/>
                <a:gd name="T25" fmla="*/ 36 h 105"/>
                <a:gd name="T26" fmla="*/ 84 w 106"/>
                <a:gd name="T27" fmla="*/ 22 h 105"/>
                <a:gd name="T28" fmla="*/ 70 w 106"/>
                <a:gd name="T29" fmla="*/ 11 h 105"/>
                <a:gd name="T30" fmla="*/ 54 w 106"/>
                <a:gd name="T31" fmla="*/ 8 h 105"/>
                <a:gd name="T32" fmla="*/ 63 w 106"/>
                <a:gd name="T33" fmla="*/ 1 h 105"/>
                <a:gd name="T34" fmla="*/ 75 w 106"/>
                <a:gd name="T35" fmla="*/ 4 h 105"/>
                <a:gd name="T36" fmla="*/ 91 w 106"/>
                <a:gd name="T37" fmla="*/ 15 h 105"/>
                <a:gd name="T38" fmla="*/ 102 w 106"/>
                <a:gd name="T39" fmla="*/ 30 h 105"/>
                <a:gd name="T40" fmla="*/ 105 w 106"/>
                <a:gd name="T41" fmla="*/ 42 h 105"/>
                <a:gd name="T42" fmla="*/ 105 w 106"/>
                <a:gd name="T43" fmla="*/ 62 h 105"/>
                <a:gd name="T44" fmla="*/ 102 w 106"/>
                <a:gd name="T45" fmla="*/ 75 h 105"/>
                <a:gd name="T46" fmla="*/ 84 w 106"/>
                <a:gd name="T47" fmla="*/ 95 h 105"/>
                <a:gd name="T48" fmla="*/ 72 w 106"/>
                <a:gd name="T49" fmla="*/ 102 h 105"/>
                <a:gd name="T50" fmla="*/ 54 w 106"/>
                <a:gd name="T51" fmla="*/ 105 h 105"/>
                <a:gd name="T52" fmla="*/ 34 w 106"/>
                <a:gd name="T53" fmla="*/ 102 h 105"/>
                <a:gd name="T54" fmla="*/ 16 w 106"/>
                <a:gd name="T55" fmla="*/ 90 h 105"/>
                <a:gd name="T56" fmla="*/ 6 w 106"/>
                <a:gd name="T57" fmla="*/ 75 h 105"/>
                <a:gd name="T58" fmla="*/ 0 w 106"/>
                <a:gd name="T59" fmla="*/ 52 h 105"/>
                <a:gd name="T60" fmla="*/ 5 w 106"/>
                <a:gd name="T61" fmla="*/ 33 h 105"/>
                <a:gd name="T62" fmla="*/ 10 w 106"/>
                <a:gd name="T63" fmla="*/ 22 h 105"/>
                <a:gd name="T64" fmla="*/ 23 w 106"/>
                <a:gd name="T65" fmla="*/ 8 h 105"/>
                <a:gd name="T66" fmla="*/ 34 w 106"/>
                <a:gd name="T67" fmla="*/ 3 h 105"/>
                <a:gd name="T68" fmla="*/ 54 w 106"/>
                <a:gd name="T6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105">
                  <a:moveTo>
                    <a:pt x="54" y="8"/>
                  </a:moveTo>
                  <a:lnTo>
                    <a:pt x="44" y="10"/>
                  </a:lnTo>
                  <a:lnTo>
                    <a:pt x="36" y="12"/>
                  </a:lnTo>
                  <a:lnTo>
                    <a:pt x="30" y="15"/>
                  </a:lnTo>
                  <a:lnTo>
                    <a:pt x="22" y="22"/>
                  </a:lnTo>
                  <a:lnTo>
                    <a:pt x="17" y="2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7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4" y="95"/>
                  </a:lnTo>
                  <a:lnTo>
                    <a:pt x="54" y="97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8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90" y="28"/>
                  </a:lnTo>
                  <a:lnTo>
                    <a:pt x="84" y="22"/>
                  </a:lnTo>
                  <a:lnTo>
                    <a:pt x="78" y="15"/>
                  </a:lnTo>
                  <a:lnTo>
                    <a:pt x="70" y="11"/>
                  </a:lnTo>
                  <a:lnTo>
                    <a:pt x="63" y="10"/>
                  </a:lnTo>
                  <a:lnTo>
                    <a:pt x="54" y="8"/>
                  </a:lnTo>
                  <a:close/>
                  <a:moveTo>
                    <a:pt x="54" y="0"/>
                  </a:moveTo>
                  <a:lnTo>
                    <a:pt x="63" y="1"/>
                  </a:lnTo>
                  <a:lnTo>
                    <a:pt x="72" y="3"/>
                  </a:lnTo>
                  <a:lnTo>
                    <a:pt x="75" y="4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6" y="22"/>
                  </a:lnTo>
                  <a:lnTo>
                    <a:pt x="102" y="30"/>
                  </a:lnTo>
                  <a:lnTo>
                    <a:pt x="103" y="33"/>
                  </a:lnTo>
                  <a:lnTo>
                    <a:pt x="105" y="42"/>
                  </a:lnTo>
                  <a:lnTo>
                    <a:pt x="106" y="52"/>
                  </a:lnTo>
                  <a:lnTo>
                    <a:pt x="105" y="62"/>
                  </a:lnTo>
                  <a:lnTo>
                    <a:pt x="103" y="72"/>
                  </a:lnTo>
                  <a:lnTo>
                    <a:pt x="102" y="75"/>
                  </a:lnTo>
                  <a:lnTo>
                    <a:pt x="91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4" y="105"/>
                  </a:lnTo>
                  <a:lnTo>
                    <a:pt x="44" y="104"/>
                  </a:lnTo>
                  <a:lnTo>
                    <a:pt x="34" y="102"/>
                  </a:lnTo>
                  <a:lnTo>
                    <a:pt x="31" y="101"/>
                  </a:lnTo>
                  <a:lnTo>
                    <a:pt x="16" y="90"/>
                  </a:lnTo>
                  <a:lnTo>
                    <a:pt x="10" y="82"/>
                  </a:lnTo>
                  <a:lnTo>
                    <a:pt x="6" y="75"/>
                  </a:lnTo>
                  <a:lnTo>
                    <a:pt x="2" y="62"/>
                  </a:lnTo>
                  <a:lnTo>
                    <a:pt x="0" y="52"/>
                  </a:lnTo>
                  <a:lnTo>
                    <a:pt x="2" y="42"/>
                  </a:lnTo>
                  <a:lnTo>
                    <a:pt x="5" y="33"/>
                  </a:lnTo>
                  <a:lnTo>
                    <a:pt x="6" y="30"/>
                  </a:lnTo>
                  <a:lnTo>
                    <a:pt x="10" y="22"/>
                  </a:lnTo>
                  <a:lnTo>
                    <a:pt x="16" y="15"/>
                  </a:lnTo>
                  <a:lnTo>
                    <a:pt x="23" y="8"/>
                  </a:lnTo>
                  <a:lnTo>
                    <a:pt x="31" y="4"/>
                  </a:lnTo>
                  <a:lnTo>
                    <a:pt x="34" y="3"/>
                  </a:lnTo>
                  <a:lnTo>
                    <a:pt x="44" y="1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9153525" y="5499100"/>
              <a:ext cx="79375" cy="79375"/>
            </a:xfrm>
            <a:custGeom>
              <a:avLst/>
              <a:gdLst>
                <a:gd name="T0" fmla="*/ 25 w 50"/>
                <a:gd name="T1" fmla="*/ 0 h 50"/>
                <a:gd name="T2" fmla="*/ 34 w 50"/>
                <a:gd name="T3" fmla="*/ 2 h 50"/>
                <a:gd name="T4" fmla="*/ 42 w 50"/>
                <a:gd name="T5" fmla="*/ 8 h 50"/>
                <a:gd name="T6" fmla="*/ 48 w 50"/>
                <a:gd name="T7" fmla="*/ 15 h 50"/>
                <a:gd name="T8" fmla="*/ 50 w 50"/>
                <a:gd name="T9" fmla="*/ 25 h 50"/>
                <a:gd name="T10" fmla="*/ 48 w 50"/>
                <a:gd name="T11" fmla="*/ 35 h 50"/>
                <a:gd name="T12" fmla="*/ 42 w 50"/>
                <a:gd name="T13" fmla="*/ 42 h 50"/>
                <a:gd name="T14" fmla="*/ 34 w 50"/>
                <a:gd name="T15" fmla="*/ 48 h 50"/>
                <a:gd name="T16" fmla="*/ 25 w 50"/>
                <a:gd name="T17" fmla="*/ 50 h 50"/>
                <a:gd name="T18" fmla="*/ 15 w 50"/>
                <a:gd name="T19" fmla="*/ 48 h 50"/>
                <a:gd name="T20" fmla="*/ 6 w 50"/>
                <a:gd name="T21" fmla="*/ 42 h 50"/>
                <a:gd name="T22" fmla="*/ 1 w 50"/>
                <a:gd name="T23" fmla="*/ 35 h 50"/>
                <a:gd name="T24" fmla="*/ 0 w 50"/>
                <a:gd name="T25" fmla="*/ 25 h 50"/>
                <a:gd name="T26" fmla="*/ 1 w 50"/>
                <a:gd name="T27" fmla="*/ 15 h 50"/>
                <a:gd name="T28" fmla="*/ 6 w 50"/>
                <a:gd name="T29" fmla="*/ 8 h 50"/>
                <a:gd name="T30" fmla="*/ 15 w 50"/>
                <a:gd name="T31" fmla="*/ 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4" y="2"/>
                  </a:lnTo>
                  <a:lnTo>
                    <a:pt x="42" y="8"/>
                  </a:lnTo>
                  <a:lnTo>
                    <a:pt x="48" y="15"/>
                  </a:lnTo>
                  <a:lnTo>
                    <a:pt x="50" y="25"/>
                  </a:lnTo>
                  <a:lnTo>
                    <a:pt x="48" y="35"/>
                  </a:lnTo>
                  <a:lnTo>
                    <a:pt x="42" y="42"/>
                  </a:lnTo>
                  <a:lnTo>
                    <a:pt x="34" y="48"/>
                  </a:lnTo>
                  <a:lnTo>
                    <a:pt x="25" y="50"/>
                  </a:lnTo>
                  <a:lnTo>
                    <a:pt x="15" y="48"/>
                  </a:lnTo>
                  <a:lnTo>
                    <a:pt x="6" y="42"/>
                  </a:lnTo>
                  <a:lnTo>
                    <a:pt x="1" y="35"/>
                  </a:lnTo>
                  <a:lnTo>
                    <a:pt x="0" y="25"/>
                  </a:lnTo>
                  <a:lnTo>
                    <a:pt x="1" y="15"/>
                  </a:lnTo>
                  <a:lnTo>
                    <a:pt x="6" y="8"/>
                  </a:lnTo>
                  <a:lnTo>
                    <a:pt x="15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5" name="Rectangle 35"/>
            <p:cNvSpPr>
              <a:spLocks noChangeArrowheads="1"/>
            </p:cNvSpPr>
            <p:nvPr/>
          </p:nvSpPr>
          <p:spPr bwMode="auto">
            <a:xfrm>
              <a:off x="9101138" y="5532438"/>
              <a:ext cx="14288" cy="12700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8131175" y="5532438"/>
              <a:ext cx="944563" cy="12700"/>
            </a:xfrm>
            <a:custGeom>
              <a:avLst/>
              <a:gdLst>
                <a:gd name="T0" fmla="*/ 595 w 595"/>
                <a:gd name="T1" fmla="*/ 0 h 8"/>
                <a:gd name="T2" fmla="*/ 577 w 595"/>
                <a:gd name="T3" fmla="*/ 8 h 8"/>
                <a:gd name="T4" fmla="*/ 544 w 595"/>
                <a:gd name="T5" fmla="*/ 0 h 8"/>
                <a:gd name="T6" fmla="*/ 561 w 595"/>
                <a:gd name="T7" fmla="*/ 8 h 8"/>
                <a:gd name="T8" fmla="*/ 544 w 595"/>
                <a:gd name="T9" fmla="*/ 0 h 8"/>
                <a:gd name="T10" fmla="*/ 527 w 595"/>
                <a:gd name="T11" fmla="*/ 0 h 8"/>
                <a:gd name="T12" fmla="*/ 510 w 595"/>
                <a:gd name="T13" fmla="*/ 8 h 8"/>
                <a:gd name="T14" fmla="*/ 476 w 595"/>
                <a:gd name="T15" fmla="*/ 0 h 8"/>
                <a:gd name="T16" fmla="*/ 493 w 595"/>
                <a:gd name="T17" fmla="*/ 8 h 8"/>
                <a:gd name="T18" fmla="*/ 476 w 595"/>
                <a:gd name="T19" fmla="*/ 0 h 8"/>
                <a:gd name="T20" fmla="*/ 459 w 595"/>
                <a:gd name="T21" fmla="*/ 0 h 8"/>
                <a:gd name="T22" fmla="*/ 441 w 595"/>
                <a:gd name="T23" fmla="*/ 8 h 8"/>
                <a:gd name="T24" fmla="*/ 408 w 595"/>
                <a:gd name="T25" fmla="*/ 0 h 8"/>
                <a:gd name="T26" fmla="*/ 425 w 595"/>
                <a:gd name="T27" fmla="*/ 8 h 8"/>
                <a:gd name="T28" fmla="*/ 408 w 595"/>
                <a:gd name="T29" fmla="*/ 0 h 8"/>
                <a:gd name="T30" fmla="*/ 391 w 595"/>
                <a:gd name="T31" fmla="*/ 0 h 8"/>
                <a:gd name="T32" fmla="*/ 374 w 595"/>
                <a:gd name="T33" fmla="*/ 8 h 8"/>
                <a:gd name="T34" fmla="*/ 340 w 595"/>
                <a:gd name="T35" fmla="*/ 0 h 8"/>
                <a:gd name="T36" fmla="*/ 357 w 595"/>
                <a:gd name="T37" fmla="*/ 8 h 8"/>
                <a:gd name="T38" fmla="*/ 340 w 595"/>
                <a:gd name="T39" fmla="*/ 0 h 8"/>
                <a:gd name="T40" fmla="*/ 323 w 595"/>
                <a:gd name="T41" fmla="*/ 0 h 8"/>
                <a:gd name="T42" fmla="*/ 305 w 595"/>
                <a:gd name="T43" fmla="*/ 8 h 8"/>
                <a:gd name="T44" fmla="*/ 272 w 595"/>
                <a:gd name="T45" fmla="*/ 0 h 8"/>
                <a:gd name="T46" fmla="*/ 289 w 595"/>
                <a:gd name="T47" fmla="*/ 8 h 8"/>
                <a:gd name="T48" fmla="*/ 272 w 595"/>
                <a:gd name="T49" fmla="*/ 0 h 8"/>
                <a:gd name="T50" fmla="*/ 255 w 595"/>
                <a:gd name="T51" fmla="*/ 0 h 8"/>
                <a:gd name="T52" fmla="*/ 238 w 595"/>
                <a:gd name="T53" fmla="*/ 8 h 8"/>
                <a:gd name="T54" fmla="*/ 204 w 595"/>
                <a:gd name="T55" fmla="*/ 0 h 8"/>
                <a:gd name="T56" fmla="*/ 221 w 595"/>
                <a:gd name="T57" fmla="*/ 8 h 8"/>
                <a:gd name="T58" fmla="*/ 204 w 595"/>
                <a:gd name="T59" fmla="*/ 0 h 8"/>
                <a:gd name="T60" fmla="*/ 187 w 595"/>
                <a:gd name="T61" fmla="*/ 0 h 8"/>
                <a:gd name="T62" fmla="*/ 169 w 595"/>
                <a:gd name="T63" fmla="*/ 8 h 8"/>
                <a:gd name="T64" fmla="*/ 136 w 595"/>
                <a:gd name="T65" fmla="*/ 0 h 8"/>
                <a:gd name="T66" fmla="*/ 153 w 595"/>
                <a:gd name="T67" fmla="*/ 8 h 8"/>
                <a:gd name="T68" fmla="*/ 136 w 595"/>
                <a:gd name="T69" fmla="*/ 0 h 8"/>
                <a:gd name="T70" fmla="*/ 119 w 595"/>
                <a:gd name="T71" fmla="*/ 0 h 8"/>
                <a:gd name="T72" fmla="*/ 102 w 595"/>
                <a:gd name="T73" fmla="*/ 8 h 8"/>
                <a:gd name="T74" fmla="*/ 68 w 595"/>
                <a:gd name="T75" fmla="*/ 0 h 8"/>
                <a:gd name="T76" fmla="*/ 85 w 595"/>
                <a:gd name="T77" fmla="*/ 8 h 8"/>
                <a:gd name="T78" fmla="*/ 68 w 595"/>
                <a:gd name="T79" fmla="*/ 0 h 8"/>
                <a:gd name="T80" fmla="*/ 51 w 595"/>
                <a:gd name="T81" fmla="*/ 0 h 8"/>
                <a:gd name="T82" fmla="*/ 35 w 595"/>
                <a:gd name="T83" fmla="*/ 8 h 8"/>
                <a:gd name="T84" fmla="*/ 0 w 595"/>
                <a:gd name="T85" fmla="*/ 0 h 8"/>
                <a:gd name="T86" fmla="*/ 17 w 595"/>
                <a:gd name="T87" fmla="*/ 8 h 8"/>
                <a:gd name="T88" fmla="*/ 0 w 595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95" h="8">
                  <a:moveTo>
                    <a:pt x="577" y="0"/>
                  </a:moveTo>
                  <a:lnTo>
                    <a:pt x="595" y="0"/>
                  </a:lnTo>
                  <a:lnTo>
                    <a:pt x="595" y="8"/>
                  </a:lnTo>
                  <a:lnTo>
                    <a:pt x="577" y="8"/>
                  </a:lnTo>
                  <a:lnTo>
                    <a:pt x="577" y="0"/>
                  </a:lnTo>
                  <a:close/>
                  <a:moveTo>
                    <a:pt x="544" y="0"/>
                  </a:moveTo>
                  <a:lnTo>
                    <a:pt x="561" y="0"/>
                  </a:lnTo>
                  <a:lnTo>
                    <a:pt x="561" y="8"/>
                  </a:lnTo>
                  <a:lnTo>
                    <a:pt x="544" y="8"/>
                  </a:lnTo>
                  <a:lnTo>
                    <a:pt x="544" y="0"/>
                  </a:lnTo>
                  <a:close/>
                  <a:moveTo>
                    <a:pt x="510" y="0"/>
                  </a:moveTo>
                  <a:lnTo>
                    <a:pt x="527" y="0"/>
                  </a:lnTo>
                  <a:lnTo>
                    <a:pt x="527" y="8"/>
                  </a:lnTo>
                  <a:lnTo>
                    <a:pt x="510" y="8"/>
                  </a:lnTo>
                  <a:lnTo>
                    <a:pt x="510" y="0"/>
                  </a:lnTo>
                  <a:close/>
                  <a:moveTo>
                    <a:pt x="476" y="0"/>
                  </a:moveTo>
                  <a:lnTo>
                    <a:pt x="493" y="0"/>
                  </a:lnTo>
                  <a:lnTo>
                    <a:pt x="493" y="8"/>
                  </a:lnTo>
                  <a:lnTo>
                    <a:pt x="476" y="8"/>
                  </a:lnTo>
                  <a:lnTo>
                    <a:pt x="476" y="0"/>
                  </a:lnTo>
                  <a:close/>
                  <a:moveTo>
                    <a:pt x="441" y="0"/>
                  </a:moveTo>
                  <a:lnTo>
                    <a:pt x="459" y="0"/>
                  </a:lnTo>
                  <a:lnTo>
                    <a:pt x="459" y="8"/>
                  </a:lnTo>
                  <a:lnTo>
                    <a:pt x="441" y="8"/>
                  </a:lnTo>
                  <a:lnTo>
                    <a:pt x="441" y="0"/>
                  </a:lnTo>
                  <a:close/>
                  <a:moveTo>
                    <a:pt x="408" y="0"/>
                  </a:moveTo>
                  <a:lnTo>
                    <a:pt x="425" y="0"/>
                  </a:lnTo>
                  <a:lnTo>
                    <a:pt x="425" y="8"/>
                  </a:lnTo>
                  <a:lnTo>
                    <a:pt x="408" y="8"/>
                  </a:lnTo>
                  <a:lnTo>
                    <a:pt x="408" y="0"/>
                  </a:lnTo>
                  <a:close/>
                  <a:moveTo>
                    <a:pt x="374" y="0"/>
                  </a:moveTo>
                  <a:lnTo>
                    <a:pt x="391" y="0"/>
                  </a:lnTo>
                  <a:lnTo>
                    <a:pt x="391" y="8"/>
                  </a:lnTo>
                  <a:lnTo>
                    <a:pt x="374" y="8"/>
                  </a:lnTo>
                  <a:lnTo>
                    <a:pt x="374" y="0"/>
                  </a:lnTo>
                  <a:close/>
                  <a:moveTo>
                    <a:pt x="340" y="0"/>
                  </a:moveTo>
                  <a:lnTo>
                    <a:pt x="357" y="0"/>
                  </a:lnTo>
                  <a:lnTo>
                    <a:pt x="357" y="8"/>
                  </a:lnTo>
                  <a:lnTo>
                    <a:pt x="340" y="8"/>
                  </a:lnTo>
                  <a:lnTo>
                    <a:pt x="340" y="0"/>
                  </a:lnTo>
                  <a:close/>
                  <a:moveTo>
                    <a:pt x="305" y="0"/>
                  </a:moveTo>
                  <a:lnTo>
                    <a:pt x="323" y="0"/>
                  </a:lnTo>
                  <a:lnTo>
                    <a:pt x="323" y="8"/>
                  </a:lnTo>
                  <a:lnTo>
                    <a:pt x="305" y="8"/>
                  </a:lnTo>
                  <a:lnTo>
                    <a:pt x="305" y="0"/>
                  </a:lnTo>
                  <a:close/>
                  <a:moveTo>
                    <a:pt x="272" y="0"/>
                  </a:moveTo>
                  <a:lnTo>
                    <a:pt x="289" y="0"/>
                  </a:lnTo>
                  <a:lnTo>
                    <a:pt x="289" y="8"/>
                  </a:lnTo>
                  <a:lnTo>
                    <a:pt x="272" y="8"/>
                  </a:lnTo>
                  <a:lnTo>
                    <a:pt x="272" y="0"/>
                  </a:lnTo>
                  <a:close/>
                  <a:moveTo>
                    <a:pt x="238" y="0"/>
                  </a:moveTo>
                  <a:lnTo>
                    <a:pt x="255" y="0"/>
                  </a:lnTo>
                  <a:lnTo>
                    <a:pt x="255" y="8"/>
                  </a:lnTo>
                  <a:lnTo>
                    <a:pt x="238" y="8"/>
                  </a:lnTo>
                  <a:lnTo>
                    <a:pt x="238" y="0"/>
                  </a:lnTo>
                  <a:close/>
                  <a:moveTo>
                    <a:pt x="204" y="0"/>
                  </a:moveTo>
                  <a:lnTo>
                    <a:pt x="221" y="0"/>
                  </a:lnTo>
                  <a:lnTo>
                    <a:pt x="221" y="8"/>
                  </a:lnTo>
                  <a:lnTo>
                    <a:pt x="204" y="8"/>
                  </a:lnTo>
                  <a:lnTo>
                    <a:pt x="204" y="0"/>
                  </a:lnTo>
                  <a:close/>
                  <a:moveTo>
                    <a:pt x="169" y="0"/>
                  </a:moveTo>
                  <a:lnTo>
                    <a:pt x="187" y="0"/>
                  </a:lnTo>
                  <a:lnTo>
                    <a:pt x="187" y="8"/>
                  </a:lnTo>
                  <a:lnTo>
                    <a:pt x="169" y="8"/>
                  </a:lnTo>
                  <a:lnTo>
                    <a:pt x="169" y="0"/>
                  </a:lnTo>
                  <a:close/>
                  <a:moveTo>
                    <a:pt x="136" y="0"/>
                  </a:moveTo>
                  <a:lnTo>
                    <a:pt x="153" y="0"/>
                  </a:lnTo>
                  <a:lnTo>
                    <a:pt x="153" y="8"/>
                  </a:lnTo>
                  <a:lnTo>
                    <a:pt x="136" y="8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8"/>
                  </a:lnTo>
                  <a:lnTo>
                    <a:pt x="102" y="8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5" y="0"/>
                  </a:lnTo>
                  <a:lnTo>
                    <a:pt x="85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5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5" y="8"/>
                  </a:lnTo>
                  <a:lnTo>
                    <a:pt x="35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8081963" y="5524500"/>
              <a:ext cx="20638" cy="20637"/>
            </a:xfrm>
            <a:custGeom>
              <a:avLst/>
              <a:gdLst>
                <a:gd name="T0" fmla="*/ 0 w 13"/>
                <a:gd name="T1" fmla="*/ 0 h 13"/>
                <a:gd name="T2" fmla="*/ 9 w 13"/>
                <a:gd name="T3" fmla="*/ 0 h 13"/>
                <a:gd name="T4" fmla="*/ 9 w 13"/>
                <a:gd name="T5" fmla="*/ 5 h 13"/>
                <a:gd name="T6" fmla="*/ 13 w 13"/>
                <a:gd name="T7" fmla="*/ 5 h 13"/>
                <a:gd name="T8" fmla="*/ 13 w 13"/>
                <a:gd name="T9" fmla="*/ 13 h 13"/>
                <a:gd name="T10" fmla="*/ 0 w 13"/>
                <a:gd name="T11" fmla="*/ 13 h 13"/>
                <a:gd name="T12" fmla="*/ 0 w 13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0" y="0"/>
                  </a:moveTo>
                  <a:lnTo>
                    <a:pt x="9" y="0"/>
                  </a:lnTo>
                  <a:lnTo>
                    <a:pt x="9" y="5"/>
                  </a:lnTo>
                  <a:lnTo>
                    <a:pt x="13" y="5"/>
                  </a:lnTo>
                  <a:lnTo>
                    <a:pt x="13" y="13"/>
                  </a:ln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8081963" y="5383213"/>
              <a:ext cx="14288" cy="119062"/>
            </a:xfrm>
            <a:custGeom>
              <a:avLst/>
              <a:gdLst>
                <a:gd name="T0" fmla="*/ 0 w 9"/>
                <a:gd name="T1" fmla="*/ 60 h 75"/>
                <a:gd name="T2" fmla="*/ 9 w 9"/>
                <a:gd name="T3" fmla="*/ 60 h 75"/>
                <a:gd name="T4" fmla="*/ 9 w 9"/>
                <a:gd name="T5" fmla="*/ 75 h 75"/>
                <a:gd name="T6" fmla="*/ 0 w 9"/>
                <a:gd name="T7" fmla="*/ 75 h 75"/>
                <a:gd name="T8" fmla="*/ 0 w 9"/>
                <a:gd name="T9" fmla="*/ 60 h 75"/>
                <a:gd name="T10" fmla="*/ 0 w 9"/>
                <a:gd name="T11" fmla="*/ 31 h 75"/>
                <a:gd name="T12" fmla="*/ 9 w 9"/>
                <a:gd name="T13" fmla="*/ 31 h 75"/>
                <a:gd name="T14" fmla="*/ 9 w 9"/>
                <a:gd name="T15" fmla="*/ 45 h 75"/>
                <a:gd name="T16" fmla="*/ 0 w 9"/>
                <a:gd name="T17" fmla="*/ 45 h 75"/>
                <a:gd name="T18" fmla="*/ 0 w 9"/>
                <a:gd name="T19" fmla="*/ 31 h 75"/>
                <a:gd name="T20" fmla="*/ 0 w 9"/>
                <a:gd name="T21" fmla="*/ 0 h 75"/>
                <a:gd name="T22" fmla="*/ 9 w 9"/>
                <a:gd name="T23" fmla="*/ 0 h 75"/>
                <a:gd name="T24" fmla="*/ 9 w 9"/>
                <a:gd name="T25" fmla="*/ 15 h 75"/>
                <a:gd name="T26" fmla="*/ 0 w 9"/>
                <a:gd name="T27" fmla="*/ 15 h 75"/>
                <a:gd name="T28" fmla="*/ 0 w 9"/>
                <a:gd name="T2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75">
                  <a:moveTo>
                    <a:pt x="0" y="60"/>
                  </a:moveTo>
                  <a:lnTo>
                    <a:pt x="9" y="60"/>
                  </a:lnTo>
                  <a:lnTo>
                    <a:pt x="9" y="75"/>
                  </a:lnTo>
                  <a:lnTo>
                    <a:pt x="0" y="75"/>
                  </a:lnTo>
                  <a:lnTo>
                    <a:pt x="0" y="60"/>
                  </a:lnTo>
                  <a:close/>
                  <a:moveTo>
                    <a:pt x="0" y="31"/>
                  </a:moveTo>
                  <a:lnTo>
                    <a:pt x="9" y="31"/>
                  </a:lnTo>
                  <a:lnTo>
                    <a:pt x="9" y="45"/>
                  </a:lnTo>
                  <a:lnTo>
                    <a:pt x="0" y="45"/>
                  </a:lnTo>
                  <a:lnTo>
                    <a:pt x="0" y="31"/>
                  </a:lnTo>
                  <a:close/>
                  <a:moveTo>
                    <a:pt x="0" y="0"/>
                  </a:moveTo>
                  <a:lnTo>
                    <a:pt x="9" y="0"/>
                  </a:lnTo>
                  <a:lnTo>
                    <a:pt x="9" y="1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8081963" y="5345113"/>
              <a:ext cx="14288" cy="14287"/>
            </a:xfrm>
            <a:prstGeom prst="rect">
              <a:avLst/>
            </a:prstGeom>
            <a:grpFill/>
            <a:ln w="0">
              <a:solidFill>
                <a:schemeClr val="accent2"/>
              </a:solidFill>
              <a:prstDash val="solid"/>
              <a:miter lim="800000"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085074" y="1657399"/>
            <a:ext cx="4127217" cy="2992307"/>
            <a:chOff x="4308475" y="1747838"/>
            <a:chExt cx="4352925" cy="3155949"/>
          </a:xfrm>
        </p:grpSpPr>
        <p:sp>
          <p:nvSpPr>
            <p:cNvPr id="40" name="Freeform 40"/>
            <p:cNvSpPr>
              <a:spLocks noEditPoints="1"/>
            </p:cNvSpPr>
            <p:nvPr/>
          </p:nvSpPr>
          <p:spPr bwMode="auto">
            <a:xfrm>
              <a:off x="7162800" y="3367088"/>
              <a:ext cx="1358900" cy="889000"/>
            </a:xfrm>
            <a:custGeom>
              <a:avLst/>
              <a:gdLst>
                <a:gd name="T0" fmla="*/ 167 w 856"/>
                <a:gd name="T1" fmla="*/ 314 h 560"/>
                <a:gd name="T2" fmla="*/ 205 w 856"/>
                <a:gd name="T3" fmla="*/ 410 h 560"/>
                <a:gd name="T4" fmla="*/ 176 w 856"/>
                <a:gd name="T5" fmla="*/ 312 h 560"/>
                <a:gd name="T6" fmla="*/ 232 w 856"/>
                <a:gd name="T7" fmla="*/ 343 h 560"/>
                <a:gd name="T8" fmla="*/ 271 w 856"/>
                <a:gd name="T9" fmla="*/ 438 h 560"/>
                <a:gd name="T10" fmla="*/ 214 w 856"/>
                <a:gd name="T11" fmla="*/ 294 h 560"/>
                <a:gd name="T12" fmla="*/ 330 w 856"/>
                <a:gd name="T13" fmla="*/ 419 h 560"/>
                <a:gd name="T14" fmla="*/ 342 w 856"/>
                <a:gd name="T15" fmla="*/ 460 h 560"/>
                <a:gd name="T16" fmla="*/ 312 w 856"/>
                <a:gd name="T17" fmla="*/ 322 h 560"/>
                <a:gd name="T18" fmla="*/ 373 w 856"/>
                <a:gd name="T19" fmla="*/ 367 h 560"/>
                <a:gd name="T20" fmla="*/ 402 w 856"/>
                <a:gd name="T21" fmla="*/ 470 h 560"/>
                <a:gd name="T22" fmla="*/ 371 w 856"/>
                <a:gd name="T23" fmla="*/ 337 h 560"/>
                <a:gd name="T24" fmla="*/ 458 w 856"/>
                <a:gd name="T25" fmla="*/ 386 h 560"/>
                <a:gd name="T26" fmla="*/ 464 w 856"/>
                <a:gd name="T27" fmla="*/ 384 h 560"/>
                <a:gd name="T28" fmla="*/ 511 w 856"/>
                <a:gd name="T29" fmla="*/ 333 h 560"/>
                <a:gd name="T30" fmla="*/ 545 w 856"/>
                <a:gd name="T31" fmla="*/ 436 h 560"/>
                <a:gd name="T32" fmla="*/ 523 w 856"/>
                <a:gd name="T33" fmla="*/ 334 h 560"/>
                <a:gd name="T34" fmla="*/ 585 w 856"/>
                <a:gd name="T35" fmla="*/ 353 h 560"/>
                <a:gd name="T36" fmla="*/ 595 w 856"/>
                <a:gd name="T37" fmla="*/ 381 h 560"/>
                <a:gd name="T38" fmla="*/ 640 w 856"/>
                <a:gd name="T39" fmla="*/ 343 h 560"/>
                <a:gd name="T40" fmla="*/ 650 w 856"/>
                <a:gd name="T41" fmla="*/ 364 h 560"/>
                <a:gd name="T42" fmla="*/ 761 w 856"/>
                <a:gd name="T43" fmla="*/ 321 h 560"/>
                <a:gd name="T44" fmla="*/ 853 w 856"/>
                <a:gd name="T45" fmla="*/ 322 h 560"/>
                <a:gd name="T46" fmla="*/ 773 w 856"/>
                <a:gd name="T47" fmla="*/ 353 h 560"/>
                <a:gd name="T48" fmla="*/ 574 w 856"/>
                <a:gd name="T49" fmla="*/ 471 h 560"/>
                <a:gd name="T50" fmla="*/ 390 w 856"/>
                <a:gd name="T51" fmla="*/ 554 h 560"/>
                <a:gd name="T52" fmla="*/ 228 w 856"/>
                <a:gd name="T53" fmla="*/ 522 h 560"/>
                <a:gd name="T54" fmla="*/ 99 w 856"/>
                <a:gd name="T55" fmla="*/ 347 h 560"/>
                <a:gd name="T56" fmla="*/ 375 w 856"/>
                <a:gd name="T57" fmla="*/ 0 h 560"/>
                <a:gd name="T58" fmla="*/ 558 w 856"/>
                <a:gd name="T59" fmla="*/ 86 h 560"/>
                <a:gd name="T60" fmla="*/ 732 w 856"/>
                <a:gd name="T61" fmla="*/ 241 h 560"/>
                <a:gd name="T62" fmla="*/ 814 w 856"/>
                <a:gd name="T63" fmla="*/ 300 h 560"/>
                <a:gd name="T64" fmla="*/ 841 w 856"/>
                <a:gd name="T65" fmla="*/ 321 h 560"/>
                <a:gd name="T66" fmla="*/ 648 w 856"/>
                <a:gd name="T67" fmla="*/ 315 h 560"/>
                <a:gd name="T68" fmla="*/ 673 w 856"/>
                <a:gd name="T69" fmla="*/ 249 h 560"/>
                <a:gd name="T70" fmla="*/ 642 w 856"/>
                <a:gd name="T71" fmla="*/ 315 h 560"/>
                <a:gd name="T72" fmla="*/ 619 w 856"/>
                <a:gd name="T73" fmla="*/ 223 h 560"/>
                <a:gd name="T74" fmla="*/ 592 w 856"/>
                <a:gd name="T75" fmla="*/ 297 h 560"/>
                <a:gd name="T76" fmla="*/ 546 w 856"/>
                <a:gd name="T77" fmla="*/ 275 h 560"/>
                <a:gd name="T78" fmla="*/ 566 w 856"/>
                <a:gd name="T79" fmla="*/ 196 h 560"/>
                <a:gd name="T80" fmla="*/ 525 w 856"/>
                <a:gd name="T81" fmla="*/ 291 h 560"/>
                <a:gd name="T82" fmla="*/ 478 w 856"/>
                <a:gd name="T83" fmla="*/ 245 h 560"/>
                <a:gd name="T84" fmla="*/ 487 w 856"/>
                <a:gd name="T85" fmla="*/ 198 h 560"/>
                <a:gd name="T86" fmla="*/ 369 w 856"/>
                <a:gd name="T87" fmla="*/ 294 h 560"/>
                <a:gd name="T88" fmla="*/ 424 w 856"/>
                <a:gd name="T89" fmla="*/ 184 h 560"/>
                <a:gd name="T90" fmla="*/ 422 w 856"/>
                <a:gd name="T91" fmla="*/ 170 h 560"/>
                <a:gd name="T92" fmla="*/ 350 w 856"/>
                <a:gd name="T93" fmla="*/ 292 h 560"/>
                <a:gd name="T94" fmla="*/ 340 w 856"/>
                <a:gd name="T95" fmla="*/ 216 h 560"/>
                <a:gd name="T96" fmla="*/ 354 w 856"/>
                <a:gd name="T97" fmla="*/ 107 h 560"/>
                <a:gd name="T98" fmla="*/ 319 w 856"/>
                <a:gd name="T99" fmla="*/ 227 h 560"/>
                <a:gd name="T100" fmla="*/ 254 w 856"/>
                <a:gd name="T101" fmla="*/ 220 h 560"/>
                <a:gd name="T102" fmla="*/ 287 w 856"/>
                <a:gd name="T103" fmla="*/ 122 h 560"/>
                <a:gd name="T104" fmla="*/ 215 w 856"/>
                <a:gd name="T105" fmla="*/ 257 h 560"/>
                <a:gd name="T106" fmla="*/ 199 w 856"/>
                <a:gd name="T107" fmla="*/ 205 h 560"/>
                <a:gd name="T108" fmla="*/ 217 w 856"/>
                <a:gd name="T109" fmla="*/ 143 h 560"/>
                <a:gd name="T110" fmla="*/ 142 w 856"/>
                <a:gd name="T111" fmla="*/ 258 h 560"/>
                <a:gd name="T112" fmla="*/ 67 w 856"/>
                <a:gd name="T113" fmla="*/ 205 h 560"/>
                <a:gd name="T114" fmla="*/ 226 w 856"/>
                <a:gd name="T115" fmla="*/ 49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6" h="560">
                  <a:moveTo>
                    <a:pt x="6" y="262"/>
                  </a:moveTo>
                  <a:lnTo>
                    <a:pt x="51" y="271"/>
                  </a:lnTo>
                  <a:lnTo>
                    <a:pt x="98" y="279"/>
                  </a:lnTo>
                  <a:lnTo>
                    <a:pt x="147" y="286"/>
                  </a:lnTo>
                  <a:lnTo>
                    <a:pt x="156" y="297"/>
                  </a:lnTo>
                  <a:lnTo>
                    <a:pt x="167" y="314"/>
                  </a:lnTo>
                  <a:lnTo>
                    <a:pt x="179" y="334"/>
                  </a:lnTo>
                  <a:lnTo>
                    <a:pt x="190" y="358"/>
                  </a:lnTo>
                  <a:lnTo>
                    <a:pt x="199" y="386"/>
                  </a:lnTo>
                  <a:lnTo>
                    <a:pt x="204" y="418"/>
                  </a:lnTo>
                  <a:lnTo>
                    <a:pt x="204" y="416"/>
                  </a:lnTo>
                  <a:lnTo>
                    <a:pt x="205" y="410"/>
                  </a:lnTo>
                  <a:lnTo>
                    <a:pt x="205" y="402"/>
                  </a:lnTo>
                  <a:lnTo>
                    <a:pt x="205" y="390"/>
                  </a:lnTo>
                  <a:lnTo>
                    <a:pt x="202" y="374"/>
                  </a:lnTo>
                  <a:lnTo>
                    <a:pt x="198" y="356"/>
                  </a:lnTo>
                  <a:lnTo>
                    <a:pt x="189" y="335"/>
                  </a:lnTo>
                  <a:lnTo>
                    <a:pt x="176" y="312"/>
                  </a:lnTo>
                  <a:lnTo>
                    <a:pt x="158" y="287"/>
                  </a:lnTo>
                  <a:lnTo>
                    <a:pt x="194" y="292"/>
                  </a:lnTo>
                  <a:lnTo>
                    <a:pt x="201" y="299"/>
                  </a:lnTo>
                  <a:lnTo>
                    <a:pt x="211" y="310"/>
                  </a:lnTo>
                  <a:lnTo>
                    <a:pt x="222" y="324"/>
                  </a:lnTo>
                  <a:lnTo>
                    <a:pt x="232" y="343"/>
                  </a:lnTo>
                  <a:lnTo>
                    <a:pt x="244" y="365"/>
                  </a:lnTo>
                  <a:lnTo>
                    <a:pt x="255" y="390"/>
                  </a:lnTo>
                  <a:lnTo>
                    <a:pt x="264" y="419"/>
                  </a:lnTo>
                  <a:lnTo>
                    <a:pt x="272" y="452"/>
                  </a:lnTo>
                  <a:lnTo>
                    <a:pt x="272" y="447"/>
                  </a:lnTo>
                  <a:lnTo>
                    <a:pt x="271" y="438"/>
                  </a:lnTo>
                  <a:lnTo>
                    <a:pt x="268" y="422"/>
                  </a:lnTo>
                  <a:lnTo>
                    <a:pt x="265" y="403"/>
                  </a:lnTo>
                  <a:lnTo>
                    <a:pt x="259" y="379"/>
                  </a:lnTo>
                  <a:lnTo>
                    <a:pt x="248" y="353"/>
                  </a:lnTo>
                  <a:lnTo>
                    <a:pt x="234" y="323"/>
                  </a:lnTo>
                  <a:lnTo>
                    <a:pt x="214" y="294"/>
                  </a:lnTo>
                  <a:lnTo>
                    <a:pt x="272" y="299"/>
                  </a:lnTo>
                  <a:lnTo>
                    <a:pt x="290" y="320"/>
                  </a:lnTo>
                  <a:lnTo>
                    <a:pt x="304" y="343"/>
                  </a:lnTo>
                  <a:lnTo>
                    <a:pt x="315" y="368"/>
                  </a:lnTo>
                  <a:lnTo>
                    <a:pt x="324" y="394"/>
                  </a:lnTo>
                  <a:lnTo>
                    <a:pt x="330" y="419"/>
                  </a:lnTo>
                  <a:lnTo>
                    <a:pt x="334" y="443"/>
                  </a:lnTo>
                  <a:lnTo>
                    <a:pt x="337" y="464"/>
                  </a:lnTo>
                  <a:lnTo>
                    <a:pt x="338" y="480"/>
                  </a:lnTo>
                  <a:lnTo>
                    <a:pt x="338" y="491"/>
                  </a:lnTo>
                  <a:lnTo>
                    <a:pt x="338" y="495"/>
                  </a:lnTo>
                  <a:lnTo>
                    <a:pt x="342" y="460"/>
                  </a:lnTo>
                  <a:lnTo>
                    <a:pt x="341" y="430"/>
                  </a:lnTo>
                  <a:lnTo>
                    <a:pt x="339" y="402"/>
                  </a:lnTo>
                  <a:lnTo>
                    <a:pt x="334" y="378"/>
                  </a:lnTo>
                  <a:lnTo>
                    <a:pt x="327" y="356"/>
                  </a:lnTo>
                  <a:lnTo>
                    <a:pt x="319" y="337"/>
                  </a:lnTo>
                  <a:lnTo>
                    <a:pt x="312" y="322"/>
                  </a:lnTo>
                  <a:lnTo>
                    <a:pt x="304" y="310"/>
                  </a:lnTo>
                  <a:lnTo>
                    <a:pt x="298" y="302"/>
                  </a:lnTo>
                  <a:lnTo>
                    <a:pt x="335" y="305"/>
                  </a:lnTo>
                  <a:lnTo>
                    <a:pt x="350" y="324"/>
                  </a:lnTo>
                  <a:lnTo>
                    <a:pt x="362" y="345"/>
                  </a:lnTo>
                  <a:lnTo>
                    <a:pt x="373" y="367"/>
                  </a:lnTo>
                  <a:lnTo>
                    <a:pt x="381" y="390"/>
                  </a:lnTo>
                  <a:lnTo>
                    <a:pt x="389" y="411"/>
                  </a:lnTo>
                  <a:lnTo>
                    <a:pt x="394" y="431"/>
                  </a:lnTo>
                  <a:lnTo>
                    <a:pt x="398" y="448"/>
                  </a:lnTo>
                  <a:lnTo>
                    <a:pt x="401" y="461"/>
                  </a:lnTo>
                  <a:lnTo>
                    <a:pt x="402" y="470"/>
                  </a:lnTo>
                  <a:lnTo>
                    <a:pt x="403" y="473"/>
                  </a:lnTo>
                  <a:lnTo>
                    <a:pt x="401" y="442"/>
                  </a:lnTo>
                  <a:lnTo>
                    <a:pt x="396" y="411"/>
                  </a:lnTo>
                  <a:lnTo>
                    <a:pt x="389" y="384"/>
                  </a:lnTo>
                  <a:lnTo>
                    <a:pt x="380" y="359"/>
                  </a:lnTo>
                  <a:lnTo>
                    <a:pt x="371" y="337"/>
                  </a:lnTo>
                  <a:lnTo>
                    <a:pt x="362" y="320"/>
                  </a:lnTo>
                  <a:lnTo>
                    <a:pt x="354" y="306"/>
                  </a:lnTo>
                  <a:lnTo>
                    <a:pt x="415" y="310"/>
                  </a:lnTo>
                  <a:lnTo>
                    <a:pt x="435" y="336"/>
                  </a:lnTo>
                  <a:lnTo>
                    <a:pt x="448" y="362"/>
                  </a:lnTo>
                  <a:lnTo>
                    <a:pt x="458" y="386"/>
                  </a:lnTo>
                  <a:lnTo>
                    <a:pt x="463" y="408"/>
                  </a:lnTo>
                  <a:lnTo>
                    <a:pt x="465" y="426"/>
                  </a:lnTo>
                  <a:lnTo>
                    <a:pt x="466" y="436"/>
                  </a:lnTo>
                  <a:lnTo>
                    <a:pt x="466" y="440"/>
                  </a:lnTo>
                  <a:lnTo>
                    <a:pt x="467" y="411"/>
                  </a:lnTo>
                  <a:lnTo>
                    <a:pt x="464" y="384"/>
                  </a:lnTo>
                  <a:lnTo>
                    <a:pt x="456" y="360"/>
                  </a:lnTo>
                  <a:lnTo>
                    <a:pt x="448" y="340"/>
                  </a:lnTo>
                  <a:lnTo>
                    <a:pt x="439" y="323"/>
                  </a:lnTo>
                  <a:lnTo>
                    <a:pt x="431" y="311"/>
                  </a:lnTo>
                  <a:lnTo>
                    <a:pt x="498" y="315"/>
                  </a:lnTo>
                  <a:lnTo>
                    <a:pt x="511" y="333"/>
                  </a:lnTo>
                  <a:lnTo>
                    <a:pt x="522" y="354"/>
                  </a:lnTo>
                  <a:lnTo>
                    <a:pt x="529" y="374"/>
                  </a:lnTo>
                  <a:lnTo>
                    <a:pt x="536" y="394"/>
                  </a:lnTo>
                  <a:lnTo>
                    <a:pt x="540" y="413"/>
                  </a:lnTo>
                  <a:lnTo>
                    <a:pt x="542" y="427"/>
                  </a:lnTo>
                  <a:lnTo>
                    <a:pt x="545" y="436"/>
                  </a:lnTo>
                  <a:lnTo>
                    <a:pt x="545" y="440"/>
                  </a:lnTo>
                  <a:lnTo>
                    <a:pt x="545" y="413"/>
                  </a:lnTo>
                  <a:lnTo>
                    <a:pt x="541" y="387"/>
                  </a:lnTo>
                  <a:lnTo>
                    <a:pt x="536" y="366"/>
                  </a:lnTo>
                  <a:lnTo>
                    <a:pt x="529" y="348"/>
                  </a:lnTo>
                  <a:lnTo>
                    <a:pt x="523" y="334"/>
                  </a:lnTo>
                  <a:lnTo>
                    <a:pt x="516" y="322"/>
                  </a:lnTo>
                  <a:lnTo>
                    <a:pt x="512" y="315"/>
                  </a:lnTo>
                  <a:lnTo>
                    <a:pt x="571" y="317"/>
                  </a:lnTo>
                  <a:lnTo>
                    <a:pt x="574" y="326"/>
                  </a:lnTo>
                  <a:lnTo>
                    <a:pt x="579" y="337"/>
                  </a:lnTo>
                  <a:lnTo>
                    <a:pt x="585" y="353"/>
                  </a:lnTo>
                  <a:lnTo>
                    <a:pt x="589" y="370"/>
                  </a:lnTo>
                  <a:lnTo>
                    <a:pt x="594" y="389"/>
                  </a:lnTo>
                  <a:lnTo>
                    <a:pt x="597" y="408"/>
                  </a:lnTo>
                  <a:lnTo>
                    <a:pt x="597" y="405"/>
                  </a:lnTo>
                  <a:lnTo>
                    <a:pt x="596" y="395"/>
                  </a:lnTo>
                  <a:lnTo>
                    <a:pt x="595" y="381"/>
                  </a:lnTo>
                  <a:lnTo>
                    <a:pt x="591" y="361"/>
                  </a:lnTo>
                  <a:lnTo>
                    <a:pt x="586" y="341"/>
                  </a:lnTo>
                  <a:lnTo>
                    <a:pt x="576" y="318"/>
                  </a:lnTo>
                  <a:lnTo>
                    <a:pt x="629" y="319"/>
                  </a:lnTo>
                  <a:lnTo>
                    <a:pt x="635" y="330"/>
                  </a:lnTo>
                  <a:lnTo>
                    <a:pt x="640" y="343"/>
                  </a:lnTo>
                  <a:lnTo>
                    <a:pt x="645" y="356"/>
                  </a:lnTo>
                  <a:lnTo>
                    <a:pt x="648" y="368"/>
                  </a:lnTo>
                  <a:lnTo>
                    <a:pt x="651" y="378"/>
                  </a:lnTo>
                  <a:lnTo>
                    <a:pt x="653" y="384"/>
                  </a:lnTo>
                  <a:lnTo>
                    <a:pt x="653" y="387"/>
                  </a:lnTo>
                  <a:lnTo>
                    <a:pt x="650" y="364"/>
                  </a:lnTo>
                  <a:lnTo>
                    <a:pt x="645" y="344"/>
                  </a:lnTo>
                  <a:lnTo>
                    <a:pt x="639" y="329"/>
                  </a:lnTo>
                  <a:lnTo>
                    <a:pt x="634" y="319"/>
                  </a:lnTo>
                  <a:lnTo>
                    <a:pt x="681" y="320"/>
                  </a:lnTo>
                  <a:lnTo>
                    <a:pt x="723" y="321"/>
                  </a:lnTo>
                  <a:lnTo>
                    <a:pt x="761" y="321"/>
                  </a:lnTo>
                  <a:lnTo>
                    <a:pt x="794" y="321"/>
                  </a:lnTo>
                  <a:lnTo>
                    <a:pt x="821" y="321"/>
                  </a:lnTo>
                  <a:lnTo>
                    <a:pt x="840" y="321"/>
                  </a:lnTo>
                  <a:lnTo>
                    <a:pt x="853" y="321"/>
                  </a:lnTo>
                  <a:lnTo>
                    <a:pt x="856" y="322"/>
                  </a:lnTo>
                  <a:lnTo>
                    <a:pt x="853" y="322"/>
                  </a:lnTo>
                  <a:lnTo>
                    <a:pt x="849" y="323"/>
                  </a:lnTo>
                  <a:lnTo>
                    <a:pt x="840" y="326"/>
                  </a:lnTo>
                  <a:lnTo>
                    <a:pt x="828" y="329"/>
                  </a:lnTo>
                  <a:lnTo>
                    <a:pt x="813" y="334"/>
                  </a:lnTo>
                  <a:lnTo>
                    <a:pt x="795" y="342"/>
                  </a:lnTo>
                  <a:lnTo>
                    <a:pt x="773" y="353"/>
                  </a:lnTo>
                  <a:lnTo>
                    <a:pt x="747" y="366"/>
                  </a:lnTo>
                  <a:lnTo>
                    <a:pt x="716" y="381"/>
                  </a:lnTo>
                  <a:lnTo>
                    <a:pt x="683" y="401"/>
                  </a:lnTo>
                  <a:lnTo>
                    <a:pt x="646" y="423"/>
                  </a:lnTo>
                  <a:lnTo>
                    <a:pt x="604" y="452"/>
                  </a:lnTo>
                  <a:lnTo>
                    <a:pt x="574" y="471"/>
                  </a:lnTo>
                  <a:lnTo>
                    <a:pt x="543" y="490"/>
                  </a:lnTo>
                  <a:lnTo>
                    <a:pt x="512" y="507"/>
                  </a:lnTo>
                  <a:lnTo>
                    <a:pt x="481" y="522"/>
                  </a:lnTo>
                  <a:lnTo>
                    <a:pt x="451" y="535"/>
                  </a:lnTo>
                  <a:lnTo>
                    <a:pt x="421" y="546"/>
                  </a:lnTo>
                  <a:lnTo>
                    <a:pt x="390" y="554"/>
                  </a:lnTo>
                  <a:lnTo>
                    <a:pt x="361" y="559"/>
                  </a:lnTo>
                  <a:lnTo>
                    <a:pt x="332" y="560"/>
                  </a:lnTo>
                  <a:lnTo>
                    <a:pt x="304" y="557"/>
                  </a:lnTo>
                  <a:lnTo>
                    <a:pt x="278" y="551"/>
                  </a:lnTo>
                  <a:lnTo>
                    <a:pt x="252" y="539"/>
                  </a:lnTo>
                  <a:lnTo>
                    <a:pt x="228" y="522"/>
                  </a:lnTo>
                  <a:lnTo>
                    <a:pt x="205" y="502"/>
                  </a:lnTo>
                  <a:lnTo>
                    <a:pt x="185" y="473"/>
                  </a:lnTo>
                  <a:lnTo>
                    <a:pt x="158" y="436"/>
                  </a:lnTo>
                  <a:lnTo>
                    <a:pt x="137" y="403"/>
                  </a:lnTo>
                  <a:lnTo>
                    <a:pt x="116" y="373"/>
                  </a:lnTo>
                  <a:lnTo>
                    <a:pt x="99" y="347"/>
                  </a:lnTo>
                  <a:lnTo>
                    <a:pt x="80" y="324"/>
                  </a:lnTo>
                  <a:lnTo>
                    <a:pt x="64" y="305"/>
                  </a:lnTo>
                  <a:lnTo>
                    <a:pt x="45" y="289"/>
                  </a:lnTo>
                  <a:lnTo>
                    <a:pt x="27" y="274"/>
                  </a:lnTo>
                  <a:lnTo>
                    <a:pt x="6" y="262"/>
                  </a:lnTo>
                  <a:close/>
                  <a:moveTo>
                    <a:pt x="375" y="0"/>
                  </a:moveTo>
                  <a:lnTo>
                    <a:pt x="406" y="5"/>
                  </a:lnTo>
                  <a:lnTo>
                    <a:pt x="438" y="13"/>
                  </a:lnTo>
                  <a:lnTo>
                    <a:pt x="470" y="26"/>
                  </a:lnTo>
                  <a:lnTo>
                    <a:pt x="500" y="43"/>
                  </a:lnTo>
                  <a:lnTo>
                    <a:pt x="529" y="62"/>
                  </a:lnTo>
                  <a:lnTo>
                    <a:pt x="558" y="86"/>
                  </a:lnTo>
                  <a:lnTo>
                    <a:pt x="596" y="121"/>
                  </a:lnTo>
                  <a:lnTo>
                    <a:pt x="629" y="151"/>
                  </a:lnTo>
                  <a:lnTo>
                    <a:pt x="660" y="179"/>
                  </a:lnTo>
                  <a:lnTo>
                    <a:pt x="687" y="203"/>
                  </a:lnTo>
                  <a:lnTo>
                    <a:pt x="711" y="223"/>
                  </a:lnTo>
                  <a:lnTo>
                    <a:pt x="732" y="241"/>
                  </a:lnTo>
                  <a:lnTo>
                    <a:pt x="751" y="256"/>
                  </a:lnTo>
                  <a:lnTo>
                    <a:pt x="768" y="268"/>
                  </a:lnTo>
                  <a:lnTo>
                    <a:pt x="782" y="279"/>
                  </a:lnTo>
                  <a:lnTo>
                    <a:pt x="794" y="287"/>
                  </a:lnTo>
                  <a:lnTo>
                    <a:pt x="805" y="294"/>
                  </a:lnTo>
                  <a:lnTo>
                    <a:pt x="814" y="300"/>
                  </a:lnTo>
                  <a:lnTo>
                    <a:pt x="823" y="305"/>
                  </a:lnTo>
                  <a:lnTo>
                    <a:pt x="832" y="309"/>
                  </a:lnTo>
                  <a:lnTo>
                    <a:pt x="839" y="314"/>
                  </a:lnTo>
                  <a:lnTo>
                    <a:pt x="846" y="317"/>
                  </a:lnTo>
                  <a:lnTo>
                    <a:pt x="853" y="321"/>
                  </a:lnTo>
                  <a:lnTo>
                    <a:pt x="841" y="321"/>
                  </a:lnTo>
                  <a:lnTo>
                    <a:pt x="823" y="321"/>
                  </a:lnTo>
                  <a:lnTo>
                    <a:pt x="798" y="320"/>
                  </a:lnTo>
                  <a:lnTo>
                    <a:pt x="768" y="319"/>
                  </a:lnTo>
                  <a:lnTo>
                    <a:pt x="733" y="318"/>
                  </a:lnTo>
                  <a:lnTo>
                    <a:pt x="692" y="317"/>
                  </a:lnTo>
                  <a:lnTo>
                    <a:pt x="648" y="315"/>
                  </a:lnTo>
                  <a:lnTo>
                    <a:pt x="651" y="309"/>
                  </a:lnTo>
                  <a:lnTo>
                    <a:pt x="657" y="299"/>
                  </a:lnTo>
                  <a:lnTo>
                    <a:pt x="663" y="285"/>
                  </a:lnTo>
                  <a:lnTo>
                    <a:pt x="669" y="267"/>
                  </a:lnTo>
                  <a:lnTo>
                    <a:pt x="674" y="246"/>
                  </a:lnTo>
                  <a:lnTo>
                    <a:pt x="673" y="249"/>
                  </a:lnTo>
                  <a:lnTo>
                    <a:pt x="671" y="256"/>
                  </a:lnTo>
                  <a:lnTo>
                    <a:pt x="666" y="267"/>
                  </a:lnTo>
                  <a:lnTo>
                    <a:pt x="662" y="279"/>
                  </a:lnTo>
                  <a:lnTo>
                    <a:pt x="656" y="292"/>
                  </a:lnTo>
                  <a:lnTo>
                    <a:pt x="649" y="304"/>
                  </a:lnTo>
                  <a:lnTo>
                    <a:pt x="642" y="315"/>
                  </a:lnTo>
                  <a:lnTo>
                    <a:pt x="590" y="311"/>
                  </a:lnTo>
                  <a:lnTo>
                    <a:pt x="602" y="290"/>
                  </a:lnTo>
                  <a:lnTo>
                    <a:pt x="610" y="268"/>
                  </a:lnTo>
                  <a:lnTo>
                    <a:pt x="615" y="248"/>
                  </a:lnTo>
                  <a:lnTo>
                    <a:pt x="617" y="234"/>
                  </a:lnTo>
                  <a:lnTo>
                    <a:pt x="619" y="223"/>
                  </a:lnTo>
                  <a:lnTo>
                    <a:pt x="619" y="220"/>
                  </a:lnTo>
                  <a:lnTo>
                    <a:pt x="615" y="238"/>
                  </a:lnTo>
                  <a:lnTo>
                    <a:pt x="610" y="256"/>
                  </a:lnTo>
                  <a:lnTo>
                    <a:pt x="604" y="271"/>
                  </a:lnTo>
                  <a:lnTo>
                    <a:pt x="598" y="286"/>
                  </a:lnTo>
                  <a:lnTo>
                    <a:pt x="592" y="297"/>
                  </a:lnTo>
                  <a:lnTo>
                    <a:pt x="588" y="306"/>
                  </a:lnTo>
                  <a:lnTo>
                    <a:pt x="585" y="311"/>
                  </a:lnTo>
                  <a:lnTo>
                    <a:pt x="526" y="307"/>
                  </a:lnTo>
                  <a:lnTo>
                    <a:pt x="532" y="300"/>
                  </a:lnTo>
                  <a:lnTo>
                    <a:pt x="538" y="290"/>
                  </a:lnTo>
                  <a:lnTo>
                    <a:pt x="546" y="275"/>
                  </a:lnTo>
                  <a:lnTo>
                    <a:pt x="553" y="258"/>
                  </a:lnTo>
                  <a:lnTo>
                    <a:pt x="561" y="237"/>
                  </a:lnTo>
                  <a:lnTo>
                    <a:pt x="565" y="213"/>
                  </a:lnTo>
                  <a:lnTo>
                    <a:pt x="569" y="186"/>
                  </a:lnTo>
                  <a:lnTo>
                    <a:pt x="569" y="188"/>
                  </a:lnTo>
                  <a:lnTo>
                    <a:pt x="566" y="196"/>
                  </a:lnTo>
                  <a:lnTo>
                    <a:pt x="563" y="208"/>
                  </a:lnTo>
                  <a:lnTo>
                    <a:pt x="559" y="222"/>
                  </a:lnTo>
                  <a:lnTo>
                    <a:pt x="552" y="238"/>
                  </a:lnTo>
                  <a:lnTo>
                    <a:pt x="545" y="256"/>
                  </a:lnTo>
                  <a:lnTo>
                    <a:pt x="536" y="274"/>
                  </a:lnTo>
                  <a:lnTo>
                    <a:pt x="525" y="291"/>
                  </a:lnTo>
                  <a:lnTo>
                    <a:pt x="512" y="307"/>
                  </a:lnTo>
                  <a:lnTo>
                    <a:pt x="445" y="302"/>
                  </a:lnTo>
                  <a:lnTo>
                    <a:pt x="451" y="292"/>
                  </a:lnTo>
                  <a:lnTo>
                    <a:pt x="460" y="280"/>
                  </a:lnTo>
                  <a:lnTo>
                    <a:pt x="470" y="264"/>
                  </a:lnTo>
                  <a:lnTo>
                    <a:pt x="478" y="245"/>
                  </a:lnTo>
                  <a:lnTo>
                    <a:pt x="486" y="223"/>
                  </a:lnTo>
                  <a:lnTo>
                    <a:pt x="490" y="199"/>
                  </a:lnTo>
                  <a:lnTo>
                    <a:pt x="491" y="173"/>
                  </a:lnTo>
                  <a:lnTo>
                    <a:pt x="491" y="177"/>
                  </a:lnTo>
                  <a:lnTo>
                    <a:pt x="490" y="185"/>
                  </a:lnTo>
                  <a:lnTo>
                    <a:pt x="487" y="198"/>
                  </a:lnTo>
                  <a:lnTo>
                    <a:pt x="481" y="216"/>
                  </a:lnTo>
                  <a:lnTo>
                    <a:pt x="474" y="235"/>
                  </a:lnTo>
                  <a:lnTo>
                    <a:pt x="463" y="256"/>
                  </a:lnTo>
                  <a:lnTo>
                    <a:pt x="448" y="278"/>
                  </a:lnTo>
                  <a:lnTo>
                    <a:pt x="429" y="299"/>
                  </a:lnTo>
                  <a:lnTo>
                    <a:pt x="369" y="294"/>
                  </a:lnTo>
                  <a:lnTo>
                    <a:pt x="376" y="284"/>
                  </a:lnTo>
                  <a:lnTo>
                    <a:pt x="385" y="271"/>
                  </a:lnTo>
                  <a:lnTo>
                    <a:pt x="394" y="254"/>
                  </a:lnTo>
                  <a:lnTo>
                    <a:pt x="405" y="233"/>
                  </a:lnTo>
                  <a:lnTo>
                    <a:pt x="415" y="210"/>
                  </a:lnTo>
                  <a:lnTo>
                    <a:pt x="424" y="184"/>
                  </a:lnTo>
                  <a:lnTo>
                    <a:pt x="430" y="157"/>
                  </a:lnTo>
                  <a:lnTo>
                    <a:pt x="434" y="128"/>
                  </a:lnTo>
                  <a:lnTo>
                    <a:pt x="434" y="131"/>
                  </a:lnTo>
                  <a:lnTo>
                    <a:pt x="430" y="140"/>
                  </a:lnTo>
                  <a:lnTo>
                    <a:pt x="427" y="153"/>
                  </a:lnTo>
                  <a:lnTo>
                    <a:pt x="422" y="170"/>
                  </a:lnTo>
                  <a:lnTo>
                    <a:pt x="414" y="190"/>
                  </a:lnTo>
                  <a:lnTo>
                    <a:pt x="405" y="211"/>
                  </a:lnTo>
                  <a:lnTo>
                    <a:pt x="394" y="233"/>
                  </a:lnTo>
                  <a:lnTo>
                    <a:pt x="381" y="255"/>
                  </a:lnTo>
                  <a:lnTo>
                    <a:pt x="367" y="274"/>
                  </a:lnTo>
                  <a:lnTo>
                    <a:pt x="350" y="292"/>
                  </a:lnTo>
                  <a:lnTo>
                    <a:pt x="298" y="286"/>
                  </a:lnTo>
                  <a:lnTo>
                    <a:pt x="303" y="280"/>
                  </a:lnTo>
                  <a:lnTo>
                    <a:pt x="312" y="269"/>
                  </a:lnTo>
                  <a:lnTo>
                    <a:pt x="322" y="255"/>
                  </a:lnTo>
                  <a:lnTo>
                    <a:pt x="331" y="237"/>
                  </a:lnTo>
                  <a:lnTo>
                    <a:pt x="340" y="216"/>
                  </a:lnTo>
                  <a:lnTo>
                    <a:pt x="348" y="192"/>
                  </a:lnTo>
                  <a:lnTo>
                    <a:pt x="353" y="162"/>
                  </a:lnTo>
                  <a:lnTo>
                    <a:pt x="356" y="131"/>
                  </a:lnTo>
                  <a:lnTo>
                    <a:pt x="356" y="95"/>
                  </a:lnTo>
                  <a:lnTo>
                    <a:pt x="355" y="98"/>
                  </a:lnTo>
                  <a:lnTo>
                    <a:pt x="354" y="107"/>
                  </a:lnTo>
                  <a:lnTo>
                    <a:pt x="352" y="121"/>
                  </a:lnTo>
                  <a:lnTo>
                    <a:pt x="349" y="138"/>
                  </a:lnTo>
                  <a:lnTo>
                    <a:pt x="344" y="158"/>
                  </a:lnTo>
                  <a:lnTo>
                    <a:pt x="338" y="181"/>
                  </a:lnTo>
                  <a:lnTo>
                    <a:pt x="330" y="204"/>
                  </a:lnTo>
                  <a:lnTo>
                    <a:pt x="319" y="227"/>
                  </a:lnTo>
                  <a:lnTo>
                    <a:pt x="306" y="248"/>
                  </a:lnTo>
                  <a:lnTo>
                    <a:pt x="291" y="268"/>
                  </a:lnTo>
                  <a:lnTo>
                    <a:pt x="274" y="284"/>
                  </a:lnTo>
                  <a:lnTo>
                    <a:pt x="214" y="277"/>
                  </a:lnTo>
                  <a:lnTo>
                    <a:pt x="237" y="248"/>
                  </a:lnTo>
                  <a:lnTo>
                    <a:pt x="254" y="220"/>
                  </a:lnTo>
                  <a:lnTo>
                    <a:pt x="267" y="194"/>
                  </a:lnTo>
                  <a:lnTo>
                    <a:pt x="276" y="171"/>
                  </a:lnTo>
                  <a:lnTo>
                    <a:pt x="282" y="150"/>
                  </a:lnTo>
                  <a:lnTo>
                    <a:pt x="285" y="135"/>
                  </a:lnTo>
                  <a:lnTo>
                    <a:pt x="287" y="125"/>
                  </a:lnTo>
                  <a:lnTo>
                    <a:pt x="287" y="122"/>
                  </a:lnTo>
                  <a:lnTo>
                    <a:pt x="277" y="154"/>
                  </a:lnTo>
                  <a:lnTo>
                    <a:pt x="266" y="182"/>
                  </a:lnTo>
                  <a:lnTo>
                    <a:pt x="253" y="206"/>
                  </a:lnTo>
                  <a:lnTo>
                    <a:pt x="240" y="227"/>
                  </a:lnTo>
                  <a:lnTo>
                    <a:pt x="227" y="244"/>
                  </a:lnTo>
                  <a:lnTo>
                    <a:pt x="215" y="257"/>
                  </a:lnTo>
                  <a:lnTo>
                    <a:pt x="204" y="268"/>
                  </a:lnTo>
                  <a:lnTo>
                    <a:pt x="197" y="274"/>
                  </a:lnTo>
                  <a:lnTo>
                    <a:pt x="144" y="267"/>
                  </a:lnTo>
                  <a:lnTo>
                    <a:pt x="168" y="244"/>
                  </a:lnTo>
                  <a:lnTo>
                    <a:pt x="186" y="223"/>
                  </a:lnTo>
                  <a:lnTo>
                    <a:pt x="199" y="205"/>
                  </a:lnTo>
                  <a:lnTo>
                    <a:pt x="207" y="187"/>
                  </a:lnTo>
                  <a:lnTo>
                    <a:pt x="213" y="172"/>
                  </a:lnTo>
                  <a:lnTo>
                    <a:pt x="216" y="160"/>
                  </a:lnTo>
                  <a:lnTo>
                    <a:pt x="217" y="150"/>
                  </a:lnTo>
                  <a:lnTo>
                    <a:pt x="217" y="145"/>
                  </a:lnTo>
                  <a:lnTo>
                    <a:pt x="217" y="143"/>
                  </a:lnTo>
                  <a:lnTo>
                    <a:pt x="207" y="171"/>
                  </a:lnTo>
                  <a:lnTo>
                    <a:pt x="195" y="195"/>
                  </a:lnTo>
                  <a:lnTo>
                    <a:pt x="181" y="216"/>
                  </a:lnTo>
                  <a:lnTo>
                    <a:pt x="167" y="233"/>
                  </a:lnTo>
                  <a:lnTo>
                    <a:pt x="154" y="247"/>
                  </a:lnTo>
                  <a:lnTo>
                    <a:pt x="142" y="258"/>
                  </a:lnTo>
                  <a:lnTo>
                    <a:pt x="133" y="265"/>
                  </a:lnTo>
                  <a:lnTo>
                    <a:pt x="0" y="242"/>
                  </a:lnTo>
                  <a:lnTo>
                    <a:pt x="14" y="236"/>
                  </a:lnTo>
                  <a:lnTo>
                    <a:pt x="29" y="229"/>
                  </a:lnTo>
                  <a:lnTo>
                    <a:pt x="48" y="219"/>
                  </a:lnTo>
                  <a:lnTo>
                    <a:pt x="67" y="205"/>
                  </a:lnTo>
                  <a:lnTo>
                    <a:pt x="90" y="187"/>
                  </a:lnTo>
                  <a:lnTo>
                    <a:pt x="114" y="166"/>
                  </a:lnTo>
                  <a:lnTo>
                    <a:pt x="140" y="141"/>
                  </a:lnTo>
                  <a:lnTo>
                    <a:pt x="168" y="110"/>
                  </a:lnTo>
                  <a:lnTo>
                    <a:pt x="200" y="75"/>
                  </a:lnTo>
                  <a:lnTo>
                    <a:pt x="226" y="49"/>
                  </a:lnTo>
                  <a:lnTo>
                    <a:pt x="254" y="30"/>
                  </a:lnTo>
                  <a:lnTo>
                    <a:pt x="282" y="16"/>
                  </a:lnTo>
                  <a:lnTo>
                    <a:pt x="313" y="6"/>
                  </a:lnTo>
                  <a:lnTo>
                    <a:pt x="344" y="0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900" kern="0">
                <a:solidFill>
                  <a:sysClr val="window" lastClr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1" name="Freeform 41"/>
            <p:cNvSpPr>
              <a:spLocks noEditPoints="1"/>
            </p:cNvSpPr>
            <p:nvPr/>
          </p:nvSpPr>
          <p:spPr bwMode="auto">
            <a:xfrm>
              <a:off x="6162675" y="1747838"/>
              <a:ext cx="1209675" cy="1841500"/>
            </a:xfrm>
            <a:custGeom>
              <a:avLst/>
              <a:gdLst>
                <a:gd name="T0" fmla="*/ 472 w 762"/>
                <a:gd name="T1" fmla="*/ 180 h 1160"/>
                <a:gd name="T2" fmla="*/ 393 w 762"/>
                <a:gd name="T3" fmla="*/ 247 h 1160"/>
                <a:gd name="T4" fmla="*/ 433 w 762"/>
                <a:gd name="T5" fmla="*/ 271 h 1160"/>
                <a:gd name="T6" fmla="*/ 357 w 762"/>
                <a:gd name="T7" fmla="*/ 318 h 1160"/>
                <a:gd name="T8" fmla="*/ 406 w 762"/>
                <a:gd name="T9" fmla="*/ 343 h 1160"/>
                <a:gd name="T10" fmla="*/ 418 w 762"/>
                <a:gd name="T11" fmla="*/ 432 h 1160"/>
                <a:gd name="T12" fmla="*/ 278 w 762"/>
                <a:gd name="T13" fmla="*/ 378 h 1160"/>
                <a:gd name="T14" fmla="*/ 397 w 762"/>
                <a:gd name="T15" fmla="*/ 434 h 1160"/>
                <a:gd name="T16" fmla="*/ 360 w 762"/>
                <a:gd name="T17" fmla="*/ 514 h 1160"/>
                <a:gd name="T18" fmla="*/ 277 w 762"/>
                <a:gd name="T19" fmla="*/ 487 h 1160"/>
                <a:gd name="T20" fmla="*/ 402 w 762"/>
                <a:gd name="T21" fmla="*/ 660 h 1160"/>
                <a:gd name="T22" fmla="*/ 250 w 762"/>
                <a:gd name="T23" fmla="*/ 571 h 1160"/>
                <a:gd name="T24" fmla="*/ 243 w 762"/>
                <a:gd name="T25" fmla="*/ 578 h 1160"/>
                <a:gd name="T26" fmla="*/ 398 w 762"/>
                <a:gd name="T27" fmla="*/ 685 h 1160"/>
                <a:gd name="T28" fmla="*/ 295 w 762"/>
                <a:gd name="T29" fmla="*/ 693 h 1160"/>
                <a:gd name="T30" fmla="*/ 140 w 762"/>
                <a:gd name="T31" fmla="*/ 659 h 1160"/>
                <a:gd name="T32" fmla="*/ 293 w 762"/>
                <a:gd name="T33" fmla="*/ 714 h 1160"/>
                <a:gd name="T34" fmla="*/ 303 w 762"/>
                <a:gd name="T35" fmla="*/ 819 h 1160"/>
                <a:gd name="T36" fmla="*/ 161 w 762"/>
                <a:gd name="T37" fmla="*/ 755 h 1160"/>
                <a:gd name="T38" fmla="*/ 325 w 762"/>
                <a:gd name="T39" fmla="*/ 855 h 1160"/>
                <a:gd name="T40" fmla="*/ 269 w 762"/>
                <a:gd name="T41" fmla="*/ 889 h 1160"/>
                <a:gd name="T42" fmla="*/ 179 w 762"/>
                <a:gd name="T43" fmla="*/ 852 h 1160"/>
                <a:gd name="T44" fmla="*/ 331 w 762"/>
                <a:gd name="T45" fmla="*/ 968 h 1160"/>
                <a:gd name="T46" fmla="*/ 261 w 762"/>
                <a:gd name="T47" fmla="*/ 1083 h 1160"/>
                <a:gd name="T48" fmla="*/ 86 w 762"/>
                <a:gd name="T49" fmla="*/ 868 h 1160"/>
                <a:gd name="T50" fmla="*/ 6 w 762"/>
                <a:gd name="T51" fmla="*/ 602 h 1160"/>
                <a:gd name="T52" fmla="*/ 183 w 762"/>
                <a:gd name="T53" fmla="*/ 341 h 1160"/>
                <a:gd name="T54" fmla="*/ 385 w 762"/>
                <a:gd name="T55" fmla="*/ 140 h 1160"/>
                <a:gd name="T56" fmla="*/ 463 w 762"/>
                <a:gd name="T57" fmla="*/ 45 h 1160"/>
                <a:gd name="T58" fmla="*/ 492 w 762"/>
                <a:gd name="T59" fmla="*/ 1 h 1160"/>
                <a:gd name="T60" fmla="*/ 522 w 762"/>
                <a:gd name="T61" fmla="*/ 111 h 1160"/>
                <a:gd name="T62" fmla="*/ 662 w 762"/>
                <a:gd name="T63" fmla="*/ 395 h 1160"/>
                <a:gd name="T64" fmla="*/ 759 w 762"/>
                <a:gd name="T65" fmla="*/ 661 h 1160"/>
                <a:gd name="T66" fmla="*/ 693 w 762"/>
                <a:gd name="T67" fmla="*/ 883 h 1160"/>
                <a:gd name="T68" fmla="*/ 443 w 762"/>
                <a:gd name="T69" fmla="*/ 1038 h 1160"/>
                <a:gd name="T70" fmla="*/ 337 w 762"/>
                <a:gd name="T71" fmla="*/ 1092 h 1160"/>
                <a:gd name="T72" fmla="*/ 482 w 762"/>
                <a:gd name="T73" fmla="*/ 907 h 1160"/>
                <a:gd name="T74" fmla="*/ 505 w 762"/>
                <a:gd name="T75" fmla="*/ 895 h 1160"/>
                <a:gd name="T76" fmla="*/ 389 w 762"/>
                <a:gd name="T77" fmla="*/ 891 h 1160"/>
                <a:gd name="T78" fmla="*/ 566 w 762"/>
                <a:gd name="T79" fmla="*/ 816 h 1160"/>
                <a:gd name="T80" fmla="*/ 494 w 762"/>
                <a:gd name="T81" fmla="*/ 823 h 1160"/>
                <a:gd name="T82" fmla="*/ 479 w 762"/>
                <a:gd name="T83" fmla="*/ 747 h 1160"/>
                <a:gd name="T84" fmla="*/ 658 w 762"/>
                <a:gd name="T85" fmla="*/ 722 h 1160"/>
                <a:gd name="T86" fmla="*/ 497 w 762"/>
                <a:gd name="T87" fmla="*/ 720 h 1160"/>
                <a:gd name="T88" fmla="*/ 438 w 762"/>
                <a:gd name="T89" fmla="*/ 692 h 1160"/>
                <a:gd name="T90" fmla="*/ 621 w 762"/>
                <a:gd name="T91" fmla="*/ 636 h 1160"/>
                <a:gd name="T92" fmla="*/ 509 w 762"/>
                <a:gd name="T93" fmla="*/ 647 h 1160"/>
                <a:gd name="T94" fmla="*/ 487 w 762"/>
                <a:gd name="T95" fmla="*/ 566 h 1160"/>
                <a:gd name="T96" fmla="*/ 611 w 762"/>
                <a:gd name="T97" fmla="*/ 543 h 1160"/>
                <a:gd name="T98" fmla="*/ 432 w 762"/>
                <a:gd name="T99" fmla="*/ 578 h 1160"/>
                <a:gd name="T100" fmla="*/ 588 w 762"/>
                <a:gd name="T101" fmla="*/ 438 h 1160"/>
                <a:gd name="T102" fmla="*/ 505 w 762"/>
                <a:gd name="T103" fmla="*/ 444 h 1160"/>
                <a:gd name="T104" fmla="*/ 483 w 762"/>
                <a:gd name="T105" fmla="*/ 379 h 1160"/>
                <a:gd name="T106" fmla="*/ 554 w 762"/>
                <a:gd name="T107" fmla="*/ 361 h 1160"/>
                <a:gd name="T108" fmla="*/ 492 w 762"/>
                <a:gd name="T109" fmla="*/ 297 h 1160"/>
                <a:gd name="T110" fmla="*/ 532 w 762"/>
                <a:gd name="T111" fmla="*/ 284 h 1160"/>
                <a:gd name="T112" fmla="*/ 479 w 762"/>
                <a:gd name="T113" fmla="*/ 147 h 1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62" h="1160">
                  <a:moveTo>
                    <a:pt x="489" y="2"/>
                  </a:moveTo>
                  <a:lnTo>
                    <a:pt x="488" y="16"/>
                  </a:lnTo>
                  <a:lnTo>
                    <a:pt x="486" y="37"/>
                  </a:lnTo>
                  <a:lnTo>
                    <a:pt x="484" y="64"/>
                  </a:lnTo>
                  <a:lnTo>
                    <a:pt x="481" y="97"/>
                  </a:lnTo>
                  <a:lnTo>
                    <a:pt x="476" y="136"/>
                  </a:lnTo>
                  <a:lnTo>
                    <a:pt x="472" y="180"/>
                  </a:lnTo>
                  <a:lnTo>
                    <a:pt x="467" y="229"/>
                  </a:lnTo>
                  <a:lnTo>
                    <a:pt x="460" y="282"/>
                  </a:lnTo>
                  <a:lnTo>
                    <a:pt x="453" y="278"/>
                  </a:lnTo>
                  <a:lnTo>
                    <a:pt x="444" y="271"/>
                  </a:lnTo>
                  <a:lnTo>
                    <a:pt x="431" y="263"/>
                  </a:lnTo>
                  <a:lnTo>
                    <a:pt x="413" y="255"/>
                  </a:lnTo>
                  <a:lnTo>
                    <a:pt x="393" y="247"/>
                  </a:lnTo>
                  <a:lnTo>
                    <a:pt x="369" y="239"/>
                  </a:lnTo>
                  <a:lnTo>
                    <a:pt x="372" y="241"/>
                  </a:lnTo>
                  <a:lnTo>
                    <a:pt x="378" y="244"/>
                  </a:lnTo>
                  <a:lnTo>
                    <a:pt x="390" y="248"/>
                  </a:lnTo>
                  <a:lnTo>
                    <a:pt x="403" y="255"/>
                  </a:lnTo>
                  <a:lnTo>
                    <a:pt x="419" y="262"/>
                  </a:lnTo>
                  <a:lnTo>
                    <a:pt x="433" y="271"/>
                  </a:lnTo>
                  <a:lnTo>
                    <a:pt x="447" y="281"/>
                  </a:lnTo>
                  <a:lnTo>
                    <a:pt x="459" y="289"/>
                  </a:lnTo>
                  <a:lnTo>
                    <a:pt x="449" y="360"/>
                  </a:lnTo>
                  <a:lnTo>
                    <a:pt x="424" y="345"/>
                  </a:lnTo>
                  <a:lnTo>
                    <a:pt x="399" y="332"/>
                  </a:lnTo>
                  <a:lnTo>
                    <a:pt x="376" y="323"/>
                  </a:lnTo>
                  <a:lnTo>
                    <a:pt x="357" y="318"/>
                  </a:lnTo>
                  <a:lnTo>
                    <a:pt x="341" y="313"/>
                  </a:lnTo>
                  <a:lnTo>
                    <a:pt x="331" y="312"/>
                  </a:lnTo>
                  <a:lnTo>
                    <a:pt x="327" y="311"/>
                  </a:lnTo>
                  <a:lnTo>
                    <a:pt x="348" y="318"/>
                  </a:lnTo>
                  <a:lnTo>
                    <a:pt x="369" y="325"/>
                  </a:lnTo>
                  <a:lnTo>
                    <a:pt x="388" y="334"/>
                  </a:lnTo>
                  <a:lnTo>
                    <a:pt x="406" y="343"/>
                  </a:lnTo>
                  <a:lnTo>
                    <a:pt x="421" y="350"/>
                  </a:lnTo>
                  <a:lnTo>
                    <a:pt x="433" y="358"/>
                  </a:lnTo>
                  <a:lnTo>
                    <a:pt x="443" y="363"/>
                  </a:lnTo>
                  <a:lnTo>
                    <a:pt x="448" y="368"/>
                  </a:lnTo>
                  <a:lnTo>
                    <a:pt x="437" y="448"/>
                  </a:lnTo>
                  <a:lnTo>
                    <a:pt x="428" y="441"/>
                  </a:lnTo>
                  <a:lnTo>
                    <a:pt x="418" y="432"/>
                  </a:lnTo>
                  <a:lnTo>
                    <a:pt x="402" y="422"/>
                  </a:lnTo>
                  <a:lnTo>
                    <a:pt x="385" y="411"/>
                  </a:lnTo>
                  <a:lnTo>
                    <a:pt x="362" y="400"/>
                  </a:lnTo>
                  <a:lnTo>
                    <a:pt x="337" y="391"/>
                  </a:lnTo>
                  <a:lnTo>
                    <a:pt x="308" y="383"/>
                  </a:lnTo>
                  <a:lnTo>
                    <a:pt x="275" y="376"/>
                  </a:lnTo>
                  <a:lnTo>
                    <a:pt x="278" y="378"/>
                  </a:lnTo>
                  <a:lnTo>
                    <a:pt x="286" y="381"/>
                  </a:lnTo>
                  <a:lnTo>
                    <a:pt x="299" y="385"/>
                  </a:lnTo>
                  <a:lnTo>
                    <a:pt x="315" y="391"/>
                  </a:lnTo>
                  <a:lnTo>
                    <a:pt x="335" y="399"/>
                  </a:lnTo>
                  <a:lnTo>
                    <a:pt x="355" y="409"/>
                  </a:lnTo>
                  <a:lnTo>
                    <a:pt x="376" y="420"/>
                  </a:lnTo>
                  <a:lnTo>
                    <a:pt x="397" y="434"/>
                  </a:lnTo>
                  <a:lnTo>
                    <a:pt x="417" y="449"/>
                  </a:lnTo>
                  <a:lnTo>
                    <a:pt x="434" y="466"/>
                  </a:lnTo>
                  <a:lnTo>
                    <a:pt x="420" y="558"/>
                  </a:lnTo>
                  <a:lnTo>
                    <a:pt x="410" y="549"/>
                  </a:lnTo>
                  <a:lnTo>
                    <a:pt x="397" y="539"/>
                  </a:lnTo>
                  <a:lnTo>
                    <a:pt x="380" y="525"/>
                  </a:lnTo>
                  <a:lnTo>
                    <a:pt x="360" y="514"/>
                  </a:lnTo>
                  <a:lnTo>
                    <a:pt x="336" y="502"/>
                  </a:lnTo>
                  <a:lnTo>
                    <a:pt x="310" y="491"/>
                  </a:lnTo>
                  <a:lnTo>
                    <a:pt x="282" y="484"/>
                  </a:lnTo>
                  <a:lnTo>
                    <a:pt x="250" y="480"/>
                  </a:lnTo>
                  <a:lnTo>
                    <a:pt x="253" y="481"/>
                  </a:lnTo>
                  <a:lnTo>
                    <a:pt x="263" y="483"/>
                  </a:lnTo>
                  <a:lnTo>
                    <a:pt x="277" y="487"/>
                  </a:lnTo>
                  <a:lnTo>
                    <a:pt x="296" y="494"/>
                  </a:lnTo>
                  <a:lnTo>
                    <a:pt x="318" y="503"/>
                  </a:lnTo>
                  <a:lnTo>
                    <a:pt x="341" y="516"/>
                  </a:lnTo>
                  <a:lnTo>
                    <a:pt x="366" y="533"/>
                  </a:lnTo>
                  <a:lnTo>
                    <a:pt x="392" y="554"/>
                  </a:lnTo>
                  <a:lnTo>
                    <a:pt x="417" y="579"/>
                  </a:lnTo>
                  <a:lnTo>
                    <a:pt x="402" y="660"/>
                  </a:lnTo>
                  <a:lnTo>
                    <a:pt x="392" y="652"/>
                  </a:lnTo>
                  <a:lnTo>
                    <a:pt x="376" y="640"/>
                  </a:lnTo>
                  <a:lnTo>
                    <a:pt x="358" y="627"/>
                  </a:lnTo>
                  <a:lnTo>
                    <a:pt x="335" y="612"/>
                  </a:lnTo>
                  <a:lnTo>
                    <a:pt x="310" y="597"/>
                  </a:lnTo>
                  <a:lnTo>
                    <a:pt x="281" y="584"/>
                  </a:lnTo>
                  <a:lnTo>
                    <a:pt x="250" y="571"/>
                  </a:lnTo>
                  <a:lnTo>
                    <a:pt x="216" y="561"/>
                  </a:lnTo>
                  <a:lnTo>
                    <a:pt x="182" y="555"/>
                  </a:lnTo>
                  <a:lnTo>
                    <a:pt x="184" y="555"/>
                  </a:lnTo>
                  <a:lnTo>
                    <a:pt x="192" y="558"/>
                  </a:lnTo>
                  <a:lnTo>
                    <a:pt x="206" y="562"/>
                  </a:lnTo>
                  <a:lnTo>
                    <a:pt x="223" y="569"/>
                  </a:lnTo>
                  <a:lnTo>
                    <a:pt x="243" y="578"/>
                  </a:lnTo>
                  <a:lnTo>
                    <a:pt x="264" y="587"/>
                  </a:lnTo>
                  <a:lnTo>
                    <a:pt x="288" y="599"/>
                  </a:lnTo>
                  <a:lnTo>
                    <a:pt x="312" y="614"/>
                  </a:lnTo>
                  <a:lnTo>
                    <a:pt x="336" y="629"/>
                  </a:lnTo>
                  <a:lnTo>
                    <a:pt x="359" y="646"/>
                  </a:lnTo>
                  <a:lnTo>
                    <a:pt x="380" y="665"/>
                  </a:lnTo>
                  <a:lnTo>
                    <a:pt x="398" y="685"/>
                  </a:lnTo>
                  <a:lnTo>
                    <a:pt x="384" y="757"/>
                  </a:lnTo>
                  <a:lnTo>
                    <a:pt x="377" y="750"/>
                  </a:lnTo>
                  <a:lnTo>
                    <a:pt x="366" y="741"/>
                  </a:lnTo>
                  <a:lnTo>
                    <a:pt x="353" y="729"/>
                  </a:lnTo>
                  <a:lnTo>
                    <a:pt x="337" y="717"/>
                  </a:lnTo>
                  <a:lnTo>
                    <a:pt x="318" y="705"/>
                  </a:lnTo>
                  <a:lnTo>
                    <a:pt x="295" y="693"/>
                  </a:lnTo>
                  <a:lnTo>
                    <a:pt x="269" y="682"/>
                  </a:lnTo>
                  <a:lnTo>
                    <a:pt x="239" y="672"/>
                  </a:lnTo>
                  <a:lnTo>
                    <a:pt x="207" y="665"/>
                  </a:lnTo>
                  <a:lnTo>
                    <a:pt x="170" y="659"/>
                  </a:lnTo>
                  <a:lnTo>
                    <a:pt x="128" y="657"/>
                  </a:lnTo>
                  <a:lnTo>
                    <a:pt x="132" y="658"/>
                  </a:lnTo>
                  <a:lnTo>
                    <a:pt x="140" y="659"/>
                  </a:lnTo>
                  <a:lnTo>
                    <a:pt x="154" y="663"/>
                  </a:lnTo>
                  <a:lnTo>
                    <a:pt x="172" y="667"/>
                  </a:lnTo>
                  <a:lnTo>
                    <a:pt x="194" y="673"/>
                  </a:lnTo>
                  <a:lnTo>
                    <a:pt x="216" y="680"/>
                  </a:lnTo>
                  <a:lnTo>
                    <a:pt x="241" y="690"/>
                  </a:lnTo>
                  <a:lnTo>
                    <a:pt x="268" y="701"/>
                  </a:lnTo>
                  <a:lnTo>
                    <a:pt x="293" y="714"/>
                  </a:lnTo>
                  <a:lnTo>
                    <a:pt x="318" y="730"/>
                  </a:lnTo>
                  <a:lnTo>
                    <a:pt x="340" y="747"/>
                  </a:lnTo>
                  <a:lnTo>
                    <a:pt x="361" y="767"/>
                  </a:lnTo>
                  <a:lnTo>
                    <a:pt x="377" y="789"/>
                  </a:lnTo>
                  <a:lnTo>
                    <a:pt x="361" y="869"/>
                  </a:lnTo>
                  <a:lnTo>
                    <a:pt x="333" y="842"/>
                  </a:lnTo>
                  <a:lnTo>
                    <a:pt x="303" y="819"/>
                  </a:lnTo>
                  <a:lnTo>
                    <a:pt x="275" y="800"/>
                  </a:lnTo>
                  <a:lnTo>
                    <a:pt x="248" y="785"/>
                  </a:lnTo>
                  <a:lnTo>
                    <a:pt x="224" y="773"/>
                  </a:lnTo>
                  <a:lnTo>
                    <a:pt x="202" y="766"/>
                  </a:lnTo>
                  <a:lnTo>
                    <a:pt x="184" y="760"/>
                  </a:lnTo>
                  <a:lnTo>
                    <a:pt x="170" y="756"/>
                  </a:lnTo>
                  <a:lnTo>
                    <a:pt x="161" y="755"/>
                  </a:lnTo>
                  <a:lnTo>
                    <a:pt x="158" y="754"/>
                  </a:lnTo>
                  <a:lnTo>
                    <a:pt x="196" y="768"/>
                  </a:lnTo>
                  <a:lnTo>
                    <a:pt x="229" y="784"/>
                  </a:lnTo>
                  <a:lnTo>
                    <a:pt x="260" y="803"/>
                  </a:lnTo>
                  <a:lnTo>
                    <a:pt x="285" y="820"/>
                  </a:lnTo>
                  <a:lnTo>
                    <a:pt x="307" y="839"/>
                  </a:lnTo>
                  <a:lnTo>
                    <a:pt x="325" y="855"/>
                  </a:lnTo>
                  <a:lnTo>
                    <a:pt x="339" y="870"/>
                  </a:lnTo>
                  <a:lnTo>
                    <a:pt x="349" y="883"/>
                  </a:lnTo>
                  <a:lnTo>
                    <a:pt x="357" y="893"/>
                  </a:lnTo>
                  <a:lnTo>
                    <a:pt x="340" y="964"/>
                  </a:lnTo>
                  <a:lnTo>
                    <a:pt x="315" y="932"/>
                  </a:lnTo>
                  <a:lnTo>
                    <a:pt x="291" y="908"/>
                  </a:lnTo>
                  <a:lnTo>
                    <a:pt x="269" y="889"/>
                  </a:lnTo>
                  <a:lnTo>
                    <a:pt x="248" y="875"/>
                  </a:lnTo>
                  <a:lnTo>
                    <a:pt x="228" y="865"/>
                  </a:lnTo>
                  <a:lnTo>
                    <a:pt x="212" y="858"/>
                  </a:lnTo>
                  <a:lnTo>
                    <a:pt x="199" y="854"/>
                  </a:lnTo>
                  <a:lnTo>
                    <a:pt x="188" y="852"/>
                  </a:lnTo>
                  <a:lnTo>
                    <a:pt x="182" y="852"/>
                  </a:lnTo>
                  <a:lnTo>
                    <a:pt x="179" y="852"/>
                  </a:lnTo>
                  <a:lnTo>
                    <a:pt x="212" y="865"/>
                  </a:lnTo>
                  <a:lnTo>
                    <a:pt x="241" y="881"/>
                  </a:lnTo>
                  <a:lnTo>
                    <a:pt x="266" y="900"/>
                  </a:lnTo>
                  <a:lnTo>
                    <a:pt x="287" y="918"/>
                  </a:lnTo>
                  <a:lnTo>
                    <a:pt x="306" y="937"/>
                  </a:lnTo>
                  <a:lnTo>
                    <a:pt x="320" y="954"/>
                  </a:lnTo>
                  <a:lnTo>
                    <a:pt x="331" y="968"/>
                  </a:lnTo>
                  <a:lnTo>
                    <a:pt x="337" y="979"/>
                  </a:lnTo>
                  <a:lnTo>
                    <a:pt x="315" y="1069"/>
                  </a:lnTo>
                  <a:lnTo>
                    <a:pt x="293" y="1160"/>
                  </a:lnTo>
                  <a:lnTo>
                    <a:pt x="288" y="1143"/>
                  </a:lnTo>
                  <a:lnTo>
                    <a:pt x="282" y="1126"/>
                  </a:lnTo>
                  <a:lnTo>
                    <a:pt x="272" y="1105"/>
                  </a:lnTo>
                  <a:lnTo>
                    <a:pt x="261" y="1083"/>
                  </a:lnTo>
                  <a:lnTo>
                    <a:pt x="247" y="1059"/>
                  </a:lnTo>
                  <a:lnTo>
                    <a:pt x="229" y="1033"/>
                  </a:lnTo>
                  <a:lnTo>
                    <a:pt x="209" y="1005"/>
                  </a:lnTo>
                  <a:lnTo>
                    <a:pt x="184" y="975"/>
                  </a:lnTo>
                  <a:lnTo>
                    <a:pt x="155" y="942"/>
                  </a:lnTo>
                  <a:lnTo>
                    <a:pt x="123" y="906"/>
                  </a:lnTo>
                  <a:lnTo>
                    <a:pt x="86" y="868"/>
                  </a:lnTo>
                  <a:lnTo>
                    <a:pt x="55" y="833"/>
                  </a:lnTo>
                  <a:lnTo>
                    <a:pt x="33" y="796"/>
                  </a:lnTo>
                  <a:lnTo>
                    <a:pt x="15" y="758"/>
                  </a:lnTo>
                  <a:lnTo>
                    <a:pt x="4" y="719"/>
                  </a:lnTo>
                  <a:lnTo>
                    <a:pt x="0" y="680"/>
                  </a:lnTo>
                  <a:lnTo>
                    <a:pt x="0" y="641"/>
                  </a:lnTo>
                  <a:lnTo>
                    <a:pt x="6" y="602"/>
                  </a:lnTo>
                  <a:lnTo>
                    <a:pt x="17" y="562"/>
                  </a:lnTo>
                  <a:lnTo>
                    <a:pt x="33" y="523"/>
                  </a:lnTo>
                  <a:lnTo>
                    <a:pt x="52" y="486"/>
                  </a:lnTo>
                  <a:lnTo>
                    <a:pt x="77" y="449"/>
                  </a:lnTo>
                  <a:lnTo>
                    <a:pt x="105" y="415"/>
                  </a:lnTo>
                  <a:lnTo>
                    <a:pt x="138" y="382"/>
                  </a:lnTo>
                  <a:lnTo>
                    <a:pt x="183" y="341"/>
                  </a:lnTo>
                  <a:lnTo>
                    <a:pt x="222" y="303"/>
                  </a:lnTo>
                  <a:lnTo>
                    <a:pt x="258" y="269"/>
                  </a:lnTo>
                  <a:lnTo>
                    <a:pt x="290" y="237"/>
                  </a:lnTo>
                  <a:lnTo>
                    <a:pt x="319" y="209"/>
                  </a:lnTo>
                  <a:lnTo>
                    <a:pt x="344" y="184"/>
                  </a:lnTo>
                  <a:lnTo>
                    <a:pt x="366" y="161"/>
                  </a:lnTo>
                  <a:lnTo>
                    <a:pt x="385" y="140"/>
                  </a:lnTo>
                  <a:lnTo>
                    <a:pt x="402" y="122"/>
                  </a:lnTo>
                  <a:lnTo>
                    <a:pt x="417" y="106"/>
                  </a:lnTo>
                  <a:lnTo>
                    <a:pt x="428" y="90"/>
                  </a:lnTo>
                  <a:lnTo>
                    <a:pt x="439" y="77"/>
                  </a:lnTo>
                  <a:lnTo>
                    <a:pt x="448" y="65"/>
                  </a:lnTo>
                  <a:lnTo>
                    <a:pt x="457" y="55"/>
                  </a:lnTo>
                  <a:lnTo>
                    <a:pt x="463" y="45"/>
                  </a:lnTo>
                  <a:lnTo>
                    <a:pt x="469" y="36"/>
                  </a:lnTo>
                  <a:lnTo>
                    <a:pt x="474" y="27"/>
                  </a:lnTo>
                  <a:lnTo>
                    <a:pt x="480" y="19"/>
                  </a:lnTo>
                  <a:lnTo>
                    <a:pt x="484" y="10"/>
                  </a:lnTo>
                  <a:lnTo>
                    <a:pt x="489" y="2"/>
                  </a:lnTo>
                  <a:close/>
                  <a:moveTo>
                    <a:pt x="490" y="0"/>
                  </a:moveTo>
                  <a:lnTo>
                    <a:pt x="492" y="1"/>
                  </a:lnTo>
                  <a:lnTo>
                    <a:pt x="492" y="7"/>
                  </a:lnTo>
                  <a:lnTo>
                    <a:pt x="493" y="14"/>
                  </a:lnTo>
                  <a:lnTo>
                    <a:pt x="496" y="26"/>
                  </a:lnTo>
                  <a:lnTo>
                    <a:pt x="499" y="43"/>
                  </a:lnTo>
                  <a:lnTo>
                    <a:pt x="505" y="61"/>
                  </a:lnTo>
                  <a:lnTo>
                    <a:pt x="512" y="84"/>
                  </a:lnTo>
                  <a:lnTo>
                    <a:pt x="522" y="111"/>
                  </a:lnTo>
                  <a:lnTo>
                    <a:pt x="534" y="142"/>
                  </a:lnTo>
                  <a:lnTo>
                    <a:pt x="549" y="176"/>
                  </a:lnTo>
                  <a:lnTo>
                    <a:pt x="567" y="216"/>
                  </a:lnTo>
                  <a:lnTo>
                    <a:pt x="587" y="258"/>
                  </a:lnTo>
                  <a:lnTo>
                    <a:pt x="612" y="305"/>
                  </a:lnTo>
                  <a:lnTo>
                    <a:pt x="641" y="356"/>
                  </a:lnTo>
                  <a:lnTo>
                    <a:pt x="662" y="395"/>
                  </a:lnTo>
                  <a:lnTo>
                    <a:pt x="682" y="433"/>
                  </a:lnTo>
                  <a:lnTo>
                    <a:pt x="700" y="472"/>
                  </a:lnTo>
                  <a:lnTo>
                    <a:pt x="718" y="510"/>
                  </a:lnTo>
                  <a:lnTo>
                    <a:pt x="732" y="549"/>
                  </a:lnTo>
                  <a:lnTo>
                    <a:pt x="744" y="586"/>
                  </a:lnTo>
                  <a:lnTo>
                    <a:pt x="754" y="624"/>
                  </a:lnTo>
                  <a:lnTo>
                    <a:pt x="759" y="661"/>
                  </a:lnTo>
                  <a:lnTo>
                    <a:pt x="762" y="697"/>
                  </a:lnTo>
                  <a:lnTo>
                    <a:pt x="761" y="731"/>
                  </a:lnTo>
                  <a:lnTo>
                    <a:pt x="757" y="765"/>
                  </a:lnTo>
                  <a:lnTo>
                    <a:pt x="748" y="797"/>
                  </a:lnTo>
                  <a:lnTo>
                    <a:pt x="734" y="828"/>
                  </a:lnTo>
                  <a:lnTo>
                    <a:pt x="716" y="856"/>
                  </a:lnTo>
                  <a:lnTo>
                    <a:pt x="693" y="883"/>
                  </a:lnTo>
                  <a:lnTo>
                    <a:pt x="663" y="908"/>
                  </a:lnTo>
                  <a:lnTo>
                    <a:pt x="629" y="931"/>
                  </a:lnTo>
                  <a:lnTo>
                    <a:pt x="584" y="956"/>
                  </a:lnTo>
                  <a:lnTo>
                    <a:pt x="543" y="979"/>
                  </a:lnTo>
                  <a:lnTo>
                    <a:pt x="506" y="1000"/>
                  </a:lnTo>
                  <a:lnTo>
                    <a:pt x="473" y="1019"/>
                  </a:lnTo>
                  <a:lnTo>
                    <a:pt x="443" y="1038"/>
                  </a:lnTo>
                  <a:lnTo>
                    <a:pt x="415" y="1055"/>
                  </a:lnTo>
                  <a:lnTo>
                    <a:pt x="392" y="1073"/>
                  </a:lnTo>
                  <a:lnTo>
                    <a:pt x="371" y="1090"/>
                  </a:lnTo>
                  <a:lnTo>
                    <a:pt x="352" y="1109"/>
                  </a:lnTo>
                  <a:lnTo>
                    <a:pt x="335" y="1129"/>
                  </a:lnTo>
                  <a:lnTo>
                    <a:pt x="321" y="1152"/>
                  </a:lnTo>
                  <a:lnTo>
                    <a:pt x="337" y="1092"/>
                  </a:lnTo>
                  <a:lnTo>
                    <a:pt x="353" y="1029"/>
                  </a:lnTo>
                  <a:lnTo>
                    <a:pt x="368" y="963"/>
                  </a:lnTo>
                  <a:lnTo>
                    <a:pt x="382" y="953"/>
                  </a:lnTo>
                  <a:lnTo>
                    <a:pt x="400" y="942"/>
                  </a:lnTo>
                  <a:lnTo>
                    <a:pt x="423" y="929"/>
                  </a:lnTo>
                  <a:lnTo>
                    <a:pt x="451" y="918"/>
                  </a:lnTo>
                  <a:lnTo>
                    <a:pt x="482" y="907"/>
                  </a:lnTo>
                  <a:lnTo>
                    <a:pt x="517" y="901"/>
                  </a:lnTo>
                  <a:lnTo>
                    <a:pt x="554" y="899"/>
                  </a:lnTo>
                  <a:lnTo>
                    <a:pt x="551" y="897"/>
                  </a:lnTo>
                  <a:lnTo>
                    <a:pt x="545" y="896"/>
                  </a:lnTo>
                  <a:lnTo>
                    <a:pt x="535" y="895"/>
                  </a:lnTo>
                  <a:lnTo>
                    <a:pt x="522" y="894"/>
                  </a:lnTo>
                  <a:lnTo>
                    <a:pt x="505" y="895"/>
                  </a:lnTo>
                  <a:lnTo>
                    <a:pt x="484" y="897"/>
                  </a:lnTo>
                  <a:lnTo>
                    <a:pt x="460" y="904"/>
                  </a:lnTo>
                  <a:lnTo>
                    <a:pt x="434" y="914"/>
                  </a:lnTo>
                  <a:lnTo>
                    <a:pt x="403" y="928"/>
                  </a:lnTo>
                  <a:lnTo>
                    <a:pt x="371" y="946"/>
                  </a:lnTo>
                  <a:lnTo>
                    <a:pt x="381" y="899"/>
                  </a:lnTo>
                  <a:lnTo>
                    <a:pt x="389" y="891"/>
                  </a:lnTo>
                  <a:lnTo>
                    <a:pt x="403" y="881"/>
                  </a:lnTo>
                  <a:lnTo>
                    <a:pt x="421" y="870"/>
                  </a:lnTo>
                  <a:lnTo>
                    <a:pt x="442" y="857"/>
                  </a:lnTo>
                  <a:lnTo>
                    <a:pt x="467" y="845"/>
                  </a:lnTo>
                  <a:lnTo>
                    <a:pt x="496" y="833"/>
                  </a:lnTo>
                  <a:lnTo>
                    <a:pt x="529" y="823"/>
                  </a:lnTo>
                  <a:lnTo>
                    <a:pt x="566" y="816"/>
                  </a:lnTo>
                  <a:lnTo>
                    <a:pt x="606" y="810"/>
                  </a:lnTo>
                  <a:lnTo>
                    <a:pt x="602" y="810"/>
                  </a:lnTo>
                  <a:lnTo>
                    <a:pt x="592" y="809"/>
                  </a:lnTo>
                  <a:lnTo>
                    <a:pt x="574" y="810"/>
                  </a:lnTo>
                  <a:lnTo>
                    <a:pt x="552" y="813"/>
                  </a:lnTo>
                  <a:lnTo>
                    <a:pt x="525" y="817"/>
                  </a:lnTo>
                  <a:lnTo>
                    <a:pt x="494" y="823"/>
                  </a:lnTo>
                  <a:lnTo>
                    <a:pt x="460" y="835"/>
                  </a:lnTo>
                  <a:lnTo>
                    <a:pt x="424" y="851"/>
                  </a:lnTo>
                  <a:lnTo>
                    <a:pt x="386" y="872"/>
                  </a:lnTo>
                  <a:lnTo>
                    <a:pt x="399" y="794"/>
                  </a:lnTo>
                  <a:lnTo>
                    <a:pt x="423" y="775"/>
                  </a:lnTo>
                  <a:lnTo>
                    <a:pt x="450" y="759"/>
                  </a:lnTo>
                  <a:lnTo>
                    <a:pt x="479" y="747"/>
                  </a:lnTo>
                  <a:lnTo>
                    <a:pt x="509" y="738"/>
                  </a:lnTo>
                  <a:lnTo>
                    <a:pt x="539" y="731"/>
                  </a:lnTo>
                  <a:lnTo>
                    <a:pt x="569" y="727"/>
                  </a:lnTo>
                  <a:lnTo>
                    <a:pt x="596" y="724"/>
                  </a:lnTo>
                  <a:lnTo>
                    <a:pt x="621" y="723"/>
                  </a:lnTo>
                  <a:lnTo>
                    <a:pt x="643" y="722"/>
                  </a:lnTo>
                  <a:lnTo>
                    <a:pt x="658" y="722"/>
                  </a:lnTo>
                  <a:lnTo>
                    <a:pt x="669" y="723"/>
                  </a:lnTo>
                  <a:lnTo>
                    <a:pt x="673" y="723"/>
                  </a:lnTo>
                  <a:lnTo>
                    <a:pt x="631" y="716"/>
                  </a:lnTo>
                  <a:lnTo>
                    <a:pt x="593" y="713"/>
                  </a:lnTo>
                  <a:lnTo>
                    <a:pt x="557" y="713"/>
                  </a:lnTo>
                  <a:lnTo>
                    <a:pt x="525" y="716"/>
                  </a:lnTo>
                  <a:lnTo>
                    <a:pt x="497" y="720"/>
                  </a:lnTo>
                  <a:lnTo>
                    <a:pt x="471" y="728"/>
                  </a:lnTo>
                  <a:lnTo>
                    <a:pt x="449" y="735"/>
                  </a:lnTo>
                  <a:lnTo>
                    <a:pt x="431" y="744"/>
                  </a:lnTo>
                  <a:lnTo>
                    <a:pt x="417" y="752"/>
                  </a:lnTo>
                  <a:lnTo>
                    <a:pt x="406" y="758"/>
                  </a:lnTo>
                  <a:lnTo>
                    <a:pt x="413" y="708"/>
                  </a:lnTo>
                  <a:lnTo>
                    <a:pt x="438" y="692"/>
                  </a:lnTo>
                  <a:lnTo>
                    <a:pt x="465" y="678"/>
                  </a:lnTo>
                  <a:lnTo>
                    <a:pt x="494" y="666"/>
                  </a:lnTo>
                  <a:lnTo>
                    <a:pt x="522" y="656"/>
                  </a:lnTo>
                  <a:lnTo>
                    <a:pt x="550" y="649"/>
                  </a:lnTo>
                  <a:lnTo>
                    <a:pt x="577" y="643"/>
                  </a:lnTo>
                  <a:lnTo>
                    <a:pt x="601" y="639"/>
                  </a:lnTo>
                  <a:lnTo>
                    <a:pt x="621" y="636"/>
                  </a:lnTo>
                  <a:lnTo>
                    <a:pt x="637" y="634"/>
                  </a:lnTo>
                  <a:lnTo>
                    <a:pt x="647" y="633"/>
                  </a:lnTo>
                  <a:lnTo>
                    <a:pt x="650" y="633"/>
                  </a:lnTo>
                  <a:lnTo>
                    <a:pt x="612" y="632"/>
                  </a:lnTo>
                  <a:lnTo>
                    <a:pt x="575" y="634"/>
                  </a:lnTo>
                  <a:lnTo>
                    <a:pt x="541" y="640"/>
                  </a:lnTo>
                  <a:lnTo>
                    <a:pt x="509" y="647"/>
                  </a:lnTo>
                  <a:lnTo>
                    <a:pt x="480" y="656"/>
                  </a:lnTo>
                  <a:lnTo>
                    <a:pt x="455" y="666"/>
                  </a:lnTo>
                  <a:lnTo>
                    <a:pt x="433" y="674"/>
                  </a:lnTo>
                  <a:lnTo>
                    <a:pt x="418" y="682"/>
                  </a:lnTo>
                  <a:lnTo>
                    <a:pt x="428" y="598"/>
                  </a:lnTo>
                  <a:lnTo>
                    <a:pt x="459" y="580"/>
                  </a:lnTo>
                  <a:lnTo>
                    <a:pt x="487" y="566"/>
                  </a:lnTo>
                  <a:lnTo>
                    <a:pt x="515" y="556"/>
                  </a:lnTo>
                  <a:lnTo>
                    <a:pt x="542" y="548"/>
                  </a:lnTo>
                  <a:lnTo>
                    <a:pt x="564" y="545"/>
                  </a:lnTo>
                  <a:lnTo>
                    <a:pt x="584" y="543"/>
                  </a:lnTo>
                  <a:lnTo>
                    <a:pt x="598" y="542"/>
                  </a:lnTo>
                  <a:lnTo>
                    <a:pt x="608" y="542"/>
                  </a:lnTo>
                  <a:lnTo>
                    <a:pt x="611" y="543"/>
                  </a:lnTo>
                  <a:lnTo>
                    <a:pt x="577" y="539"/>
                  </a:lnTo>
                  <a:lnTo>
                    <a:pt x="545" y="540"/>
                  </a:lnTo>
                  <a:lnTo>
                    <a:pt x="515" y="544"/>
                  </a:lnTo>
                  <a:lnTo>
                    <a:pt x="488" y="552"/>
                  </a:lnTo>
                  <a:lnTo>
                    <a:pt x="465" y="560"/>
                  </a:lnTo>
                  <a:lnTo>
                    <a:pt x="446" y="569"/>
                  </a:lnTo>
                  <a:lnTo>
                    <a:pt x="432" y="578"/>
                  </a:lnTo>
                  <a:lnTo>
                    <a:pt x="444" y="486"/>
                  </a:lnTo>
                  <a:lnTo>
                    <a:pt x="467" y="472"/>
                  </a:lnTo>
                  <a:lnTo>
                    <a:pt x="493" y="461"/>
                  </a:lnTo>
                  <a:lnTo>
                    <a:pt x="519" y="453"/>
                  </a:lnTo>
                  <a:lnTo>
                    <a:pt x="544" y="446"/>
                  </a:lnTo>
                  <a:lnTo>
                    <a:pt x="568" y="442"/>
                  </a:lnTo>
                  <a:lnTo>
                    <a:pt x="588" y="438"/>
                  </a:lnTo>
                  <a:lnTo>
                    <a:pt x="605" y="437"/>
                  </a:lnTo>
                  <a:lnTo>
                    <a:pt x="616" y="436"/>
                  </a:lnTo>
                  <a:lnTo>
                    <a:pt x="619" y="436"/>
                  </a:lnTo>
                  <a:lnTo>
                    <a:pt x="586" y="434"/>
                  </a:lnTo>
                  <a:lnTo>
                    <a:pt x="556" y="435"/>
                  </a:lnTo>
                  <a:lnTo>
                    <a:pt x="529" y="438"/>
                  </a:lnTo>
                  <a:lnTo>
                    <a:pt x="505" y="444"/>
                  </a:lnTo>
                  <a:lnTo>
                    <a:pt x="484" y="450"/>
                  </a:lnTo>
                  <a:lnTo>
                    <a:pt x="468" y="457"/>
                  </a:lnTo>
                  <a:lnTo>
                    <a:pt x="455" y="462"/>
                  </a:lnTo>
                  <a:lnTo>
                    <a:pt x="446" y="468"/>
                  </a:lnTo>
                  <a:lnTo>
                    <a:pt x="455" y="387"/>
                  </a:lnTo>
                  <a:lnTo>
                    <a:pt x="467" y="384"/>
                  </a:lnTo>
                  <a:lnTo>
                    <a:pt x="483" y="379"/>
                  </a:lnTo>
                  <a:lnTo>
                    <a:pt x="505" y="373"/>
                  </a:lnTo>
                  <a:lnTo>
                    <a:pt x="529" y="368"/>
                  </a:lnTo>
                  <a:lnTo>
                    <a:pt x="555" y="363"/>
                  </a:lnTo>
                  <a:lnTo>
                    <a:pt x="582" y="362"/>
                  </a:lnTo>
                  <a:lnTo>
                    <a:pt x="579" y="362"/>
                  </a:lnTo>
                  <a:lnTo>
                    <a:pt x="569" y="361"/>
                  </a:lnTo>
                  <a:lnTo>
                    <a:pt x="554" y="361"/>
                  </a:lnTo>
                  <a:lnTo>
                    <a:pt x="533" y="362"/>
                  </a:lnTo>
                  <a:lnTo>
                    <a:pt x="509" y="366"/>
                  </a:lnTo>
                  <a:lnTo>
                    <a:pt x="483" y="371"/>
                  </a:lnTo>
                  <a:lnTo>
                    <a:pt x="456" y="380"/>
                  </a:lnTo>
                  <a:lnTo>
                    <a:pt x="463" y="308"/>
                  </a:lnTo>
                  <a:lnTo>
                    <a:pt x="476" y="303"/>
                  </a:lnTo>
                  <a:lnTo>
                    <a:pt x="492" y="297"/>
                  </a:lnTo>
                  <a:lnTo>
                    <a:pt x="508" y="293"/>
                  </a:lnTo>
                  <a:lnTo>
                    <a:pt x="523" y="288"/>
                  </a:lnTo>
                  <a:lnTo>
                    <a:pt x="537" y="286"/>
                  </a:lnTo>
                  <a:lnTo>
                    <a:pt x="548" y="284"/>
                  </a:lnTo>
                  <a:lnTo>
                    <a:pt x="556" y="282"/>
                  </a:lnTo>
                  <a:lnTo>
                    <a:pt x="559" y="282"/>
                  </a:lnTo>
                  <a:lnTo>
                    <a:pt x="532" y="284"/>
                  </a:lnTo>
                  <a:lnTo>
                    <a:pt x="509" y="287"/>
                  </a:lnTo>
                  <a:lnTo>
                    <a:pt x="489" y="293"/>
                  </a:lnTo>
                  <a:lnTo>
                    <a:pt x="474" y="297"/>
                  </a:lnTo>
                  <a:lnTo>
                    <a:pt x="464" y="301"/>
                  </a:lnTo>
                  <a:lnTo>
                    <a:pt x="470" y="246"/>
                  </a:lnTo>
                  <a:lnTo>
                    <a:pt x="474" y="194"/>
                  </a:lnTo>
                  <a:lnTo>
                    <a:pt x="479" y="147"/>
                  </a:lnTo>
                  <a:lnTo>
                    <a:pt x="482" y="106"/>
                  </a:lnTo>
                  <a:lnTo>
                    <a:pt x="485" y="70"/>
                  </a:lnTo>
                  <a:lnTo>
                    <a:pt x="487" y="39"/>
                  </a:lnTo>
                  <a:lnTo>
                    <a:pt x="488" y="16"/>
                  </a:lnTo>
                  <a:lnTo>
                    <a:pt x="489" y="1"/>
                  </a:lnTo>
                  <a:lnTo>
                    <a:pt x="490" y="0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900" kern="0">
                <a:solidFill>
                  <a:sysClr val="window" lastClr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2" name="Freeform 42"/>
            <p:cNvSpPr>
              <a:spLocks noEditPoints="1"/>
            </p:cNvSpPr>
            <p:nvPr/>
          </p:nvSpPr>
          <p:spPr bwMode="auto">
            <a:xfrm>
              <a:off x="4319588" y="3300413"/>
              <a:ext cx="1228725" cy="808037"/>
            </a:xfrm>
            <a:custGeom>
              <a:avLst/>
              <a:gdLst>
                <a:gd name="T0" fmla="*/ 694 w 774"/>
                <a:gd name="T1" fmla="*/ 299 h 509"/>
                <a:gd name="T2" fmla="*/ 568 w 774"/>
                <a:gd name="T3" fmla="*/ 475 h 509"/>
                <a:gd name="T4" fmla="*/ 401 w 774"/>
                <a:gd name="T5" fmla="*/ 502 h 509"/>
                <a:gd name="T6" fmla="*/ 196 w 774"/>
                <a:gd name="T7" fmla="*/ 401 h 509"/>
                <a:gd name="T8" fmla="*/ 68 w 774"/>
                <a:gd name="T9" fmla="*/ 337 h 509"/>
                <a:gd name="T10" fmla="*/ 10 w 774"/>
                <a:gd name="T11" fmla="*/ 320 h 509"/>
                <a:gd name="T12" fmla="*/ 110 w 774"/>
                <a:gd name="T13" fmla="*/ 296 h 509"/>
                <a:gd name="T14" fmla="*/ 177 w 774"/>
                <a:gd name="T15" fmla="*/ 328 h 509"/>
                <a:gd name="T16" fmla="*/ 186 w 774"/>
                <a:gd name="T17" fmla="*/ 294 h 509"/>
                <a:gd name="T18" fmla="*/ 229 w 774"/>
                <a:gd name="T19" fmla="*/ 348 h 509"/>
                <a:gd name="T20" fmla="*/ 238 w 774"/>
                <a:gd name="T21" fmla="*/ 290 h 509"/>
                <a:gd name="T22" fmla="*/ 282 w 774"/>
                <a:gd name="T23" fmla="*/ 304 h 509"/>
                <a:gd name="T24" fmla="*/ 282 w 774"/>
                <a:gd name="T25" fmla="*/ 356 h 509"/>
                <a:gd name="T26" fmla="*/ 369 w 774"/>
                <a:gd name="T27" fmla="*/ 254 h 509"/>
                <a:gd name="T28" fmla="*/ 352 w 774"/>
                <a:gd name="T29" fmla="*/ 376 h 509"/>
                <a:gd name="T30" fmla="*/ 360 w 774"/>
                <a:gd name="T31" fmla="*/ 298 h 509"/>
                <a:gd name="T32" fmla="*/ 419 w 774"/>
                <a:gd name="T33" fmla="*/ 295 h 509"/>
                <a:gd name="T34" fmla="*/ 413 w 774"/>
                <a:gd name="T35" fmla="*/ 393 h 509"/>
                <a:gd name="T36" fmla="*/ 441 w 774"/>
                <a:gd name="T37" fmla="*/ 264 h 509"/>
                <a:gd name="T38" fmla="*/ 481 w 774"/>
                <a:gd name="T39" fmla="*/ 288 h 509"/>
                <a:gd name="T40" fmla="*/ 487 w 774"/>
                <a:gd name="T41" fmla="*/ 416 h 509"/>
                <a:gd name="T42" fmla="*/ 492 w 774"/>
                <a:gd name="T43" fmla="*/ 302 h 509"/>
                <a:gd name="T44" fmla="*/ 553 w 774"/>
                <a:gd name="T45" fmla="*/ 288 h 509"/>
                <a:gd name="T46" fmla="*/ 543 w 774"/>
                <a:gd name="T47" fmla="*/ 382 h 509"/>
                <a:gd name="T48" fmla="*/ 587 w 774"/>
                <a:gd name="T49" fmla="*/ 238 h 509"/>
                <a:gd name="T50" fmla="*/ 601 w 774"/>
                <a:gd name="T51" fmla="*/ 309 h 509"/>
                <a:gd name="T52" fmla="*/ 604 w 774"/>
                <a:gd name="T53" fmla="*/ 323 h 509"/>
                <a:gd name="T54" fmla="*/ 651 w 774"/>
                <a:gd name="T55" fmla="*/ 225 h 509"/>
                <a:gd name="T56" fmla="*/ 565 w 774"/>
                <a:gd name="T57" fmla="*/ 50 h 509"/>
                <a:gd name="T58" fmla="*/ 705 w 774"/>
                <a:gd name="T59" fmla="*/ 176 h 509"/>
                <a:gd name="T60" fmla="*/ 636 w 774"/>
                <a:gd name="T61" fmla="*/ 209 h 509"/>
                <a:gd name="T62" fmla="*/ 558 w 774"/>
                <a:gd name="T63" fmla="*/ 104 h 509"/>
                <a:gd name="T64" fmla="*/ 585 w 774"/>
                <a:gd name="T65" fmla="*/ 170 h 509"/>
                <a:gd name="T66" fmla="*/ 556 w 774"/>
                <a:gd name="T67" fmla="*/ 184 h 509"/>
                <a:gd name="T68" fmla="*/ 495 w 774"/>
                <a:gd name="T69" fmla="*/ 99 h 509"/>
                <a:gd name="T70" fmla="*/ 574 w 774"/>
                <a:gd name="T71" fmla="*/ 215 h 509"/>
                <a:gd name="T72" fmla="*/ 451 w 774"/>
                <a:gd name="T73" fmla="*/ 137 h 509"/>
                <a:gd name="T74" fmla="*/ 425 w 774"/>
                <a:gd name="T75" fmla="*/ 62 h 509"/>
                <a:gd name="T76" fmla="*/ 480 w 774"/>
                <a:gd name="T77" fmla="*/ 207 h 509"/>
                <a:gd name="T78" fmla="*/ 419 w 774"/>
                <a:gd name="T79" fmla="*/ 182 h 509"/>
                <a:gd name="T80" fmla="*/ 372 w 774"/>
                <a:gd name="T81" fmla="*/ 96 h 509"/>
                <a:gd name="T82" fmla="*/ 427 w 774"/>
                <a:gd name="T83" fmla="*/ 208 h 509"/>
                <a:gd name="T84" fmla="*/ 344 w 774"/>
                <a:gd name="T85" fmla="*/ 188 h 509"/>
                <a:gd name="T86" fmla="*/ 327 w 774"/>
                <a:gd name="T87" fmla="*/ 162 h 509"/>
                <a:gd name="T88" fmla="*/ 318 w 774"/>
                <a:gd name="T89" fmla="*/ 253 h 509"/>
                <a:gd name="T90" fmla="*/ 257 w 774"/>
                <a:gd name="T91" fmla="*/ 162 h 509"/>
                <a:gd name="T92" fmla="*/ 290 w 774"/>
                <a:gd name="T93" fmla="*/ 237 h 509"/>
                <a:gd name="T94" fmla="*/ 234 w 774"/>
                <a:gd name="T95" fmla="*/ 236 h 509"/>
                <a:gd name="T96" fmla="*/ 220 w 774"/>
                <a:gd name="T97" fmla="*/ 213 h 509"/>
                <a:gd name="T98" fmla="*/ 188 w 774"/>
                <a:gd name="T99" fmla="*/ 257 h 509"/>
                <a:gd name="T100" fmla="*/ 175 w 774"/>
                <a:gd name="T101" fmla="*/ 239 h 509"/>
                <a:gd name="T102" fmla="*/ 84 w 774"/>
                <a:gd name="T103" fmla="*/ 299 h 509"/>
                <a:gd name="T104" fmla="*/ 3 w 774"/>
                <a:gd name="T105" fmla="*/ 316 h 509"/>
                <a:gd name="T106" fmla="*/ 68 w 774"/>
                <a:gd name="T107" fmla="*/ 273 h 509"/>
                <a:gd name="T108" fmla="*/ 225 w 774"/>
                <a:gd name="T109" fmla="*/ 126 h 509"/>
                <a:gd name="T110" fmla="*/ 394 w 774"/>
                <a:gd name="T111" fmla="*/ 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74" h="509">
                  <a:moveTo>
                    <a:pt x="774" y="219"/>
                  </a:moveTo>
                  <a:lnTo>
                    <a:pt x="761" y="227"/>
                  </a:lnTo>
                  <a:lnTo>
                    <a:pt x="747" y="239"/>
                  </a:lnTo>
                  <a:lnTo>
                    <a:pt x="730" y="255"/>
                  </a:lnTo>
                  <a:lnTo>
                    <a:pt x="713" y="275"/>
                  </a:lnTo>
                  <a:lnTo>
                    <a:pt x="694" y="299"/>
                  </a:lnTo>
                  <a:lnTo>
                    <a:pt x="674" y="329"/>
                  </a:lnTo>
                  <a:lnTo>
                    <a:pt x="653" y="364"/>
                  </a:lnTo>
                  <a:lnTo>
                    <a:pt x="630" y="406"/>
                  </a:lnTo>
                  <a:lnTo>
                    <a:pt x="612" y="434"/>
                  </a:lnTo>
                  <a:lnTo>
                    <a:pt x="591" y="457"/>
                  </a:lnTo>
                  <a:lnTo>
                    <a:pt x="568" y="475"/>
                  </a:lnTo>
                  <a:lnTo>
                    <a:pt x="543" y="490"/>
                  </a:lnTo>
                  <a:lnTo>
                    <a:pt x="516" y="500"/>
                  </a:lnTo>
                  <a:lnTo>
                    <a:pt x="489" y="507"/>
                  </a:lnTo>
                  <a:lnTo>
                    <a:pt x="461" y="509"/>
                  </a:lnTo>
                  <a:lnTo>
                    <a:pt x="430" y="508"/>
                  </a:lnTo>
                  <a:lnTo>
                    <a:pt x="401" y="502"/>
                  </a:lnTo>
                  <a:lnTo>
                    <a:pt x="370" y="494"/>
                  </a:lnTo>
                  <a:lnTo>
                    <a:pt x="341" y="482"/>
                  </a:lnTo>
                  <a:lnTo>
                    <a:pt x="312" y="466"/>
                  </a:lnTo>
                  <a:lnTo>
                    <a:pt x="268" y="441"/>
                  </a:lnTo>
                  <a:lnTo>
                    <a:pt x="230" y="420"/>
                  </a:lnTo>
                  <a:lnTo>
                    <a:pt x="196" y="401"/>
                  </a:lnTo>
                  <a:lnTo>
                    <a:pt x="167" y="386"/>
                  </a:lnTo>
                  <a:lnTo>
                    <a:pt x="141" y="372"/>
                  </a:lnTo>
                  <a:lnTo>
                    <a:pt x="118" y="361"/>
                  </a:lnTo>
                  <a:lnTo>
                    <a:pt x="98" y="351"/>
                  </a:lnTo>
                  <a:lnTo>
                    <a:pt x="82" y="344"/>
                  </a:lnTo>
                  <a:lnTo>
                    <a:pt x="68" y="337"/>
                  </a:lnTo>
                  <a:lnTo>
                    <a:pt x="55" y="333"/>
                  </a:lnTo>
                  <a:lnTo>
                    <a:pt x="44" y="328"/>
                  </a:lnTo>
                  <a:lnTo>
                    <a:pt x="35" y="326"/>
                  </a:lnTo>
                  <a:lnTo>
                    <a:pt x="27" y="323"/>
                  </a:lnTo>
                  <a:lnTo>
                    <a:pt x="18" y="321"/>
                  </a:lnTo>
                  <a:lnTo>
                    <a:pt x="10" y="320"/>
                  </a:lnTo>
                  <a:lnTo>
                    <a:pt x="3" y="317"/>
                  </a:lnTo>
                  <a:lnTo>
                    <a:pt x="14" y="315"/>
                  </a:lnTo>
                  <a:lnTo>
                    <a:pt x="30" y="311"/>
                  </a:lnTo>
                  <a:lnTo>
                    <a:pt x="52" y="307"/>
                  </a:lnTo>
                  <a:lnTo>
                    <a:pt x="79" y="301"/>
                  </a:lnTo>
                  <a:lnTo>
                    <a:pt x="110" y="296"/>
                  </a:lnTo>
                  <a:lnTo>
                    <a:pt x="146" y="289"/>
                  </a:lnTo>
                  <a:lnTo>
                    <a:pt x="185" y="282"/>
                  </a:lnTo>
                  <a:lnTo>
                    <a:pt x="184" y="288"/>
                  </a:lnTo>
                  <a:lnTo>
                    <a:pt x="181" y="298"/>
                  </a:lnTo>
                  <a:lnTo>
                    <a:pt x="179" y="312"/>
                  </a:lnTo>
                  <a:lnTo>
                    <a:pt x="177" y="328"/>
                  </a:lnTo>
                  <a:lnTo>
                    <a:pt x="176" y="348"/>
                  </a:lnTo>
                  <a:lnTo>
                    <a:pt x="177" y="345"/>
                  </a:lnTo>
                  <a:lnTo>
                    <a:pt x="178" y="336"/>
                  </a:lnTo>
                  <a:lnTo>
                    <a:pt x="180" y="323"/>
                  </a:lnTo>
                  <a:lnTo>
                    <a:pt x="182" y="309"/>
                  </a:lnTo>
                  <a:lnTo>
                    <a:pt x="186" y="294"/>
                  </a:lnTo>
                  <a:lnTo>
                    <a:pt x="191" y="282"/>
                  </a:lnTo>
                  <a:lnTo>
                    <a:pt x="238" y="274"/>
                  </a:lnTo>
                  <a:lnTo>
                    <a:pt x="232" y="296"/>
                  </a:lnTo>
                  <a:lnTo>
                    <a:pt x="229" y="316"/>
                  </a:lnTo>
                  <a:lnTo>
                    <a:pt x="228" y="334"/>
                  </a:lnTo>
                  <a:lnTo>
                    <a:pt x="229" y="348"/>
                  </a:lnTo>
                  <a:lnTo>
                    <a:pt x="230" y="357"/>
                  </a:lnTo>
                  <a:lnTo>
                    <a:pt x="230" y="360"/>
                  </a:lnTo>
                  <a:lnTo>
                    <a:pt x="230" y="340"/>
                  </a:lnTo>
                  <a:lnTo>
                    <a:pt x="232" y="322"/>
                  </a:lnTo>
                  <a:lnTo>
                    <a:pt x="234" y="304"/>
                  </a:lnTo>
                  <a:lnTo>
                    <a:pt x="238" y="290"/>
                  </a:lnTo>
                  <a:lnTo>
                    <a:pt x="241" y="279"/>
                  </a:lnTo>
                  <a:lnTo>
                    <a:pt x="242" y="273"/>
                  </a:lnTo>
                  <a:lnTo>
                    <a:pt x="295" y="264"/>
                  </a:lnTo>
                  <a:lnTo>
                    <a:pt x="291" y="274"/>
                  </a:lnTo>
                  <a:lnTo>
                    <a:pt x="287" y="287"/>
                  </a:lnTo>
                  <a:lnTo>
                    <a:pt x="282" y="304"/>
                  </a:lnTo>
                  <a:lnTo>
                    <a:pt x="279" y="326"/>
                  </a:lnTo>
                  <a:lnTo>
                    <a:pt x="278" y="352"/>
                  </a:lnTo>
                  <a:lnTo>
                    <a:pt x="281" y="381"/>
                  </a:lnTo>
                  <a:lnTo>
                    <a:pt x="281" y="377"/>
                  </a:lnTo>
                  <a:lnTo>
                    <a:pt x="281" y="369"/>
                  </a:lnTo>
                  <a:lnTo>
                    <a:pt x="282" y="356"/>
                  </a:lnTo>
                  <a:lnTo>
                    <a:pt x="284" y="339"/>
                  </a:lnTo>
                  <a:lnTo>
                    <a:pt x="287" y="320"/>
                  </a:lnTo>
                  <a:lnTo>
                    <a:pt x="292" y="300"/>
                  </a:lnTo>
                  <a:lnTo>
                    <a:pt x="298" y="280"/>
                  </a:lnTo>
                  <a:lnTo>
                    <a:pt x="307" y="263"/>
                  </a:lnTo>
                  <a:lnTo>
                    <a:pt x="369" y="254"/>
                  </a:lnTo>
                  <a:lnTo>
                    <a:pt x="364" y="265"/>
                  </a:lnTo>
                  <a:lnTo>
                    <a:pt x="357" y="282"/>
                  </a:lnTo>
                  <a:lnTo>
                    <a:pt x="352" y="301"/>
                  </a:lnTo>
                  <a:lnTo>
                    <a:pt x="347" y="324"/>
                  </a:lnTo>
                  <a:lnTo>
                    <a:pt x="347" y="349"/>
                  </a:lnTo>
                  <a:lnTo>
                    <a:pt x="352" y="376"/>
                  </a:lnTo>
                  <a:lnTo>
                    <a:pt x="352" y="374"/>
                  </a:lnTo>
                  <a:lnTo>
                    <a:pt x="351" y="365"/>
                  </a:lnTo>
                  <a:lnTo>
                    <a:pt x="351" y="353"/>
                  </a:lnTo>
                  <a:lnTo>
                    <a:pt x="352" y="337"/>
                  </a:lnTo>
                  <a:lnTo>
                    <a:pt x="355" y="319"/>
                  </a:lnTo>
                  <a:lnTo>
                    <a:pt x="360" y="298"/>
                  </a:lnTo>
                  <a:lnTo>
                    <a:pt x="370" y="275"/>
                  </a:lnTo>
                  <a:lnTo>
                    <a:pt x="382" y="252"/>
                  </a:lnTo>
                  <a:lnTo>
                    <a:pt x="437" y="246"/>
                  </a:lnTo>
                  <a:lnTo>
                    <a:pt x="432" y="258"/>
                  </a:lnTo>
                  <a:lnTo>
                    <a:pt x="426" y="274"/>
                  </a:lnTo>
                  <a:lnTo>
                    <a:pt x="419" y="295"/>
                  </a:lnTo>
                  <a:lnTo>
                    <a:pt x="414" y="320"/>
                  </a:lnTo>
                  <a:lnTo>
                    <a:pt x="411" y="347"/>
                  </a:lnTo>
                  <a:lnTo>
                    <a:pt x="409" y="375"/>
                  </a:lnTo>
                  <a:lnTo>
                    <a:pt x="412" y="406"/>
                  </a:lnTo>
                  <a:lnTo>
                    <a:pt x="413" y="402"/>
                  </a:lnTo>
                  <a:lnTo>
                    <a:pt x="413" y="393"/>
                  </a:lnTo>
                  <a:lnTo>
                    <a:pt x="414" y="377"/>
                  </a:lnTo>
                  <a:lnTo>
                    <a:pt x="416" y="358"/>
                  </a:lnTo>
                  <a:lnTo>
                    <a:pt x="419" y="336"/>
                  </a:lnTo>
                  <a:lnTo>
                    <a:pt x="425" y="312"/>
                  </a:lnTo>
                  <a:lnTo>
                    <a:pt x="431" y="288"/>
                  </a:lnTo>
                  <a:lnTo>
                    <a:pt x="441" y="264"/>
                  </a:lnTo>
                  <a:lnTo>
                    <a:pt x="454" y="244"/>
                  </a:lnTo>
                  <a:lnTo>
                    <a:pt x="502" y="238"/>
                  </a:lnTo>
                  <a:lnTo>
                    <a:pt x="498" y="246"/>
                  </a:lnTo>
                  <a:lnTo>
                    <a:pt x="492" y="257"/>
                  </a:lnTo>
                  <a:lnTo>
                    <a:pt x="487" y="271"/>
                  </a:lnTo>
                  <a:lnTo>
                    <a:pt x="481" y="288"/>
                  </a:lnTo>
                  <a:lnTo>
                    <a:pt x="478" y="309"/>
                  </a:lnTo>
                  <a:lnTo>
                    <a:pt x="476" y="333"/>
                  </a:lnTo>
                  <a:lnTo>
                    <a:pt x="476" y="359"/>
                  </a:lnTo>
                  <a:lnTo>
                    <a:pt x="480" y="388"/>
                  </a:lnTo>
                  <a:lnTo>
                    <a:pt x="488" y="420"/>
                  </a:lnTo>
                  <a:lnTo>
                    <a:pt x="487" y="416"/>
                  </a:lnTo>
                  <a:lnTo>
                    <a:pt x="487" y="407"/>
                  </a:lnTo>
                  <a:lnTo>
                    <a:pt x="486" y="391"/>
                  </a:lnTo>
                  <a:lnTo>
                    <a:pt x="484" y="373"/>
                  </a:lnTo>
                  <a:lnTo>
                    <a:pt x="486" y="351"/>
                  </a:lnTo>
                  <a:lnTo>
                    <a:pt x="488" y="327"/>
                  </a:lnTo>
                  <a:lnTo>
                    <a:pt x="492" y="302"/>
                  </a:lnTo>
                  <a:lnTo>
                    <a:pt x="500" y="278"/>
                  </a:lnTo>
                  <a:lnTo>
                    <a:pt x="509" y="255"/>
                  </a:lnTo>
                  <a:lnTo>
                    <a:pt x="523" y="236"/>
                  </a:lnTo>
                  <a:lnTo>
                    <a:pt x="577" y="230"/>
                  </a:lnTo>
                  <a:lnTo>
                    <a:pt x="563" y="261"/>
                  </a:lnTo>
                  <a:lnTo>
                    <a:pt x="553" y="288"/>
                  </a:lnTo>
                  <a:lnTo>
                    <a:pt x="546" y="314"/>
                  </a:lnTo>
                  <a:lnTo>
                    <a:pt x="543" y="337"/>
                  </a:lnTo>
                  <a:lnTo>
                    <a:pt x="542" y="356"/>
                  </a:lnTo>
                  <a:lnTo>
                    <a:pt x="542" y="370"/>
                  </a:lnTo>
                  <a:lnTo>
                    <a:pt x="543" y="378"/>
                  </a:lnTo>
                  <a:lnTo>
                    <a:pt x="543" y="382"/>
                  </a:lnTo>
                  <a:lnTo>
                    <a:pt x="545" y="348"/>
                  </a:lnTo>
                  <a:lnTo>
                    <a:pt x="552" y="317"/>
                  </a:lnTo>
                  <a:lnTo>
                    <a:pt x="560" y="291"/>
                  </a:lnTo>
                  <a:lnTo>
                    <a:pt x="569" y="270"/>
                  </a:lnTo>
                  <a:lnTo>
                    <a:pt x="578" y="251"/>
                  </a:lnTo>
                  <a:lnTo>
                    <a:pt x="587" y="238"/>
                  </a:lnTo>
                  <a:lnTo>
                    <a:pt x="593" y="229"/>
                  </a:lnTo>
                  <a:lnTo>
                    <a:pt x="641" y="226"/>
                  </a:lnTo>
                  <a:lnTo>
                    <a:pt x="625" y="250"/>
                  </a:lnTo>
                  <a:lnTo>
                    <a:pt x="613" y="272"/>
                  </a:lnTo>
                  <a:lnTo>
                    <a:pt x="605" y="291"/>
                  </a:lnTo>
                  <a:lnTo>
                    <a:pt x="601" y="309"/>
                  </a:lnTo>
                  <a:lnTo>
                    <a:pt x="599" y="323"/>
                  </a:lnTo>
                  <a:lnTo>
                    <a:pt x="599" y="334"/>
                  </a:lnTo>
                  <a:lnTo>
                    <a:pt x="600" y="342"/>
                  </a:lnTo>
                  <a:lnTo>
                    <a:pt x="600" y="348"/>
                  </a:lnTo>
                  <a:lnTo>
                    <a:pt x="601" y="349"/>
                  </a:lnTo>
                  <a:lnTo>
                    <a:pt x="604" y="323"/>
                  </a:lnTo>
                  <a:lnTo>
                    <a:pt x="610" y="299"/>
                  </a:lnTo>
                  <a:lnTo>
                    <a:pt x="618" y="278"/>
                  </a:lnTo>
                  <a:lnTo>
                    <a:pt x="627" y="260"/>
                  </a:lnTo>
                  <a:lnTo>
                    <a:pt x="637" y="245"/>
                  </a:lnTo>
                  <a:lnTo>
                    <a:pt x="644" y="233"/>
                  </a:lnTo>
                  <a:lnTo>
                    <a:pt x="651" y="225"/>
                  </a:lnTo>
                  <a:lnTo>
                    <a:pt x="774" y="219"/>
                  </a:lnTo>
                  <a:close/>
                  <a:moveTo>
                    <a:pt x="452" y="0"/>
                  </a:moveTo>
                  <a:lnTo>
                    <a:pt x="480" y="3"/>
                  </a:lnTo>
                  <a:lnTo>
                    <a:pt x="508" y="12"/>
                  </a:lnTo>
                  <a:lnTo>
                    <a:pt x="537" y="27"/>
                  </a:lnTo>
                  <a:lnTo>
                    <a:pt x="565" y="50"/>
                  </a:lnTo>
                  <a:lnTo>
                    <a:pt x="594" y="78"/>
                  </a:lnTo>
                  <a:lnTo>
                    <a:pt x="620" y="103"/>
                  </a:lnTo>
                  <a:lnTo>
                    <a:pt x="644" y="126"/>
                  </a:lnTo>
                  <a:lnTo>
                    <a:pt x="666" y="146"/>
                  </a:lnTo>
                  <a:lnTo>
                    <a:pt x="686" y="162"/>
                  </a:lnTo>
                  <a:lnTo>
                    <a:pt x="705" y="176"/>
                  </a:lnTo>
                  <a:lnTo>
                    <a:pt x="724" y="187"/>
                  </a:lnTo>
                  <a:lnTo>
                    <a:pt x="743" y="196"/>
                  </a:lnTo>
                  <a:lnTo>
                    <a:pt x="764" y="202"/>
                  </a:lnTo>
                  <a:lnTo>
                    <a:pt x="723" y="203"/>
                  </a:lnTo>
                  <a:lnTo>
                    <a:pt x="680" y="205"/>
                  </a:lnTo>
                  <a:lnTo>
                    <a:pt x="636" y="209"/>
                  </a:lnTo>
                  <a:lnTo>
                    <a:pt x="625" y="201"/>
                  </a:lnTo>
                  <a:lnTo>
                    <a:pt x="612" y="189"/>
                  </a:lnTo>
                  <a:lnTo>
                    <a:pt x="596" y="173"/>
                  </a:lnTo>
                  <a:lnTo>
                    <a:pt x="582" y="153"/>
                  </a:lnTo>
                  <a:lnTo>
                    <a:pt x="569" y="130"/>
                  </a:lnTo>
                  <a:lnTo>
                    <a:pt x="558" y="104"/>
                  </a:lnTo>
                  <a:lnTo>
                    <a:pt x="558" y="106"/>
                  </a:lnTo>
                  <a:lnTo>
                    <a:pt x="558" y="112"/>
                  </a:lnTo>
                  <a:lnTo>
                    <a:pt x="561" y="122"/>
                  </a:lnTo>
                  <a:lnTo>
                    <a:pt x="565" y="136"/>
                  </a:lnTo>
                  <a:lnTo>
                    <a:pt x="574" y="151"/>
                  </a:lnTo>
                  <a:lnTo>
                    <a:pt x="585" y="170"/>
                  </a:lnTo>
                  <a:lnTo>
                    <a:pt x="602" y="189"/>
                  </a:lnTo>
                  <a:lnTo>
                    <a:pt x="625" y="210"/>
                  </a:lnTo>
                  <a:lnTo>
                    <a:pt x="592" y="213"/>
                  </a:lnTo>
                  <a:lnTo>
                    <a:pt x="583" y="208"/>
                  </a:lnTo>
                  <a:lnTo>
                    <a:pt x="570" y="198"/>
                  </a:lnTo>
                  <a:lnTo>
                    <a:pt x="556" y="184"/>
                  </a:lnTo>
                  <a:lnTo>
                    <a:pt x="540" y="166"/>
                  </a:lnTo>
                  <a:lnTo>
                    <a:pt x="523" y="145"/>
                  </a:lnTo>
                  <a:lnTo>
                    <a:pt x="506" y="118"/>
                  </a:lnTo>
                  <a:lnTo>
                    <a:pt x="492" y="87"/>
                  </a:lnTo>
                  <a:lnTo>
                    <a:pt x="493" y="90"/>
                  </a:lnTo>
                  <a:lnTo>
                    <a:pt x="495" y="99"/>
                  </a:lnTo>
                  <a:lnTo>
                    <a:pt x="500" y="112"/>
                  </a:lnTo>
                  <a:lnTo>
                    <a:pt x="507" y="129"/>
                  </a:lnTo>
                  <a:lnTo>
                    <a:pt x="518" y="149"/>
                  </a:lnTo>
                  <a:lnTo>
                    <a:pt x="532" y="171"/>
                  </a:lnTo>
                  <a:lnTo>
                    <a:pt x="551" y="192"/>
                  </a:lnTo>
                  <a:lnTo>
                    <a:pt x="574" y="215"/>
                  </a:lnTo>
                  <a:lnTo>
                    <a:pt x="521" y="222"/>
                  </a:lnTo>
                  <a:lnTo>
                    <a:pt x="504" y="209"/>
                  </a:lnTo>
                  <a:lnTo>
                    <a:pt x="488" y="193"/>
                  </a:lnTo>
                  <a:lnTo>
                    <a:pt x="474" y="175"/>
                  </a:lnTo>
                  <a:lnTo>
                    <a:pt x="462" y="157"/>
                  </a:lnTo>
                  <a:lnTo>
                    <a:pt x="451" y="137"/>
                  </a:lnTo>
                  <a:lnTo>
                    <a:pt x="443" y="117"/>
                  </a:lnTo>
                  <a:lnTo>
                    <a:pt x="436" y="100"/>
                  </a:lnTo>
                  <a:lnTo>
                    <a:pt x="431" y="85"/>
                  </a:lnTo>
                  <a:lnTo>
                    <a:pt x="427" y="73"/>
                  </a:lnTo>
                  <a:lnTo>
                    <a:pt x="425" y="65"/>
                  </a:lnTo>
                  <a:lnTo>
                    <a:pt x="425" y="62"/>
                  </a:lnTo>
                  <a:lnTo>
                    <a:pt x="429" y="97"/>
                  </a:lnTo>
                  <a:lnTo>
                    <a:pt x="436" y="126"/>
                  </a:lnTo>
                  <a:lnTo>
                    <a:pt x="445" y="152"/>
                  </a:lnTo>
                  <a:lnTo>
                    <a:pt x="456" y="174"/>
                  </a:lnTo>
                  <a:lnTo>
                    <a:pt x="468" y="192"/>
                  </a:lnTo>
                  <a:lnTo>
                    <a:pt x="480" y="207"/>
                  </a:lnTo>
                  <a:lnTo>
                    <a:pt x="490" y="217"/>
                  </a:lnTo>
                  <a:lnTo>
                    <a:pt x="499" y="225"/>
                  </a:lnTo>
                  <a:lnTo>
                    <a:pt x="465" y="229"/>
                  </a:lnTo>
                  <a:lnTo>
                    <a:pt x="449" y="215"/>
                  </a:lnTo>
                  <a:lnTo>
                    <a:pt x="432" y="199"/>
                  </a:lnTo>
                  <a:lnTo>
                    <a:pt x="419" y="182"/>
                  </a:lnTo>
                  <a:lnTo>
                    <a:pt x="407" y="163"/>
                  </a:lnTo>
                  <a:lnTo>
                    <a:pt x="396" y="146"/>
                  </a:lnTo>
                  <a:lnTo>
                    <a:pt x="388" y="129"/>
                  </a:lnTo>
                  <a:lnTo>
                    <a:pt x="381" y="115"/>
                  </a:lnTo>
                  <a:lnTo>
                    <a:pt x="376" y="103"/>
                  </a:lnTo>
                  <a:lnTo>
                    <a:pt x="372" y="96"/>
                  </a:lnTo>
                  <a:lnTo>
                    <a:pt x="371" y="93"/>
                  </a:lnTo>
                  <a:lnTo>
                    <a:pt x="379" y="121"/>
                  </a:lnTo>
                  <a:lnTo>
                    <a:pt x="390" y="147"/>
                  </a:lnTo>
                  <a:lnTo>
                    <a:pt x="402" y="170"/>
                  </a:lnTo>
                  <a:lnTo>
                    <a:pt x="415" y="190"/>
                  </a:lnTo>
                  <a:lnTo>
                    <a:pt x="427" y="208"/>
                  </a:lnTo>
                  <a:lnTo>
                    <a:pt x="438" y="222"/>
                  </a:lnTo>
                  <a:lnTo>
                    <a:pt x="447" y="232"/>
                  </a:lnTo>
                  <a:lnTo>
                    <a:pt x="392" y="240"/>
                  </a:lnTo>
                  <a:lnTo>
                    <a:pt x="372" y="224"/>
                  </a:lnTo>
                  <a:lnTo>
                    <a:pt x="357" y="205"/>
                  </a:lnTo>
                  <a:lnTo>
                    <a:pt x="344" y="188"/>
                  </a:lnTo>
                  <a:lnTo>
                    <a:pt x="335" y="172"/>
                  </a:lnTo>
                  <a:lnTo>
                    <a:pt x="329" y="158"/>
                  </a:lnTo>
                  <a:lnTo>
                    <a:pt x="325" y="146"/>
                  </a:lnTo>
                  <a:lnTo>
                    <a:pt x="322" y="138"/>
                  </a:lnTo>
                  <a:lnTo>
                    <a:pt x="321" y="136"/>
                  </a:lnTo>
                  <a:lnTo>
                    <a:pt x="327" y="162"/>
                  </a:lnTo>
                  <a:lnTo>
                    <a:pt x="335" y="185"/>
                  </a:lnTo>
                  <a:lnTo>
                    <a:pt x="346" y="204"/>
                  </a:lnTo>
                  <a:lnTo>
                    <a:pt x="358" y="221"/>
                  </a:lnTo>
                  <a:lnTo>
                    <a:pt x="369" y="234"/>
                  </a:lnTo>
                  <a:lnTo>
                    <a:pt x="378" y="242"/>
                  </a:lnTo>
                  <a:lnTo>
                    <a:pt x="318" y="253"/>
                  </a:lnTo>
                  <a:lnTo>
                    <a:pt x="304" y="239"/>
                  </a:lnTo>
                  <a:lnTo>
                    <a:pt x="291" y="223"/>
                  </a:lnTo>
                  <a:lnTo>
                    <a:pt x="279" y="207"/>
                  </a:lnTo>
                  <a:lnTo>
                    <a:pt x="270" y="190"/>
                  </a:lnTo>
                  <a:lnTo>
                    <a:pt x="263" y="175"/>
                  </a:lnTo>
                  <a:lnTo>
                    <a:pt x="257" y="162"/>
                  </a:lnTo>
                  <a:lnTo>
                    <a:pt x="254" y="154"/>
                  </a:lnTo>
                  <a:lnTo>
                    <a:pt x="253" y="151"/>
                  </a:lnTo>
                  <a:lnTo>
                    <a:pt x="259" y="179"/>
                  </a:lnTo>
                  <a:lnTo>
                    <a:pt x="269" y="203"/>
                  </a:lnTo>
                  <a:lnTo>
                    <a:pt x="280" y="222"/>
                  </a:lnTo>
                  <a:lnTo>
                    <a:pt x="290" y="237"/>
                  </a:lnTo>
                  <a:lnTo>
                    <a:pt x="300" y="248"/>
                  </a:lnTo>
                  <a:lnTo>
                    <a:pt x="306" y="255"/>
                  </a:lnTo>
                  <a:lnTo>
                    <a:pt x="254" y="265"/>
                  </a:lnTo>
                  <a:lnTo>
                    <a:pt x="248" y="259"/>
                  </a:lnTo>
                  <a:lnTo>
                    <a:pt x="242" y="249"/>
                  </a:lnTo>
                  <a:lnTo>
                    <a:pt x="234" y="236"/>
                  </a:lnTo>
                  <a:lnTo>
                    <a:pt x="227" y="222"/>
                  </a:lnTo>
                  <a:lnTo>
                    <a:pt x="219" y="205"/>
                  </a:lnTo>
                  <a:lnTo>
                    <a:pt x="213" y="189"/>
                  </a:lnTo>
                  <a:lnTo>
                    <a:pt x="214" y="192"/>
                  </a:lnTo>
                  <a:lnTo>
                    <a:pt x="216" y="201"/>
                  </a:lnTo>
                  <a:lnTo>
                    <a:pt x="220" y="213"/>
                  </a:lnTo>
                  <a:lnTo>
                    <a:pt x="227" y="229"/>
                  </a:lnTo>
                  <a:lnTo>
                    <a:pt x="237" y="247"/>
                  </a:lnTo>
                  <a:lnTo>
                    <a:pt x="248" y="265"/>
                  </a:lnTo>
                  <a:lnTo>
                    <a:pt x="202" y="275"/>
                  </a:lnTo>
                  <a:lnTo>
                    <a:pt x="194" y="266"/>
                  </a:lnTo>
                  <a:lnTo>
                    <a:pt x="188" y="257"/>
                  </a:lnTo>
                  <a:lnTo>
                    <a:pt x="181" y="246"/>
                  </a:lnTo>
                  <a:lnTo>
                    <a:pt x="176" y="236"/>
                  </a:lnTo>
                  <a:lnTo>
                    <a:pt x="170" y="227"/>
                  </a:lnTo>
                  <a:lnTo>
                    <a:pt x="168" y="222"/>
                  </a:lnTo>
                  <a:lnTo>
                    <a:pt x="167" y="220"/>
                  </a:lnTo>
                  <a:lnTo>
                    <a:pt x="175" y="239"/>
                  </a:lnTo>
                  <a:lnTo>
                    <a:pt x="183" y="255"/>
                  </a:lnTo>
                  <a:lnTo>
                    <a:pt x="191" y="269"/>
                  </a:lnTo>
                  <a:lnTo>
                    <a:pt x="197" y="276"/>
                  </a:lnTo>
                  <a:lnTo>
                    <a:pt x="156" y="284"/>
                  </a:lnTo>
                  <a:lnTo>
                    <a:pt x="118" y="291"/>
                  </a:lnTo>
                  <a:lnTo>
                    <a:pt x="84" y="299"/>
                  </a:lnTo>
                  <a:lnTo>
                    <a:pt x="56" y="306"/>
                  </a:lnTo>
                  <a:lnTo>
                    <a:pt x="32" y="311"/>
                  </a:lnTo>
                  <a:lnTo>
                    <a:pt x="14" y="314"/>
                  </a:lnTo>
                  <a:lnTo>
                    <a:pt x="3" y="317"/>
                  </a:lnTo>
                  <a:lnTo>
                    <a:pt x="0" y="316"/>
                  </a:lnTo>
                  <a:lnTo>
                    <a:pt x="3" y="316"/>
                  </a:lnTo>
                  <a:lnTo>
                    <a:pt x="6" y="314"/>
                  </a:lnTo>
                  <a:lnTo>
                    <a:pt x="14" y="311"/>
                  </a:lnTo>
                  <a:lnTo>
                    <a:pt x="23" y="306"/>
                  </a:lnTo>
                  <a:lnTo>
                    <a:pt x="35" y="297"/>
                  </a:lnTo>
                  <a:lnTo>
                    <a:pt x="51" y="287"/>
                  </a:lnTo>
                  <a:lnTo>
                    <a:pt x="68" y="273"/>
                  </a:lnTo>
                  <a:lnTo>
                    <a:pt x="89" y="257"/>
                  </a:lnTo>
                  <a:lnTo>
                    <a:pt x="113" y="237"/>
                  </a:lnTo>
                  <a:lnTo>
                    <a:pt x="138" y="213"/>
                  </a:lnTo>
                  <a:lnTo>
                    <a:pt x="167" y="185"/>
                  </a:lnTo>
                  <a:lnTo>
                    <a:pt x="198" y="153"/>
                  </a:lnTo>
                  <a:lnTo>
                    <a:pt x="225" y="126"/>
                  </a:lnTo>
                  <a:lnTo>
                    <a:pt x="252" y="100"/>
                  </a:lnTo>
                  <a:lnTo>
                    <a:pt x="279" y="76"/>
                  </a:lnTo>
                  <a:lnTo>
                    <a:pt x="307" y="54"/>
                  </a:lnTo>
                  <a:lnTo>
                    <a:pt x="335" y="36"/>
                  </a:lnTo>
                  <a:lnTo>
                    <a:pt x="365" y="21"/>
                  </a:lnTo>
                  <a:lnTo>
                    <a:pt x="394" y="9"/>
                  </a:lnTo>
                  <a:lnTo>
                    <a:pt x="422" y="2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900" kern="0">
                <a:solidFill>
                  <a:sysClr val="window" lastClr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3" name="Freeform 43"/>
            <p:cNvSpPr>
              <a:spLocks noEditPoints="1"/>
            </p:cNvSpPr>
            <p:nvPr/>
          </p:nvSpPr>
          <p:spPr bwMode="auto">
            <a:xfrm>
              <a:off x="4308475" y="4148138"/>
              <a:ext cx="923925" cy="601662"/>
            </a:xfrm>
            <a:custGeom>
              <a:avLst/>
              <a:gdLst>
                <a:gd name="T0" fmla="*/ 163 w 582"/>
                <a:gd name="T1" fmla="*/ 237 h 379"/>
                <a:gd name="T2" fmla="*/ 180 w 582"/>
                <a:gd name="T3" fmla="*/ 183 h 379"/>
                <a:gd name="T4" fmla="*/ 205 w 582"/>
                <a:gd name="T5" fmla="*/ 214 h 379"/>
                <a:gd name="T6" fmla="*/ 203 w 582"/>
                <a:gd name="T7" fmla="*/ 238 h 379"/>
                <a:gd name="T8" fmla="*/ 278 w 582"/>
                <a:gd name="T9" fmla="*/ 178 h 379"/>
                <a:gd name="T10" fmla="*/ 251 w 582"/>
                <a:gd name="T11" fmla="*/ 266 h 379"/>
                <a:gd name="T12" fmla="*/ 273 w 582"/>
                <a:gd name="T13" fmla="*/ 200 h 379"/>
                <a:gd name="T14" fmla="*/ 308 w 582"/>
                <a:gd name="T15" fmla="*/ 223 h 379"/>
                <a:gd name="T16" fmla="*/ 295 w 582"/>
                <a:gd name="T17" fmla="*/ 284 h 379"/>
                <a:gd name="T18" fmla="*/ 329 w 582"/>
                <a:gd name="T19" fmla="*/ 197 h 379"/>
                <a:gd name="T20" fmla="*/ 361 w 582"/>
                <a:gd name="T21" fmla="*/ 210 h 379"/>
                <a:gd name="T22" fmla="*/ 346 w 582"/>
                <a:gd name="T23" fmla="*/ 315 h 379"/>
                <a:gd name="T24" fmla="*/ 356 w 582"/>
                <a:gd name="T25" fmla="*/ 254 h 379"/>
                <a:gd name="T26" fmla="*/ 435 w 582"/>
                <a:gd name="T27" fmla="*/ 187 h 379"/>
                <a:gd name="T28" fmla="*/ 393 w 582"/>
                <a:gd name="T29" fmla="*/ 283 h 379"/>
                <a:gd name="T30" fmla="*/ 420 w 582"/>
                <a:gd name="T31" fmla="*/ 221 h 379"/>
                <a:gd name="T32" fmla="*/ 464 w 582"/>
                <a:gd name="T33" fmla="*/ 211 h 379"/>
                <a:gd name="T34" fmla="*/ 438 w 582"/>
                <a:gd name="T35" fmla="*/ 275 h 379"/>
                <a:gd name="T36" fmla="*/ 474 w 582"/>
                <a:gd name="T37" fmla="*/ 207 h 379"/>
                <a:gd name="T38" fmla="*/ 556 w 582"/>
                <a:gd name="T39" fmla="*/ 216 h 379"/>
                <a:gd name="T40" fmla="*/ 452 w 582"/>
                <a:gd name="T41" fmla="*/ 322 h 379"/>
                <a:gd name="T42" fmla="*/ 336 w 582"/>
                <a:gd name="T43" fmla="*/ 379 h 379"/>
                <a:gd name="T44" fmla="*/ 210 w 582"/>
                <a:gd name="T45" fmla="*/ 328 h 379"/>
                <a:gd name="T46" fmla="*/ 85 w 582"/>
                <a:gd name="T47" fmla="*/ 229 h 379"/>
                <a:gd name="T48" fmla="*/ 27 w 582"/>
                <a:gd name="T49" fmla="*/ 192 h 379"/>
                <a:gd name="T50" fmla="*/ 11 w 582"/>
                <a:gd name="T51" fmla="*/ 180 h 379"/>
                <a:gd name="T52" fmla="*/ 140 w 582"/>
                <a:gd name="T53" fmla="*/ 177 h 379"/>
                <a:gd name="T54" fmla="*/ 126 w 582"/>
                <a:gd name="T55" fmla="*/ 222 h 379"/>
                <a:gd name="T56" fmla="*/ 145 w 582"/>
                <a:gd name="T57" fmla="*/ 177 h 379"/>
                <a:gd name="T58" fmla="*/ 408 w 582"/>
                <a:gd name="T59" fmla="*/ 15 h 379"/>
                <a:gd name="T60" fmla="*/ 502 w 582"/>
                <a:gd name="T61" fmla="*/ 124 h 379"/>
                <a:gd name="T62" fmla="*/ 576 w 582"/>
                <a:gd name="T63" fmla="*/ 188 h 379"/>
                <a:gd name="T64" fmla="*/ 451 w 582"/>
                <a:gd name="T65" fmla="*/ 137 h 379"/>
                <a:gd name="T66" fmla="*/ 437 w 582"/>
                <a:gd name="T67" fmla="*/ 109 h 379"/>
                <a:gd name="T68" fmla="*/ 448 w 582"/>
                <a:gd name="T69" fmla="*/ 175 h 379"/>
                <a:gd name="T70" fmla="*/ 398 w 582"/>
                <a:gd name="T71" fmla="*/ 99 h 379"/>
                <a:gd name="T72" fmla="*/ 399 w 582"/>
                <a:gd name="T73" fmla="*/ 112 h 379"/>
                <a:gd name="T74" fmla="*/ 381 w 582"/>
                <a:gd name="T75" fmla="*/ 159 h 379"/>
                <a:gd name="T76" fmla="*/ 346 w 582"/>
                <a:gd name="T77" fmla="*/ 68 h 379"/>
                <a:gd name="T78" fmla="*/ 345 w 582"/>
                <a:gd name="T79" fmla="*/ 99 h 379"/>
                <a:gd name="T80" fmla="*/ 377 w 582"/>
                <a:gd name="T81" fmla="*/ 173 h 379"/>
                <a:gd name="T82" fmla="*/ 312 w 582"/>
                <a:gd name="T83" fmla="*/ 102 h 379"/>
                <a:gd name="T84" fmla="*/ 303 w 582"/>
                <a:gd name="T85" fmla="*/ 85 h 379"/>
                <a:gd name="T86" fmla="*/ 339 w 582"/>
                <a:gd name="T87" fmla="*/ 172 h 379"/>
                <a:gd name="T88" fmla="*/ 260 w 582"/>
                <a:gd name="T89" fmla="*/ 99 h 379"/>
                <a:gd name="T90" fmla="*/ 272 w 582"/>
                <a:gd name="T91" fmla="*/ 148 h 379"/>
                <a:gd name="T92" fmla="*/ 223 w 582"/>
                <a:gd name="T93" fmla="*/ 142 h 379"/>
                <a:gd name="T94" fmla="*/ 205 w 582"/>
                <a:gd name="T95" fmla="*/ 89 h 379"/>
                <a:gd name="T96" fmla="*/ 228 w 582"/>
                <a:gd name="T97" fmla="*/ 166 h 379"/>
                <a:gd name="T98" fmla="*/ 179 w 582"/>
                <a:gd name="T99" fmla="*/ 142 h 379"/>
                <a:gd name="T100" fmla="*/ 175 w 582"/>
                <a:gd name="T101" fmla="*/ 138 h 379"/>
                <a:gd name="T102" fmla="*/ 143 w 582"/>
                <a:gd name="T103" fmla="*/ 155 h 379"/>
                <a:gd name="T104" fmla="*/ 137 w 582"/>
                <a:gd name="T105" fmla="*/ 145 h 379"/>
                <a:gd name="T106" fmla="*/ 80 w 582"/>
                <a:gd name="T107" fmla="*/ 176 h 379"/>
                <a:gd name="T108" fmla="*/ 0 w 582"/>
                <a:gd name="T109" fmla="*/ 180 h 379"/>
                <a:gd name="T110" fmla="*/ 40 w 582"/>
                <a:gd name="T111" fmla="*/ 164 h 379"/>
                <a:gd name="T112" fmla="*/ 165 w 582"/>
                <a:gd name="T113" fmla="*/ 84 h 379"/>
                <a:gd name="T114" fmla="*/ 290 w 582"/>
                <a:gd name="T115" fmla="*/ 1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2" h="379">
                  <a:moveTo>
                    <a:pt x="179" y="177"/>
                  </a:moveTo>
                  <a:lnTo>
                    <a:pt x="172" y="196"/>
                  </a:lnTo>
                  <a:lnTo>
                    <a:pt x="166" y="213"/>
                  </a:lnTo>
                  <a:lnTo>
                    <a:pt x="164" y="227"/>
                  </a:lnTo>
                  <a:lnTo>
                    <a:pt x="163" y="237"/>
                  </a:lnTo>
                  <a:lnTo>
                    <a:pt x="163" y="240"/>
                  </a:lnTo>
                  <a:lnTo>
                    <a:pt x="166" y="223"/>
                  </a:lnTo>
                  <a:lnTo>
                    <a:pt x="171" y="207"/>
                  </a:lnTo>
                  <a:lnTo>
                    <a:pt x="176" y="193"/>
                  </a:lnTo>
                  <a:lnTo>
                    <a:pt x="180" y="183"/>
                  </a:lnTo>
                  <a:lnTo>
                    <a:pt x="183" y="177"/>
                  </a:lnTo>
                  <a:lnTo>
                    <a:pt x="223" y="177"/>
                  </a:lnTo>
                  <a:lnTo>
                    <a:pt x="218" y="185"/>
                  </a:lnTo>
                  <a:lnTo>
                    <a:pt x="212" y="198"/>
                  </a:lnTo>
                  <a:lnTo>
                    <a:pt x="205" y="214"/>
                  </a:lnTo>
                  <a:lnTo>
                    <a:pt x="200" y="236"/>
                  </a:lnTo>
                  <a:lnTo>
                    <a:pt x="199" y="261"/>
                  </a:lnTo>
                  <a:lnTo>
                    <a:pt x="199" y="259"/>
                  </a:lnTo>
                  <a:lnTo>
                    <a:pt x="201" y="250"/>
                  </a:lnTo>
                  <a:lnTo>
                    <a:pt x="203" y="238"/>
                  </a:lnTo>
                  <a:lnTo>
                    <a:pt x="208" y="223"/>
                  </a:lnTo>
                  <a:lnTo>
                    <a:pt x="214" y="208"/>
                  </a:lnTo>
                  <a:lnTo>
                    <a:pt x="222" y="191"/>
                  </a:lnTo>
                  <a:lnTo>
                    <a:pt x="233" y="177"/>
                  </a:lnTo>
                  <a:lnTo>
                    <a:pt x="278" y="178"/>
                  </a:lnTo>
                  <a:lnTo>
                    <a:pt x="272" y="188"/>
                  </a:lnTo>
                  <a:lnTo>
                    <a:pt x="264" y="202"/>
                  </a:lnTo>
                  <a:lnTo>
                    <a:pt x="257" y="221"/>
                  </a:lnTo>
                  <a:lnTo>
                    <a:pt x="252" y="242"/>
                  </a:lnTo>
                  <a:lnTo>
                    <a:pt x="251" y="266"/>
                  </a:lnTo>
                  <a:lnTo>
                    <a:pt x="251" y="263"/>
                  </a:lnTo>
                  <a:lnTo>
                    <a:pt x="253" y="253"/>
                  </a:lnTo>
                  <a:lnTo>
                    <a:pt x="257" y="238"/>
                  </a:lnTo>
                  <a:lnTo>
                    <a:pt x="263" y="220"/>
                  </a:lnTo>
                  <a:lnTo>
                    <a:pt x="273" y="200"/>
                  </a:lnTo>
                  <a:lnTo>
                    <a:pt x="289" y="179"/>
                  </a:lnTo>
                  <a:lnTo>
                    <a:pt x="329" y="180"/>
                  </a:lnTo>
                  <a:lnTo>
                    <a:pt x="324" y="190"/>
                  </a:lnTo>
                  <a:lnTo>
                    <a:pt x="315" y="204"/>
                  </a:lnTo>
                  <a:lnTo>
                    <a:pt x="308" y="223"/>
                  </a:lnTo>
                  <a:lnTo>
                    <a:pt x="300" y="245"/>
                  </a:lnTo>
                  <a:lnTo>
                    <a:pt x="295" y="270"/>
                  </a:lnTo>
                  <a:lnTo>
                    <a:pt x="292" y="296"/>
                  </a:lnTo>
                  <a:lnTo>
                    <a:pt x="292" y="292"/>
                  </a:lnTo>
                  <a:lnTo>
                    <a:pt x="295" y="284"/>
                  </a:lnTo>
                  <a:lnTo>
                    <a:pt x="298" y="270"/>
                  </a:lnTo>
                  <a:lnTo>
                    <a:pt x="303" y="252"/>
                  </a:lnTo>
                  <a:lnTo>
                    <a:pt x="310" y="234"/>
                  </a:lnTo>
                  <a:lnTo>
                    <a:pt x="319" y="215"/>
                  </a:lnTo>
                  <a:lnTo>
                    <a:pt x="329" y="197"/>
                  </a:lnTo>
                  <a:lnTo>
                    <a:pt x="342" y="182"/>
                  </a:lnTo>
                  <a:lnTo>
                    <a:pt x="378" y="183"/>
                  </a:lnTo>
                  <a:lnTo>
                    <a:pt x="374" y="189"/>
                  </a:lnTo>
                  <a:lnTo>
                    <a:pt x="367" y="198"/>
                  </a:lnTo>
                  <a:lnTo>
                    <a:pt x="361" y="210"/>
                  </a:lnTo>
                  <a:lnTo>
                    <a:pt x="354" y="225"/>
                  </a:lnTo>
                  <a:lnTo>
                    <a:pt x="349" y="242"/>
                  </a:lnTo>
                  <a:lnTo>
                    <a:pt x="346" y="263"/>
                  </a:lnTo>
                  <a:lnTo>
                    <a:pt x="345" y="288"/>
                  </a:lnTo>
                  <a:lnTo>
                    <a:pt x="346" y="315"/>
                  </a:lnTo>
                  <a:lnTo>
                    <a:pt x="346" y="312"/>
                  </a:lnTo>
                  <a:lnTo>
                    <a:pt x="347" y="302"/>
                  </a:lnTo>
                  <a:lnTo>
                    <a:pt x="348" y="289"/>
                  </a:lnTo>
                  <a:lnTo>
                    <a:pt x="351" y="273"/>
                  </a:lnTo>
                  <a:lnTo>
                    <a:pt x="356" y="254"/>
                  </a:lnTo>
                  <a:lnTo>
                    <a:pt x="361" y="235"/>
                  </a:lnTo>
                  <a:lnTo>
                    <a:pt x="370" y="216"/>
                  </a:lnTo>
                  <a:lnTo>
                    <a:pt x="381" y="199"/>
                  </a:lnTo>
                  <a:lnTo>
                    <a:pt x="395" y="184"/>
                  </a:lnTo>
                  <a:lnTo>
                    <a:pt x="435" y="187"/>
                  </a:lnTo>
                  <a:lnTo>
                    <a:pt x="419" y="210"/>
                  </a:lnTo>
                  <a:lnTo>
                    <a:pt x="408" y="232"/>
                  </a:lnTo>
                  <a:lnTo>
                    <a:pt x="400" y="251"/>
                  </a:lnTo>
                  <a:lnTo>
                    <a:pt x="395" y="269"/>
                  </a:lnTo>
                  <a:lnTo>
                    <a:pt x="393" y="283"/>
                  </a:lnTo>
                  <a:lnTo>
                    <a:pt x="391" y="291"/>
                  </a:lnTo>
                  <a:lnTo>
                    <a:pt x="391" y="294"/>
                  </a:lnTo>
                  <a:lnTo>
                    <a:pt x="399" y="265"/>
                  </a:lnTo>
                  <a:lnTo>
                    <a:pt x="409" y="241"/>
                  </a:lnTo>
                  <a:lnTo>
                    <a:pt x="420" y="221"/>
                  </a:lnTo>
                  <a:lnTo>
                    <a:pt x="431" y="205"/>
                  </a:lnTo>
                  <a:lnTo>
                    <a:pt x="440" y="195"/>
                  </a:lnTo>
                  <a:lnTo>
                    <a:pt x="447" y="188"/>
                  </a:lnTo>
                  <a:lnTo>
                    <a:pt x="483" y="190"/>
                  </a:lnTo>
                  <a:lnTo>
                    <a:pt x="464" y="211"/>
                  </a:lnTo>
                  <a:lnTo>
                    <a:pt x="451" y="229"/>
                  </a:lnTo>
                  <a:lnTo>
                    <a:pt x="444" y="245"/>
                  </a:lnTo>
                  <a:lnTo>
                    <a:pt x="439" y="259"/>
                  </a:lnTo>
                  <a:lnTo>
                    <a:pt x="438" y="269"/>
                  </a:lnTo>
                  <a:lnTo>
                    <a:pt x="438" y="275"/>
                  </a:lnTo>
                  <a:lnTo>
                    <a:pt x="438" y="277"/>
                  </a:lnTo>
                  <a:lnTo>
                    <a:pt x="445" y="254"/>
                  </a:lnTo>
                  <a:lnTo>
                    <a:pt x="453" y="236"/>
                  </a:lnTo>
                  <a:lnTo>
                    <a:pt x="464" y="220"/>
                  </a:lnTo>
                  <a:lnTo>
                    <a:pt x="474" y="207"/>
                  </a:lnTo>
                  <a:lnTo>
                    <a:pt x="484" y="198"/>
                  </a:lnTo>
                  <a:lnTo>
                    <a:pt x="490" y="191"/>
                  </a:lnTo>
                  <a:lnTo>
                    <a:pt x="582" y="201"/>
                  </a:lnTo>
                  <a:lnTo>
                    <a:pt x="570" y="208"/>
                  </a:lnTo>
                  <a:lnTo>
                    <a:pt x="556" y="216"/>
                  </a:lnTo>
                  <a:lnTo>
                    <a:pt x="539" y="228"/>
                  </a:lnTo>
                  <a:lnTo>
                    <a:pt x="521" y="245"/>
                  </a:lnTo>
                  <a:lnTo>
                    <a:pt x="500" y="265"/>
                  </a:lnTo>
                  <a:lnTo>
                    <a:pt x="477" y="290"/>
                  </a:lnTo>
                  <a:lnTo>
                    <a:pt x="452" y="322"/>
                  </a:lnTo>
                  <a:lnTo>
                    <a:pt x="432" y="344"/>
                  </a:lnTo>
                  <a:lnTo>
                    <a:pt x="410" y="360"/>
                  </a:lnTo>
                  <a:lnTo>
                    <a:pt x="386" y="371"/>
                  </a:lnTo>
                  <a:lnTo>
                    <a:pt x="362" y="377"/>
                  </a:lnTo>
                  <a:lnTo>
                    <a:pt x="336" y="379"/>
                  </a:lnTo>
                  <a:lnTo>
                    <a:pt x="311" y="376"/>
                  </a:lnTo>
                  <a:lnTo>
                    <a:pt x="285" y="370"/>
                  </a:lnTo>
                  <a:lnTo>
                    <a:pt x="259" y="360"/>
                  </a:lnTo>
                  <a:lnTo>
                    <a:pt x="234" y="346"/>
                  </a:lnTo>
                  <a:lnTo>
                    <a:pt x="210" y="328"/>
                  </a:lnTo>
                  <a:lnTo>
                    <a:pt x="178" y="302"/>
                  </a:lnTo>
                  <a:lnTo>
                    <a:pt x="149" y="279"/>
                  </a:lnTo>
                  <a:lnTo>
                    <a:pt x="125" y="260"/>
                  </a:lnTo>
                  <a:lnTo>
                    <a:pt x="103" y="244"/>
                  </a:lnTo>
                  <a:lnTo>
                    <a:pt x="85" y="229"/>
                  </a:lnTo>
                  <a:lnTo>
                    <a:pt x="69" y="219"/>
                  </a:lnTo>
                  <a:lnTo>
                    <a:pt x="56" y="210"/>
                  </a:lnTo>
                  <a:lnTo>
                    <a:pt x="46" y="203"/>
                  </a:lnTo>
                  <a:lnTo>
                    <a:pt x="36" y="197"/>
                  </a:lnTo>
                  <a:lnTo>
                    <a:pt x="27" y="192"/>
                  </a:lnTo>
                  <a:lnTo>
                    <a:pt x="19" y="189"/>
                  </a:lnTo>
                  <a:lnTo>
                    <a:pt x="13" y="186"/>
                  </a:lnTo>
                  <a:lnTo>
                    <a:pt x="7" y="184"/>
                  </a:lnTo>
                  <a:lnTo>
                    <a:pt x="1" y="180"/>
                  </a:lnTo>
                  <a:lnTo>
                    <a:pt x="11" y="180"/>
                  </a:lnTo>
                  <a:lnTo>
                    <a:pt x="27" y="179"/>
                  </a:lnTo>
                  <a:lnTo>
                    <a:pt x="48" y="179"/>
                  </a:lnTo>
                  <a:lnTo>
                    <a:pt x="75" y="178"/>
                  </a:lnTo>
                  <a:lnTo>
                    <a:pt x="105" y="177"/>
                  </a:lnTo>
                  <a:lnTo>
                    <a:pt x="140" y="177"/>
                  </a:lnTo>
                  <a:lnTo>
                    <a:pt x="137" y="183"/>
                  </a:lnTo>
                  <a:lnTo>
                    <a:pt x="133" y="192"/>
                  </a:lnTo>
                  <a:lnTo>
                    <a:pt x="128" y="207"/>
                  </a:lnTo>
                  <a:lnTo>
                    <a:pt x="125" y="225"/>
                  </a:lnTo>
                  <a:lnTo>
                    <a:pt x="126" y="222"/>
                  </a:lnTo>
                  <a:lnTo>
                    <a:pt x="127" y="215"/>
                  </a:lnTo>
                  <a:lnTo>
                    <a:pt x="130" y="207"/>
                  </a:lnTo>
                  <a:lnTo>
                    <a:pt x="135" y="196"/>
                  </a:lnTo>
                  <a:lnTo>
                    <a:pt x="139" y="186"/>
                  </a:lnTo>
                  <a:lnTo>
                    <a:pt x="145" y="177"/>
                  </a:lnTo>
                  <a:lnTo>
                    <a:pt x="179" y="177"/>
                  </a:lnTo>
                  <a:close/>
                  <a:moveTo>
                    <a:pt x="339" y="0"/>
                  </a:moveTo>
                  <a:lnTo>
                    <a:pt x="363" y="0"/>
                  </a:lnTo>
                  <a:lnTo>
                    <a:pt x="386" y="5"/>
                  </a:lnTo>
                  <a:lnTo>
                    <a:pt x="408" y="15"/>
                  </a:lnTo>
                  <a:lnTo>
                    <a:pt x="428" y="30"/>
                  </a:lnTo>
                  <a:lnTo>
                    <a:pt x="448" y="52"/>
                  </a:lnTo>
                  <a:lnTo>
                    <a:pt x="469" y="79"/>
                  </a:lnTo>
                  <a:lnTo>
                    <a:pt x="486" y="103"/>
                  </a:lnTo>
                  <a:lnTo>
                    <a:pt x="502" y="124"/>
                  </a:lnTo>
                  <a:lnTo>
                    <a:pt x="518" y="142"/>
                  </a:lnTo>
                  <a:lnTo>
                    <a:pt x="532" y="158"/>
                  </a:lnTo>
                  <a:lnTo>
                    <a:pt x="545" y="170"/>
                  </a:lnTo>
                  <a:lnTo>
                    <a:pt x="560" y="180"/>
                  </a:lnTo>
                  <a:lnTo>
                    <a:pt x="576" y="188"/>
                  </a:lnTo>
                  <a:lnTo>
                    <a:pt x="530" y="182"/>
                  </a:lnTo>
                  <a:lnTo>
                    <a:pt x="481" y="177"/>
                  </a:lnTo>
                  <a:lnTo>
                    <a:pt x="472" y="168"/>
                  </a:lnTo>
                  <a:lnTo>
                    <a:pt x="462" y="154"/>
                  </a:lnTo>
                  <a:lnTo>
                    <a:pt x="451" y="137"/>
                  </a:lnTo>
                  <a:lnTo>
                    <a:pt x="443" y="115"/>
                  </a:lnTo>
                  <a:lnTo>
                    <a:pt x="436" y="90"/>
                  </a:lnTo>
                  <a:lnTo>
                    <a:pt x="436" y="92"/>
                  </a:lnTo>
                  <a:lnTo>
                    <a:pt x="436" y="99"/>
                  </a:lnTo>
                  <a:lnTo>
                    <a:pt x="437" y="109"/>
                  </a:lnTo>
                  <a:lnTo>
                    <a:pt x="439" y="122"/>
                  </a:lnTo>
                  <a:lnTo>
                    <a:pt x="446" y="138"/>
                  </a:lnTo>
                  <a:lnTo>
                    <a:pt x="457" y="157"/>
                  </a:lnTo>
                  <a:lnTo>
                    <a:pt x="472" y="177"/>
                  </a:lnTo>
                  <a:lnTo>
                    <a:pt x="448" y="175"/>
                  </a:lnTo>
                  <a:lnTo>
                    <a:pt x="441" y="168"/>
                  </a:lnTo>
                  <a:lnTo>
                    <a:pt x="432" y="158"/>
                  </a:lnTo>
                  <a:lnTo>
                    <a:pt x="420" y="142"/>
                  </a:lnTo>
                  <a:lnTo>
                    <a:pt x="409" y="123"/>
                  </a:lnTo>
                  <a:lnTo>
                    <a:pt x="398" y="99"/>
                  </a:lnTo>
                  <a:lnTo>
                    <a:pt x="390" y="71"/>
                  </a:lnTo>
                  <a:lnTo>
                    <a:pt x="390" y="74"/>
                  </a:lnTo>
                  <a:lnTo>
                    <a:pt x="391" y="83"/>
                  </a:lnTo>
                  <a:lnTo>
                    <a:pt x="394" y="96"/>
                  </a:lnTo>
                  <a:lnTo>
                    <a:pt x="399" y="112"/>
                  </a:lnTo>
                  <a:lnTo>
                    <a:pt x="407" y="131"/>
                  </a:lnTo>
                  <a:lnTo>
                    <a:pt x="419" y="152"/>
                  </a:lnTo>
                  <a:lnTo>
                    <a:pt x="435" y="175"/>
                  </a:lnTo>
                  <a:lnTo>
                    <a:pt x="395" y="173"/>
                  </a:lnTo>
                  <a:lnTo>
                    <a:pt x="381" y="159"/>
                  </a:lnTo>
                  <a:lnTo>
                    <a:pt x="370" y="141"/>
                  </a:lnTo>
                  <a:lnTo>
                    <a:pt x="361" y="123"/>
                  </a:lnTo>
                  <a:lnTo>
                    <a:pt x="354" y="103"/>
                  </a:lnTo>
                  <a:lnTo>
                    <a:pt x="349" y="85"/>
                  </a:lnTo>
                  <a:lnTo>
                    <a:pt x="346" y="68"/>
                  </a:lnTo>
                  <a:lnTo>
                    <a:pt x="344" y="55"/>
                  </a:lnTo>
                  <a:lnTo>
                    <a:pt x="342" y="47"/>
                  </a:lnTo>
                  <a:lnTo>
                    <a:pt x="342" y="43"/>
                  </a:lnTo>
                  <a:lnTo>
                    <a:pt x="341" y="73"/>
                  </a:lnTo>
                  <a:lnTo>
                    <a:pt x="345" y="99"/>
                  </a:lnTo>
                  <a:lnTo>
                    <a:pt x="350" y="121"/>
                  </a:lnTo>
                  <a:lnTo>
                    <a:pt x="357" y="139"/>
                  </a:lnTo>
                  <a:lnTo>
                    <a:pt x="364" y="153"/>
                  </a:lnTo>
                  <a:lnTo>
                    <a:pt x="372" y="165"/>
                  </a:lnTo>
                  <a:lnTo>
                    <a:pt x="377" y="173"/>
                  </a:lnTo>
                  <a:lnTo>
                    <a:pt x="352" y="172"/>
                  </a:lnTo>
                  <a:lnTo>
                    <a:pt x="339" y="157"/>
                  </a:lnTo>
                  <a:lnTo>
                    <a:pt x="328" y="139"/>
                  </a:lnTo>
                  <a:lnTo>
                    <a:pt x="319" y="120"/>
                  </a:lnTo>
                  <a:lnTo>
                    <a:pt x="312" y="102"/>
                  </a:lnTo>
                  <a:lnTo>
                    <a:pt x="307" y="86"/>
                  </a:lnTo>
                  <a:lnTo>
                    <a:pt x="303" y="73"/>
                  </a:lnTo>
                  <a:lnTo>
                    <a:pt x="301" y="63"/>
                  </a:lnTo>
                  <a:lnTo>
                    <a:pt x="300" y="61"/>
                  </a:lnTo>
                  <a:lnTo>
                    <a:pt x="303" y="85"/>
                  </a:lnTo>
                  <a:lnTo>
                    <a:pt x="309" y="109"/>
                  </a:lnTo>
                  <a:lnTo>
                    <a:pt x="316" y="129"/>
                  </a:lnTo>
                  <a:lnTo>
                    <a:pt x="325" y="147"/>
                  </a:lnTo>
                  <a:lnTo>
                    <a:pt x="333" y="161"/>
                  </a:lnTo>
                  <a:lnTo>
                    <a:pt x="339" y="172"/>
                  </a:lnTo>
                  <a:lnTo>
                    <a:pt x="298" y="172"/>
                  </a:lnTo>
                  <a:lnTo>
                    <a:pt x="282" y="151"/>
                  </a:lnTo>
                  <a:lnTo>
                    <a:pt x="271" y="131"/>
                  </a:lnTo>
                  <a:lnTo>
                    <a:pt x="264" y="114"/>
                  </a:lnTo>
                  <a:lnTo>
                    <a:pt x="260" y="99"/>
                  </a:lnTo>
                  <a:lnTo>
                    <a:pt x="259" y="89"/>
                  </a:lnTo>
                  <a:lnTo>
                    <a:pt x="258" y="86"/>
                  </a:lnTo>
                  <a:lnTo>
                    <a:pt x="259" y="109"/>
                  </a:lnTo>
                  <a:lnTo>
                    <a:pt x="264" y="130"/>
                  </a:lnTo>
                  <a:lnTo>
                    <a:pt x="272" y="148"/>
                  </a:lnTo>
                  <a:lnTo>
                    <a:pt x="279" y="162"/>
                  </a:lnTo>
                  <a:lnTo>
                    <a:pt x="287" y="172"/>
                  </a:lnTo>
                  <a:lnTo>
                    <a:pt x="241" y="172"/>
                  </a:lnTo>
                  <a:lnTo>
                    <a:pt x="230" y="158"/>
                  </a:lnTo>
                  <a:lnTo>
                    <a:pt x="223" y="142"/>
                  </a:lnTo>
                  <a:lnTo>
                    <a:pt x="216" y="127"/>
                  </a:lnTo>
                  <a:lnTo>
                    <a:pt x="211" y="112"/>
                  </a:lnTo>
                  <a:lnTo>
                    <a:pt x="208" y="100"/>
                  </a:lnTo>
                  <a:lnTo>
                    <a:pt x="205" y="91"/>
                  </a:lnTo>
                  <a:lnTo>
                    <a:pt x="205" y="89"/>
                  </a:lnTo>
                  <a:lnTo>
                    <a:pt x="208" y="110"/>
                  </a:lnTo>
                  <a:lnTo>
                    <a:pt x="211" y="129"/>
                  </a:lnTo>
                  <a:lnTo>
                    <a:pt x="216" y="145"/>
                  </a:lnTo>
                  <a:lnTo>
                    <a:pt x="223" y="157"/>
                  </a:lnTo>
                  <a:lnTo>
                    <a:pt x="228" y="166"/>
                  </a:lnTo>
                  <a:lnTo>
                    <a:pt x="233" y="172"/>
                  </a:lnTo>
                  <a:lnTo>
                    <a:pt x="192" y="173"/>
                  </a:lnTo>
                  <a:lnTo>
                    <a:pt x="189" y="166"/>
                  </a:lnTo>
                  <a:lnTo>
                    <a:pt x="185" y="155"/>
                  </a:lnTo>
                  <a:lnTo>
                    <a:pt x="179" y="142"/>
                  </a:lnTo>
                  <a:lnTo>
                    <a:pt x="175" y="127"/>
                  </a:lnTo>
                  <a:lnTo>
                    <a:pt x="172" y="112"/>
                  </a:lnTo>
                  <a:lnTo>
                    <a:pt x="172" y="115"/>
                  </a:lnTo>
                  <a:lnTo>
                    <a:pt x="173" y="124"/>
                  </a:lnTo>
                  <a:lnTo>
                    <a:pt x="175" y="138"/>
                  </a:lnTo>
                  <a:lnTo>
                    <a:pt x="180" y="154"/>
                  </a:lnTo>
                  <a:lnTo>
                    <a:pt x="189" y="173"/>
                  </a:lnTo>
                  <a:lnTo>
                    <a:pt x="153" y="174"/>
                  </a:lnTo>
                  <a:lnTo>
                    <a:pt x="148" y="165"/>
                  </a:lnTo>
                  <a:lnTo>
                    <a:pt x="143" y="155"/>
                  </a:lnTo>
                  <a:lnTo>
                    <a:pt x="139" y="146"/>
                  </a:lnTo>
                  <a:lnTo>
                    <a:pt x="136" y="137"/>
                  </a:lnTo>
                  <a:lnTo>
                    <a:pt x="135" y="130"/>
                  </a:lnTo>
                  <a:lnTo>
                    <a:pt x="134" y="128"/>
                  </a:lnTo>
                  <a:lnTo>
                    <a:pt x="137" y="145"/>
                  </a:lnTo>
                  <a:lnTo>
                    <a:pt x="141" y="158"/>
                  </a:lnTo>
                  <a:lnTo>
                    <a:pt x="146" y="167"/>
                  </a:lnTo>
                  <a:lnTo>
                    <a:pt x="149" y="174"/>
                  </a:lnTo>
                  <a:lnTo>
                    <a:pt x="113" y="175"/>
                  </a:lnTo>
                  <a:lnTo>
                    <a:pt x="80" y="176"/>
                  </a:lnTo>
                  <a:lnTo>
                    <a:pt x="52" y="178"/>
                  </a:lnTo>
                  <a:lnTo>
                    <a:pt x="29" y="179"/>
                  </a:lnTo>
                  <a:lnTo>
                    <a:pt x="12" y="180"/>
                  </a:lnTo>
                  <a:lnTo>
                    <a:pt x="1" y="180"/>
                  </a:lnTo>
                  <a:lnTo>
                    <a:pt x="0" y="180"/>
                  </a:lnTo>
                  <a:lnTo>
                    <a:pt x="1" y="179"/>
                  </a:lnTo>
                  <a:lnTo>
                    <a:pt x="6" y="178"/>
                  </a:lnTo>
                  <a:lnTo>
                    <a:pt x="14" y="176"/>
                  </a:lnTo>
                  <a:lnTo>
                    <a:pt x="25" y="171"/>
                  </a:lnTo>
                  <a:lnTo>
                    <a:pt x="40" y="164"/>
                  </a:lnTo>
                  <a:lnTo>
                    <a:pt x="58" y="154"/>
                  </a:lnTo>
                  <a:lnTo>
                    <a:pt x="79" y="142"/>
                  </a:lnTo>
                  <a:lnTo>
                    <a:pt x="104" y="126"/>
                  </a:lnTo>
                  <a:lnTo>
                    <a:pt x="133" y="106"/>
                  </a:lnTo>
                  <a:lnTo>
                    <a:pt x="165" y="84"/>
                  </a:lnTo>
                  <a:lnTo>
                    <a:pt x="189" y="65"/>
                  </a:lnTo>
                  <a:lnTo>
                    <a:pt x="214" y="48"/>
                  </a:lnTo>
                  <a:lnTo>
                    <a:pt x="240" y="33"/>
                  </a:lnTo>
                  <a:lnTo>
                    <a:pt x="265" y="21"/>
                  </a:lnTo>
                  <a:lnTo>
                    <a:pt x="290" y="10"/>
                  </a:lnTo>
                  <a:lnTo>
                    <a:pt x="315" y="3"/>
                  </a:lnTo>
                  <a:lnTo>
                    <a:pt x="339" y="0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900" kern="0">
                <a:solidFill>
                  <a:sysClr val="window" lastClr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4" name="Freeform 44"/>
            <p:cNvSpPr>
              <a:spLocks noEditPoints="1"/>
            </p:cNvSpPr>
            <p:nvPr/>
          </p:nvSpPr>
          <p:spPr bwMode="auto">
            <a:xfrm>
              <a:off x="7696200" y="4273550"/>
              <a:ext cx="965200" cy="630237"/>
            </a:xfrm>
            <a:custGeom>
              <a:avLst/>
              <a:gdLst>
                <a:gd name="T0" fmla="*/ 341 w 608"/>
                <a:gd name="T1" fmla="*/ 268 h 397"/>
                <a:gd name="T2" fmla="*/ 335 w 608"/>
                <a:gd name="T3" fmla="*/ 224 h 397"/>
                <a:gd name="T4" fmla="*/ 376 w 608"/>
                <a:gd name="T5" fmla="*/ 205 h 397"/>
                <a:gd name="T6" fmla="*/ 397 w 608"/>
                <a:gd name="T7" fmla="*/ 275 h 397"/>
                <a:gd name="T8" fmla="*/ 384 w 608"/>
                <a:gd name="T9" fmla="*/ 207 h 397"/>
                <a:gd name="T10" fmla="*/ 422 w 608"/>
                <a:gd name="T11" fmla="*/ 204 h 397"/>
                <a:gd name="T12" fmla="*/ 436 w 608"/>
                <a:gd name="T13" fmla="*/ 254 h 397"/>
                <a:gd name="T14" fmla="*/ 458 w 608"/>
                <a:gd name="T15" fmla="*/ 192 h 397"/>
                <a:gd name="T16" fmla="*/ 475 w 608"/>
                <a:gd name="T17" fmla="*/ 240 h 397"/>
                <a:gd name="T18" fmla="*/ 462 w 608"/>
                <a:gd name="T19" fmla="*/ 193 h 397"/>
                <a:gd name="T20" fmla="*/ 597 w 608"/>
                <a:gd name="T21" fmla="*/ 200 h 397"/>
                <a:gd name="T22" fmla="*/ 581 w 608"/>
                <a:gd name="T23" fmla="*/ 211 h 397"/>
                <a:gd name="T24" fmla="*/ 527 w 608"/>
                <a:gd name="T25" fmla="*/ 242 h 397"/>
                <a:gd name="T26" fmla="*/ 416 w 608"/>
                <a:gd name="T27" fmla="*/ 323 h 397"/>
                <a:gd name="T28" fmla="*/ 277 w 608"/>
                <a:gd name="T29" fmla="*/ 395 h 397"/>
                <a:gd name="T30" fmla="*/ 151 w 608"/>
                <a:gd name="T31" fmla="*/ 357 h 397"/>
                <a:gd name="T32" fmla="*/ 53 w 608"/>
                <a:gd name="T33" fmla="*/ 241 h 397"/>
                <a:gd name="T34" fmla="*/ 95 w 608"/>
                <a:gd name="T35" fmla="*/ 196 h 397"/>
                <a:gd name="T36" fmla="*/ 141 w 608"/>
                <a:gd name="T37" fmla="*/ 263 h 397"/>
                <a:gd name="T38" fmla="*/ 144 w 608"/>
                <a:gd name="T39" fmla="*/ 261 h 397"/>
                <a:gd name="T40" fmla="*/ 141 w 608"/>
                <a:gd name="T41" fmla="*/ 194 h 397"/>
                <a:gd name="T42" fmla="*/ 189 w 608"/>
                <a:gd name="T43" fmla="*/ 277 h 397"/>
                <a:gd name="T44" fmla="*/ 188 w 608"/>
                <a:gd name="T45" fmla="*/ 261 h 397"/>
                <a:gd name="T46" fmla="*/ 210 w 608"/>
                <a:gd name="T47" fmla="*/ 207 h 397"/>
                <a:gd name="T48" fmla="*/ 240 w 608"/>
                <a:gd name="T49" fmla="*/ 303 h 397"/>
                <a:gd name="T50" fmla="*/ 244 w 608"/>
                <a:gd name="T51" fmla="*/ 275 h 397"/>
                <a:gd name="T52" fmla="*/ 217 w 608"/>
                <a:gd name="T53" fmla="*/ 197 h 397"/>
                <a:gd name="T54" fmla="*/ 283 w 608"/>
                <a:gd name="T55" fmla="*/ 246 h 397"/>
                <a:gd name="T56" fmla="*/ 299 w 608"/>
                <a:gd name="T57" fmla="*/ 311 h 397"/>
                <a:gd name="T58" fmla="*/ 269 w 608"/>
                <a:gd name="T59" fmla="*/ 200 h 397"/>
                <a:gd name="T60" fmla="*/ 285 w 608"/>
                <a:gd name="T61" fmla="*/ 5 h 397"/>
                <a:gd name="T62" fmla="*/ 414 w 608"/>
                <a:gd name="T63" fmla="*/ 74 h 397"/>
                <a:gd name="T64" fmla="*/ 548 w 608"/>
                <a:gd name="T65" fmla="*/ 172 h 397"/>
                <a:gd name="T66" fmla="*/ 607 w 608"/>
                <a:gd name="T67" fmla="*/ 199 h 397"/>
                <a:gd name="T68" fmla="*/ 553 w 608"/>
                <a:gd name="T69" fmla="*/ 196 h 397"/>
                <a:gd name="T70" fmla="*/ 461 w 608"/>
                <a:gd name="T71" fmla="*/ 172 h 397"/>
                <a:gd name="T72" fmla="*/ 463 w 608"/>
                <a:gd name="T73" fmla="*/ 159 h 397"/>
                <a:gd name="T74" fmla="*/ 421 w 608"/>
                <a:gd name="T75" fmla="*/ 168 h 397"/>
                <a:gd name="T76" fmla="*/ 427 w 608"/>
                <a:gd name="T77" fmla="*/ 140 h 397"/>
                <a:gd name="T78" fmla="*/ 365 w 608"/>
                <a:gd name="T79" fmla="*/ 184 h 397"/>
                <a:gd name="T80" fmla="*/ 393 w 608"/>
                <a:gd name="T81" fmla="*/ 120 h 397"/>
                <a:gd name="T82" fmla="*/ 384 w 608"/>
                <a:gd name="T83" fmla="*/ 137 h 397"/>
                <a:gd name="T84" fmla="*/ 316 w 608"/>
                <a:gd name="T85" fmla="*/ 172 h 397"/>
                <a:gd name="T86" fmla="*/ 341 w 608"/>
                <a:gd name="T87" fmla="*/ 96 h 397"/>
                <a:gd name="T88" fmla="*/ 313 w 608"/>
                <a:gd name="T89" fmla="*/ 163 h 397"/>
                <a:gd name="T90" fmla="*/ 279 w 608"/>
                <a:gd name="T91" fmla="*/ 136 h 397"/>
                <a:gd name="T92" fmla="*/ 296 w 608"/>
                <a:gd name="T93" fmla="*/ 75 h 397"/>
                <a:gd name="T94" fmla="*/ 264 w 608"/>
                <a:gd name="T95" fmla="*/ 150 h 397"/>
                <a:gd name="T96" fmla="*/ 228 w 608"/>
                <a:gd name="T97" fmla="*/ 160 h 397"/>
                <a:gd name="T98" fmla="*/ 254 w 608"/>
                <a:gd name="T99" fmla="*/ 46 h 397"/>
                <a:gd name="T100" fmla="*/ 241 w 608"/>
                <a:gd name="T101" fmla="*/ 109 h 397"/>
                <a:gd name="T102" fmla="*/ 154 w 608"/>
                <a:gd name="T103" fmla="*/ 180 h 397"/>
                <a:gd name="T104" fmla="*/ 203 w 608"/>
                <a:gd name="T105" fmla="*/ 85 h 397"/>
                <a:gd name="T106" fmla="*/ 171 w 608"/>
                <a:gd name="T107" fmla="*/ 147 h 397"/>
                <a:gd name="T108" fmla="*/ 132 w 608"/>
                <a:gd name="T109" fmla="*/ 160 h 397"/>
                <a:gd name="T110" fmla="*/ 155 w 608"/>
                <a:gd name="T111" fmla="*/ 95 h 397"/>
                <a:gd name="T112" fmla="*/ 123 w 608"/>
                <a:gd name="T113" fmla="*/ 163 h 397"/>
                <a:gd name="T114" fmla="*/ 24 w 608"/>
                <a:gd name="T115" fmla="*/ 182 h 397"/>
                <a:gd name="T116" fmla="*/ 103 w 608"/>
                <a:gd name="T117" fmla="*/ 104 h 397"/>
                <a:gd name="T118" fmla="*/ 211 w 608"/>
                <a:gd name="T119" fmla="*/ 5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08" h="397">
                  <a:moveTo>
                    <a:pt x="306" y="190"/>
                  </a:moveTo>
                  <a:lnTo>
                    <a:pt x="322" y="211"/>
                  </a:lnTo>
                  <a:lnTo>
                    <a:pt x="333" y="233"/>
                  </a:lnTo>
                  <a:lnTo>
                    <a:pt x="338" y="253"/>
                  </a:lnTo>
                  <a:lnTo>
                    <a:pt x="341" y="268"/>
                  </a:lnTo>
                  <a:lnTo>
                    <a:pt x="342" y="279"/>
                  </a:lnTo>
                  <a:lnTo>
                    <a:pt x="342" y="282"/>
                  </a:lnTo>
                  <a:lnTo>
                    <a:pt x="343" y="261"/>
                  </a:lnTo>
                  <a:lnTo>
                    <a:pt x="340" y="242"/>
                  </a:lnTo>
                  <a:lnTo>
                    <a:pt x="335" y="224"/>
                  </a:lnTo>
                  <a:lnTo>
                    <a:pt x="329" y="209"/>
                  </a:lnTo>
                  <a:lnTo>
                    <a:pt x="323" y="197"/>
                  </a:lnTo>
                  <a:lnTo>
                    <a:pt x="317" y="190"/>
                  </a:lnTo>
                  <a:lnTo>
                    <a:pt x="365" y="190"/>
                  </a:lnTo>
                  <a:lnTo>
                    <a:pt x="376" y="205"/>
                  </a:lnTo>
                  <a:lnTo>
                    <a:pt x="384" y="221"/>
                  </a:lnTo>
                  <a:lnTo>
                    <a:pt x="389" y="238"/>
                  </a:lnTo>
                  <a:lnTo>
                    <a:pt x="393" y="254"/>
                  </a:lnTo>
                  <a:lnTo>
                    <a:pt x="396" y="267"/>
                  </a:lnTo>
                  <a:lnTo>
                    <a:pt x="397" y="275"/>
                  </a:lnTo>
                  <a:lnTo>
                    <a:pt x="398" y="279"/>
                  </a:lnTo>
                  <a:lnTo>
                    <a:pt x="397" y="256"/>
                  </a:lnTo>
                  <a:lnTo>
                    <a:pt x="395" y="236"/>
                  </a:lnTo>
                  <a:lnTo>
                    <a:pt x="389" y="220"/>
                  </a:lnTo>
                  <a:lnTo>
                    <a:pt x="384" y="207"/>
                  </a:lnTo>
                  <a:lnTo>
                    <a:pt x="379" y="196"/>
                  </a:lnTo>
                  <a:lnTo>
                    <a:pt x="375" y="190"/>
                  </a:lnTo>
                  <a:lnTo>
                    <a:pt x="417" y="191"/>
                  </a:lnTo>
                  <a:lnTo>
                    <a:pt x="418" y="195"/>
                  </a:lnTo>
                  <a:lnTo>
                    <a:pt x="422" y="204"/>
                  </a:lnTo>
                  <a:lnTo>
                    <a:pt x="426" y="215"/>
                  </a:lnTo>
                  <a:lnTo>
                    <a:pt x="430" y="228"/>
                  </a:lnTo>
                  <a:lnTo>
                    <a:pt x="434" y="242"/>
                  </a:lnTo>
                  <a:lnTo>
                    <a:pt x="435" y="257"/>
                  </a:lnTo>
                  <a:lnTo>
                    <a:pt x="436" y="254"/>
                  </a:lnTo>
                  <a:lnTo>
                    <a:pt x="435" y="244"/>
                  </a:lnTo>
                  <a:lnTo>
                    <a:pt x="433" y="229"/>
                  </a:lnTo>
                  <a:lnTo>
                    <a:pt x="428" y="211"/>
                  </a:lnTo>
                  <a:lnTo>
                    <a:pt x="421" y="191"/>
                  </a:lnTo>
                  <a:lnTo>
                    <a:pt x="458" y="192"/>
                  </a:lnTo>
                  <a:lnTo>
                    <a:pt x="462" y="201"/>
                  </a:lnTo>
                  <a:lnTo>
                    <a:pt x="466" y="212"/>
                  </a:lnTo>
                  <a:lnTo>
                    <a:pt x="471" y="223"/>
                  </a:lnTo>
                  <a:lnTo>
                    <a:pt x="473" y="233"/>
                  </a:lnTo>
                  <a:lnTo>
                    <a:pt x="475" y="240"/>
                  </a:lnTo>
                  <a:lnTo>
                    <a:pt x="476" y="243"/>
                  </a:lnTo>
                  <a:lnTo>
                    <a:pt x="473" y="224"/>
                  </a:lnTo>
                  <a:lnTo>
                    <a:pt x="469" y="209"/>
                  </a:lnTo>
                  <a:lnTo>
                    <a:pt x="464" y="198"/>
                  </a:lnTo>
                  <a:lnTo>
                    <a:pt x="462" y="193"/>
                  </a:lnTo>
                  <a:lnTo>
                    <a:pt x="498" y="194"/>
                  </a:lnTo>
                  <a:lnTo>
                    <a:pt x="531" y="196"/>
                  </a:lnTo>
                  <a:lnTo>
                    <a:pt x="558" y="197"/>
                  </a:lnTo>
                  <a:lnTo>
                    <a:pt x="579" y="198"/>
                  </a:lnTo>
                  <a:lnTo>
                    <a:pt x="597" y="200"/>
                  </a:lnTo>
                  <a:lnTo>
                    <a:pt x="607" y="200"/>
                  </a:lnTo>
                  <a:lnTo>
                    <a:pt x="600" y="204"/>
                  </a:lnTo>
                  <a:lnTo>
                    <a:pt x="595" y="206"/>
                  </a:lnTo>
                  <a:lnTo>
                    <a:pt x="588" y="208"/>
                  </a:lnTo>
                  <a:lnTo>
                    <a:pt x="581" y="211"/>
                  </a:lnTo>
                  <a:lnTo>
                    <a:pt x="573" y="216"/>
                  </a:lnTo>
                  <a:lnTo>
                    <a:pt x="564" y="220"/>
                  </a:lnTo>
                  <a:lnTo>
                    <a:pt x="553" y="225"/>
                  </a:lnTo>
                  <a:lnTo>
                    <a:pt x="541" y="233"/>
                  </a:lnTo>
                  <a:lnTo>
                    <a:pt x="527" y="242"/>
                  </a:lnTo>
                  <a:lnTo>
                    <a:pt x="511" y="254"/>
                  </a:lnTo>
                  <a:lnTo>
                    <a:pt x="492" y="267"/>
                  </a:lnTo>
                  <a:lnTo>
                    <a:pt x="470" y="282"/>
                  </a:lnTo>
                  <a:lnTo>
                    <a:pt x="445" y="302"/>
                  </a:lnTo>
                  <a:lnTo>
                    <a:pt x="416" y="323"/>
                  </a:lnTo>
                  <a:lnTo>
                    <a:pt x="384" y="348"/>
                  </a:lnTo>
                  <a:lnTo>
                    <a:pt x="358" y="366"/>
                  </a:lnTo>
                  <a:lnTo>
                    <a:pt x="331" y="379"/>
                  </a:lnTo>
                  <a:lnTo>
                    <a:pt x="304" y="390"/>
                  </a:lnTo>
                  <a:lnTo>
                    <a:pt x="277" y="395"/>
                  </a:lnTo>
                  <a:lnTo>
                    <a:pt x="250" y="397"/>
                  </a:lnTo>
                  <a:lnTo>
                    <a:pt x="224" y="394"/>
                  </a:lnTo>
                  <a:lnTo>
                    <a:pt x="198" y="386"/>
                  </a:lnTo>
                  <a:lnTo>
                    <a:pt x="174" y="374"/>
                  </a:lnTo>
                  <a:lnTo>
                    <a:pt x="151" y="357"/>
                  </a:lnTo>
                  <a:lnTo>
                    <a:pt x="130" y="333"/>
                  </a:lnTo>
                  <a:lnTo>
                    <a:pt x="109" y="304"/>
                  </a:lnTo>
                  <a:lnTo>
                    <a:pt x="89" y="279"/>
                  </a:lnTo>
                  <a:lnTo>
                    <a:pt x="70" y="258"/>
                  </a:lnTo>
                  <a:lnTo>
                    <a:pt x="53" y="241"/>
                  </a:lnTo>
                  <a:lnTo>
                    <a:pt x="38" y="228"/>
                  </a:lnTo>
                  <a:lnTo>
                    <a:pt x="24" y="217"/>
                  </a:lnTo>
                  <a:lnTo>
                    <a:pt x="11" y="209"/>
                  </a:lnTo>
                  <a:lnTo>
                    <a:pt x="0" y="204"/>
                  </a:lnTo>
                  <a:lnTo>
                    <a:pt x="95" y="196"/>
                  </a:lnTo>
                  <a:lnTo>
                    <a:pt x="103" y="203"/>
                  </a:lnTo>
                  <a:lnTo>
                    <a:pt x="112" y="212"/>
                  </a:lnTo>
                  <a:lnTo>
                    <a:pt x="123" y="227"/>
                  </a:lnTo>
                  <a:lnTo>
                    <a:pt x="132" y="244"/>
                  </a:lnTo>
                  <a:lnTo>
                    <a:pt x="141" y="263"/>
                  </a:lnTo>
                  <a:lnTo>
                    <a:pt x="148" y="287"/>
                  </a:lnTo>
                  <a:lnTo>
                    <a:pt x="148" y="285"/>
                  </a:lnTo>
                  <a:lnTo>
                    <a:pt x="148" y="280"/>
                  </a:lnTo>
                  <a:lnTo>
                    <a:pt x="148" y="272"/>
                  </a:lnTo>
                  <a:lnTo>
                    <a:pt x="144" y="261"/>
                  </a:lnTo>
                  <a:lnTo>
                    <a:pt x="140" y="247"/>
                  </a:lnTo>
                  <a:lnTo>
                    <a:pt x="132" y="232"/>
                  </a:lnTo>
                  <a:lnTo>
                    <a:pt x="120" y="215"/>
                  </a:lnTo>
                  <a:lnTo>
                    <a:pt x="104" y="195"/>
                  </a:lnTo>
                  <a:lnTo>
                    <a:pt x="141" y="194"/>
                  </a:lnTo>
                  <a:lnTo>
                    <a:pt x="148" y="200"/>
                  </a:lnTo>
                  <a:lnTo>
                    <a:pt x="157" y="212"/>
                  </a:lnTo>
                  <a:lnTo>
                    <a:pt x="168" y="229"/>
                  </a:lnTo>
                  <a:lnTo>
                    <a:pt x="179" y="250"/>
                  </a:lnTo>
                  <a:lnTo>
                    <a:pt x="189" y="277"/>
                  </a:lnTo>
                  <a:lnTo>
                    <a:pt x="196" y="306"/>
                  </a:lnTo>
                  <a:lnTo>
                    <a:pt x="196" y="303"/>
                  </a:lnTo>
                  <a:lnTo>
                    <a:pt x="194" y="294"/>
                  </a:lnTo>
                  <a:lnTo>
                    <a:pt x="192" y="280"/>
                  </a:lnTo>
                  <a:lnTo>
                    <a:pt x="188" y="261"/>
                  </a:lnTo>
                  <a:lnTo>
                    <a:pt x="181" y="241"/>
                  </a:lnTo>
                  <a:lnTo>
                    <a:pt x="169" y="217"/>
                  </a:lnTo>
                  <a:lnTo>
                    <a:pt x="153" y="193"/>
                  </a:lnTo>
                  <a:lnTo>
                    <a:pt x="196" y="192"/>
                  </a:lnTo>
                  <a:lnTo>
                    <a:pt x="210" y="207"/>
                  </a:lnTo>
                  <a:lnTo>
                    <a:pt x="221" y="225"/>
                  </a:lnTo>
                  <a:lnTo>
                    <a:pt x="229" y="246"/>
                  </a:lnTo>
                  <a:lnTo>
                    <a:pt x="235" y="266"/>
                  </a:lnTo>
                  <a:lnTo>
                    <a:pt x="238" y="285"/>
                  </a:lnTo>
                  <a:lnTo>
                    <a:pt x="240" y="303"/>
                  </a:lnTo>
                  <a:lnTo>
                    <a:pt x="241" y="317"/>
                  </a:lnTo>
                  <a:lnTo>
                    <a:pt x="242" y="327"/>
                  </a:lnTo>
                  <a:lnTo>
                    <a:pt x="242" y="330"/>
                  </a:lnTo>
                  <a:lnTo>
                    <a:pt x="246" y="302"/>
                  </a:lnTo>
                  <a:lnTo>
                    <a:pt x="244" y="275"/>
                  </a:lnTo>
                  <a:lnTo>
                    <a:pt x="241" y="254"/>
                  </a:lnTo>
                  <a:lnTo>
                    <a:pt x="236" y="235"/>
                  </a:lnTo>
                  <a:lnTo>
                    <a:pt x="230" y="219"/>
                  </a:lnTo>
                  <a:lnTo>
                    <a:pt x="224" y="207"/>
                  </a:lnTo>
                  <a:lnTo>
                    <a:pt x="217" y="197"/>
                  </a:lnTo>
                  <a:lnTo>
                    <a:pt x="213" y="191"/>
                  </a:lnTo>
                  <a:lnTo>
                    <a:pt x="250" y="190"/>
                  </a:lnTo>
                  <a:lnTo>
                    <a:pt x="263" y="207"/>
                  </a:lnTo>
                  <a:lnTo>
                    <a:pt x="274" y="227"/>
                  </a:lnTo>
                  <a:lnTo>
                    <a:pt x="283" y="246"/>
                  </a:lnTo>
                  <a:lnTo>
                    <a:pt x="289" y="266"/>
                  </a:lnTo>
                  <a:lnTo>
                    <a:pt x="293" y="284"/>
                  </a:lnTo>
                  <a:lnTo>
                    <a:pt x="297" y="298"/>
                  </a:lnTo>
                  <a:lnTo>
                    <a:pt x="299" y="308"/>
                  </a:lnTo>
                  <a:lnTo>
                    <a:pt x="299" y="311"/>
                  </a:lnTo>
                  <a:lnTo>
                    <a:pt x="298" y="283"/>
                  </a:lnTo>
                  <a:lnTo>
                    <a:pt x="292" y="258"/>
                  </a:lnTo>
                  <a:lnTo>
                    <a:pt x="286" y="235"/>
                  </a:lnTo>
                  <a:lnTo>
                    <a:pt x="277" y="216"/>
                  </a:lnTo>
                  <a:lnTo>
                    <a:pt x="269" y="200"/>
                  </a:lnTo>
                  <a:lnTo>
                    <a:pt x="264" y="190"/>
                  </a:lnTo>
                  <a:lnTo>
                    <a:pt x="306" y="190"/>
                  </a:lnTo>
                  <a:close/>
                  <a:moveTo>
                    <a:pt x="235" y="0"/>
                  </a:moveTo>
                  <a:lnTo>
                    <a:pt x="260" y="0"/>
                  </a:lnTo>
                  <a:lnTo>
                    <a:pt x="285" y="5"/>
                  </a:lnTo>
                  <a:lnTo>
                    <a:pt x="310" y="13"/>
                  </a:lnTo>
                  <a:lnTo>
                    <a:pt x="336" y="24"/>
                  </a:lnTo>
                  <a:lnTo>
                    <a:pt x="362" y="38"/>
                  </a:lnTo>
                  <a:lnTo>
                    <a:pt x="388" y="56"/>
                  </a:lnTo>
                  <a:lnTo>
                    <a:pt x="414" y="74"/>
                  </a:lnTo>
                  <a:lnTo>
                    <a:pt x="439" y="94"/>
                  </a:lnTo>
                  <a:lnTo>
                    <a:pt x="472" y="119"/>
                  </a:lnTo>
                  <a:lnTo>
                    <a:pt x="501" y="141"/>
                  </a:lnTo>
                  <a:lnTo>
                    <a:pt x="526" y="158"/>
                  </a:lnTo>
                  <a:lnTo>
                    <a:pt x="548" y="172"/>
                  </a:lnTo>
                  <a:lnTo>
                    <a:pt x="566" y="182"/>
                  </a:lnTo>
                  <a:lnTo>
                    <a:pt x="582" y="190"/>
                  </a:lnTo>
                  <a:lnTo>
                    <a:pt x="594" y="195"/>
                  </a:lnTo>
                  <a:lnTo>
                    <a:pt x="601" y="198"/>
                  </a:lnTo>
                  <a:lnTo>
                    <a:pt x="607" y="199"/>
                  </a:lnTo>
                  <a:lnTo>
                    <a:pt x="608" y="200"/>
                  </a:lnTo>
                  <a:lnTo>
                    <a:pt x="607" y="200"/>
                  </a:lnTo>
                  <a:lnTo>
                    <a:pt x="596" y="199"/>
                  </a:lnTo>
                  <a:lnTo>
                    <a:pt x="577" y="198"/>
                  </a:lnTo>
                  <a:lnTo>
                    <a:pt x="553" y="196"/>
                  </a:lnTo>
                  <a:lnTo>
                    <a:pt x="524" y="194"/>
                  </a:lnTo>
                  <a:lnTo>
                    <a:pt x="490" y="191"/>
                  </a:lnTo>
                  <a:lnTo>
                    <a:pt x="452" y="188"/>
                  </a:lnTo>
                  <a:lnTo>
                    <a:pt x="455" y="182"/>
                  </a:lnTo>
                  <a:lnTo>
                    <a:pt x="461" y="172"/>
                  </a:lnTo>
                  <a:lnTo>
                    <a:pt x="465" y="158"/>
                  </a:lnTo>
                  <a:lnTo>
                    <a:pt x="470" y="142"/>
                  </a:lnTo>
                  <a:lnTo>
                    <a:pt x="470" y="144"/>
                  </a:lnTo>
                  <a:lnTo>
                    <a:pt x="466" y="150"/>
                  </a:lnTo>
                  <a:lnTo>
                    <a:pt x="463" y="159"/>
                  </a:lnTo>
                  <a:lnTo>
                    <a:pt x="459" y="169"/>
                  </a:lnTo>
                  <a:lnTo>
                    <a:pt x="454" y="180"/>
                  </a:lnTo>
                  <a:lnTo>
                    <a:pt x="449" y="188"/>
                  </a:lnTo>
                  <a:lnTo>
                    <a:pt x="411" y="186"/>
                  </a:lnTo>
                  <a:lnTo>
                    <a:pt x="421" y="168"/>
                  </a:lnTo>
                  <a:lnTo>
                    <a:pt x="426" y="150"/>
                  </a:lnTo>
                  <a:lnTo>
                    <a:pt x="429" y="136"/>
                  </a:lnTo>
                  <a:lnTo>
                    <a:pt x="430" y="126"/>
                  </a:lnTo>
                  <a:lnTo>
                    <a:pt x="430" y="123"/>
                  </a:lnTo>
                  <a:lnTo>
                    <a:pt x="427" y="140"/>
                  </a:lnTo>
                  <a:lnTo>
                    <a:pt x="422" y="155"/>
                  </a:lnTo>
                  <a:lnTo>
                    <a:pt x="416" y="168"/>
                  </a:lnTo>
                  <a:lnTo>
                    <a:pt x="411" y="179"/>
                  </a:lnTo>
                  <a:lnTo>
                    <a:pt x="408" y="186"/>
                  </a:lnTo>
                  <a:lnTo>
                    <a:pt x="365" y="184"/>
                  </a:lnTo>
                  <a:lnTo>
                    <a:pt x="371" y="178"/>
                  </a:lnTo>
                  <a:lnTo>
                    <a:pt x="376" y="169"/>
                  </a:lnTo>
                  <a:lnTo>
                    <a:pt x="383" y="156"/>
                  </a:lnTo>
                  <a:lnTo>
                    <a:pt x="389" y="140"/>
                  </a:lnTo>
                  <a:lnTo>
                    <a:pt x="393" y="120"/>
                  </a:lnTo>
                  <a:lnTo>
                    <a:pt x="397" y="98"/>
                  </a:lnTo>
                  <a:lnTo>
                    <a:pt x="396" y="101"/>
                  </a:lnTo>
                  <a:lnTo>
                    <a:pt x="393" y="110"/>
                  </a:lnTo>
                  <a:lnTo>
                    <a:pt x="390" y="122"/>
                  </a:lnTo>
                  <a:lnTo>
                    <a:pt x="384" y="137"/>
                  </a:lnTo>
                  <a:lnTo>
                    <a:pt x="377" y="154"/>
                  </a:lnTo>
                  <a:lnTo>
                    <a:pt x="367" y="169"/>
                  </a:lnTo>
                  <a:lnTo>
                    <a:pt x="355" y="183"/>
                  </a:lnTo>
                  <a:lnTo>
                    <a:pt x="309" y="182"/>
                  </a:lnTo>
                  <a:lnTo>
                    <a:pt x="316" y="172"/>
                  </a:lnTo>
                  <a:lnTo>
                    <a:pt x="325" y="157"/>
                  </a:lnTo>
                  <a:lnTo>
                    <a:pt x="334" y="140"/>
                  </a:lnTo>
                  <a:lnTo>
                    <a:pt x="339" y="118"/>
                  </a:lnTo>
                  <a:lnTo>
                    <a:pt x="341" y="93"/>
                  </a:lnTo>
                  <a:lnTo>
                    <a:pt x="341" y="96"/>
                  </a:lnTo>
                  <a:lnTo>
                    <a:pt x="340" y="104"/>
                  </a:lnTo>
                  <a:lnTo>
                    <a:pt x="337" y="116"/>
                  </a:lnTo>
                  <a:lnTo>
                    <a:pt x="331" y="130"/>
                  </a:lnTo>
                  <a:lnTo>
                    <a:pt x="324" y="146"/>
                  </a:lnTo>
                  <a:lnTo>
                    <a:pt x="313" y="163"/>
                  </a:lnTo>
                  <a:lnTo>
                    <a:pt x="298" y="181"/>
                  </a:lnTo>
                  <a:lnTo>
                    <a:pt x="254" y="180"/>
                  </a:lnTo>
                  <a:lnTo>
                    <a:pt x="261" y="170"/>
                  </a:lnTo>
                  <a:lnTo>
                    <a:pt x="269" y="155"/>
                  </a:lnTo>
                  <a:lnTo>
                    <a:pt x="279" y="136"/>
                  </a:lnTo>
                  <a:lnTo>
                    <a:pt x="288" y="116"/>
                  </a:lnTo>
                  <a:lnTo>
                    <a:pt x="294" y="92"/>
                  </a:lnTo>
                  <a:lnTo>
                    <a:pt x="299" y="66"/>
                  </a:lnTo>
                  <a:lnTo>
                    <a:pt x="298" y="68"/>
                  </a:lnTo>
                  <a:lnTo>
                    <a:pt x="296" y="75"/>
                  </a:lnTo>
                  <a:lnTo>
                    <a:pt x="292" y="86"/>
                  </a:lnTo>
                  <a:lnTo>
                    <a:pt x="288" y="100"/>
                  </a:lnTo>
                  <a:lnTo>
                    <a:pt x="281" y="117"/>
                  </a:lnTo>
                  <a:lnTo>
                    <a:pt x="274" y="133"/>
                  </a:lnTo>
                  <a:lnTo>
                    <a:pt x="264" y="150"/>
                  </a:lnTo>
                  <a:lnTo>
                    <a:pt x="253" y="166"/>
                  </a:lnTo>
                  <a:lnTo>
                    <a:pt x="240" y="180"/>
                  </a:lnTo>
                  <a:lnTo>
                    <a:pt x="214" y="180"/>
                  </a:lnTo>
                  <a:lnTo>
                    <a:pt x="221" y="172"/>
                  </a:lnTo>
                  <a:lnTo>
                    <a:pt x="228" y="160"/>
                  </a:lnTo>
                  <a:lnTo>
                    <a:pt x="237" y="145"/>
                  </a:lnTo>
                  <a:lnTo>
                    <a:pt x="244" y="126"/>
                  </a:lnTo>
                  <a:lnTo>
                    <a:pt x="251" y="104"/>
                  </a:lnTo>
                  <a:lnTo>
                    <a:pt x="254" y="78"/>
                  </a:lnTo>
                  <a:lnTo>
                    <a:pt x="254" y="46"/>
                  </a:lnTo>
                  <a:lnTo>
                    <a:pt x="254" y="49"/>
                  </a:lnTo>
                  <a:lnTo>
                    <a:pt x="253" y="59"/>
                  </a:lnTo>
                  <a:lnTo>
                    <a:pt x="250" y="73"/>
                  </a:lnTo>
                  <a:lnTo>
                    <a:pt x="247" y="89"/>
                  </a:lnTo>
                  <a:lnTo>
                    <a:pt x="241" y="109"/>
                  </a:lnTo>
                  <a:lnTo>
                    <a:pt x="234" y="129"/>
                  </a:lnTo>
                  <a:lnTo>
                    <a:pt x="223" y="148"/>
                  </a:lnTo>
                  <a:lnTo>
                    <a:pt x="211" y="166"/>
                  </a:lnTo>
                  <a:lnTo>
                    <a:pt x="196" y="180"/>
                  </a:lnTo>
                  <a:lnTo>
                    <a:pt x="154" y="180"/>
                  </a:lnTo>
                  <a:lnTo>
                    <a:pt x="172" y="158"/>
                  </a:lnTo>
                  <a:lnTo>
                    <a:pt x="185" y="136"/>
                  </a:lnTo>
                  <a:lnTo>
                    <a:pt x="193" y="116"/>
                  </a:lnTo>
                  <a:lnTo>
                    <a:pt x="200" y="98"/>
                  </a:lnTo>
                  <a:lnTo>
                    <a:pt x="203" y="85"/>
                  </a:lnTo>
                  <a:lnTo>
                    <a:pt x="204" y="76"/>
                  </a:lnTo>
                  <a:lnTo>
                    <a:pt x="204" y="73"/>
                  </a:lnTo>
                  <a:lnTo>
                    <a:pt x="196" y="103"/>
                  </a:lnTo>
                  <a:lnTo>
                    <a:pt x="184" y="128"/>
                  </a:lnTo>
                  <a:lnTo>
                    <a:pt x="171" y="147"/>
                  </a:lnTo>
                  <a:lnTo>
                    <a:pt x="159" y="162"/>
                  </a:lnTo>
                  <a:lnTo>
                    <a:pt x="148" y="174"/>
                  </a:lnTo>
                  <a:lnTo>
                    <a:pt x="140" y="181"/>
                  </a:lnTo>
                  <a:lnTo>
                    <a:pt x="115" y="181"/>
                  </a:lnTo>
                  <a:lnTo>
                    <a:pt x="132" y="160"/>
                  </a:lnTo>
                  <a:lnTo>
                    <a:pt x="143" y="142"/>
                  </a:lnTo>
                  <a:lnTo>
                    <a:pt x="151" y="124"/>
                  </a:lnTo>
                  <a:lnTo>
                    <a:pt x="154" y="111"/>
                  </a:lnTo>
                  <a:lnTo>
                    <a:pt x="155" y="101"/>
                  </a:lnTo>
                  <a:lnTo>
                    <a:pt x="155" y="95"/>
                  </a:lnTo>
                  <a:lnTo>
                    <a:pt x="155" y="93"/>
                  </a:lnTo>
                  <a:lnTo>
                    <a:pt x="150" y="114"/>
                  </a:lnTo>
                  <a:lnTo>
                    <a:pt x="142" y="133"/>
                  </a:lnTo>
                  <a:lnTo>
                    <a:pt x="132" y="150"/>
                  </a:lnTo>
                  <a:lnTo>
                    <a:pt x="123" y="163"/>
                  </a:lnTo>
                  <a:lnTo>
                    <a:pt x="114" y="174"/>
                  </a:lnTo>
                  <a:lnTo>
                    <a:pt x="106" y="182"/>
                  </a:lnTo>
                  <a:lnTo>
                    <a:pt x="54" y="185"/>
                  </a:lnTo>
                  <a:lnTo>
                    <a:pt x="6" y="190"/>
                  </a:lnTo>
                  <a:lnTo>
                    <a:pt x="24" y="182"/>
                  </a:lnTo>
                  <a:lnTo>
                    <a:pt x="39" y="172"/>
                  </a:lnTo>
                  <a:lnTo>
                    <a:pt x="54" y="159"/>
                  </a:lnTo>
                  <a:lnTo>
                    <a:pt x="69" y="144"/>
                  </a:lnTo>
                  <a:lnTo>
                    <a:pt x="85" y="125"/>
                  </a:lnTo>
                  <a:lnTo>
                    <a:pt x="103" y="104"/>
                  </a:lnTo>
                  <a:lnTo>
                    <a:pt x="123" y="80"/>
                  </a:lnTo>
                  <a:lnTo>
                    <a:pt x="144" y="51"/>
                  </a:lnTo>
                  <a:lnTo>
                    <a:pt x="165" y="30"/>
                  </a:lnTo>
                  <a:lnTo>
                    <a:pt x="188" y="14"/>
                  </a:lnTo>
                  <a:lnTo>
                    <a:pt x="211" y="5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900" kern="0">
                <a:solidFill>
                  <a:sysClr val="window" lastClr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5149850" y="2082800"/>
              <a:ext cx="919163" cy="1255712"/>
            </a:xfrm>
            <a:custGeom>
              <a:avLst/>
              <a:gdLst>
                <a:gd name="T0" fmla="*/ 85 w 579"/>
                <a:gd name="T1" fmla="*/ 89 h 791"/>
                <a:gd name="T2" fmla="*/ 112 w 579"/>
                <a:gd name="T3" fmla="*/ 189 h 791"/>
                <a:gd name="T4" fmla="*/ 107 w 579"/>
                <a:gd name="T5" fmla="*/ 195 h 791"/>
                <a:gd name="T6" fmla="*/ 134 w 579"/>
                <a:gd name="T7" fmla="*/ 244 h 791"/>
                <a:gd name="T8" fmla="*/ 103 w 579"/>
                <a:gd name="T9" fmla="*/ 258 h 791"/>
                <a:gd name="T10" fmla="*/ 214 w 579"/>
                <a:gd name="T11" fmla="*/ 295 h 791"/>
                <a:gd name="T12" fmla="*/ 82 w 579"/>
                <a:gd name="T13" fmla="*/ 331 h 791"/>
                <a:gd name="T14" fmla="*/ 157 w 579"/>
                <a:gd name="T15" fmla="*/ 309 h 791"/>
                <a:gd name="T16" fmla="*/ 223 w 579"/>
                <a:gd name="T17" fmla="*/ 369 h 791"/>
                <a:gd name="T18" fmla="*/ 127 w 579"/>
                <a:gd name="T19" fmla="*/ 400 h 791"/>
                <a:gd name="T20" fmla="*/ 238 w 579"/>
                <a:gd name="T21" fmla="*/ 380 h 791"/>
                <a:gd name="T22" fmla="*/ 207 w 579"/>
                <a:gd name="T23" fmla="*/ 447 h 791"/>
                <a:gd name="T24" fmla="*/ 134 w 579"/>
                <a:gd name="T25" fmla="*/ 474 h 791"/>
                <a:gd name="T26" fmla="*/ 259 w 579"/>
                <a:gd name="T27" fmla="*/ 452 h 791"/>
                <a:gd name="T28" fmla="*/ 283 w 579"/>
                <a:gd name="T29" fmla="*/ 505 h 791"/>
                <a:gd name="T30" fmla="*/ 133 w 579"/>
                <a:gd name="T31" fmla="*/ 569 h 791"/>
                <a:gd name="T32" fmla="*/ 227 w 579"/>
                <a:gd name="T33" fmla="*/ 531 h 791"/>
                <a:gd name="T34" fmla="*/ 374 w 579"/>
                <a:gd name="T35" fmla="*/ 583 h 791"/>
                <a:gd name="T36" fmla="*/ 218 w 579"/>
                <a:gd name="T37" fmla="*/ 603 h 791"/>
                <a:gd name="T38" fmla="*/ 301 w 579"/>
                <a:gd name="T39" fmla="*/ 592 h 791"/>
                <a:gd name="T40" fmla="*/ 377 w 579"/>
                <a:gd name="T41" fmla="*/ 644 h 791"/>
                <a:gd name="T42" fmla="*/ 269 w 579"/>
                <a:gd name="T43" fmla="*/ 654 h 791"/>
                <a:gd name="T44" fmla="*/ 341 w 579"/>
                <a:gd name="T45" fmla="*/ 648 h 791"/>
                <a:gd name="T46" fmla="*/ 460 w 579"/>
                <a:gd name="T47" fmla="*/ 781 h 791"/>
                <a:gd name="T48" fmla="*/ 301 w 579"/>
                <a:gd name="T49" fmla="*/ 730 h 791"/>
                <a:gd name="T50" fmla="*/ 88 w 579"/>
                <a:gd name="T51" fmla="*/ 668 h 791"/>
                <a:gd name="T52" fmla="*/ 3 w 579"/>
                <a:gd name="T53" fmla="*/ 505 h 791"/>
                <a:gd name="T54" fmla="*/ 22 w 579"/>
                <a:gd name="T55" fmla="*/ 248 h 791"/>
                <a:gd name="T56" fmla="*/ 34 w 579"/>
                <a:gd name="T57" fmla="*/ 82 h 791"/>
                <a:gd name="T58" fmla="*/ 29 w 579"/>
                <a:gd name="T59" fmla="*/ 12 h 791"/>
                <a:gd name="T60" fmla="*/ 55 w 579"/>
                <a:gd name="T61" fmla="*/ 23 h 791"/>
                <a:gd name="T62" fmla="*/ 238 w 579"/>
                <a:gd name="T63" fmla="*/ 120 h 791"/>
                <a:gd name="T64" fmla="*/ 456 w 579"/>
                <a:gd name="T65" fmla="*/ 223 h 791"/>
                <a:gd name="T66" fmla="*/ 573 w 579"/>
                <a:gd name="T67" fmla="*/ 363 h 791"/>
                <a:gd name="T68" fmla="*/ 530 w 579"/>
                <a:gd name="T69" fmla="*/ 574 h 791"/>
                <a:gd name="T70" fmla="*/ 485 w 579"/>
                <a:gd name="T71" fmla="*/ 747 h 791"/>
                <a:gd name="T72" fmla="*/ 435 w 579"/>
                <a:gd name="T73" fmla="*/ 602 h 791"/>
                <a:gd name="T74" fmla="*/ 495 w 579"/>
                <a:gd name="T75" fmla="*/ 510 h 791"/>
                <a:gd name="T76" fmla="*/ 428 w 579"/>
                <a:gd name="T77" fmla="*/ 595 h 791"/>
                <a:gd name="T78" fmla="*/ 426 w 579"/>
                <a:gd name="T79" fmla="*/ 515 h 791"/>
                <a:gd name="T80" fmla="*/ 472 w 579"/>
                <a:gd name="T81" fmla="*/ 445 h 791"/>
                <a:gd name="T82" fmla="*/ 389 w 579"/>
                <a:gd name="T83" fmla="*/ 573 h 791"/>
                <a:gd name="T84" fmla="*/ 413 w 579"/>
                <a:gd name="T85" fmla="*/ 415 h 791"/>
                <a:gd name="T86" fmla="*/ 486 w 579"/>
                <a:gd name="T87" fmla="*/ 346 h 791"/>
                <a:gd name="T88" fmla="*/ 375 w 579"/>
                <a:gd name="T89" fmla="*/ 438 h 791"/>
                <a:gd name="T90" fmla="*/ 332 w 579"/>
                <a:gd name="T91" fmla="*/ 440 h 791"/>
                <a:gd name="T92" fmla="*/ 404 w 579"/>
                <a:gd name="T93" fmla="*/ 330 h 791"/>
                <a:gd name="T94" fmla="*/ 381 w 579"/>
                <a:gd name="T95" fmla="*/ 345 h 791"/>
                <a:gd name="T96" fmla="*/ 282 w 579"/>
                <a:gd name="T97" fmla="*/ 388 h 791"/>
                <a:gd name="T98" fmla="*/ 348 w 579"/>
                <a:gd name="T99" fmla="*/ 280 h 791"/>
                <a:gd name="T100" fmla="*/ 307 w 579"/>
                <a:gd name="T101" fmla="*/ 314 h 791"/>
                <a:gd name="T102" fmla="*/ 242 w 579"/>
                <a:gd name="T103" fmla="*/ 297 h 791"/>
                <a:gd name="T104" fmla="*/ 303 w 579"/>
                <a:gd name="T105" fmla="*/ 212 h 791"/>
                <a:gd name="T106" fmla="*/ 252 w 579"/>
                <a:gd name="T107" fmla="*/ 259 h 791"/>
                <a:gd name="T108" fmla="*/ 207 w 579"/>
                <a:gd name="T109" fmla="*/ 231 h 791"/>
                <a:gd name="T110" fmla="*/ 250 w 579"/>
                <a:gd name="T111" fmla="*/ 180 h 791"/>
                <a:gd name="T112" fmla="*/ 162 w 579"/>
                <a:gd name="T113" fmla="*/ 198 h 791"/>
                <a:gd name="T114" fmla="*/ 204 w 579"/>
                <a:gd name="T115" fmla="*/ 138 h 791"/>
                <a:gd name="T116" fmla="*/ 158 w 579"/>
                <a:gd name="T117" fmla="*/ 194 h 791"/>
                <a:gd name="T118" fmla="*/ 45 w 579"/>
                <a:gd name="T119" fmla="*/ 26 h 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9" h="791">
                  <a:moveTo>
                    <a:pt x="28" y="2"/>
                  </a:moveTo>
                  <a:lnTo>
                    <a:pt x="34" y="12"/>
                  </a:lnTo>
                  <a:lnTo>
                    <a:pt x="43" y="25"/>
                  </a:lnTo>
                  <a:lnTo>
                    <a:pt x="55" y="43"/>
                  </a:lnTo>
                  <a:lnTo>
                    <a:pt x="69" y="64"/>
                  </a:lnTo>
                  <a:lnTo>
                    <a:pt x="85" y="89"/>
                  </a:lnTo>
                  <a:lnTo>
                    <a:pt x="104" y="118"/>
                  </a:lnTo>
                  <a:lnTo>
                    <a:pt x="125" y="149"/>
                  </a:lnTo>
                  <a:lnTo>
                    <a:pt x="146" y="185"/>
                  </a:lnTo>
                  <a:lnTo>
                    <a:pt x="140" y="185"/>
                  </a:lnTo>
                  <a:lnTo>
                    <a:pt x="128" y="186"/>
                  </a:lnTo>
                  <a:lnTo>
                    <a:pt x="112" y="189"/>
                  </a:lnTo>
                  <a:lnTo>
                    <a:pt x="92" y="195"/>
                  </a:lnTo>
                  <a:lnTo>
                    <a:pt x="71" y="204"/>
                  </a:lnTo>
                  <a:lnTo>
                    <a:pt x="73" y="202"/>
                  </a:lnTo>
                  <a:lnTo>
                    <a:pt x="82" y="200"/>
                  </a:lnTo>
                  <a:lnTo>
                    <a:pt x="93" y="197"/>
                  </a:lnTo>
                  <a:lnTo>
                    <a:pt x="107" y="195"/>
                  </a:lnTo>
                  <a:lnTo>
                    <a:pt x="121" y="192"/>
                  </a:lnTo>
                  <a:lnTo>
                    <a:pt x="137" y="190"/>
                  </a:lnTo>
                  <a:lnTo>
                    <a:pt x="150" y="189"/>
                  </a:lnTo>
                  <a:lnTo>
                    <a:pt x="178" y="236"/>
                  </a:lnTo>
                  <a:lnTo>
                    <a:pt x="155" y="239"/>
                  </a:lnTo>
                  <a:lnTo>
                    <a:pt x="134" y="244"/>
                  </a:lnTo>
                  <a:lnTo>
                    <a:pt x="117" y="250"/>
                  </a:lnTo>
                  <a:lnTo>
                    <a:pt x="102" y="256"/>
                  </a:lnTo>
                  <a:lnTo>
                    <a:pt x="91" y="261"/>
                  </a:lnTo>
                  <a:lnTo>
                    <a:pt x="84" y="266"/>
                  </a:lnTo>
                  <a:lnTo>
                    <a:pt x="81" y="267"/>
                  </a:lnTo>
                  <a:lnTo>
                    <a:pt x="103" y="258"/>
                  </a:lnTo>
                  <a:lnTo>
                    <a:pt x="124" y="251"/>
                  </a:lnTo>
                  <a:lnTo>
                    <a:pt x="143" y="247"/>
                  </a:lnTo>
                  <a:lnTo>
                    <a:pt x="161" y="244"/>
                  </a:lnTo>
                  <a:lnTo>
                    <a:pt x="174" y="243"/>
                  </a:lnTo>
                  <a:lnTo>
                    <a:pt x="181" y="242"/>
                  </a:lnTo>
                  <a:lnTo>
                    <a:pt x="214" y="295"/>
                  </a:lnTo>
                  <a:lnTo>
                    <a:pt x="202" y="295"/>
                  </a:lnTo>
                  <a:lnTo>
                    <a:pt x="186" y="295"/>
                  </a:lnTo>
                  <a:lnTo>
                    <a:pt x="164" y="298"/>
                  </a:lnTo>
                  <a:lnTo>
                    <a:pt x="140" y="305"/>
                  </a:lnTo>
                  <a:lnTo>
                    <a:pt x="112" y="314"/>
                  </a:lnTo>
                  <a:lnTo>
                    <a:pt x="82" y="331"/>
                  </a:lnTo>
                  <a:lnTo>
                    <a:pt x="85" y="330"/>
                  </a:lnTo>
                  <a:lnTo>
                    <a:pt x="93" y="326"/>
                  </a:lnTo>
                  <a:lnTo>
                    <a:pt x="104" y="323"/>
                  </a:lnTo>
                  <a:lnTo>
                    <a:pt x="120" y="318"/>
                  </a:lnTo>
                  <a:lnTo>
                    <a:pt x="138" y="313"/>
                  </a:lnTo>
                  <a:lnTo>
                    <a:pt x="157" y="309"/>
                  </a:lnTo>
                  <a:lnTo>
                    <a:pt x="178" y="306"/>
                  </a:lnTo>
                  <a:lnTo>
                    <a:pt x="200" y="306"/>
                  </a:lnTo>
                  <a:lnTo>
                    <a:pt x="220" y="307"/>
                  </a:lnTo>
                  <a:lnTo>
                    <a:pt x="257" y="370"/>
                  </a:lnTo>
                  <a:lnTo>
                    <a:pt x="242" y="369"/>
                  </a:lnTo>
                  <a:lnTo>
                    <a:pt x="223" y="369"/>
                  </a:lnTo>
                  <a:lnTo>
                    <a:pt x="199" y="371"/>
                  </a:lnTo>
                  <a:lnTo>
                    <a:pt x="172" y="378"/>
                  </a:lnTo>
                  <a:lnTo>
                    <a:pt x="145" y="388"/>
                  </a:lnTo>
                  <a:lnTo>
                    <a:pt x="118" y="405"/>
                  </a:lnTo>
                  <a:lnTo>
                    <a:pt x="120" y="404"/>
                  </a:lnTo>
                  <a:lnTo>
                    <a:pt x="127" y="400"/>
                  </a:lnTo>
                  <a:lnTo>
                    <a:pt x="138" y="396"/>
                  </a:lnTo>
                  <a:lnTo>
                    <a:pt x="152" y="391"/>
                  </a:lnTo>
                  <a:lnTo>
                    <a:pt x="169" y="386"/>
                  </a:lnTo>
                  <a:lnTo>
                    <a:pt x="190" y="382"/>
                  </a:lnTo>
                  <a:lnTo>
                    <a:pt x="213" y="380"/>
                  </a:lnTo>
                  <a:lnTo>
                    <a:pt x="238" y="380"/>
                  </a:lnTo>
                  <a:lnTo>
                    <a:pt x="265" y="383"/>
                  </a:lnTo>
                  <a:lnTo>
                    <a:pt x="296" y="438"/>
                  </a:lnTo>
                  <a:lnTo>
                    <a:pt x="281" y="438"/>
                  </a:lnTo>
                  <a:lnTo>
                    <a:pt x="261" y="440"/>
                  </a:lnTo>
                  <a:lnTo>
                    <a:pt x="236" y="442"/>
                  </a:lnTo>
                  <a:lnTo>
                    <a:pt x="207" y="447"/>
                  </a:lnTo>
                  <a:lnTo>
                    <a:pt x="176" y="455"/>
                  </a:lnTo>
                  <a:lnTo>
                    <a:pt x="144" y="467"/>
                  </a:lnTo>
                  <a:lnTo>
                    <a:pt x="113" y="483"/>
                  </a:lnTo>
                  <a:lnTo>
                    <a:pt x="115" y="482"/>
                  </a:lnTo>
                  <a:lnTo>
                    <a:pt x="122" y="479"/>
                  </a:lnTo>
                  <a:lnTo>
                    <a:pt x="134" y="474"/>
                  </a:lnTo>
                  <a:lnTo>
                    <a:pt x="150" y="470"/>
                  </a:lnTo>
                  <a:lnTo>
                    <a:pt x="168" y="465"/>
                  </a:lnTo>
                  <a:lnTo>
                    <a:pt x="189" y="460"/>
                  </a:lnTo>
                  <a:lnTo>
                    <a:pt x="212" y="456"/>
                  </a:lnTo>
                  <a:lnTo>
                    <a:pt x="236" y="453"/>
                  </a:lnTo>
                  <a:lnTo>
                    <a:pt x="259" y="452"/>
                  </a:lnTo>
                  <a:lnTo>
                    <a:pt x="282" y="453"/>
                  </a:lnTo>
                  <a:lnTo>
                    <a:pt x="305" y="456"/>
                  </a:lnTo>
                  <a:lnTo>
                    <a:pt x="332" y="506"/>
                  </a:lnTo>
                  <a:lnTo>
                    <a:pt x="321" y="504"/>
                  </a:lnTo>
                  <a:lnTo>
                    <a:pt x="304" y="504"/>
                  </a:lnTo>
                  <a:lnTo>
                    <a:pt x="283" y="505"/>
                  </a:lnTo>
                  <a:lnTo>
                    <a:pt x="258" y="508"/>
                  </a:lnTo>
                  <a:lnTo>
                    <a:pt x="230" y="516"/>
                  </a:lnTo>
                  <a:lnTo>
                    <a:pt x="199" y="528"/>
                  </a:lnTo>
                  <a:lnTo>
                    <a:pt x="166" y="545"/>
                  </a:lnTo>
                  <a:lnTo>
                    <a:pt x="131" y="570"/>
                  </a:lnTo>
                  <a:lnTo>
                    <a:pt x="133" y="569"/>
                  </a:lnTo>
                  <a:lnTo>
                    <a:pt x="141" y="565"/>
                  </a:lnTo>
                  <a:lnTo>
                    <a:pt x="152" y="559"/>
                  </a:lnTo>
                  <a:lnTo>
                    <a:pt x="167" y="553"/>
                  </a:lnTo>
                  <a:lnTo>
                    <a:pt x="184" y="545"/>
                  </a:lnTo>
                  <a:lnTo>
                    <a:pt x="204" y="537"/>
                  </a:lnTo>
                  <a:lnTo>
                    <a:pt x="227" y="531"/>
                  </a:lnTo>
                  <a:lnTo>
                    <a:pt x="250" y="525"/>
                  </a:lnTo>
                  <a:lnTo>
                    <a:pt x="274" y="522"/>
                  </a:lnTo>
                  <a:lnTo>
                    <a:pt x="298" y="520"/>
                  </a:lnTo>
                  <a:lnTo>
                    <a:pt x="321" y="522"/>
                  </a:lnTo>
                  <a:lnTo>
                    <a:pt x="344" y="528"/>
                  </a:lnTo>
                  <a:lnTo>
                    <a:pt x="374" y="583"/>
                  </a:lnTo>
                  <a:lnTo>
                    <a:pt x="339" y="581"/>
                  </a:lnTo>
                  <a:lnTo>
                    <a:pt x="308" y="582"/>
                  </a:lnTo>
                  <a:lnTo>
                    <a:pt x="280" y="585"/>
                  </a:lnTo>
                  <a:lnTo>
                    <a:pt x="255" y="591"/>
                  </a:lnTo>
                  <a:lnTo>
                    <a:pt x="234" y="596"/>
                  </a:lnTo>
                  <a:lnTo>
                    <a:pt x="218" y="603"/>
                  </a:lnTo>
                  <a:lnTo>
                    <a:pt x="206" y="608"/>
                  </a:lnTo>
                  <a:lnTo>
                    <a:pt x="199" y="612"/>
                  </a:lnTo>
                  <a:lnTo>
                    <a:pt x="196" y="614"/>
                  </a:lnTo>
                  <a:lnTo>
                    <a:pt x="233" y="602"/>
                  </a:lnTo>
                  <a:lnTo>
                    <a:pt x="269" y="594"/>
                  </a:lnTo>
                  <a:lnTo>
                    <a:pt x="301" y="592"/>
                  </a:lnTo>
                  <a:lnTo>
                    <a:pt x="329" y="592"/>
                  </a:lnTo>
                  <a:lnTo>
                    <a:pt x="352" y="594"/>
                  </a:lnTo>
                  <a:lnTo>
                    <a:pt x="369" y="597"/>
                  </a:lnTo>
                  <a:lnTo>
                    <a:pt x="382" y="599"/>
                  </a:lnTo>
                  <a:lnTo>
                    <a:pt x="407" y="649"/>
                  </a:lnTo>
                  <a:lnTo>
                    <a:pt x="377" y="644"/>
                  </a:lnTo>
                  <a:lnTo>
                    <a:pt x="351" y="641"/>
                  </a:lnTo>
                  <a:lnTo>
                    <a:pt x="328" y="641"/>
                  </a:lnTo>
                  <a:lnTo>
                    <a:pt x="308" y="642"/>
                  </a:lnTo>
                  <a:lnTo>
                    <a:pt x="292" y="645"/>
                  </a:lnTo>
                  <a:lnTo>
                    <a:pt x="279" y="649"/>
                  </a:lnTo>
                  <a:lnTo>
                    <a:pt x="269" y="654"/>
                  </a:lnTo>
                  <a:lnTo>
                    <a:pt x="262" y="657"/>
                  </a:lnTo>
                  <a:lnTo>
                    <a:pt x="257" y="660"/>
                  </a:lnTo>
                  <a:lnTo>
                    <a:pt x="256" y="661"/>
                  </a:lnTo>
                  <a:lnTo>
                    <a:pt x="286" y="653"/>
                  </a:lnTo>
                  <a:lnTo>
                    <a:pt x="314" y="648"/>
                  </a:lnTo>
                  <a:lnTo>
                    <a:pt x="341" y="648"/>
                  </a:lnTo>
                  <a:lnTo>
                    <a:pt x="365" y="651"/>
                  </a:lnTo>
                  <a:lnTo>
                    <a:pt x="385" y="654"/>
                  </a:lnTo>
                  <a:lnTo>
                    <a:pt x="401" y="657"/>
                  </a:lnTo>
                  <a:lnTo>
                    <a:pt x="413" y="660"/>
                  </a:lnTo>
                  <a:lnTo>
                    <a:pt x="474" y="791"/>
                  </a:lnTo>
                  <a:lnTo>
                    <a:pt x="460" y="781"/>
                  </a:lnTo>
                  <a:lnTo>
                    <a:pt x="443" y="772"/>
                  </a:lnTo>
                  <a:lnTo>
                    <a:pt x="424" y="763"/>
                  </a:lnTo>
                  <a:lnTo>
                    <a:pt x="400" y="754"/>
                  </a:lnTo>
                  <a:lnTo>
                    <a:pt x="372" y="745"/>
                  </a:lnTo>
                  <a:lnTo>
                    <a:pt x="339" y="736"/>
                  </a:lnTo>
                  <a:lnTo>
                    <a:pt x="301" y="730"/>
                  </a:lnTo>
                  <a:lnTo>
                    <a:pt x="257" y="722"/>
                  </a:lnTo>
                  <a:lnTo>
                    <a:pt x="208" y="717"/>
                  </a:lnTo>
                  <a:lnTo>
                    <a:pt x="172" y="710"/>
                  </a:lnTo>
                  <a:lnTo>
                    <a:pt x="141" y="699"/>
                  </a:lnTo>
                  <a:lnTo>
                    <a:pt x="113" y="685"/>
                  </a:lnTo>
                  <a:lnTo>
                    <a:pt x="88" y="668"/>
                  </a:lnTo>
                  <a:lnTo>
                    <a:pt x="65" y="646"/>
                  </a:lnTo>
                  <a:lnTo>
                    <a:pt x="46" y="622"/>
                  </a:lnTo>
                  <a:lnTo>
                    <a:pt x="31" y="596"/>
                  </a:lnTo>
                  <a:lnTo>
                    <a:pt x="18" y="568"/>
                  </a:lnTo>
                  <a:lnTo>
                    <a:pt x="8" y="537"/>
                  </a:lnTo>
                  <a:lnTo>
                    <a:pt x="3" y="505"/>
                  </a:lnTo>
                  <a:lnTo>
                    <a:pt x="0" y="471"/>
                  </a:lnTo>
                  <a:lnTo>
                    <a:pt x="0" y="436"/>
                  </a:lnTo>
                  <a:lnTo>
                    <a:pt x="3" y="400"/>
                  </a:lnTo>
                  <a:lnTo>
                    <a:pt x="10" y="344"/>
                  </a:lnTo>
                  <a:lnTo>
                    <a:pt x="17" y="293"/>
                  </a:lnTo>
                  <a:lnTo>
                    <a:pt x="22" y="248"/>
                  </a:lnTo>
                  <a:lnTo>
                    <a:pt x="27" y="210"/>
                  </a:lnTo>
                  <a:lnTo>
                    <a:pt x="30" y="175"/>
                  </a:lnTo>
                  <a:lnTo>
                    <a:pt x="32" y="147"/>
                  </a:lnTo>
                  <a:lnTo>
                    <a:pt x="33" y="121"/>
                  </a:lnTo>
                  <a:lnTo>
                    <a:pt x="34" y="100"/>
                  </a:lnTo>
                  <a:lnTo>
                    <a:pt x="34" y="82"/>
                  </a:lnTo>
                  <a:lnTo>
                    <a:pt x="34" y="67"/>
                  </a:lnTo>
                  <a:lnTo>
                    <a:pt x="34" y="52"/>
                  </a:lnTo>
                  <a:lnTo>
                    <a:pt x="33" y="41"/>
                  </a:lnTo>
                  <a:lnTo>
                    <a:pt x="32" y="31"/>
                  </a:lnTo>
                  <a:lnTo>
                    <a:pt x="30" y="21"/>
                  </a:lnTo>
                  <a:lnTo>
                    <a:pt x="29" y="12"/>
                  </a:lnTo>
                  <a:lnTo>
                    <a:pt x="28" y="2"/>
                  </a:lnTo>
                  <a:close/>
                  <a:moveTo>
                    <a:pt x="28" y="0"/>
                  </a:moveTo>
                  <a:lnTo>
                    <a:pt x="29" y="2"/>
                  </a:lnTo>
                  <a:lnTo>
                    <a:pt x="34" y="7"/>
                  </a:lnTo>
                  <a:lnTo>
                    <a:pt x="42" y="13"/>
                  </a:lnTo>
                  <a:lnTo>
                    <a:pt x="55" y="23"/>
                  </a:lnTo>
                  <a:lnTo>
                    <a:pt x="71" y="34"/>
                  </a:lnTo>
                  <a:lnTo>
                    <a:pt x="93" y="48"/>
                  </a:lnTo>
                  <a:lnTo>
                    <a:pt x="120" y="63"/>
                  </a:lnTo>
                  <a:lnTo>
                    <a:pt x="153" y="81"/>
                  </a:lnTo>
                  <a:lnTo>
                    <a:pt x="192" y="99"/>
                  </a:lnTo>
                  <a:lnTo>
                    <a:pt x="238" y="120"/>
                  </a:lnTo>
                  <a:lnTo>
                    <a:pt x="291" y="140"/>
                  </a:lnTo>
                  <a:lnTo>
                    <a:pt x="327" y="155"/>
                  </a:lnTo>
                  <a:lnTo>
                    <a:pt x="361" y="170"/>
                  </a:lnTo>
                  <a:lnTo>
                    <a:pt x="394" y="186"/>
                  </a:lnTo>
                  <a:lnTo>
                    <a:pt x="427" y="205"/>
                  </a:lnTo>
                  <a:lnTo>
                    <a:pt x="456" y="223"/>
                  </a:lnTo>
                  <a:lnTo>
                    <a:pt x="484" y="243"/>
                  </a:lnTo>
                  <a:lnTo>
                    <a:pt x="509" y="264"/>
                  </a:lnTo>
                  <a:lnTo>
                    <a:pt x="530" y="286"/>
                  </a:lnTo>
                  <a:lnTo>
                    <a:pt x="549" y="311"/>
                  </a:lnTo>
                  <a:lnTo>
                    <a:pt x="563" y="336"/>
                  </a:lnTo>
                  <a:lnTo>
                    <a:pt x="573" y="363"/>
                  </a:lnTo>
                  <a:lnTo>
                    <a:pt x="578" y="393"/>
                  </a:lnTo>
                  <a:lnTo>
                    <a:pt x="579" y="423"/>
                  </a:lnTo>
                  <a:lnTo>
                    <a:pt x="574" y="456"/>
                  </a:lnTo>
                  <a:lnTo>
                    <a:pt x="563" y="491"/>
                  </a:lnTo>
                  <a:lnTo>
                    <a:pt x="546" y="535"/>
                  </a:lnTo>
                  <a:lnTo>
                    <a:pt x="530" y="574"/>
                  </a:lnTo>
                  <a:lnTo>
                    <a:pt x="516" y="610"/>
                  </a:lnTo>
                  <a:lnTo>
                    <a:pt x="505" y="642"/>
                  </a:lnTo>
                  <a:lnTo>
                    <a:pt x="495" y="670"/>
                  </a:lnTo>
                  <a:lnTo>
                    <a:pt x="489" y="697"/>
                  </a:lnTo>
                  <a:lnTo>
                    <a:pt x="485" y="722"/>
                  </a:lnTo>
                  <a:lnTo>
                    <a:pt x="485" y="747"/>
                  </a:lnTo>
                  <a:lnTo>
                    <a:pt x="487" y="772"/>
                  </a:lnTo>
                  <a:lnTo>
                    <a:pt x="468" y="729"/>
                  </a:lnTo>
                  <a:lnTo>
                    <a:pt x="447" y="683"/>
                  </a:lnTo>
                  <a:lnTo>
                    <a:pt x="423" y="636"/>
                  </a:lnTo>
                  <a:lnTo>
                    <a:pt x="427" y="621"/>
                  </a:lnTo>
                  <a:lnTo>
                    <a:pt x="435" y="602"/>
                  </a:lnTo>
                  <a:lnTo>
                    <a:pt x="444" y="579"/>
                  </a:lnTo>
                  <a:lnTo>
                    <a:pt x="460" y="555"/>
                  </a:lnTo>
                  <a:lnTo>
                    <a:pt x="478" y="531"/>
                  </a:lnTo>
                  <a:lnTo>
                    <a:pt x="502" y="507"/>
                  </a:lnTo>
                  <a:lnTo>
                    <a:pt x="500" y="508"/>
                  </a:lnTo>
                  <a:lnTo>
                    <a:pt x="495" y="510"/>
                  </a:lnTo>
                  <a:lnTo>
                    <a:pt x="487" y="516"/>
                  </a:lnTo>
                  <a:lnTo>
                    <a:pt x="477" y="523"/>
                  </a:lnTo>
                  <a:lnTo>
                    <a:pt x="465" y="535"/>
                  </a:lnTo>
                  <a:lnTo>
                    <a:pt x="453" y="550"/>
                  </a:lnTo>
                  <a:lnTo>
                    <a:pt x="440" y="570"/>
                  </a:lnTo>
                  <a:lnTo>
                    <a:pt x="428" y="595"/>
                  </a:lnTo>
                  <a:lnTo>
                    <a:pt x="417" y="626"/>
                  </a:lnTo>
                  <a:lnTo>
                    <a:pt x="400" y="592"/>
                  </a:lnTo>
                  <a:lnTo>
                    <a:pt x="402" y="580"/>
                  </a:lnTo>
                  <a:lnTo>
                    <a:pt x="406" y="562"/>
                  </a:lnTo>
                  <a:lnTo>
                    <a:pt x="415" y="540"/>
                  </a:lnTo>
                  <a:lnTo>
                    <a:pt x="426" y="515"/>
                  </a:lnTo>
                  <a:lnTo>
                    <a:pt x="442" y="487"/>
                  </a:lnTo>
                  <a:lnTo>
                    <a:pt x="464" y="458"/>
                  </a:lnTo>
                  <a:lnTo>
                    <a:pt x="491" y="430"/>
                  </a:lnTo>
                  <a:lnTo>
                    <a:pt x="489" y="431"/>
                  </a:lnTo>
                  <a:lnTo>
                    <a:pt x="482" y="436"/>
                  </a:lnTo>
                  <a:lnTo>
                    <a:pt x="472" y="445"/>
                  </a:lnTo>
                  <a:lnTo>
                    <a:pt x="460" y="457"/>
                  </a:lnTo>
                  <a:lnTo>
                    <a:pt x="445" y="472"/>
                  </a:lnTo>
                  <a:lnTo>
                    <a:pt x="430" y="492"/>
                  </a:lnTo>
                  <a:lnTo>
                    <a:pt x="416" y="515"/>
                  </a:lnTo>
                  <a:lnTo>
                    <a:pt x="402" y="542"/>
                  </a:lnTo>
                  <a:lnTo>
                    <a:pt x="389" y="573"/>
                  </a:lnTo>
                  <a:lnTo>
                    <a:pt x="360" y="520"/>
                  </a:lnTo>
                  <a:lnTo>
                    <a:pt x="364" y="497"/>
                  </a:lnTo>
                  <a:lnTo>
                    <a:pt x="373" y="474"/>
                  </a:lnTo>
                  <a:lnTo>
                    <a:pt x="385" y="454"/>
                  </a:lnTo>
                  <a:lnTo>
                    <a:pt x="398" y="433"/>
                  </a:lnTo>
                  <a:lnTo>
                    <a:pt x="413" y="415"/>
                  </a:lnTo>
                  <a:lnTo>
                    <a:pt x="428" y="397"/>
                  </a:lnTo>
                  <a:lnTo>
                    <a:pt x="443" y="382"/>
                  </a:lnTo>
                  <a:lnTo>
                    <a:pt x="457" y="370"/>
                  </a:lnTo>
                  <a:lnTo>
                    <a:pt x="469" y="359"/>
                  </a:lnTo>
                  <a:lnTo>
                    <a:pt x="479" y="351"/>
                  </a:lnTo>
                  <a:lnTo>
                    <a:pt x="486" y="346"/>
                  </a:lnTo>
                  <a:lnTo>
                    <a:pt x="489" y="345"/>
                  </a:lnTo>
                  <a:lnTo>
                    <a:pt x="456" y="362"/>
                  </a:lnTo>
                  <a:lnTo>
                    <a:pt x="430" y="381"/>
                  </a:lnTo>
                  <a:lnTo>
                    <a:pt x="407" y="400"/>
                  </a:lnTo>
                  <a:lnTo>
                    <a:pt x="390" y="419"/>
                  </a:lnTo>
                  <a:lnTo>
                    <a:pt x="375" y="438"/>
                  </a:lnTo>
                  <a:lnTo>
                    <a:pt x="364" y="456"/>
                  </a:lnTo>
                  <a:lnTo>
                    <a:pt x="355" y="472"/>
                  </a:lnTo>
                  <a:lnTo>
                    <a:pt x="350" y="485"/>
                  </a:lnTo>
                  <a:lnTo>
                    <a:pt x="345" y="496"/>
                  </a:lnTo>
                  <a:lnTo>
                    <a:pt x="326" y="462"/>
                  </a:lnTo>
                  <a:lnTo>
                    <a:pt x="332" y="440"/>
                  </a:lnTo>
                  <a:lnTo>
                    <a:pt x="342" y="419"/>
                  </a:lnTo>
                  <a:lnTo>
                    <a:pt x="353" y="397"/>
                  </a:lnTo>
                  <a:lnTo>
                    <a:pt x="366" y="378"/>
                  </a:lnTo>
                  <a:lnTo>
                    <a:pt x="379" y="360"/>
                  </a:lnTo>
                  <a:lnTo>
                    <a:pt x="392" y="344"/>
                  </a:lnTo>
                  <a:lnTo>
                    <a:pt x="404" y="330"/>
                  </a:lnTo>
                  <a:lnTo>
                    <a:pt x="415" y="318"/>
                  </a:lnTo>
                  <a:lnTo>
                    <a:pt x="424" y="309"/>
                  </a:lnTo>
                  <a:lnTo>
                    <a:pt x="429" y="304"/>
                  </a:lnTo>
                  <a:lnTo>
                    <a:pt x="431" y="301"/>
                  </a:lnTo>
                  <a:lnTo>
                    <a:pt x="405" y="322"/>
                  </a:lnTo>
                  <a:lnTo>
                    <a:pt x="381" y="345"/>
                  </a:lnTo>
                  <a:lnTo>
                    <a:pt x="362" y="368"/>
                  </a:lnTo>
                  <a:lnTo>
                    <a:pt x="345" y="391"/>
                  </a:lnTo>
                  <a:lnTo>
                    <a:pt x="332" y="411"/>
                  </a:lnTo>
                  <a:lnTo>
                    <a:pt x="323" y="430"/>
                  </a:lnTo>
                  <a:lnTo>
                    <a:pt x="316" y="444"/>
                  </a:lnTo>
                  <a:lnTo>
                    <a:pt x="282" y="388"/>
                  </a:lnTo>
                  <a:lnTo>
                    <a:pt x="291" y="363"/>
                  </a:lnTo>
                  <a:lnTo>
                    <a:pt x="301" y="341"/>
                  </a:lnTo>
                  <a:lnTo>
                    <a:pt x="313" y="321"/>
                  </a:lnTo>
                  <a:lnTo>
                    <a:pt x="325" y="305"/>
                  </a:lnTo>
                  <a:lnTo>
                    <a:pt x="337" y="291"/>
                  </a:lnTo>
                  <a:lnTo>
                    <a:pt x="348" y="280"/>
                  </a:lnTo>
                  <a:lnTo>
                    <a:pt x="356" y="272"/>
                  </a:lnTo>
                  <a:lnTo>
                    <a:pt x="362" y="268"/>
                  </a:lnTo>
                  <a:lnTo>
                    <a:pt x="364" y="267"/>
                  </a:lnTo>
                  <a:lnTo>
                    <a:pt x="341" y="281"/>
                  </a:lnTo>
                  <a:lnTo>
                    <a:pt x="323" y="297"/>
                  </a:lnTo>
                  <a:lnTo>
                    <a:pt x="307" y="314"/>
                  </a:lnTo>
                  <a:lnTo>
                    <a:pt x="294" y="332"/>
                  </a:lnTo>
                  <a:lnTo>
                    <a:pt x="286" y="348"/>
                  </a:lnTo>
                  <a:lnTo>
                    <a:pt x="278" y="363"/>
                  </a:lnTo>
                  <a:lnTo>
                    <a:pt x="274" y="374"/>
                  </a:lnTo>
                  <a:lnTo>
                    <a:pt x="236" y="314"/>
                  </a:lnTo>
                  <a:lnTo>
                    <a:pt x="242" y="297"/>
                  </a:lnTo>
                  <a:lnTo>
                    <a:pt x="251" y="280"/>
                  </a:lnTo>
                  <a:lnTo>
                    <a:pt x="261" y="263"/>
                  </a:lnTo>
                  <a:lnTo>
                    <a:pt x="271" y="248"/>
                  </a:lnTo>
                  <a:lnTo>
                    <a:pt x="282" y="234"/>
                  </a:lnTo>
                  <a:lnTo>
                    <a:pt x="293" y="222"/>
                  </a:lnTo>
                  <a:lnTo>
                    <a:pt x="303" y="212"/>
                  </a:lnTo>
                  <a:lnTo>
                    <a:pt x="310" y="206"/>
                  </a:lnTo>
                  <a:lnTo>
                    <a:pt x="315" y="200"/>
                  </a:lnTo>
                  <a:lnTo>
                    <a:pt x="317" y="199"/>
                  </a:lnTo>
                  <a:lnTo>
                    <a:pt x="290" y="219"/>
                  </a:lnTo>
                  <a:lnTo>
                    <a:pt x="268" y="239"/>
                  </a:lnTo>
                  <a:lnTo>
                    <a:pt x="252" y="259"/>
                  </a:lnTo>
                  <a:lnTo>
                    <a:pt x="241" y="277"/>
                  </a:lnTo>
                  <a:lnTo>
                    <a:pt x="232" y="292"/>
                  </a:lnTo>
                  <a:lnTo>
                    <a:pt x="228" y="303"/>
                  </a:lnTo>
                  <a:lnTo>
                    <a:pt x="194" y="250"/>
                  </a:lnTo>
                  <a:lnTo>
                    <a:pt x="200" y="242"/>
                  </a:lnTo>
                  <a:lnTo>
                    <a:pt x="207" y="231"/>
                  </a:lnTo>
                  <a:lnTo>
                    <a:pt x="217" y="217"/>
                  </a:lnTo>
                  <a:lnTo>
                    <a:pt x="229" y="202"/>
                  </a:lnTo>
                  <a:lnTo>
                    <a:pt x="243" y="187"/>
                  </a:lnTo>
                  <a:lnTo>
                    <a:pt x="258" y="173"/>
                  </a:lnTo>
                  <a:lnTo>
                    <a:pt x="256" y="174"/>
                  </a:lnTo>
                  <a:lnTo>
                    <a:pt x="250" y="180"/>
                  </a:lnTo>
                  <a:lnTo>
                    <a:pt x="241" y="186"/>
                  </a:lnTo>
                  <a:lnTo>
                    <a:pt x="229" y="197"/>
                  </a:lnTo>
                  <a:lnTo>
                    <a:pt x="217" y="210"/>
                  </a:lnTo>
                  <a:lnTo>
                    <a:pt x="204" y="226"/>
                  </a:lnTo>
                  <a:lnTo>
                    <a:pt x="192" y="245"/>
                  </a:lnTo>
                  <a:lnTo>
                    <a:pt x="162" y="198"/>
                  </a:lnTo>
                  <a:lnTo>
                    <a:pt x="167" y="187"/>
                  </a:lnTo>
                  <a:lnTo>
                    <a:pt x="175" y="175"/>
                  </a:lnTo>
                  <a:lnTo>
                    <a:pt x="183" y="163"/>
                  </a:lnTo>
                  <a:lnTo>
                    <a:pt x="192" y="152"/>
                  </a:lnTo>
                  <a:lnTo>
                    <a:pt x="199" y="144"/>
                  </a:lnTo>
                  <a:lnTo>
                    <a:pt x="204" y="138"/>
                  </a:lnTo>
                  <a:lnTo>
                    <a:pt x="205" y="136"/>
                  </a:lnTo>
                  <a:lnTo>
                    <a:pt x="191" y="150"/>
                  </a:lnTo>
                  <a:lnTo>
                    <a:pt x="179" y="164"/>
                  </a:lnTo>
                  <a:lnTo>
                    <a:pt x="169" y="176"/>
                  </a:lnTo>
                  <a:lnTo>
                    <a:pt x="163" y="186"/>
                  </a:lnTo>
                  <a:lnTo>
                    <a:pt x="158" y="194"/>
                  </a:lnTo>
                  <a:lnTo>
                    <a:pt x="134" y="158"/>
                  </a:lnTo>
                  <a:lnTo>
                    <a:pt x="113" y="125"/>
                  </a:lnTo>
                  <a:lnTo>
                    <a:pt x="92" y="95"/>
                  </a:lnTo>
                  <a:lnTo>
                    <a:pt x="73" y="69"/>
                  </a:lnTo>
                  <a:lnTo>
                    <a:pt x="58" y="46"/>
                  </a:lnTo>
                  <a:lnTo>
                    <a:pt x="45" y="26"/>
                  </a:lnTo>
                  <a:lnTo>
                    <a:pt x="34" y="12"/>
                  </a:lnTo>
                  <a:lnTo>
                    <a:pt x="28" y="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900" kern="0">
                <a:solidFill>
                  <a:sysClr val="window" lastClr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46" name="Freeform 46"/>
          <p:cNvSpPr/>
          <p:nvPr/>
        </p:nvSpPr>
        <p:spPr bwMode="auto">
          <a:xfrm>
            <a:off x="4971627" y="3168604"/>
            <a:ext cx="2305944" cy="2990803"/>
          </a:xfrm>
          <a:custGeom>
            <a:avLst/>
            <a:gdLst>
              <a:gd name="T0" fmla="*/ 480 w 1532"/>
              <a:gd name="T1" fmla="*/ 71 h 1987"/>
              <a:gd name="T2" fmla="*/ 541 w 1532"/>
              <a:gd name="T3" fmla="*/ 73 h 1987"/>
              <a:gd name="T4" fmla="*/ 504 w 1532"/>
              <a:gd name="T5" fmla="*/ 119 h 1987"/>
              <a:gd name="T6" fmla="*/ 523 w 1532"/>
              <a:gd name="T7" fmla="*/ 313 h 1987"/>
              <a:gd name="T8" fmla="*/ 668 w 1532"/>
              <a:gd name="T9" fmla="*/ 543 h 1987"/>
              <a:gd name="T10" fmla="*/ 741 w 1532"/>
              <a:gd name="T11" fmla="*/ 554 h 1987"/>
              <a:gd name="T12" fmla="*/ 701 w 1532"/>
              <a:gd name="T13" fmla="*/ 358 h 1987"/>
              <a:gd name="T14" fmla="*/ 689 w 1532"/>
              <a:gd name="T15" fmla="*/ 323 h 1987"/>
              <a:gd name="T16" fmla="*/ 769 w 1532"/>
              <a:gd name="T17" fmla="*/ 375 h 1987"/>
              <a:gd name="T18" fmla="*/ 857 w 1532"/>
              <a:gd name="T19" fmla="*/ 321 h 1987"/>
              <a:gd name="T20" fmla="*/ 883 w 1532"/>
              <a:gd name="T21" fmla="*/ 165 h 1987"/>
              <a:gd name="T22" fmla="*/ 885 w 1532"/>
              <a:gd name="T23" fmla="*/ 247 h 1987"/>
              <a:gd name="T24" fmla="*/ 1005 w 1532"/>
              <a:gd name="T25" fmla="*/ 276 h 1987"/>
              <a:gd name="T26" fmla="*/ 1096 w 1532"/>
              <a:gd name="T27" fmla="*/ 188 h 1987"/>
              <a:gd name="T28" fmla="*/ 1178 w 1532"/>
              <a:gd name="T29" fmla="*/ 259 h 1987"/>
              <a:gd name="T30" fmla="*/ 1058 w 1532"/>
              <a:gd name="T31" fmla="*/ 287 h 1987"/>
              <a:gd name="T32" fmla="*/ 876 w 1532"/>
              <a:gd name="T33" fmla="*/ 378 h 1987"/>
              <a:gd name="T34" fmla="*/ 757 w 1532"/>
              <a:gd name="T35" fmla="*/ 827 h 1987"/>
              <a:gd name="T36" fmla="*/ 776 w 1532"/>
              <a:gd name="T37" fmla="*/ 1130 h 1987"/>
              <a:gd name="T38" fmla="*/ 882 w 1532"/>
              <a:gd name="T39" fmla="*/ 1217 h 1987"/>
              <a:gd name="T40" fmla="*/ 1030 w 1532"/>
              <a:gd name="T41" fmla="*/ 1016 h 1987"/>
              <a:gd name="T42" fmla="*/ 1077 w 1532"/>
              <a:gd name="T43" fmla="*/ 867 h 1987"/>
              <a:gd name="T44" fmla="*/ 1060 w 1532"/>
              <a:gd name="T45" fmla="*/ 729 h 1987"/>
              <a:gd name="T46" fmla="*/ 1089 w 1532"/>
              <a:gd name="T47" fmla="*/ 781 h 1987"/>
              <a:gd name="T48" fmla="*/ 1172 w 1532"/>
              <a:gd name="T49" fmla="*/ 788 h 1987"/>
              <a:gd name="T50" fmla="*/ 1096 w 1532"/>
              <a:gd name="T51" fmla="*/ 825 h 1987"/>
              <a:gd name="T52" fmla="*/ 1118 w 1532"/>
              <a:gd name="T53" fmla="*/ 927 h 1987"/>
              <a:gd name="T54" fmla="*/ 1297 w 1532"/>
              <a:gd name="T55" fmla="*/ 787 h 1987"/>
              <a:gd name="T56" fmla="*/ 1327 w 1532"/>
              <a:gd name="T57" fmla="*/ 696 h 1987"/>
              <a:gd name="T58" fmla="*/ 1324 w 1532"/>
              <a:gd name="T59" fmla="*/ 806 h 1987"/>
              <a:gd name="T60" fmla="*/ 1424 w 1532"/>
              <a:gd name="T61" fmla="*/ 760 h 1987"/>
              <a:gd name="T62" fmla="*/ 1464 w 1532"/>
              <a:gd name="T63" fmla="*/ 775 h 1987"/>
              <a:gd name="T64" fmla="*/ 1460 w 1532"/>
              <a:gd name="T65" fmla="*/ 797 h 1987"/>
              <a:gd name="T66" fmla="*/ 1292 w 1532"/>
              <a:gd name="T67" fmla="*/ 859 h 1987"/>
              <a:gd name="T68" fmla="*/ 1149 w 1532"/>
              <a:gd name="T69" fmla="*/ 972 h 1987"/>
              <a:gd name="T70" fmla="*/ 1003 w 1532"/>
              <a:gd name="T71" fmla="*/ 1154 h 1987"/>
              <a:gd name="T72" fmla="*/ 862 w 1532"/>
              <a:gd name="T73" fmla="*/ 1381 h 1987"/>
              <a:gd name="T74" fmla="*/ 882 w 1532"/>
              <a:gd name="T75" fmla="*/ 1668 h 1987"/>
              <a:gd name="T76" fmla="*/ 891 w 1532"/>
              <a:gd name="T77" fmla="*/ 1972 h 1987"/>
              <a:gd name="T78" fmla="*/ 652 w 1532"/>
              <a:gd name="T79" fmla="*/ 1867 h 1987"/>
              <a:gd name="T80" fmla="*/ 650 w 1532"/>
              <a:gd name="T81" fmla="*/ 1416 h 1987"/>
              <a:gd name="T82" fmla="*/ 516 w 1532"/>
              <a:gd name="T83" fmla="*/ 984 h 1987"/>
              <a:gd name="T84" fmla="*/ 196 w 1532"/>
              <a:gd name="T85" fmla="*/ 769 h 1987"/>
              <a:gd name="T86" fmla="*/ 0 w 1532"/>
              <a:gd name="T87" fmla="*/ 703 h 1987"/>
              <a:gd name="T88" fmla="*/ 90 w 1532"/>
              <a:gd name="T89" fmla="*/ 703 h 1987"/>
              <a:gd name="T90" fmla="*/ 112 w 1532"/>
              <a:gd name="T91" fmla="*/ 608 h 1987"/>
              <a:gd name="T92" fmla="*/ 227 w 1532"/>
              <a:gd name="T93" fmla="*/ 747 h 1987"/>
              <a:gd name="T94" fmla="*/ 347 w 1532"/>
              <a:gd name="T95" fmla="*/ 793 h 1987"/>
              <a:gd name="T96" fmla="*/ 345 w 1532"/>
              <a:gd name="T97" fmla="*/ 734 h 1987"/>
              <a:gd name="T98" fmla="*/ 240 w 1532"/>
              <a:gd name="T99" fmla="*/ 630 h 1987"/>
              <a:gd name="T100" fmla="*/ 335 w 1532"/>
              <a:gd name="T101" fmla="*/ 658 h 1987"/>
              <a:gd name="T102" fmla="*/ 383 w 1532"/>
              <a:gd name="T103" fmla="*/ 626 h 1987"/>
              <a:gd name="T104" fmla="*/ 400 w 1532"/>
              <a:gd name="T105" fmla="*/ 750 h 1987"/>
              <a:gd name="T106" fmla="*/ 566 w 1532"/>
              <a:gd name="T107" fmla="*/ 919 h 1987"/>
              <a:gd name="T108" fmla="*/ 656 w 1532"/>
              <a:gd name="T109" fmla="*/ 866 h 1987"/>
              <a:gd name="T110" fmla="*/ 678 w 1532"/>
              <a:gd name="T111" fmla="*/ 656 h 1987"/>
              <a:gd name="T112" fmla="*/ 565 w 1532"/>
              <a:gd name="T113" fmla="*/ 480 h 1987"/>
              <a:gd name="T114" fmla="*/ 427 w 1532"/>
              <a:gd name="T115" fmla="*/ 244 h 1987"/>
              <a:gd name="T116" fmla="*/ 218 w 1532"/>
              <a:gd name="T117" fmla="*/ 181 h 1987"/>
              <a:gd name="T118" fmla="*/ 331 w 1532"/>
              <a:gd name="T119" fmla="*/ 156 h 1987"/>
              <a:gd name="T120" fmla="*/ 451 w 1532"/>
              <a:gd name="T121" fmla="*/ 159 h 1987"/>
              <a:gd name="T122" fmla="*/ 432 w 1532"/>
              <a:gd name="T123" fmla="*/ 21 h 1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32" h="1987">
                <a:moveTo>
                  <a:pt x="421" y="0"/>
                </a:moveTo>
                <a:lnTo>
                  <a:pt x="423" y="2"/>
                </a:lnTo>
                <a:lnTo>
                  <a:pt x="428" y="8"/>
                </a:lnTo>
                <a:lnTo>
                  <a:pt x="435" y="15"/>
                </a:lnTo>
                <a:lnTo>
                  <a:pt x="444" y="26"/>
                </a:lnTo>
                <a:lnTo>
                  <a:pt x="454" y="37"/>
                </a:lnTo>
                <a:lnTo>
                  <a:pt x="464" y="49"/>
                </a:lnTo>
                <a:lnTo>
                  <a:pt x="472" y="60"/>
                </a:lnTo>
                <a:lnTo>
                  <a:pt x="480" y="71"/>
                </a:lnTo>
                <a:lnTo>
                  <a:pt x="485" y="79"/>
                </a:lnTo>
                <a:lnTo>
                  <a:pt x="489" y="86"/>
                </a:lnTo>
                <a:lnTo>
                  <a:pt x="492" y="89"/>
                </a:lnTo>
                <a:lnTo>
                  <a:pt x="498" y="90"/>
                </a:lnTo>
                <a:lnTo>
                  <a:pt x="506" y="88"/>
                </a:lnTo>
                <a:lnTo>
                  <a:pt x="516" y="86"/>
                </a:lnTo>
                <a:lnTo>
                  <a:pt x="525" y="82"/>
                </a:lnTo>
                <a:lnTo>
                  <a:pt x="534" y="77"/>
                </a:lnTo>
                <a:lnTo>
                  <a:pt x="541" y="73"/>
                </a:lnTo>
                <a:lnTo>
                  <a:pt x="546" y="71"/>
                </a:lnTo>
                <a:lnTo>
                  <a:pt x="549" y="70"/>
                </a:lnTo>
                <a:lnTo>
                  <a:pt x="552" y="72"/>
                </a:lnTo>
                <a:lnTo>
                  <a:pt x="550" y="74"/>
                </a:lnTo>
                <a:lnTo>
                  <a:pt x="544" y="77"/>
                </a:lnTo>
                <a:lnTo>
                  <a:pt x="537" y="85"/>
                </a:lnTo>
                <a:lnTo>
                  <a:pt x="527" y="94"/>
                </a:lnTo>
                <a:lnTo>
                  <a:pt x="515" y="105"/>
                </a:lnTo>
                <a:lnTo>
                  <a:pt x="504" y="119"/>
                </a:lnTo>
                <a:lnTo>
                  <a:pt x="493" y="135"/>
                </a:lnTo>
                <a:lnTo>
                  <a:pt x="483" y="153"/>
                </a:lnTo>
                <a:lnTo>
                  <a:pt x="478" y="170"/>
                </a:lnTo>
                <a:lnTo>
                  <a:pt x="478" y="189"/>
                </a:lnTo>
                <a:lnTo>
                  <a:pt x="481" y="211"/>
                </a:lnTo>
                <a:lnTo>
                  <a:pt x="488" y="235"/>
                </a:lnTo>
                <a:lnTo>
                  <a:pt x="497" y="260"/>
                </a:lnTo>
                <a:lnTo>
                  <a:pt x="509" y="286"/>
                </a:lnTo>
                <a:lnTo>
                  <a:pt x="523" y="313"/>
                </a:lnTo>
                <a:lnTo>
                  <a:pt x="539" y="342"/>
                </a:lnTo>
                <a:lnTo>
                  <a:pt x="555" y="370"/>
                </a:lnTo>
                <a:lnTo>
                  <a:pt x="572" y="398"/>
                </a:lnTo>
                <a:lnTo>
                  <a:pt x="588" y="424"/>
                </a:lnTo>
                <a:lnTo>
                  <a:pt x="604" y="449"/>
                </a:lnTo>
                <a:lnTo>
                  <a:pt x="620" y="475"/>
                </a:lnTo>
                <a:lnTo>
                  <a:pt x="637" y="499"/>
                </a:lnTo>
                <a:lnTo>
                  <a:pt x="653" y="522"/>
                </a:lnTo>
                <a:lnTo>
                  <a:pt x="668" y="543"/>
                </a:lnTo>
                <a:lnTo>
                  <a:pt x="681" y="561"/>
                </a:lnTo>
                <a:lnTo>
                  <a:pt x="693" y="575"/>
                </a:lnTo>
                <a:lnTo>
                  <a:pt x="704" y="587"/>
                </a:lnTo>
                <a:lnTo>
                  <a:pt x="712" y="595"/>
                </a:lnTo>
                <a:lnTo>
                  <a:pt x="718" y="597"/>
                </a:lnTo>
                <a:lnTo>
                  <a:pt x="724" y="595"/>
                </a:lnTo>
                <a:lnTo>
                  <a:pt x="729" y="586"/>
                </a:lnTo>
                <a:lnTo>
                  <a:pt x="736" y="572"/>
                </a:lnTo>
                <a:lnTo>
                  <a:pt x="741" y="554"/>
                </a:lnTo>
                <a:lnTo>
                  <a:pt x="745" y="533"/>
                </a:lnTo>
                <a:lnTo>
                  <a:pt x="749" y="509"/>
                </a:lnTo>
                <a:lnTo>
                  <a:pt x="750" y="485"/>
                </a:lnTo>
                <a:lnTo>
                  <a:pt x="750" y="460"/>
                </a:lnTo>
                <a:lnTo>
                  <a:pt x="748" y="436"/>
                </a:lnTo>
                <a:lnTo>
                  <a:pt x="741" y="411"/>
                </a:lnTo>
                <a:lnTo>
                  <a:pt x="731" y="389"/>
                </a:lnTo>
                <a:lnTo>
                  <a:pt x="717" y="372"/>
                </a:lnTo>
                <a:lnTo>
                  <a:pt x="701" y="358"/>
                </a:lnTo>
                <a:lnTo>
                  <a:pt x="681" y="347"/>
                </a:lnTo>
                <a:lnTo>
                  <a:pt x="658" y="340"/>
                </a:lnTo>
                <a:lnTo>
                  <a:pt x="633" y="337"/>
                </a:lnTo>
                <a:lnTo>
                  <a:pt x="606" y="338"/>
                </a:lnTo>
                <a:lnTo>
                  <a:pt x="606" y="334"/>
                </a:lnTo>
                <a:lnTo>
                  <a:pt x="676" y="322"/>
                </a:lnTo>
                <a:lnTo>
                  <a:pt x="681" y="237"/>
                </a:lnTo>
                <a:lnTo>
                  <a:pt x="684" y="237"/>
                </a:lnTo>
                <a:lnTo>
                  <a:pt x="689" y="323"/>
                </a:lnTo>
                <a:lnTo>
                  <a:pt x="691" y="324"/>
                </a:lnTo>
                <a:lnTo>
                  <a:pt x="698" y="327"/>
                </a:lnTo>
                <a:lnTo>
                  <a:pt x="706" y="333"/>
                </a:lnTo>
                <a:lnTo>
                  <a:pt x="717" y="339"/>
                </a:lnTo>
                <a:lnTo>
                  <a:pt x="729" y="346"/>
                </a:lnTo>
                <a:lnTo>
                  <a:pt x="741" y="353"/>
                </a:lnTo>
                <a:lnTo>
                  <a:pt x="752" y="361"/>
                </a:lnTo>
                <a:lnTo>
                  <a:pt x="762" y="369"/>
                </a:lnTo>
                <a:lnTo>
                  <a:pt x="769" y="375"/>
                </a:lnTo>
                <a:lnTo>
                  <a:pt x="777" y="380"/>
                </a:lnTo>
                <a:lnTo>
                  <a:pt x="787" y="381"/>
                </a:lnTo>
                <a:lnTo>
                  <a:pt x="799" y="377"/>
                </a:lnTo>
                <a:lnTo>
                  <a:pt x="812" y="373"/>
                </a:lnTo>
                <a:lnTo>
                  <a:pt x="825" y="365"/>
                </a:lnTo>
                <a:lnTo>
                  <a:pt x="837" y="356"/>
                </a:lnTo>
                <a:lnTo>
                  <a:pt x="847" y="345"/>
                </a:lnTo>
                <a:lnTo>
                  <a:pt x="853" y="333"/>
                </a:lnTo>
                <a:lnTo>
                  <a:pt x="857" y="321"/>
                </a:lnTo>
                <a:lnTo>
                  <a:pt x="858" y="307"/>
                </a:lnTo>
                <a:lnTo>
                  <a:pt x="861" y="289"/>
                </a:lnTo>
                <a:lnTo>
                  <a:pt x="864" y="269"/>
                </a:lnTo>
                <a:lnTo>
                  <a:pt x="868" y="248"/>
                </a:lnTo>
                <a:lnTo>
                  <a:pt x="872" y="226"/>
                </a:lnTo>
                <a:lnTo>
                  <a:pt x="876" y="207"/>
                </a:lnTo>
                <a:lnTo>
                  <a:pt x="879" y="188"/>
                </a:lnTo>
                <a:lnTo>
                  <a:pt x="882" y="174"/>
                </a:lnTo>
                <a:lnTo>
                  <a:pt x="883" y="165"/>
                </a:lnTo>
                <a:lnTo>
                  <a:pt x="885" y="162"/>
                </a:lnTo>
                <a:lnTo>
                  <a:pt x="886" y="163"/>
                </a:lnTo>
                <a:lnTo>
                  <a:pt x="886" y="166"/>
                </a:lnTo>
                <a:lnTo>
                  <a:pt x="885" y="174"/>
                </a:lnTo>
                <a:lnTo>
                  <a:pt x="883" y="185"/>
                </a:lnTo>
                <a:lnTo>
                  <a:pt x="882" y="199"/>
                </a:lnTo>
                <a:lnTo>
                  <a:pt x="882" y="214"/>
                </a:lnTo>
                <a:lnTo>
                  <a:pt x="882" y="231"/>
                </a:lnTo>
                <a:lnTo>
                  <a:pt x="885" y="247"/>
                </a:lnTo>
                <a:lnTo>
                  <a:pt x="887" y="261"/>
                </a:lnTo>
                <a:lnTo>
                  <a:pt x="892" y="273"/>
                </a:lnTo>
                <a:lnTo>
                  <a:pt x="899" y="282"/>
                </a:lnTo>
                <a:lnTo>
                  <a:pt x="909" y="285"/>
                </a:lnTo>
                <a:lnTo>
                  <a:pt x="922" y="286"/>
                </a:lnTo>
                <a:lnTo>
                  <a:pt x="940" y="286"/>
                </a:lnTo>
                <a:lnTo>
                  <a:pt x="961" y="284"/>
                </a:lnTo>
                <a:lnTo>
                  <a:pt x="982" y="281"/>
                </a:lnTo>
                <a:lnTo>
                  <a:pt x="1005" y="276"/>
                </a:lnTo>
                <a:lnTo>
                  <a:pt x="1027" y="271"/>
                </a:lnTo>
                <a:lnTo>
                  <a:pt x="1047" y="264"/>
                </a:lnTo>
                <a:lnTo>
                  <a:pt x="1063" y="257"/>
                </a:lnTo>
                <a:lnTo>
                  <a:pt x="1076" y="248"/>
                </a:lnTo>
                <a:lnTo>
                  <a:pt x="1084" y="237"/>
                </a:lnTo>
                <a:lnTo>
                  <a:pt x="1090" y="219"/>
                </a:lnTo>
                <a:lnTo>
                  <a:pt x="1093" y="203"/>
                </a:lnTo>
                <a:lnTo>
                  <a:pt x="1094" y="194"/>
                </a:lnTo>
                <a:lnTo>
                  <a:pt x="1096" y="188"/>
                </a:lnTo>
                <a:lnTo>
                  <a:pt x="1096" y="186"/>
                </a:lnTo>
                <a:lnTo>
                  <a:pt x="1099" y="187"/>
                </a:lnTo>
                <a:lnTo>
                  <a:pt x="1091" y="253"/>
                </a:lnTo>
                <a:lnTo>
                  <a:pt x="1094" y="252"/>
                </a:lnTo>
                <a:lnTo>
                  <a:pt x="1104" y="252"/>
                </a:lnTo>
                <a:lnTo>
                  <a:pt x="1118" y="253"/>
                </a:lnTo>
                <a:lnTo>
                  <a:pt x="1137" y="254"/>
                </a:lnTo>
                <a:lnTo>
                  <a:pt x="1156" y="256"/>
                </a:lnTo>
                <a:lnTo>
                  <a:pt x="1178" y="259"/>
                </a:lnTo>
                <a:lnTo>
                  <a:pt x="1199" y="264"/>
                </a:lnTo>
                <a:lnTo>
                  <a:pt x="1196" y="264"/>
                </a:lnTo>
                <a:lnTo>
                  <a:pt x="1187" y="264"/>
                </a:lnTo>
                <a:lnTo>
                  <a:pt x="1173" y="266"/>
                </a:lnTo>
                <a:lnTo>
                  <a:pt x="1153" y="269"/>
                </a:lnTo>
                <a:lnTo>
                  <a:pt x="1130" y="272"/>
                </a:lnTo>
                <a:lnTo>
                  <a:pt x="1104" y="276"/>
                </a:lnTo>
                <a:lnTo>
                  <a:pt x="1076" y="283"/>
                </a:lnTo>
                <a:lnTo>
                  <a:pt x="1058" y="287"/>
                </a:lnTo>
                <a:lnTo>
                  <a:pt x="1039" y="290"/>
                </a:lnTo>
                <a:lnTo>
                  <a:pt x="1018" y="294"/>
                </a:lnTo>
                <a:lnTo>
                  <a:pt x="998" y="298"/>
                </a:lnTo>
                <a:lnTo>
                  <a:pt x="977" y="303"/>
                </a:lnTo>
                <a:lnTo>
                  <a:pt x="956" y="311"/>
                </a:lnTo>
                <a:lnTo>
                  <a:pt x="936" y="322"/>
                </a:lnTo>
                <a:lnTo>
                  <a:pt x="915" y="336"/>
                </a:lnTo>
                <a:lnTo>
                  <a:pt x="895" y="355"/>
                </a:lnTo>
                <a:lnTo>
                  <a:pt x="876" y="378"/>
                </a:lnTo>
                <a:lnTo>
                  <a:pt x="858" y="407"/>
                </a:lnTo>
                <a:lnTo>
                  <a:pt x="842" y="443"/>
                </a:lnTo>
                <a:lnTo>
                  <a:pt x="823" y="496"/>
                </a:lnTo>
                <a:lnTo>
                  <a:pt x="805" y="550"/>
                </a:lnTo>
                <a:lnTo>
                  <a:pt x="791" y="607"/>
                </a:lnTo>
                <a:lnTo>
                  <a:pt x="779" y="665"/>
                </a:lnTo>
                <a:lnTo>
                  <a:pt x="769" y="720"/>
                </a:lnTo>
                <a:lnTo>
                  <a:pt x="763" y="774"/>
                </a:lnTo>
                <a:lnTo>
                  <a:pt x="757" y="827"/>
                </a:lnTo>
                <a:lnTo>
                  <a:pt x="755" y="874"/>
                </a:lnTo>
                <a:lnTo>
                  <a:pt x="754" y="919"/>
                </a:lnTo>
                <a:lnTo>
                  <a:pt x="755" y="946"/>
                </a:lnTo>
                <a:lnTo>
                  <a:pt x="756" y="977"/>
                </a:lnTo>
                <a:lnTo>
                  <a:pt x="758" y="1007"/>
                </a:lnTo>
                <a:lnTo>
                  <a:pt x="762" y="1039"/>
                </a:lnTo>
                <a:lnTo>
                  <a:pt x="765" y="1070"/>
                </a:lnTo>
                <a:lnTo>
                  <a:pt x="770" y="1102"/>
                </a:lnTo>
                <a:lnTo>
                  <a:pt x="776" y="1130"/>
                </a:lnTo>
                <a:lnTo>
                  <a:pt x="783" y="1157"/>
                </a:lnTo>
                <a:lnTo>
                  <a:pt x="791" y="1181"/>
                </a:lnTo>
                <a:lnTo>
                  <a:pt x="801" y="1202"/>
                </a:lnTo>
                <a:lnTo>
                  <a:pt x="812" y="1218"/>
                </a:lnTo>
                <a:lnTo>
                  <a:pt x="825" y="1229"/>
                </a:lnTo>
                <a:lnTo>
                  <a:pt x="838" y="1234"/>
                </a:lnTo>
                <a:lnTo>
                  <a:pt x="853" y="1233"/>
                </a:lnTo>
                <a:lnTo>
                  <a:pt x="867" y="1227"/>
                </a:lnTo>
                <a:lnTo>
                  <a:pt x="882" y="1217"/>
                </a:lnTo>
                <a:lnTo>
                  <a:pt x="899" y="1202"/>
                </a:lnTo>
                <a:lnTo>
                  <a:pt x="916" y="1184"/>
                </a:lnTo>
                <a:lnTo>
                  <a:pt x="932" y="1164"/>
                </a:lnTo>
                <a:lnTo>
                  <a:pt x="951" y="1141"/>
                </a:lnTo>
                <a:lnTo>
                  <a:pt x="967" y="1117"/>
                </a:lnTo>
                <a:lnTo>
                  <a:pt x="985" y="1092"/>
                </a:lnTo>
                <a:lnTo>
                  <a:pt x="1001" y="1066"/>
                </a:lnTo>
                <a:lnTo>
                  <a:pt x="1016" y="1041"/>
                </a:lnTo>
                <a:lnTo>
                  <a:pt x="1030" y="1016"/>
                </a:lnTo>
                <a:lnTo>
                  <a:pt x="1043" y="992"/>
                </a:lnTo>
                <a:lnTo>
                  <a:pt x="1054" y="971"/>
                </a:lnTo>
                <a:lnTo>
                  <a:pt x="1063" y="952"/>
                </a:lnTo>
                <a:lnTo>
                  <a:pt x="1071" y="935"/>
                </a:lnTo>
                <a:lnTo>
                  <a:pt x="1075" y="923"/>
                </a:lnTo>
                <a:lnTo>
                  <a:pt x="1076" y="916"/>
                </a:lnTo>
                <a:lnTo>
                  <a:pt x="1076" y="904"/>
                </a:lnTo>
                <a:lnTo>
                  <a:pt x="1076" y="886"/>
                </a:lnTo>
                <a:lnTo>
                  <a:pt x="1077" y="867"/>
                </a:lnTo>
                <a:lnTo>
                  <a:pt x="1077" y="845"/>
                </a:lnTo>
                <a:lnTo>
                  <a:pt x="1076" y="822"/>
                </a:lnTo>
                <a:lnTo>
                  <a:pt x="1075" y="798"/>
                </a:lnTo>
                <a:lnTo>
                  <a:pt x="1072" y="778"/>
                </a:lnTo>
                <a:lnTo>
                  <a:pt x="1068" y="758"/>
                </a:lnTo>
                <a:lnTo>
                  <a:pt x="1063" y="742"/>
                </a:lnTo>
                <a:lnTo>
                  <a:pt x="1056" y="731"/>
                </a:lnTo>
                <a:lnTo>
                  <a:pt x="1058" y="730"/>
                </a:lnTo>
                <a:lnTo>
                  <a:pt x="1060" y="729"/>
                </a:lnTo>
                <a:lnTo>
                  <a:pt x="1061" y="729"/>
                </a:lnTo>
                <a:lnTo>
                  <a:pt x="1062" y="729"/>
                </a:lnTo>
                <a:lnTo>
                  <a:pt x="1062" y="729"/>
                </a:lnTo>
                <a:lnTo>
                  <a:pt x="1063" y="731"/>
                </a:lnTo>
                <a:lnTo>
                  <a:pt x="1067" y="735"/>
                </a:lnTo>
                <a:lnTo>
                  <a:pt x="1073" y="744"/>
                </a:lnTo>
                <a:lnTo>
                  <a:pt x="1079" y="754"/>
                </a:lnTo>
                <a:lnTo>
                  <a:pt x="1085" y="767"/>
                </a:lnTo>
                <a:lnTo>
                  <a:pt x="1089" y="781"/>
                </a:lnTo>
                <a:lnTo>
                  <a:pt x="1092" y="796"/>
                </a:lnTo>
                <a:lnTo>
                  <a:pt x="1094" y="799"/>
                </a:lnTo>
                <a:lnTo>
                  <a:pt x="1099" y="802"/>
                </a:lnTo>
                <a:lnTo>
                  <a:pt x="1106" y="803"/>
                </a:lnTo>
                <a:lnTo>
                  <a:pt x="1117" y="802"/>
                </a:lnTo>
                <a:lnTo>
                  <a:pt x="1131" y="798"/>
                </a:lnTo>
                <a:lnTo>
                  <a:pt x="1149" y="793"/>
                </a:lnTo>
                <a:lnTo>
                  <a:pt x="1171" y="785"/>
                </a:lnTo>
                <a:lnTo>
                  <a:pt x="1172" y="788"/>
                </a:lnTo>
                <a:lnTo>
                  <a:pt x="1170" y="790"/>
                </a:lnTo>
                <a:lnTo>
                  <a:pt x="1162" y="793"/>
                </a:lnTo>
                <a:lnTo>
                  <a:pt x="1152" y="797"/>
                </a:lnTo>
                <a:lnTo>
                  <a:pt x="1140" y="802"/>
                </a:lnTo>
                <a:lnTo>
                  <a:pt x="1126" y="806"/>
                </a:lnTo>
                <a:lnTo>
                  <a:pt x="1111" y="810"/>
                </a:lnTo>
                <a:lnTo>
                  <a:pt x="1096" y="811"/>
                </a:lnTo>
                <a:lnTo>
                  <a:pt x="1096" y="816"/>
                </a:lnTo>
                <a:lnTo>
                  <a:pt x="1096" y="825"/>
                </a:lnTo>
                <a:lnTo>
                  <a:pt x="1096" y="840"/>
                </a:lnTo>
                <a:lnTo>
                  <a:pt x="1096" y="856"/>
                </a:lnTo>
                <a:lnTo>
                  <a:pt x="1096" y="872"/>
                </a:lnTo>
                <a:lnTo>
                  <a:pt x="1096" y="887"/>
                </a:lnTo>
                <a:lnTo>
                  <a:pt x="1096" y="899"/>
                </a:lnTo>
                <a:lnTo>
                  <a:pt x="1097" y="908"/>
                </a:lnTo>
                <a:lnTo>
                  <a:pt x="1101" y="916"/>
                </a:lnTo>
                <a:lnTo>
                  <a:pt x="1108" y="922"/>
                </a:lnTo>
                <a:lnTo>
                  <a:pt x="1118" y="927"/>
                </a:lnTo>
                <a:lnTo>
                  <a:pt x="1131" y="929"/>
                </a:lnTo>
                <a:lnTo>
                  <a:pt x="1147" y="927"/>
                </a:lnTo>
                <a:lnTo>
                  <a:pt x="1164" y="919"/>
                </a:lnTo>
                <a:lnTo>
                  <a:pt x="1184" y="907"/>
                </a:lnTo>
                <a:lnTo>
                  <a:pt x="1216" y="883"/>
                </a:lnTo>
                <a:lnTo>
                  <a:pt x="1245" y="860"/>
                </a:lnTo>
                <a:lnTo>
                  <a:pt x="1267" y="836"/>
                </a:lnTo>
                <a:lnTo>
                  <a:pt x="1286" y="812"/>
                </a:lnTo>
                <a:lnTo>
                  <a:pt x="1297" y="787"/>
                </a:lnTo>
                <a:lnTo>
                  <a:pt x="1302" y="770"/>
                </a:lnTo>
                <a:lnTo>
                  <a:pt x="1308" y="752"/>
                </a:lnTo>
                <a:lnTo>
                  <a:pt x="1313" y="734"/>
                </a:lnTo>
                <a:lnTo>
                  <a:pt x="1317" y="718"/>
                </a:lnTo>
                <a:lnTo>
                  <a:pt x="1322" y="706"/>
                </a:lnTo>
                <a:lnTo>
                  <a:pt x="1324" y="697"/>
                </a:lnTo>
                <a:lnTo>
                  <a:pt x="1325" y="694"/>
                </a:lnTo>
                <a:lnTo>
                  <a:pt x="1327" y="693"/>
                </a:lnTo>
                <a:lnTo>
                  <a:pt x="1327" y="696"/>
                </a:lnTo>
                <a:lnTo>
                  <a:pt x="1327" y="706"/>
                </a:lnTo>
                <a:lnTo>
                  <a:pt x="1327" y="719"/>
                </a:lnTo>
                <a:lnTo>
                  <a:pt x="1326" y="735"/>
                </a:lnTo>
                <a:lnTo>
                  <a:pt x="1324" y="754"/>
                </a:lnTo>
                <a:lnTo>
                  <a:pt x="1322" y="772"/>
                </a:lnTo>
                <a:lnTo>
                  <a:pt x="1317" y="792"/>
                </a:lnTo>
                <a:lnTo>
                  <a:pt x="1312" y="808"/>
                </a:lnTo>
                <a:lnTo>
                  <a:pt x="1315" y="808"/>
                </a:lnTo>
                <a:lnTo>
                  <a:pt x="1324" y="806"/>
                </a:lnTo>
                <a:lnTo>
                  <a:pt x="1337" y="804"/>
                </a:lnTo>
                <a:lnTo>
                  <a:pt x="1352" y="800"/>
                </a:lnTo>
                <a:lnTo>
                  <a:pt x="1367" y="796"/>
                </a:lnTo>
                <a:lnTo>
                  <a:pt x="1383" y="793"/>
                </a:lnTo>
                <a:lnTo>
                  <a:pt x="1395" y="788"/>
                </a:lnTo>
                <a:lnTo>
                  <a:pt x="1403" y="784"/>
                </a:lnTo>
                <a:lnTo>
                  <a:pt x="1410" y="779"/>
                </a:lnTo>
                <a:lnTo>
                  <a:pt x="1418" y="770"/>
                </a:lnTo>
                <a:lnTo>
                  <a:pt x="1424" y="760"/>
                </a:lnTo>
                <a:lnTo>
                  <a:pt x="1431" y="749"/>
                </a:lnTo>
                <a:lnTo>
                  <a:pt x="1435" y="741"/>
                </a:lnTo>
                <a:lnTo>
                  <a:pt x="1438" y="735"/>
                </a:lnTo>
                <a:lnTo>
                  <a:pt x="1439" y="733"/>
                </a:lnTo>
                <a:lnTo>
                  <a:pt x="1441" y="733"/>
                </a:lnTo>
                <a:lnTo>
                  <a:pt x="1435" y="777"/>
                </a:lnTo>
                <a:lnTo>
                  <a:pt x="1439" y="777"/>
                </a:lnTo>
                <a:lnTo>
                  <a:pt x="1449" y="775"/>
                </a:lnTo>
                <a:lnTo>
                  <a:pt x="1464" y="775"/>
                </a:lnTo>
                <a:lnTo>
                  <a:pt x="1484" y="777"/>
                </a:lnTo>
                <a:lnTo>
                  <a:pt x="1507" y="779"/>
                </a:lnTo>
                <a:lnTo>
                  <a:pt x="1532" y="783"/>
                </a:lnTo>
                <a:lnTo>
                  <a:pt x="1531" y="784"/>
                </a:lnTo>
                <a:lnTo>
                  <a:pt x="1527" y="784"/>
                </a:lnTo>
                <a:lnTo>
                  <a:pt x="1518" y="785"/>
                </a:lnTo>
                <a:lnTo>
                  <a:pt x="1502" y="787"/>
                </a:lnTo>
                <a:lnTo>
                  <a:pt x="1483" y="792"/>
                </a:lnTo>
                <a:lnTo>
                  <a:pt x="1460" y="797"/>
                </a:lnTo>
                <a:lnTo>
                  <a:pt x="1435" y="804"/>
                </a:lnTo>
                <a:lnTo>
                  <a:pt x="1408" y="811"/>
                </a:lnTo>
                <a:lnTo>
                  <a:pt x="1388" y="818"/>
                </a:lnTo>
                <a:lnTo>
                  <a:pt x="1372" y="823"/>
                </a:lnTo>
                <a:lnTo>
                  <a:pt x="1356" y="828"/>
                </a:lnTo>
                <a:lnTo>
                  <a:pt x="1340" y="833"/>
                </a:lnTo>
                <a:lnTo>
                  <a:pt x="1324" y="840"/>
                </a:lnTo>
                <a:lnTo>
                  <a:pt x="1309" y="848"/>
                </a:lnTo>
                <a:lnTo>
                  <a:pt x="1292" y="859"/>
                </a:lnTo>
                <a:lnTo>
                  <a:pt x="1274" y="872"/>
                </a:lnTo>
                <a:lnTo>
                  <a:pt x="1254" y="890"/>
                </a:lnTo>
                <a:lnTo>
                  <a:pt x="1233" y="911"/>
                </a:lnTo>
                <a:lnTo>
                  <a:pt x="1217" y="926"/>
                </a:lnTo>
                <a:lnTo>
                  <a:pt x="1202" y="939"/>
                </a:lnTo>
                <a:lnTo>
                  <a:pt x="1188" y="948"/>
                </a:lnTo>
                <a:lnTo>
                  <a:pt x="1175" y="957"/>
                </a:lnTo>
                <a:lnTo>
                  <a:pt x="1162" y="965"/>
                </a:lnTo>
                <a:lnTo>
                  <a:pt x="1149" y="972"/>
                </a:lnTo>
                <a:lnTo>
                  <a:pt x="1136" y="981"/>
                </a:lnTo>
                <a:lnTo>
                  <a:pt x="1123" y="991"/>
                </a:lnTo>
                <a:lnTo>
                  <a:pt x="1109" y="1002"/>
                </a:lnTo>
                <a:lnTo>
                  <a:pt x="1094" y="1017"/>
                </a:lnTo>
                <a:lnTo>
                  <a:pt x="1079" y="1034"/>
                </a:lnTo>
                <a:lnTo>
                  <a:pt x="1063" y="1056"/>
                </a:lnTo>
                <a:lnTo>
                  <a:pt x="1046" y="1082"/>
                </a:lnTo>
                <a:lnTo>
                  <a:pt x="1027" y="1115"/>
                </a:lnTo>
                <a:lnTo>
                  <a:pt x="1003" y="1154"/>
                </a:lnTo>
                <a:lnTo>
                  <a:pt x="981" y="1188"/>
                </a:lnTo>
                <a:lnTo>
                  <a:pt x="960" y="1218"/>
                </a:lnTo>
                <a:lnTo>
                  <a:pt x="939" y="1245"/>
                </a:lnTo>
                <a:lnTo>
                  <a:pt x="919" y="1270"/>
                </a:lnTo>
                <a:lnTo>
                  <a:pt x="903" y="1293"/>
                </a:lnTo>
                <a:lnTo>
                  <a:pt x="888" y="1315"/>
                </a:lnTo>
                <a:lnTo>
                  <a:pt x="876" y="1337"/>
                </a:lnTo>
                <a:lnTo>
                  <a:pt x="867" y="1358"/>
                </a:lnTo>
                <a:lnTo>
                  <a:pt x="862" y="1381"/>
                </a:lnTo>
                <a:lnTo>
                  <a:pt x="861" y="1406"/>
                </a:lnTo>
                <a:lnTo>
                  <a:pt x="864" y="1432"/>
                </a:lnTo>
                <a:lnTo>
                  <a:pt x="867" y="1454"/>
                </a:lnTo>
                <a:lnTo>
                  <a:pt x="870" y="1481"/>
                </a:lnTo>
                <a:lnTo>
                  <a:pt x="873" y="1513"/>
                </a:lnTo>
                <a:lnTo>
                  <a:pt x="876" y="1549"/>
                </a:lnTo>
                <a:lnTo>
                  <a:pt x="878" y="1587"/>
                </a:lnTo>
                <a:lnTo>
                  <a:pt x="880" y="1627"/>
                </a:lnTo>
                <a:lnTo>
                  <a:pt x="882" y="1668"/>
                </a:lnTo>
                <a:lnTo>
                  <a:pt x="883" y="1711"/>
                </a:lnTo>
                <a:lnTo>
                  <a:pt x="886" y="1752"/>
                </a:lnTo>
                <a:lnTo>
                  <a:pt x="887" y="1793"/>
                </a:lnTo>
                <a:lnTo>
                  <a:pt x="888" y="1833"/>
                </a:lnTo>
                <a:lnTo>
                  <a:pt x="889" y="1868"/>
                </a:lnTo>
                <a:lnTo>
                  <a:pt x="890" y="1901"/>
                </a:lnTo>
                <a:lnTo>
                  <a:pt x="890" y="1930"/>
                </a:lnTo>
                <a:lnTo>
                  <a:pt x="891" y="1954"/>
                </a:lnTo>
                <a:lnTo>
                  <a:pt x="891" y="1972"/>
                </a:lnTo>
                <a:lnTo>
                  <a:pt x="891" y="1984"/>
                </a:lnTo>
                <a:lnTo>
                  <a:pt x="891" y="1987"/>
                </a:lnTo>
                <a:lnTo>
                  <a:pt x="641" y="1987"/>
                </a:lnTo>
                <a:lnTo>
                  <a:pt x="641" y="1984"/>
                </a:lnTo>
                <a:lnTo>
                  <a:pt x="642" y="1973"/>
                </a:lnTo>
                <a:lnTo>
                  <a:pt x="644" y="1954"/>
                </a:lnTo>
                <a:lnTo>
                  <a:pt x="646" y="1932"/>
                </a:lnTo>
                <a:lnTo>
                  <a:pt x="649" y="1901"/>
                </a:lnTo>
                <a:lnTo>
                  <a:pt x="652" y="1867"/>
                </a:lnTo>
                <a:lnTo>
                  <a:pt x="654" y="1828"/>
                </a:lnTo>
                <a:lnTo>
                  <a:pt x="656" y="1785"/>
                </a:lnTo>
                <a:lnTo>
                  <a:pt x="658" y="1738"/>
                </a:lnTo>
                <a:lnTo>
                  <a:pt x="659" y="1689"/>
                </a:lnTo>
                <a:lnTo>
                  <a:pt x="659" y="1637"/>
                </a:lnTo>
                <a:lnTo>
                  <a:pt x="658" y="1584"/>
                </a:lnTo>
                <a:lnTo>
                  <a:pt x="657" y="1528"/>
                </a:lnTo>
                <a:lnTo>
                  <a:pt x="654" y="1471"/>
                </a:lnTo>
                <a:lnTo>
                  <a:pt x="650" y="1416"/>
                </a:lnTo>
                <a:lnTo>
                  <a:pt x="644" y="1359"/>
                </a:lnTo>
                <a:lnTo>
                  <a:pt x="636" y="1304"/>
                </a:lnTo>
                <a:lnTo>
                  <a:pt x="626" y="1251"/>
                </a:lnTo>
                <a:lnTo>
                  <a:pt x="614" y="1199"/>
                </a:lnTo>
                <a:lnTo>
                  <a:pt x="600" y="1148"/>
                </a:lnTo>
                <a:lnTo>
                  <a:pt x="583" y="1102"/>
                </a:lnTo>
                <a:lnTo>
                  <a:pt x="564" y="1058"/>
                </a:lnTo>
                <a:lnTo>
                  <a:pt x="541" y="1019"/>
                </a:lnTo>
                <a:lnTo>
                  <a:pt x="516" y="984"/>
                </a:lnTo>
                <a:lnTo>
                  <a:pt x="488" y="952"/>
                </a:lnTo>
                <a:lnTo>
                  <a:pt x="455" y="922"/>
                </a:lnTo>
                <a:lnTo>
                  <a:pt x="421" y="894"/>
                </a:lnTo>
                <a:lnTo>
                  <a:pt x="385" y="868"/>
                </a:lnTo>
                <a:lnTo>
                  <a:pt x="347" y="845"/>
                </a:lnTo>
                <a:lnTo>
                  <a:pt x="309" y="822"/>
                </a:lnTo>
                <a:lnTo>
                  <a:pt x="271" y="803"/>
                </a:lnTo>
                <a:lnTo>
                  <a:pt x="233" y="785"/>
                </a:lnTo>
                <a:lnTo>
                  <a:pt x="196" y="769"/>
                </a:lnTo>
                <a:lnTo>
                  <a:pt x="161" y="755"/>
                </a:lnTo>
                <a:lnTo>
                  <a:pt x="128" y="742"/>
                </a:lnTo>
                <a:lnTo>
                  <a:pt x="97" y="731"/>
                </a:lnTo>
                <a:lnTo>
                  <a:pt x="70" y="722"/>
                </a:lnTo>
                <a:lnTo>
                  <a:pt x="46" y="715"/>
                </a:lnTo>
                <a:lnTo>
                  <a:pt x="26" y="709"/>
                </a:lnTo>
                <a:lnTo>
                  <a:pt x="12" y="706"/>
                </a:lnTo>
                <a:lnTo>
                  <a:pt x="4" y="703"/>
                </a:lnTo>
                <a:lnTo>
                  <a:pt x="0" y="703"/>
                </a:lnTo>
                <a:lnTo>
                  <a:pt x="0" y="699"/>
                </a:lnTo>
                <a:lnTo>
                  <a:pt x="4" y="699"/>
                </a:lnTo>
                <a:lnTo>
                  <a:pt x="13" y="700"/>
                </a:lnTo>
                <a:lnTo>
                  <a:pt x="29" y="700"/>
                </a:lnTo>
                <a:lnTo>
                  <a:pt x="46" y="700"/>
                </a:lnTo>
                <a:lnTo>
                  <a:pt x="66" y="701"/>
                </a:lnTo>
                <a:lnTo>
                  <a:pt x="84" y="703"/>
                </a:lnTo>
                <a:lnTo>
                  <a:pt x="85" y="703"/>
                </a:lnTo>
                <a:lnTo>
                  <a:pt x="90" y="703"/>
                </a:lnTo>
                <a:lnTo>
                  <a:pt x="94" y="699"/>
                </a:lnTo>
                <a:lnTo>
                  <a:pt x="99" y="693"/>
                </a:lnTo>
                <a:lnTo>
                  <a:pt x="105" y="682"/>
                </a:lnTo>
                <a:lnTo>
                  <a:pt x="108" y="668"/>
                </a:lnTo>
                <a:lnTo>
                  <a:pt x="110" y="651"/>
                </a:lnTo>
                <a:lnTo>
                  <a:pt x="111" y="636"/>
                </a:lnTo>
                <a:lnTo>
                  <a:pt x="111" y="622"/>
                </a:lnTo>
                <a:lnTo>
                  <a:pt x="112" y="612"/>
                </a:lnTo>
                <a:lnTo>
                  <a:pt x="112" y="608"/>
                </a:lnTo>
                <a:lnTo>
                  <a:pt x="115" y="609"/>
                </a:lnTo>
                <a:lnTo>
                  <a:pt x="120" y="710"/>
                </a:lnTo>
                <a:lnTo>
                  <a:pt x="122" y="711"/>
                </a:lnTo>
                <a:lnTo>
                  <a:pt x="131" y="715"/>
                </a:lnTo>
                <a:lnTo>
                  <a:pt x="145" y="719"/>
                </a:lnTo>
                <a:lnTo>
                  <a:pt x="161" y="724"/>
                </a:lnTo>
                <a:lnTo>
                  <a:pt x="182" y="731"/>
                </a:lnTo>
                <a:lnTo>
                  <a:pt x="204" y="738"/>
                </a:lnTo>
                <a:lnTo>
                  <a:pt x="227" y="747"/>
                </a:lnTo>
                <a:lnTo>
                  <a:pt x="251" y="756"/>
                </a:lnTo>
                <a:lnTo>
                  <a:pt x="272" y="763"/>
                </a:lnTo>
                <a:lnTo>
                  <a:pt x="294" y="772"/>
                </a:lnTo>
                <a:lnTo>
                  <a:pt x="313" y="780"/>
                </a:lnTo>
                <a:lnTo>
                  <a:pt x="328" y="786"/>
                </a:lnTo>
                <a:lnTo>
                  <a:pt x="330" y="787"/>
                </a:lnTo>
                <a:lnTo>
                  <a:pt x="334" y="788"/>
                </a:lnTo>
                <a:lnTo>
                  <a:pt x="340" y="791"/>
                </a:lnTo>
                <a:lnTo>
                  <a:pt x="347" y="793"/>
                </a:lnTo>
                <a:lnTo>
                  <a:pt x="355" y="794"/>
                </a:lnTo>
                <a:lnTo>
                  <a:pt x="363" y="794"/>
                </a:lnTo>
                <a:lnTo>
                  <a:pt x="368" y="792"/>
                </a:lnTo>
                <a:lnTo>
                  <a:pt x="371" y="787"/>
                </a:lnTo>
                <a:lnTo>
                  <a:pt x="372" y="781"/>
                </a:lnTo>
                <a:lnTo>
                  <a:pt x="370" y="774"/>
                </a:lnTo>
                <a:lnTo>
                  <a:pt x="365" y="765"/>
                </a:lnTo>
                <a:lnTo>
                  <a:pt x="356" y="750"/>
                </a:lnTo>
                <a:lnTo>
                  <a:pt x="345" y="734"/>
                </a:lnTo>
                <a:lnTo>
                  <a:pt x="331" y="717"/>
                </a:lnTo>
                <a:lnTo>
                  <a:pt x="314" y="697"/>
                </a:lnTo>
                <a:lnTo>
                  <a:pt x="295" y="679"/>
                </a:lnTo>
                <a:lnTo>
                  <a:pt x="274" y="660"/>
                </a:lnTo>
                <a:lnTo>
                  <a:pt x="253" y="643"/>
                </a:lnTo>
                <a:lnTo>
                  <a:pt x="230" y="628"/>
                </a:lnTo>
                <a:lnTo>
                  <a:pt x="230" y="625"/>
                </a:lnTo>
                <a:lnTo>
                  <a:pt x="232" y="626"/>
                </a:lnTo>
                <a:lnTo>
                  <a:pt x="240" y="630"/>
                </a:lnTo>
                <a:lnTo>
                  <a:pt x="251" y="634"/>
                </a:lnTo>
                <a:lnTo>
                  <a:pt x="264" y="641"/>
                </a:lnTo>
                <a:lnTo>
                  <a:pt x="278" y="646"/>
                </a:lnTo>
                <a:lnTo>
                  <a:pt x="291" y="653"/>
                </a:lnTo>
                <a:lnTo>
                  <a:pt x="304" y="658"/>
                </a:lnTo>
                <a:lnTo>
                  <a:pt x="315" y="662"/>
                </a:lnTo>
                <a:lnTo>
                  <a:pt x="321" y="663"/>
                </a:lnTo>
                <a:lnTo>
                  <a:pt x="329" y="661"/>
                </a:lnTo>
                <a:lnTo>
                  <a:pt x="335" y="658"/>
                </a:lnTo>
                <a:lnTo>
                  <a:pt x="341" y="654"/>
                </a:lnTo>
                <a:lnTo>
                  <a:pt x="345" y="650"/>
                </a:lnTo>
                <a:lnTo>
                  <a:pt x="346" y="649"/>
                </a:lnTo>
                <a:lnTo>
                  <a:pt x="407" y="593"/>
                </a:lnTo>
                <a:lnTo>
                  <a:pt x="406" y="598"/>
                </a:lnTo>
                <a:lnTo>
                  <a:pt x="404" y="600"/>
                </a:lnTo>
                <a:lnTo>
                  <a:pt x="400" y="607"/>
                </a:lnTo>
                <a:lnTo>
                  <a:pt x="392" y="616"/>
                </a:lnTo>
                <a:lnTo>
                  <a:pt x="383" y="626"/>
                </a:lnTo>
                <a:lnTo>
                  <a:pt x="376" y="639"/>
                </a:lnTo>
                <a:lnTo>
                  <a:pt x="368" y="654"/>
                </a:lnTo>
                <a:lnTo>
                  <a:pt x="363" y="667"/>
                </a:lnTo>
                <a:lnTo>
                  <a:pt x="360" y="680"/>
                </a:lnTo>
                <a:lnTo>
                  <a:pt x="363" y="692"/>
                </a:lnTo>
                <a:lnTo>
                  <a:pt x="367" y="701"/>
                </a:lnTo>
                <a:lnTo>
                  <a:pt x="376" y="715"/>
                </a:lnTo>
                <a:lnTo>
                  <a:pt x="386" y="731"/>
                </a:lnTo>
                <a:lnTo>
                  <a:pt x="400" y="750"/>
                </a:lnTo>
                <a:lnTo>
                  <a:pt x="415" y="772"/>
                </a:lnTo>
                <a:lnTo>
                  <a:pt x="432" y="794"/>
                </a:lnTo>
                <a:lnTo>
                  <a:pt x="451" y="817"/>
                </a:lnTo>
                <a:lnTo>
                  <a:pt x="469" y="839"/>
                </a:lnTo>
                <a:lnTo>
                  <a:pt x="490" y="859"/>
                </a:lnTo>
                <a:lnTo>
                  <a:pt x="509" y="879"/>
                </a:lnTo>
                <a:lnTo>
                  <a:pt x="529" y="896"/>
                </a:lnTo>
                <a:lnTo>
                  <a:pt x="549" y="909"/>
                </a:lnTo>
                <a:lnTo>
                  <a:pt x="566" y="919"/>
                </a:lnTo>
                <a:lnTo>
                  <a:pt x="585" y="926"/>
                </a:lnTo>
                <a:lnTo>
                  <a:pt x="601" y="928"/>
                </a:lnTo>
                <a:lnTo>
                  <a:pt x="614" y="928"/>
                </a:lnTo>
                <a:lnTo>
                  <a:pt x="625" y="923"/>
                </a:lnTo>
                <a:lnTo>
                  <a:pt x="633" y="917"/>
                </a:lnTo>
                <a:lnTo>
                  <a:pt x="640" y="907"/>
                </a:lnTo>
                <a:lnTo>
                  <a:pt x="646" y="895"/>
                </a:lnTo>
                <a:lnTo>
                  <a:pt x="651" y="881"/>
                </a:lnTo>
                <a:lnTo>
                  <a:pt x="656" y="866"/>
                </a:lnTo>
                <a:lnTo>
                  <a:pt x="661" y="849"/>
                </a:lnTo>
                <a:lnTo>
                  <a:pt x="666" y="832"/>
                </a:lnTo>
                <a:lnTo>
                  <a:pt x="672" y="807"/>
                </a:lnTo>
                <a:lnTo>
                  <a:pt x="677" y="780"/>
                </a:lnTo>
                <a:lnTo>
                  <a:pt x="680" y="752"/>
                </a:lnTo>
                <a:lnTo>
                  <a:pt x="682" y="724"/>
                </a:lnTo>
                <a:lnTo>
                  <a:pt x="682" y="698"/>
                </a:lnTo>
                <a:lnTo>
                  <a:pt x="681" y="675"/>
                </a:lnTo>
                <a:lnTo>
                  <a:pt x="678" y="656"/>
                </a:lnTo>
                <a:lnTo>
                  <a:pt x="672" y="642"/>
                </a:lnTo>
                <a:lnTo>
                  <a:pt x="667" y="633"/>
                </a:lnTo>
                <a:lnTo>
                  <a:pt x="658" y="621"/>
                </a:lnTo>
                <a:lnTo>
                  <a:pt x="647" y="604"/>
                </a:lnTo>
                <a:lnTo>
                  <a:pt x="633" y="583"/>
                </a:lnTo>
                <a:lnTo>
                  <a:pt x="618" y="560"/>
                </a:lnTo>
                <a:lnTo>
                  <a:pt x="602" y="535"/>
                </a:lnTo>
                <a:lnTo>
                  <a:pt x="583" y="508"/>
                </a:lnTo>
                <a:lnTo>
                  <a:pt x="565" y="480"/>
                </a:lnTo>
                <a:lnTo>
                  <a:pt x="546" y="450"/>
                </a:lnTo>
                <a:lnTo>
                  <a:pt x="528" y="421"/>
                </a:lnTo>
                <a:lnTo>
                  <a:pt x="509" y="392"/>
                </a:lnTo>
                <a:lnTo>
                  <a:pt x="493" y="362"/>
                </a:lnTo>
                <a:lnTo>
                  <a:pt x="478" y="335"/>
                </a:lnTo>
                <a:lnTo>
                  <a:pt x="465" y="310"/>
                </a:lnTo>
                <a:lnTo>
                  <a:pt x="455" y="286"/>
                </a:lnTo>
                <a:lnTo>
                  <a:pt x="442" y="263"/>
                </a:lnTo>
                <a:lnTo>
                  <a:pt x="427" y="244"/>
                </a:lnTo>
                <a:lnTo>
                  <a:pt x="408" y="227"/>
                </a:lnTo>
                <a:lnTo>
                  <a:pt x="389" y="213"/>
                </a:lnTo>
                <a:lnTo>
                  <a:pt x="366" y="202"/>
                </a:lnTo>
                <a:lnTo>
                  <a:pt x="342" y="195"/>
                </a:lnTo>
                <a:lnTo>
                  <a:pt x="318" y="188"/>
                </a:lnTo>
                <a:lnTo>
                  <a:pt x="292" y="184"/>
                </a:lnTo>
                <a:lnTo>
                  <a:pt x="267" y="182"/>
                </a:lnTo>
                <a:lnTo>
                  <a:pt x="242" y="181"/>
                </a:lnTo>
                <a:lnTo>
                  <a:pt x="218" y="181"/>
                </a:lnTo>
                <a:lnTo>
                  <a:pt x="315" y="164"/>
                </a:lnTo>
                <a:lnTo>
                  <a:pt x="321" y="97"/>
                </a:lnTo>
                <a:lnTo>
                  <a:pt x="323" y="97"/>
                </a:lnTo>
                <a:lnTo>
                  <a:pt x="323" y="100"/>
                </a:lnTo>
                <a:lnTo>
                  <a:pt x="323" y="108"/>
                </a:lnTo>
                <a:lnTo>
                  <a:pt x="323" y="119"/>
                </a:lnTo>
                <a:lnTo>
                  <a:pt x="324" y="132"/>
                </a:lnTo>
                <a:lnTo>
                  <a:pt x="327" y="145"/>
                </a:lnTo>
                <a:lnTo>
                  <a:pt x="331" y="156"/>
                </a:lnTo>
                <a:lnTo>
                  <a:pt x="338" y="164"/>
                </a:lnTo>
                <a:lnTo>
                  <a:pt x="351" y="173"/>
                </a:lnTo>
                <a:lnTo>
                  <a:pt x="366" y="181"/>
                </a:lnTo>
                <a:lnTo>
                  <a:pt x="383" y="186"/>
                </a:lnTo>
                <a:lnTo>
                  <a:pt x="401" y="188"/>
                </a:lnTo>
                <a:lnTo>
                  <a:pt x="416" y="187"/>
                </a:lnTo>
                <a:lnTo>
                  <a:pt x="428" y="183"/>
                </a:lnTo>
                <a:lnTo>
                  <a:pt x="440" y="173"/>
                </a:lnTo>
                <a:lnTo>
                  <a:pt x="451" y="159"/>
                </a:lnTo>
                <a:lnTo>
                  <a:pt x="458" y="144"/>
                </a:lnTo>
                <a:lnTo>
                  <a:pt x="464" y="126"/>
                </a:lnTo>
                <a:lnTo>
                  <a:pt x="464" y="109"/>
                </a:lnTo>
                <a:lnTo>
                  <a:pt x="462" y="96"/>
                </a:lnTo>
                <a:lnTo>
                  <a:pt x="457" y="82"/>
                </a:lnTo>
                <a:lnTo>
                  <a:pt x="451" y="65"/>
                </a:lnTo>
                <a:lnTo>
                  <a:pt x="444" y="49"/>
                </a:lnTo>
                <a:lnTo>
                  <a:pt x="438" y="34"/>
                </a:lnTo>
                <a:lnTo>
                  <a:pt x="432" y="21"/>
                </a:lnTo>
                <a:lnTo>
                  <a:pt x="427" y="10"/>
                </a:lnTo>
                <a:lnTo>
                  <a:pt x="423" y="2"/>
                </a:lnTo>
                <a:lnTo>
                  <a:pt x="42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0">
            <a:noFill/>
            <a:prstDash val="solid"/>
            <a:round/>
          </a:ln>
        </p:spPr>
        <p:txBody>
          <a:bodyPr vert="horz" wrap="square" lIns="86699" tIns="43349" rIns="86699" bIns="43349" numCol="1" anchor="t" anchorCtr="0" compatLnSpc="1"/>
          <a:lstStyle/>
          <a:p>
            <a:endParaRPr lang="zh-CN" altLang="en-US" sz="1705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977539" y="2470231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1459918" y="1974993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添加标题文字</a:t>
            </a:r>
            <a:endParaRPr lang="id-ID" altLang="zh-CN" sz="227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2" name="TextBox 23"/>
          <p:cNvSpPr txBox="1"/>
          <p:nvPr/>
        </p:nvSpPr>
        <p:spPr>
          <a:xfrm>
            <a:off x="977539" y="3797805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3" name="TextBox 24"/>
          <p:cNvSpPr txBox="1"/>
          <p:nvPr/>
        </p:nvSpPr>
        <p:spPr>
          <a:xfrm>
            <a:off x="1459918" y="3302566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添加标题文字</a:t>
            </a:r>
            <a:endParaRPr lang="id-ID" altLang="zh-CN" sz="227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977539" y="5098285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1459918" y="4603046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添加标题文字</a:t>
            </a:r>
            <a:endParaRPr lang="id-ID" altLang="zh-CN" sz="227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8879762" y="2470231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8879762" y="1974993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添加标题文字</a:t>
            </a:r>
            <a:endParaRPr lang="id-ID" altLang="zh-CN" sz="227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8" name="TextBox 23"/>
          <p:cNvSpPr txBox="1"/>
          <p:nvPr/>
        </p:nvSpPr>
        <p:spPr>
          <a:xfrm>
            <a:off x="8879762" y="3797805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9" name="TextBox 24"/>
          <p:cNvSpPr txBox="1"/>
          <p:nvPr/>
        </p:nvSpPr>
        <p:spPr>
          <a:xfrm>
            <a:off x="8879762" y="3302566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添加标题文字</a:t>
            </a:r>
            <a:endParaRPr lang="id-ID" altLang="zh-CN" sz="227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60" name="TextBox 23"/>
          <p:cNvSpPr txBox="1"/>
          <p:nvPr/>
        </p:nvSpPr>
        <p:spPr>
          <a:xfrm>
            <a:off x="8879762" y="5098285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61" name="TextBox 24"/>
          <p:cNvSpPr txBox="1"/>
          <p:nvPr/>
        </p:nvSpPr>
        <p:spPr>
          <a:xfrm>
            <a:off x="8879762" y="4603046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添加标题文字</a:t>
            </a:r>
            <a:endParaRPr lang="id-ID" altLang="zh-CN" sz="227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/>
      <p:bldP spid="50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泪滴形 4"/>
          <p:cNvSpPr/>
          <p:nvPr/>
        </p:nvSpPr>
        <p:spPr>
          <a:xfrm rot="8171161">
            <a:off x="5136059" y="1243380"/>
            <a:ext cx="1900627" cy="1900627"/>
          </a:xfrm>
          <a:prstGeom prst="teardrop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900" kern="0">
              <a:solidFill>
                <a:sysClr val="window" lastClr="FFFFFF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6" name="泪滴形 5"/>
          <p:cNvSpPr/>
          <p:nvPr/>
        </p:nvSpPr>
        <p:spPr>
          <a:xfrm rot="18797067">
            <a:off x="5151241" y="4150075"/>
            <a:ext cx="1900627" cy="1900627"/>
          </a:xfrm>
          <a:prstGeom prst="teardrop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17" tIns="45708" rIns="91417" bIns="45708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900" kern="0">
              <a:solidFill>
                <a:sysClr val="window" lastClr="FFFFFF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" name="泪滴形 6"/>
          <p:cNvSpPr/>
          <p:nvPr/>
        </p:nvSpPr>
        <p:spPr>
          <a:xfrm rot="13600481">
            <a:off x="6760393" y="2758873"/>
            <a:ext cx="1900627" cy="19006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60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8" name="泪滴形 7"/>
          <p:cNvSpPr/>
          <p:nvPr/>
        </p:nvSpPr>
        <p:spPr>
          <a:xfrm rot="2733113">
            <a:off x="3537304" y="2728389"/>
            <a:ext cx="1900627" cy="19006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60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807028" y="1442396"/>
            <a:ext cx="1636987" cy="43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89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添加标题文字</a:t>
            </a:r>
            <a:endParaRPr lang="id-ID" altLang="zh-CN" sz="189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67410" y="4776459"/>
            <a:ext cx="1636987" cy="43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89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添加标题文字</a:t>
            </a:r>
            <a:endParaRPr lang="id-ID" altLang="zh-CN" sz="189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060590" y="4770763"/>
            <a:ext cx="1636987" cy="43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89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添加标题文字</a:t>
            </a:r>
            <a:endParaRPr lang="id-ID" altLang="zh-CN" sz="189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67410" y="1466549"/>
            <a:ext cx="1636987" cy="43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89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添加标题文字</a:t>
            </a:r>
            <a:endParaRPr lang="id-ID" altLang="zh-CN" sz="189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674083" y="1846122"/>
            <a:ext cx="2738428" cy="732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点击添加相关标题文字，点击添加相关标题文字，点击添加相关标题文字，点击添加相关标题文字。</a:t>
            </a:r>
            <a:endParaRPr lang="en-US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467410" y="5238099"/>
            <a:ext cx="2738428" cy="732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点击添加相关标题文字，点击添加相关标题文字，点击添加相关标题文字，点击添加相关标题文字。</a:t>
            </a:r>
            <a:endParaRPr lang="en-US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467410" y="1870275"/>
            <a:ext cx="2738428" cy="732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点击添加相关标题文字，点击添加相关标题文字，点击添加相关标题文字，点击添加相关标题文字。</a:t>
            </a:r>
            <a:endParaRPr lang="en-US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927646" y="5232403"/>
            <a:ext cx="2738428" cy="732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点击添加相关标题文字，点击添加相关标题文字，点击添加相关标题文字，点击添加相关标题文字。</a:t>
            </a:r>
            <a:endParaRPr lang="en-US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7123" y="3413856"/>
            <a:ext cx="562532" cy="59065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747" y="1347970"/>
            <a:ext cx="694352" cy="82660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672" y="3253963"/>
            <a:ext cx="764771" cy="91044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9019" y="5271795"/>
            <a:ext cx="615064" cy="5259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click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40000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40000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7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9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7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9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6"/>
          <p:cNvSpPr>
            <a:spLocks noEditPoints="1"/>
          </p:cNvSpPr>
          <p:nvPr/>
        </p:nvSpPr>
        <p:spPr bwMode="auto">
          <a:xfrm>
            <a:off x="7223501" y="1754097"/>
            <a:ext cx="754049" cy="653419"/>
          </a:xfrm>
          <a:custGeom>
            <a:avLst/>
            <a:gdLst>
              <a:gd name="T0" fmla="*/ 71 w 72"/>
              <a:gd name="T1" fmla="*/ 15 h 60"/>
              <a:gd name="T2" fmla="*/ 57 w 72"/>
              <a:gd name="T3" fmla="*/ 17 h 60"/>
              <a:gd name="T4" fmla="*/ 44 w 72"/>
              <a:gd name="T5" fmla="*/ 45 h 60"/>
              <a:gd name="T6" fmla="*/ 12 w 72"/>
              <a:gd name="T7" fmla="*/ 45 h 60"/>
              <a:gd name="T8" fmla="*/ 14 w 72"/>
              <a:gd name="T9" fmla="*/ 48 h 60"/>
              <a:gd name="T10" fmla="*/ 48 w 72"/>
              <a:gd name="T11" fmla="*/ 50 h 60"/>
              <a:gd name="T12" fmla="*/ 14 w 72"/>
              <a:gd name="T13" fmla="*/ 51 h 60"/>
              <a:gd name="T14" fmla="*/ 9 w 72"/>
              <a:gd name="T15" fmla="*/ 44 h 60"/>
              <a:gd name="T16" fmla="*/ 8 w 72"/>
              <a:gd name="T17" fmla="*/ 41 h 60"/>
              <a:gd name="T18" fmla="*/ 1 w 72"/>
              <a:gd name="T19" fmla="*/ 22 h 60"/>
              <a:gd name="T20" fmla="*/ 11 w 72"/>
              <a:gd name="T21" fmla="*/ 40 h 60"/>
              <a:gd name="T22" fmla="*/ 44 w 72"/>
              <a:gd name="T23" fmla="*/ 42 h 60"/>
              <a:gd name="T24" fmla="*/ 54 w 72"/>
              <a:gd name="T25" fmla="*/ 16 h 60"/>
              <a:gd name="T26" fmla="*/ 71 w 72"/>
              <a:gd name="T27" fmla="*/ 12 h 60"/>
              <a:gd name="T28" fmla="*/ 18 w 72"/>
              <a:gd name="T29" fmla="*/ 56 h 60"/>
              <a:gd name="T30" fmla="*/ 11 w 72"/>
              <a:gd name="T31" fmla="*/ 56 h 60"/>
              <a:gd name="T32" fmla="*/ 18 w 72"/>
              <a:gd name="T33" fmla="*/ 56 h 60"/>
              <a:gd name="T34" fmla="*/ 15 w 72"/>
              <a:gd name="T35" fmla="*/ 54 h 60"/>
              <a:gd name="T36" fmla="*/ 15 w 72"/>
              <a:gd name="T37" fmla="*/ 58 h 60"/>
              <a:gd name="T38" fmla="*/ 45 w 72"/>
              <a:gd name="T39" fmla="*/ 56 h 60"/>
              <a:gd name="T40" fmla="*/ 38 w 72"/>
              <a:gd name="T41" fmla="*/ 56 h 60"/>
              <a:gd name="T42" fmla="*/ 45 w 72"/>
              <a:gd name="T43" fmla="*/ 56 h 60"/>
              <a:gd name="T44" fmla="*/ 42 w 72"/>
              <a:gd name="T45" fmla="*/ 54 h 60"/>
              <a:gd name="T46" fmla="*/ 42 w 72"/>
              <a:gd name="T47" fmla="*/ 58 h 60"/>
              <a:gd name="T48" fmla="*/ 46 w 72"/>
              <a:gd name="T49" fmla="*/ 35 h 60"/>
              <a:gd name="T50" fmla="*/ 12 w 72"/>
              <a:gd name="T51" fmla="*/ 34 h 60"/>
              <a:gd name="T52" fmla="*/ 12 w 72"/>
              <a:gd name="T53" fmla="*/ 36 h 60"/>
              <a:gd name="T54" fmla="*/ 46 w 72"/>
              <a:gd name="T55" fmla="*/ 35 h 60"/>
              <a:gd name="T56" fmla="*/ 12 w 72"/>
              <a:gd name="T57" fmla="*/ 39 h 60"/>
              <a:gd name="T58" fmla="*/ 43 w 72"/>
              <a:gd name="T59" fmla="*/ 40 h 60"/>
              <a:gd name="T60" fmla="*/ 43 w 72"/>
              <a:gd name="T61" fmla="*/ 38 h 60"/>
              <a:gd name="T62" fmla="*/ 13 w 72"/>
              <a:gd name="T63" fmla="*/ 28 h 60"/>
              <a:gd name="T64" fmla="*/ 16 w 72"/>
              <a:gd name="T65" fmla="*/ 23 h 60"/>
              <a:gd name="T66" fmla="*/ 28 w 72"/>
              <a:gd name="T67" fmla="*/ 14 h 60"/>
              <a:gd name="T68" fmla="*/ 33 w 72"/>
              <a:gd name="T69" fmla="*/ 17 h 60"/>
              <a:gd name="T70" fmla="*/ 36 w 72"/>
              <a:gd name="T71" fmla="*/ 22 h 60"/>
              <a:gd name="T72" fmla="*/ 39 w 72"/>
              <a:gd name="T73" fmla="*/ 17 h 60"/>
              <a:gd name="T74" fmla="*/ 51 w 72"/>
              <a:gd name="T75" fmla="*/ 7 h 60"/>
              <a:gd name="T76" fmla="*/ 51 w 72"/>
              <a:gd name="T77" fmla="*/ 0 h 60"/>
              <a:gd name="T78" fmla="*/ 49 w 72"/>
              <a:gd name="T79" fmla="*/ 5 h 60"/>
              <a:gd name="T80" fmla="*/ 36 w 72"/>
              <a:gd name="T81" fmla="*/ 15 h 60"/>
              <a:gd name="T82" fmla="*/ 31 w 72"/>
              <a:gd name="T83" fmla="*/ 12 h 60"/>
              <a:gd name="T84" fmla="*/ 28 w 72"/>
              <a:gd name="T85" fmla="*/ 7 h 60"/>
              <a:gd name="T86" fmla="*/ 25 w 72"/>
              <a:gd name="T87" fmla="*/ 11 h 60"/>
              <a:gd name="T88" fmla="*/ 13 w 72"/>
              <a:gd name="T89" fmla="*/ 22 h 60"/>
              <a:gd name="T90" fmla="*/ 13 w 72"/>
              <a:gd name="T91" fmla="*/ 28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2" h="60">
                <a:moveTo>
                  <a:pt x="72" y="13"/>
                </a:moveTo>
                <a:cubicBezTo>
                  <a:pt x="72" y="14"/>
                  <a:pt x="71" y="15"/>
                  <a:pt x="71" y="15"/>
                </a:cubicBezTo>
                <a:cubicBezTo>
                  <a:pt x="60" y="15"/>
                  <a:pt x="60" y="15"/>
                  <a:pt x="60" y="15"/>
                </a:cubicBezTo>
                <a:cubicBezTo>
                  <a:pt x="59" y="15"/>
                  <a:pt x="57" y="16"/>
                  <a:pt x="57" y="17"/>
                </a:cubicBezTo>
                <a:cubicBezTo>
                  <a:pt x="49" y="41"/>
                  <a:pt x="49" y="41"/>
                  <a:pt x="49" y="41"/>
                </a:cubicBezTo>
                <a:cubicBezTo>
                  <a:pt x="49" y="43"/>
                  <a:pt x="46" y="45"/>
                  <a:pt x="44" y="45"/>
                </a:cubicBezTo>
                <a:cubicBezTo>
                  <a:pt x="14" y="45"/>
                  <a:pt x="14" y="45"/>
                  <a:pt x="14" y="45"/>
                </a:cubicBezTo>
                <a:cubicBezTo>
                  <a:pt x="13" y="45"/>
                  <a:pt x="13" y="45"/>
                  <a:pt x="12" y="45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3" y="48"/>
                  <a:pt x="14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8" y="48"/>
                  <a:pt x="48" y="49"/>
                  <a:pt x="48" y="50"/>
                </a:cubicBezTo>
                <a:cubicBezTo>
                  <a:pt x="48" y="50"/>
                  <a:pt x="48" y="51"/>
                  <a:pt x="47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1" y="51"/>
                  <a:pt x="9" y="49"/>
                  <a:pt x="9" y="47"/>
                </a:cubicBezTo>
                <a:cubicBezTo>
                  <a:pt x="9" y="44"/>
                  <a:pt x="9" y="44"/>
                  <a:pt x="9" y="44"/>
                </a:cubicBezTo>
                <a:cubicBezTo>
                  <a:pt x="9" y="43"/>
                  <a:pt x="9" y="43"/>
                  <a:pt x="9" y="43"/>
                </a:cubicBezTo>
                <a:cubicBezTo>
                  <a:pt x="9" y="42"/>
                  <a:pt x="8" y="42"/>
                  <a:pt x="8" y="41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3"/>
                  <a:pt x="0" y="22"/>
                  <a:pt x="1" y="22"/>
                </a:cubicBezTo>
                <a:cubicBezTo>
                  <a:pt x="2" y="21"/>
                  <a:pt x="3" y="22"/>
                  <a:pt x="3" y="22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1"/>
                  <a:pt x="13" y="42"/>
                  <a:pt x="14" y="42"/>
                </a:cubicBezTo>
                <a:cubicBezTo>
                  <a:pt x="44" y="42"/>
                  <a:pt x="44" y="42"/>
                  <a:pt x="44" y="42"/>
                </a:cubicBezTo>
                <a:cubicBezTo>
                  <a:pt x="45" y="42"/>
                  <a:pt x="46" y="41"/>
                  <a:pt x="47" y="40"/>
                </a:cubicBezTo>
                <a:cubicBezTo>
                  <a:pt x="54" y="16"/>
                  <a:pt x="54" y="16"/>
                  <a:pt x="54" y="16"/>
                </a:cubicBezTo>
                <a:cubicBezTo>
                  <a:pt x="55" y="13"/>
                  <a:pt x="57" y="12"/>
                  <a:pt x="60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2"/>
                  <a:pt x="72" y="12"/>
                  <a:pt x="72" y="13"/>
                </a:cubicBezTo>
                <a:close/>
                <a:moveTo>
                  <a:pt x="18" y="56"/>
                </a:moveTo>
                <a:cubicBezTo>
                  <a:pt x="18" y="58"/>
                  <a:pt x="17" y="60"/>
                  <a:pt x="15" y="60"/>
                </a:cubicBezTo>
                <a:cubicBezTo>
                  <a:pt x="13" y="60"/>
                  <a:pt x="11" y="58"/>
                  <a:pt x="11" y="56"/>
                </a:cubicBezTo>
                <a:cubicBezTo>
                  <a:pt x="11" y="54"/>
                  <a:pt x="13" y="52"/>
                  <a:pt x="15" y="52"/>
                </a:cubicBezTo>
                <a:cubicBezTo>
                  <a:pt x="17" y="52"/>
                  <a:pt x="18" y="54"/>
                  <a:pt x="18" y="56"/>
                </a:cubicBezTo>
                <a:close/>
                <a:moveTo>
                  <a:pt x="16" y="56"/>
                </a:moveTo>
                <a:cubicBezTo>
                  <a:pt x="16" y="55"/>
                  <a:pt x="16" y="54"/>
                  <a:pt x="15" y="54"/>
                </a:cubicBezTo>
                <a:cubicBezTo>
                  <a:pt x="14" y="54"/>
                  <a:pt x="13" y="55"/>
                  <a:pt x="13" y="56"/>
                </a:cubicBezTo>
                <a:cubicBezTo>
                  <a:pt x="13" y="57"/>
                  <a:pt x="14" y="58"/>
                  <a:pt x="15" y="58"/>
                </a:cubicBezTo>
                <a:cubicBezTo>
                  <a:pt x="16" y="58"/>
                  <a:pt x="16" y="57"/>
                  <a:pt x="16" y="56"/>
                </a:cubicBezTo>
                <a:close/>
                <a:moveTo>
                  <a:pt x="45" y="56"/>
                </a:moveTo>
                <a:cubicBezTo>
                  <a:pt x="45" y="58"/>
                  <a:pt x="44" y="60"/>
                  <a:pt x="42" y="60"/>
                </a:cubicBezTo>
                <a:cubicBezTo>
                  <a:pt x="40" y="60"/>
                  <a:pt x="38" y="58"/>
                  <a:pt x="38" y="56"/>
                </a:cubicBezTo>
                <a:cubicBezTo>
                  <a:pt x="38" y="54"/>
                  <a:pt x="40" y="52"/>
                  <a:pt x="42" y="52"/>
                </a:cubicBezTo>
                <a:cubicBezTo>
                  <a:pt x="44" y="52"/>
                  <a:pt x="45" y="54"/>
                  <a:pt x="45" y="56"/>
                </a:cubicBezTo>
                <a:close/>
                <a:moveTo>
                  <a:pt x="43" y="56"/>
                </a:moveTo>
                <a:cubicBezTo>
                  <a:pt x="43" y="55"/>
                  <a:pt x="43" y="54"/>
                  <a:pt x="42" y="54"/>
                </a:cubicBezTo>
                <a:cubicBezTo>
                  <a:pt x="41" y="54"/>
                  <a:pt x="40" y="55"/>
                  <a:pt x="40" y="56"/>
                </a:cubicBezTo>
                <a:cubicBezTo>
                  <a:pt x="40" y="57"/>
                  <a:pt x="41" y="58"/>
                  <a:pt x="42" y="58"/>
                </a:cubicBezTo>
                <a:cubicBezTo>
                  <a:pt x="43" y="58"/>
                  <a:pt x="43" y="57"/>
                  <a:pt x="43" y="56"/>
                </a:cubicBezTo>
                <a:close/>
                <a:moveTo>
                  <a:pt x="46" y="35"/>
                </a:moveTo>
                <a:cubicBezTo>
                  <a:pt x="46" y="34"/>
                  <a:pt x="45" y="34"/>
                  <a:pt x="45" y="34"/>
                </a:cubicBezTo>
                <a:cubicBezTo>
                  <a:pt x="12" y="34"/>
                  <a:pt x="12" y="34"/>
                  <a:pt x="12" y="34"/>
                </a:cubicBezTo>
                <a:cubicBezTo>
                  <a:pt x="11" y="34"/>
                  <a:pt x="11" y="34"/>
                  <a:pt x="11" y="35"/>
                </a:cubicBezTo>
                <a:cubicBezTo>
                  <a:pt x="11" y="35"/>
                  <a:pt x="11" y="36"/>
                  <a:pt x="12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5"/>
                  <a:pt x="46" y="35"/>
                </a:cubicBezTo>
                <a:close/>
                <a:moveTo>
                  <a:pt x="13" y="38"/>
                </a:moveTo>
                <a:cubicBezTo>
                  <a:pt x="13" y="38"/>
                  <a:pt x="12" y="39"/>
                  <a:pt x="12" y="39"/>
                </a:cubicBezTo>
                <a:cubicBezTo>
                  <a:pt x="12" y="40"/>
                  <a:pt x="13" y="40"/>
                  <a:pt x="13" y="40"/>
                </a:cubicBezTo>
                <a:cubicBezTo>
                  <a:pt x="43" y="40"/>
                  <a:pt x="43" y="40"/>
                  <a:pt x="43" y="40"/>
                </a:cubicBezTo>
                <a:cubicBezTo>
                  <a:pt x="44" y="40"/>
                  <a:pt x="44" y="40"/>
                  <a:pt x="44" y="39"/>
                </a:cubicBezTo>
                <a:cubicBezTo>
                  <a:pt x="44" y="39"/>
                  <a:pt x="44" y="38"/>
                  <a:pt x="43" y="38"/>
                </a:cubicBezTo>
                <a:lnTo>
                  <a:pt x="13" y="38"/>
                </a:lnTo>
                <a:close/>
                <a:moveTo>
                  <a:pt x="13" y="28"/>
                </a:moveTo>
                <a:cubicBezTo>
                  <a:pt x="14" y="28"/>
                  <a:pt x="16" y="27"/>
                  <a:pt x="16" y="25"/>
                </a:cubicBezTo>
                <a:cubicBezTo>
                  <a:pt x="16" y="24"/>
                  <a:pt x="16" y="24"/>
                  <a:pt x="1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7" y="13"/>
                  <a:pt x="27" y="14"/>
                  <a:pt x="28" y="14"/>
                </a:cubicBezTo>
                <a:cubicBezTo>
                  <a:pt x="28" y="14"/>
                  <a:pt x="29" y="13"/>
                  <a:pt x="29" y="13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18"/>
                  <a:pt x="33" y="18"/>
                  <a:pt x="33" y="19"/>
                </a:cubicBezTo>
                <a:cubicBezTo>
                  <a:pt x="33" y="20"/>
                  <a:pt x="34" y="22"/>
                  <a:pt x="36" y="22"/>
                </a:cubicBezTo>
                <a:cubicBezTo>
                  <a:pt x="38" y="22"/>
                  <a:pt x="39" y="20"/>
                  <a:pt x="39" y="19"/>
                </a:cubicBezTo>
                <a:cubicBezTo>
                  <a:pt x="39" y="18"/>
                  <a:pt x="39" y="18"/>
                  <a:pt x="39" y="17"/>
                </a:cubicBezTo>
                <a:cubicBezTo>
                  <a:pt x="50" y="6"/>
                  <a:pt x="50" y="6"/>
                  <a:pt x="50" y="6"/>
                </a:cubicBezTo>
                <a:cubicBezTo>
                  <a:pt x="50" y="7"/>
                  <a:pt x="51" y="7"/>
                  <a:pt x="51" y="7"/>
                </a:cubicBezTo>
                <a:cubicBezTo>
                  <a:pt x="53" y="7"/>
                  <a:pt x="54" y="5"/>
                  <a:pt x="54" y="4"/>
                </a:cubicBezTo>
                <a:cubicBezTo>
                  <a:pt x="54" y="2"/>
                  <a:pt x="53" y="0"/>
                  <a:pt x="51" y="0"/>
                </a:cubicBezTo>
                <a:cubicBezTo>
                  <a:pt x="50" y="0"/>
                  <a:pt x="48" y="2"/>
                  <a:pt x="48" y="4"/>
                </a:cubicBezTo>
                <a:cubicBezTo>
                  <a:pt x="48" y="4"/>
                  <a:pt x="48" y="5"/>
                  <a:pt x="49" y="5"/>
                </a:cubicBezTo>
                <a:cubicBezTo>
                  <a:pt x="38" y="16"/>
                  <a:pt x="38" y="16"/>
                  <a:pt x="38" y="16"/>
                </a:cubicBezTo>
                <a:cubicBezTo>
                  <a:pt x="37" y="16"/>
                  <a:pt x="37" y="15"/>
                  <a:pt x="36" y="15"/>
                </a:cubicBezTo>
                <a:cubicBezTo>
                  <a:pt x="36" y="15"/>
                  <a:pt x="35" y="16"/>
                  <a:pt x="35" y="16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1"/>
                  <a:pt x="31" y="11"/>
                  <a:pt x="31" y="10"/>
                </a:cubicBezTo>
                <a:cubicBezTo>
                  <a:pt x="31" y="9"/>
                  <a:pt x="30" y="7"/>
                  <a:pt x="28" y="7"/>
                </a:cubicBezTo>
                <a:cubicBezTo>
                  <a:pt x="26" y="7"/>
                  <a:pt x="25" y="9"/>
                  <a:pt x="25" y="10"/>
                </a:cubicBezTo>
                <a:cubicBezTo>
                  <a:pt x="25" y="11"/>
                  <a:pt x="25" y="11"/>
                  <a:pt x="25" y="11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3" y="22"/>
                  <a:pt x="13" y="22"/>
                </a:cubicBezTo>
                <a:cubicBezTo>
                  <a:pt x="11" y="22"/>
                  <a:pt x="10" y="23"/>
                  <a:pt x="10" y="25"/>
                </a:cubicBezTo>
                <a:cubicBezTo>
                  <a:pt x="10" y="27"/>
                  <a:pt x="11" y="28"/>
                  <a:pt x="13" y="2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07" tIns="45704" rIns="91407" bIns="45704" numCol="1" anchor="t" anchorCtr="0" compatLnSpc="1"/>
          <a:lstStyle/>
          <a:p>
            <a:pPr defTabSz="1218565">
              <a:defRPr/>
            </a:pPr>
            <a:endParaRPr lang="en-US" kern="0">
              <a:solidFill>
                <a:prstClr val="black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6" name="Freeform 20"/>
          <p:cNvSpPr>
            <a:spLocks noEditPoints="1"/>
          </p:cNvSpPr>
          <p:nvPr/>
        </p:nvSpPr>
        <p:spPr bwMode="auto">
          <a:xfrm>
            <a:off x="4442331" y="2142744"/>
            <a:ext cx="525133" cy="487321"/>
          </a:xfrm>
          <a:custGeom>
            <a:avLst/>
            <a:gdLst>
              <a:gd name="T0" fmla="*/ 55 w 70"/>
              <a:gd name="T1" fmla="*/ 45 h 65"/>
              <a:gd name="T2" fmla="*/ 55 w 70"/>
              <a:gd name="T3" fmla="*/ 35 h 65"/>
              <a:gd name="T4" fmla="*/ 29 w 70"/>
              <a:gd name="T5" fmla="*/ 25 h 65"/>
              <a:gd name="T6" fmla="*/ 40 w 70"/>
              <a:gd name="T7" fmla="*/ 50 h 65"/>
              <a:gd name="T8" fmla="*/ 49 w 70"/>
              <a:gd name="T9" fmla="*/ 51 h 65"/>
              <a:gd name="T10" fmla="*/ 64 w 70"/>
              <a:gd name="T11" fmla="*/ 65 h 65"/>
              <a:gd name="T12" fmla="*/ 48 w 70"/>
              <a:gd name="T13" fmla="*/ 44 h 65"/>
              <a:gd name="T14" fmla="*/ 28 w 70"/>
              <a:gd name="T15" fmla="*/ 35 h 65"/>
              <a:gd name="T16" fmla="*/ 48 w 70"/>
              <a:gd name="T17" fmla="*/ 27 h 65"/>
              <a:gd name="T18" fmla="*/ 50 w 70"/>
              <a:gd name="T19" fmla="*/ 47 h 65"/>
              <a:gd name="T20" fmla="*/ 51 w 70"/>
              <a:gd name="T21" fmla="*/ 45 h 65"/>
              <a:gd name="T22" fmla="*/ 66 w 70"/>
              <a:gd name="T23" fmla="*/ 61 h 65"/>
              <a:gd name="T24" fmla="*/ 52 w 70"/>
              <a:gd name="T25" fmla="*/ 50 h 65"/>
              <a:gd name="T26" fmla="*/ 53 w 70"/>
              <a:gd name="T27" fmla="*/ 49 h 65"/>
              <a:gd name="T28" fmla="*/ 55 w 70"/>
              <a:gd name="T29" fmla="*/ 48 h 65"/>
              <a:gd name="T30" fmla="*/ 66 w 70"/>
              <a:gd name="T31" fmla="*/ 61 h 65"/>
              <a:gd name="T32" fmla="*/ 34 w 70"/>
              <a:gd name="T33" fmla="*/ 42 h 65"/>
              <a:gd name="T34" fmla="*/ 32 w 70"/>
              <a:gd name="T35" fmla="*/ 43 h 65"/>
              <a:gd name="T36" fmla="*/ 34 w 70"/>
              <a:gd name="T37" fmla="*/ 28 h 65"/>
              <a:gd name="T38" fmla="*/ 39 w 70"/>
              <a:gd name="T39" fmla="*/ 60 h 65"/>
              <a:gd name="T40" fmla="*/ 33 w 70"/>
              <a:gd name="T41" fmla="*/ 60 h 65"/>
              <a:gd name="T42" fmla="*/ 31 w 70"/>
              <a:gd name="T43" fmla="*/ 60 h 65"/>
              <a:gd name="T44" fmla="*/ 28 w 70"/>
              <a:gd name="T45" fmla="*/ 47 h 65"/>
              <a:gd name="T46" fmla="*/ 18 w 70"/>
              <a:gd name="T47" fmla="*/ 33 h 65"/>
              <a:gd name="T48" fmla="*/ 18 w 70"/>
              <a:gd name="T49" fmla="*/ 31 h 65"/>
              <a:gd name="T50" fmla="*/ 31 w 70"/>
              <a:gd name="T51" fmla="*/ 21 h 65"/>
              <a:gd name="T52" fmla="*/ 45 w 70"/>
              <a:gd name="T53" fmla="*/ 19 h 65"/>
              <a:gd name="T54" fmla="*/ 47 w 70"/>
              <a:gd name="T55" fmla="*/ 19 h 65"/>
              <a:gd name="T56" fmla="*/ 56 w 70"/>
              <a:gd name="T57" fmla="*/ 33 h 65"/>
              <a:gd name="T58" fmla="*/ 55 w 70"/>
              <a:gd name="T59" fmla="*/ 43 h 65"/>
              <a:gd name="T60" fmla="*/ 60 w 70"/>
              <a:gd name="T61" fmla="*/ 45 h 65"/>
              <a:gd name="T62" fmla="*/ 32 w 70"/>
              <a:gd name="T63" fmla="*/ 0 h 65"/>
              <a:gd name="T64" fmla="*/ 51 w 70"/>
              <a:gd name="T65" fmla="*/ 57 h 65"/>
              <a:gd name="T66" fmla="*/ 60 w 70"/>
              <a:gd name="T67" fmla="*/ 24 h 65"/>
              <a:gd name="T68" fmla="*/ 60 w 70"/>
              <a:gd name="T69" fmla="*/ 24 h 65"/>
              <a:gd name="T70" fmla="*/ 33 w 70"/>
              <a:gd name="T71" fmla="*/ 15 h 65"/>
              <a:gd name="T72" fmla="*/ 31 w 70"/>
              <a:gd name="T73" fmla="*/ 15 h 65"/>
              <a:gd name="T74" fmla="*/ 25 w 70"/>
              <a:gd name="T75" fmla="*/ 4 h 65"/>
              <a:gd name="T76" fmla="*/ 25 w 70"/>
              <a:gd name="T77" fmla="*/ 4 h 65"/>
              <a:gd name="T78" fmla="*/ 3 w 70"/>
              <a:gd name="T79" fmla="*/ 31 h 65"/>
              <a:gd name="T80" fmla="*/ 17 w 70"/>
              <a:gd name="T81" fmla="*/ 44 h 65"/>
              <a:gd name="T82" fmla="*/ 4 w 70"/>
              <a:gd name="T83" fmla="*/ 39 h 65"/>
              <a:gd name="T84" fmla="*/ 4 w 70"/>
              <a:gd name="T85" fmla="*/ 3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0" h="65">
                <a:moveTo>
                  <a:pt x="68" y="55"/>
                </a:moveTo>
                <a:cubicBezTo>
                  <a:pt x="59" y="47"/>
                  <a:pt x="59" y="47"/>
                  <a:pt x="59" y="47"/>
                </a:cubicBezTo>
                <a:cubicBezTo>
                  <a:pt x="58" y="46"/>
                  <a:pt x="56" y="45"/>
                  <a:pt x="55" y="45"/>
                </a:cubicBezTo>
                <a:cubicBezTo>
                  <a:pt x="54" y="45"/>
                  <a:pt x="54" y="45"/>
                  <a:pt x="54" y="45"/>
                </a:cubicBezTo>
                <a:cubicBezTo>
                  <a:pt x="52" y="44"/>
                  <a:pt x="52" y="44"/>
                  <a:pt x="52" y="44"/>
                </a:cubicBezTo>
                <a:cubicBezTo>
                  <a:pt x="54" y="41"/>
                  <a:pt x="55" y="38"/>
                  <a:pt x="55" y="35"/>
                </a:cubicBezTo>
                <a:cubicBezTo>
                  <a:pt x="55" y="31"/>
                  <a:pt x="53" y="28"/>
                  <a:pt x="50" y="25"/>
                </a:cubicBezTo>
                <a:cubicBezTo>
                  <a:pt x="47" y="22"/>
                  <a:pt x="44" y="21"/>
                  <a:pt x="40" y="21"/>
                </a:cubicBezTo>
                <a:cubicBezTo>
                  <a:pt x="36" y="21"/>
                  <a:pt x="32" y="22"/>
                  <a:pt x="29" y="25"/>
                </a:cubicBezTo>
                <a:cubicBezTo>
                  <a:pt x="26" y="28"/>
                  <a:pt x="25" y="31"/>
                  <a:pt x="25" y="35"/>
                </a:cubicBezTo>
                <a:cubicBezTo>
                  <a:pt x="25" y="39"/>
                  <a:pt x="26" y="43"/>
                  <a:pt x="29" y="46"/>
                </a:cubicBezTo>
                <a:cubicBezTo>
                  <a:pt x="32" y="49"/>
                  <a:pt x="36" y="50"/>
                  <a:pt x="40" y="50"/>
                </a:cubicBezTo>
                <a:cubicBezTo>
                  <a:pt x="43" y="50"/>
                  <a:pt x="46" y="50"/>
                  <a:pt x="48" y="48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50"/>
                  <a:pt x="49" y="50"/>
                  <a:pt x="49" y="51"/>
                </a:cubicBezTo>
                <a:cubicBezTo>
                  <a:pt x="49" y="52"/>
                  <a:pt x="50" y="53"/>
                  <a:pt x="51" y="55"/>
                </a:cubicBezTo>
                <a:cubicBezTo>
                  <a:pt x="60" y="63"/>
                  <a:pt x="60" y="63"/>
                  <a:pt x="60" y="63"/>
                </a:cubicBezTo>
                <a:cubicBezTo>
                  <a:pt x="61" y="64"/>
                  <a:pt x="62" y="65"/>
                  <a:pt x="64" y="65"/>
                </a:cubicBezTo>
                <a:cubicBezTo>
                  <a:pt x="65" y="65"/>
                  <a:pt x="67" y="64"/>
                  <a:pt x="68" y="63"/>
                </a:cubicBezTo>
                <a:cubicBezTo>
                  <a:pt x="70" y="61"/>
                  <a:pt x="70" y="58"/>
                  <a:pt x="68" y="55"/>
                </a:cubicBezTo>
                <a:close/>
                <a:moveTo>
                  <a:pt x="48" y="44"/>
                </a:moveTo>
                <a:cubicBezTo>
                  <a:pt x="46" y="46"/>
                  <a:pt x="43" y="47"/>
                  <a:pt x="40" y="47"/>
                </a:cubicBezTo>
                <a:cubicBezTo>
                  <a:pt x="37" y="47"/>
                  <a:pt x="34" y="46"/>
                  <a:pt x="31" y="44"/>
                </a:cubicBezTo>
                <a:cubicBezTo>
                  <a:pt x="29" y="42"/>
                  <a:pt x="28" y="39"/>
                  <a:pt x="28" y="35"/>
                </a:cubicBezTo>
                <a:cubicBezTo>
                  <a:pt x="28" y="32"/>
                  <a:pt x="29" y="29"/>
                  <a:pt x="31" y="27"/>
                </a:cubicBezTo>
                <a:cubicBezTo>
                  <a:pt x="34" y="25"/>
                  <a:pt x="37" y="24"/>
                  <a:pt x="40" y="24"/>
                </a:cubicBezTo>
                <a:cubicBezTo>
                  <a:pt x="43" y="24"/>
                  <a:pt x="46" y="25"/>
                  <a:pt x="48" y="27"/>
                </a:cubicBezTo>
                <a:cubicBezTo>
                  <a:pt x="53" y="32"/>
                  <a:pt x="53" y="39"/>
                  <a:pt x="48" y="44"/>
                </a:cubicBezTo>
                <a:close/>
                <a:moveTo>
                  <a:pt x="51" y="47"/>
                </a:moveTo>
                <a:cubicBezTo>
                  <a:pt x="51" y="47"/>
                  <a:pt x="50" y="47"/>
                  <a:pt x="50" y="47"/>
                </a:cubicBezTo>
                <a:cubicBezTo>
                  <a:pt x="49" y="47"/>
                  <a:pt x="49" y="47"/>
                  <a:pt x="49" y="47"/>
                </a:cubicBezTo>
                <a:cubicBezTo>
                  <a:pt x="50" y="46"/>
                  <a:pt x="50" y="46"/>
                  <a:pt x="50" y="46"/>
                </a:cubicBezTo>
                <a:cubicBezTo>
                  <a:pt x="51" y="46"/>
                  <a:pt x="51" y="45"/>
                  <a:pt x="51" y="45"/>
                </a:cubicBezTo>
                <a:cubicBezTo>
                  <a:pt x="52" y="46"/>
                  <a:pt x="52" y="46"/>
                  <a:pt x="52" y="46"/>
                </a:cubicBezTo>
                <a:cubicBezTo>
                  <a:pt x="51" y="46"/>
                  <a:pt x="51" y="46"/>
                  <a:pt x="51" y="47"/>
                </a:cubicBezTo>
                <a:close/>
                <a:moveTo>
                  <a:pt x="66" y="61"/>
                </a:moveTo>
                <a:cubicBezTo>
                  <a:pt x="65" y="62"/>
                  <a:pt x="63" y="62"/>
                  <a:pt x="62" y="61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2" y="51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49"/>
                  <a:pt x="52" y="49"/>
                </a:cubicBezTo>
                <a:cubicBezTo>
                  <a:pt x="53" y="49"/>
                  <a:pt x="53" y="49"/>
                  <a:pt x="53" y="49"/>
                </a:cubicBezTo>
                <a:cubicBezTo>
                  <a:pt x="53" y="48"/>
                  <a:pt x="53" y="48"/>
                  <a:pt x="54" y="48"/>
                </a:cubicBezTo>
                <a:cubicBezTo>
                  <a:pt x="54" y="48"/>
                  <a:pt x="54" y="48"/>
                  <a:pt x="54" y="48"/>
                </a:cubicBezTo>
                <a:cubicBezTo>
                  <a:pt x="54" y="48"/>
                  <a:pt x="54" y="48"/>
                  <a:pt x="55" y="48"/>
                </a:cubicBezTo>
                <a:cubicBezTo>
                  <a:pt x="55" y="48"/>
                  <a:pt x="56" y="48"/>
                  <a:pt x="57" y="49"/>
                </a:cubicBezTo>
                <a:cubicBezTo>
                  <a:pt x="65" y="58"/>
                  <a:pt x="65" y="58"/>
                  <a:pt x="65" y="58"/>
                </a:cubicBezTo>
                <a:cubicBezTo>
                  <a:pt x="66" y="59"/>
                  <a:pt x="67" y="60"/>
                  <a:pt x="66" y="61"/>
                </a:cubicBezTo>
                <a:close/>
                <a:moveTo>
                  <a:pt x="34" y="29"/>
                </a:moveTo>
                <a:cubicBezTo>
                  <a:pt x="32" y="31"/>
                  <a:pt x="31" y="33"/>
                  <a:pt x="31" y="35"/>
                </a:cubicBezTo>
                <a:cubicBezTo>
                  <a:pt x="31" y="38"/>
                  <a:pt x="32" y="40"/>
                  <a:pt x="34" y="42"/>
                </a:cubicBezTo>
                <a:cubicBezTo>
                  <a:pt x="34" y="42"/>
                  <a:pt x="34" y="43"/>
                  <a:pt x="34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2" y="43"/>
                  <a:pt x="32" y="43"/>
                </a:cubicBezTo>
                <a:cubicBezTo>
                  <a:pt x="30" y="41"/>
                  <a:pt x="29" y="38"/>
                  <a:pt x="29" y="35"/>
                </a:cubicBezTo>
                <a:cubicBezTo>
                  <a:pt x="29" y="33"/>
                  <a:pt x="30" y="30"/>
                  <a:pt x="32" y="28"/>
                </a:cubicBezTo>
                <a:cubicBezTo>
                  <a:pt x="33" y="28"/>
                  <a:pt x="33" y="28"/>
                  <a:pt x="34" y="28"/>
                </a:cubicBezTo>
                <a:cubicBezTo>
                  <a:pt x="34" y="28"/>
                  <a:pt x="34" y="29"/>
                  <a:pt x="34" y="29"/>
                </a:cubicBezTo>
                <a:close/>
                <a:moveTo>
                  <a:pt x="49" y="55"/>
                </a:moveTo>
                <a:cubicBezTo>
                  <a:pt x="46" y="57"/>
                  <a:pt x="43" y="59"/>
                  <a:pt x="39" y="60"/>
                </a:cubicBezTo>
                <a:cubicBezTo>
                  <a:pt x="41" y="58"/>
                  <a:pt x="43" y="55"/>
                  <a:pt x="45" y="52"/>
                </a:cubicBezTo>
                <a:cubicBezTo>
                  <a:pt x="44" y="52"/>
                  <a:pt x="43" y="52"/>
                  <a:pt x="42" y="52"/>
                </a:cubicBezTo>
                <a:cubicBezTo>
                  <a:pt x="40" y="57"/>
                  <a:pt x="37" y="60"/>
                  <a:pt x="33" y="60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0"/>
                  <a:pt x="31" y="50"/>
                </a:cubicBezTo>
                <a:cubicBezTo>
                  <a:pt x="31" y="60"/>
                  <a:pt x="31" y="60"/>
                  <a:pt x="31" y="60"/>
                </a:cubicBezTo>
                <a:cubicBezTo>
                  <a:pt x="26" y="60"/>
                  <a:pt x="22" y="54"/>
                  <a:pt x="20" y="47"/>
                </a:cubicBezTo>
                <a:cubicBezTo>
                  <a:pt x="22" y="47"/>
                  <a:pt x="25" y="48"/>
                  <a:pt x="28" y="48"/>
                </a:cubicBezTo>
                <a:cubicBezTo>
                  <a:pt x="28" y="48"/>
                  <a:pt x="28" y="48"/>
                  <a:pt x="28" y="47"/>
                </a:cubicBezTo>
                <a:cubicBezTo>
                  <a:pt x="27" y="47"/>
                  <a:pt x="27" y="46"/>
                  <a:pt x="26" y="46"/>
                </a:cubicBezTo>
                <a:cubicBezTo>
                  <a:pt x="24" y="45"/>
                  <a:pt x="21" y="45"/>
                  <a:pt x="19" y="44"/>
                </a:cubicBezTo>
                <a:cubicBezTo>
                  <a:pt x="18" y="41"/>
                  <a:pt x="18" y="37"/>
                  <a:pt x="18" y="33"/>
                </a:cubicBezTo>
                <a:cubicBezTo>
                  <a:pt x="23" y="33"/>
                  <a:pt x="23" y="33"/>
                  <a:pt x="23" y="33"/>
                </a:cubicBezTo>
                <a:cubicBezTo>
                  <a:pt x="23" y="32"/>
                  <a:pt x="23" y="31"/>
                  <a:pt x="24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6"/>
                  <a:pt x="18" y="22"/>
                  <a:pt x="19" y="19"/>
                </a:cubicBezTo>
                <a:cubicBezTo>
                  <a:pt x="23" y="18"/>
                  <a:pt x="27" y="17"/>
                  <a:pt x="31" y="17"/>
                </a:cubicBezTo>
                <a:cubicBezTo>
                  <a:pt x="31" y="21"/>
                  <a:pt x="31" y="21"/>
                  <a:pt x="31" y="21"/>
                </a:cubicBezTo>
                <a:cubicBezTo>
                  <a:pt x="32" y="21"/>
                  <a:pt x="32" y="20"/>
                  <a:pt x="33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7" y="17"/>
                  <a:pt x="41" y="18"/>
                  <a:pt x="45" y="19"/>
                </a:cubicBezTo>
                <a:cubicBezTo>
                  <a:pt x="45" y="19"/>
                  <a:pt x="45" y="19"/>
                  <a:pt x="45" y="20"/>
                </a:cubicBezTo>
                <a:cubicBezTo>
                  <a:pt x="46" y="20"/>
                  <a:pt x="47" y="20"/>
                  <a:pt x="48" y="21"/>
                </a:cubicBezTo>
                <a:cubicBezTo>
                  <a:pt x="47" y="20"/>
                  <a:pt x="47" y="20"/>
                  <a:pt x="47" y="19"/>
                </a:cubicBezTo>
                <a:cubicBezTo>
                  <a:pt x="55" y="22"/>
                  <a:pt x="60" y="26"/>
                  <a:pt x="61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2"/>
                  <a:pt x="56" y="33"/>
                </a:cubicBezTo>
                <a:cubicBezTo>
                  <a:pt x="61" y="33"/>
                  <a:pt x="61" y="33"/>
                  <a:pt x="61" y="33"/>
                </a:cubicBezTo>
                <a:cubicBezTo>
                  <a:pt x="61" y="35"/>
                  <a:pt x="59" y="38"/>
                  <a:pt x="56" y="40"/>
                </a:cubicBezTo>
                <a:cubicBezTo>
                  <a:pt x="56" y="41"/>
                  <a:pt x="55" y="42"/>
                  <a:pt x="55" y="43"/>
                </a:cubicBezTo>
                <a:cubicBezTo>
                  <a:pt x="57" y="41"/>
                  <a:pt x="59" y="40"/>
                  <a:pt x="60" y="39"/>
                </a:cubicBezTo>
                <a:cubicBezTo>
                  <a:pt x="60" y="40"/>
                  <a:pt x="59" y="42"/>
                  <a:pt x="58" y="44"/>
                </a:cubicBezTo>
                <a:cubicBezTo>
                  <a:pt x="59" y="44"/>
                  <a:pt x="60" y="45"/>
                  <a:pt x="60" y="45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1"/>
                  <a:pt x="64" y="37"/>
                  <a:pt x="64" y="32"/>
                </a:cubicBezTo>
                <a:cubicBezTo>
                  <a:pt x="64" y="14"/>
                  <a:pt x="50" y="0"/>
                  <a:pt x="32" y="0"/>
                </a:cubicBezTo>
                <a:cubicBezTo>
                  <a:pt x="15" y="0"/>
                  <a:pt x="0" y="14"/>
                  <a:pt x="0" y="32"/>
                </a:cubicBezTo>
                <a:cubicBezTo>
                  <a:pt x="0" y="49"/>
                  <a:pt x="15" y="63"/>
                  <a:pt x="32" y="63"/>
                </a:cubicBezTo>
                <a:cubicBezTo>
                  <a:pt x="39" y="63"/>
                  <a:pt x="46" y="61"/>
                  <a:pt x="51" y="57"/>
                </a:cubicBezTo>
                <a:cubicBezTo>
                  <a:pt x="50" y="56"/>
                  <a:pt x="50" y="56"/>
                  <a:pt x="50" y="56"/>
                </a:cubicBezTo>
                <a:cubicBezTo>
                  <a:pt x="49" y="56"/>
                  <a:pt x="49" y="55"/>
                  <a:pt x="49" y="55"/>
                </a:cubicBezTo>
                <a:close/>
                <a:moveTo>
                  <a:pt x="60" y="24"/>
                </a:moveTo>
                <a:cubicBezTo>
                  <a:pt x="57" y="21"/>
                  <a:pt x="53" y="19"/>
                  <a:pt x="47" y="17"/>
                </a:cubicBezTo>
                <a:cubicBezTo>
                  <a:pt x="45" y="11"/>
                  <a:pt x="42" y="6"/>
                  <a:pt x="39" y="4"/>
                </a:cubicBezTo>
                <a:cubicBezTo>
                  <a:pt x="50" y="6"/>
                  <a:pt x="58" y="14"/>
                  <a:pt x="60" y="24"/>
                </a:cubicBezTo>
                <a:close/>
                <a:moveTo>
                  <a:pt x="33" y="3"/>
                </a:moveTo>
                <a:cubicBezTo>
                  <a:pt x="38" y="3"/>
                  <a:pt x="42" y="9"/>
                  <a:pt x="44" y="16"/>
                </a:cubicBezTo>
                <a:cubicBezTo>
                  <a:pt x="41" y="16"/>
                  <a:pt x="37" y="15"/>
                  <a:pt x="33" y="15"/>
                </a:cubicBezTo>
                <a:lnTo>
                  <a:pt x="33" y="3"/>
                </a:lnTo>
                <a:close/>
                <a:moveTo>
                  <a:pt x="31" y="3"/>
                </a:moveTo>
                <a:cubicBezTo>
                  <a:pt x="31" y="15"/>
                  <a:pt x="31" y="15"/>
                  <a:pt x="31" y="15"/>
                </a:cubicBezTo>
                <a:cubicBezTo>
                  <a:pt x="27" y="15"/>
                  <a:pt x="23" y="16"/>
                  <a:pt x="20" y="16"/>
                </a:cubicBezTo>
                <a:cubicBezTo>
                  <a:pt x="22" y="9"/>
                  <a:pt x="26" y="3"/>
                  <a:pt x="31" y="3"/>
                </a:cubicBezTo>
                <a:close/>
                <a:moveTo>
                  <a:pt x="25" y="4"/>
                </a:moveTo>
                <a:cubicBezTo>
                  <a:pt x="22" y="6"/>
                  <a:pt x="19" y="11"/>
                  <a:pt x="18" y="17"/>
                </a:cubicBezTo>
                <a:cubicBezTo>
                  <a:pt x="12" y="19"/>
                  <a:pt x="7" y="21"/>
                  <a:pt x="4" y="24"/>
                </a:cubicBezTo>
                <a:cubicBezTo>
                  <a:pt x="7" y="14"/>
                  <a:pt x="15" y="6"/>
                  <a:pt x="25" y="4"/>
                </a:cubicBezTo>
                <a:close/>
                <a:moveTo>
                  <a:pt x="17" y="19"/>
                </a:moveTo>
                <a:cubicBezTo>
                  <a:pt x="16" y="23"/>
                  <a:pt x="16" y="27"/>
                  <a:pt x="16" y="31"/>
                </a:cubicBezTo>
                <a:cubicBezTo>
                  <a:pt x="3" y="31"/>
                  <a:pt x="3" y="31"/>
                  <a:pt x="3" y="31"/>
                </a:cubicBezTo>
                <a:cubicBezTo>
                  <a:pt x="4" y="26"/>
                  <a:pt x="9" y="22"/>
                  <a:pt x="17" y="19"/>
                </a:cubicBezTo>
                <a:close/>
                <a:moveTo>
                  <a:pt x="16" y="33"/>
                </a:moveTo>
                <a:cubicBezTo>
                  <a:pt x="16" y="37"/>
                  <a:pt x="16" y="40"/>
                  <a:pt x="17" y="44"/>
                </a:cubicBezTo>
                <a:cubicBezTo>
                  <a:pt x="9" y="41"/>
                  <a:pt x="4" y="37"/>
                  <a:pt x="3" y="33"/>
                </a:cubicBezTo>
                <a:lnTo>
                  <a:pt x="16" y="33"/>
                </a:lnTo>
                <a:close/>
                <a:moveTo>
                  <a:pt x="4" y="39"/>
                </a:moveTo>
                <a:cubicBezTo>
                  <a:pt x="7" y="42"/>
                  <a:pt x="12" y="44"/>
                  <a:pt x="18" y="46"/>
                </a:cubicBezTo>
                <a:cubicBezTo>
                  <a:pt x="19" y="52"/>
                  <a:pt x="22" y="57"/>
                  <a:pt x="25" y="60"/>
                </a:cubicBezTo>
                <a:cubicBezTo>
                  <a:pt x="15" y="57"/>
                  <a:pt x="7" y="49"/>
                  <a:pt x="4" y="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07" tIns="45704" rIns="91407" bIns="45704" numCol="1" anchor="t" anchorCtr="0" compatLnSpc="1"/>
          <a:lstStyle/>
          <a:p>
            <a:pPr defTabSz="1218565">
              <a:defRPr/>
            </a:pPr>
            <a:endParaRPr lang="en-US" kern="0">
              <a:solidFill>
                <a:prstClr val="black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" name="Freeform 24"/>
          <p:cNvSpPr>
            <a:spLocks noEditPoints="1"/>
          </p:cNvSpPr>
          <p:nvPr/>
        </p:nvSpPr>
        <p:spPr bwMode="auto">
          <a:xfrm>
            <a:off x="3537299" y="2631734"/>
            <a:ext cx="706984" cy="745953"/>
          </a:xfrm>
          <a:custGeom>
            <a:avLst/>
            <a:gdLst>
              <a:gd name="T0" fmla="*/ 22 w 62"/>
              <a:gd name="T1" fmla="*/ 32 h 65"/>
              <a:gd name="T2" fmla="*/ 22 w 62"/>
              <a:gd name="T3" fmla="*/ 52 h 65"/>
              <a:gd name="T4" fmla="*/ 26 w 62"/>
              <a:gd name="T5" fmla="*/ 43 h 65"/>
              <a:gd name="T6" fmla="*/ 47 w 62"/>
              <a:gd name="T7" fmla="*/ 7 h 65"/>
              <a:gd name="T8" fmla="*/ 47 w 62"/>
              <a:gd name="T9" fmla="*/ 19 h 65"/>
              <a:gd name="T10" fmla="*/ 40 w 62"/>
              <a:gd name="T11" fmla="*/ 37 h 65"/>
              <a:gd name="T12" fmla="*/ 36 w 62"/>
              <a:gd name="T13" fmla="*/ 27 h 65"/>
              <a:gd name="T14" fmla="*/ 32 w 62"/>
              <a:gd name="T15" fmla="*/ 26 h 65"/>
              <a:gd name="T16" fmla="*/ 24 w 62"/>
              <a:gd name="T17" fmla="*/ 22 h 65"/>
              <a:gd name="T18" fmla="*/ 18 w 62"/>
              <a:gd name="T19" fmla="*/ 21 h 65"/>
              <a:gd name="T20" fmla="*/ 11 w 62"/>
              <a:gd name="T21" fmla="*/ 28 h 65"/>
              <a:gd name="T22" fmla="*/ 6 w 62"/>
              <a:gd name="T23" fmla="*/ 28 h 65"/>
              <a:gd name="T24" fmla="*/ 3 w 62"/>
              <a:gd name="T25" fmla="*/ 38 h 65"/>
              <a:gd name="T26" fmla="*/ 0 w 62"/>
              <a:gd name="T27" fmla="*/ 43 h 65"/>
              <a:gd name="T28" fmla="*/ 3 w 62"/>
              <a:gd name="T29" fmla="*/ 47 h 65"/>
              <a:gd name="T30" fmla="*/ 6 w 62"/>
              <a:gd name="T31" fmla="*/ 58 h 65"/>
              <a:gd name="T32" fmla="*/ 11 w 62"/>
              <a:gd name="T33" fmla="*/ 58 h 65"/>
              <a:gd name="T34" fmla="*/ 18 w 62"/>
              <a:gd name="T35" fmla="*/ 65 h 65"/>
              <a:gd name="T36" fmla="*/ 24 w 62"/>
              <a:gd name="T37" fmla="*/ 64 h 65"/>
              <a:gd name="T38" fmla="*/ 32 w 62"/>
              <a:gd name="T39" fmla="*/ 60 h 65"/>
              <a:gd name="T40" fmla="*/ 36 w 62"/>
              <a:gd name="T41" fmla="*/ 59 h 65"/>
              <a:gd name="T42" fmla="*/ 40 w 62"/>
              <a:gd name="T43" fmla="*/ 49 h 65"/>
              <a:gd name="T44" fmla="*/ 44 w 62"/>
              <a:gd name="T45" fmla="*/ 46 h 65"/>
              <a:gd name="T46" fmla="*/ 38 w 62"/>
              <a:gd name="T47" fmla="*/ 53 h 65"/>
              <a:gd name="T48" fmla="*/ 22 w 62"/>
              <a:gd name="T49" fmla="*/ 58 h 65"/>
              <a:gd name="T50" fmla="*/ 6 w 62"/>
              <a:gd name="T51" fmla="*/ 53 h 65"/>
              <a:gd name="T52" fmla="*/ 7 w 62"/>
              <a:gd name="T53" fmla="*/ 38 h 65"/>
              <a:gd name="T54" fmla="*/ 18 w 62"/>
              <a:gd name="T55" fmla="*/ 24 h 65"/>
              <a:gd name="T56" fmla="*/ 36 w 62"/>
              <a:gd name="T57" fmla="*/ 30 h 65"/>
              <a:gd name="T58" fmla="*/ 41 w 62"/>
              <a:gd name="T59" fmla="*/ 44 h 65"/>
              <a:gd name="T60" fmla="*/ 59 w 62"/>
              <a:gd name="T61" fmla="*/ 11 h 65"/>
              <a:gd name="T62" fmla="*/ 60 w 62"/>
              <a:gd name="T63" fmla="*/ 7 h 65"/>
              <a:gd name="T64" fmla="*/ 54 w 62"/>
              <a:gd name="T65" fmla="*/ 4 h 65"/>
              <a:gd name="T66" fmla="*/ 49 w 62"/>
              <a:gd name="T67" fmla="*/ 0 h 65"/>
              <a:gd name="T68" fmla="*/ 46 w 62"/>
              <a:gd name="T69" fmla="*/ 0 h 65"/>
              <a:gd name="T70" fmla="*/ 40 w 62"/>
              <a:gd name="T71" fmla="*/ 4 h 65"/>
              <a:gd name="T72" fmla="*/ 38 w 62"/>
              <a:gd name="T73" fmla="*/ 4 h 65"/>
              <a:gd name="T74" fmla="*/ 35 w 62"/>
              <a:gd name="T75" fmla="*/ 11 h 65"/>
              <a:gd name="T76" fmla="*/ 33 w 62"/>
              <a:gd name="T77" fmla="*/ 14 h 65"/>
              <a:gd name="T78" fmla="*/ 35 w 62"/>
              <a:gd name="T79" fmla="*/ 18 h 65"/>
              <a:gd name="T80" fmla="*/ 37 w 62"/>
              <a:gd name="T81" fmla="*/ 24 h 65"/>
              <a:gd name="T82" fmla="*/ 40 w 62"/>
              <a:gd name="T83" fmla="*/ 25 h 65"/>
              <a:gd name="T84" fmla="*/ 46 w 62"/>
              <a:gd name="T85" fmla="*/ 28 h 65"/>
              <a:gd name="T86" fmla="*/ 49 w 62"/>
              <a:gd name="T87" fmla="*/ 29 h 65"/>
              <a:gd name="T88" fmla="*/ 54 w 62"/>
              <a:gd name="T89" fmla="*/ 24 h 65"/>
              <a:gd name="T90" fmla="*/ 57 w 62"/>
              <a:gd name="T91" fmla="*/ 24 h 65"/>
              <a:gd name="T92" fmla="*/ 59 w 62"/>
              <a:gd name="T93" fmla="*/ 18 h 65"/>
              <a:gd name="T94" fmla="*/ 61 w 62"/>
              <a:gd name="T95" fmla="*/ 12 h 65"/>
              <a:gd name="T96" fmla="*/ 52 w 62"/>
              <a:gd name="T97" fmla="*/ 22 h 65"/>
              <a:gd name="T98" fmla="*/ 43 w 62"/>
              <a:gd name="T99" fmla="*/ 25 h 65"/>
              <a:gd name="T100" fmla="*/ 36 w 62"/>
              <a:gd name="T101" fmla="*/ 15 h 65"/>
              <a:gd name="T102" fmla="*/ 38 w 62"/>
              <a:gd name="T103" fmla="*/ 7 h 65"/>
              <a:gd name="T104" fmla="*/ 50 w 62"/>
              <a:gd name="T105" fmla="*/ 3 h 65"/>
              <a:gd name="T106" fmla="*/ 56 w 62"/>
              <a:gd name="T107" fmla="*/ 11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2" h="65">
                <a:moveTo>
                  <a:pt x="22" y="32"/>
                </a:moveTo>
                <a:cubicBezTo>
                  <a:pt x="15" y="32"/>
                  <a:pt x="11" y="37"/>
                  <a:pt x="11" y="43"/>
                </a:cubicBezTo>
                <a:cubicBezTo>
                  <a:pt x="11" y="49"/>
                  <a:pt x="15" y="54"/>
                  <a:pt x="22" y="54"/>
                </a:cubicBezTo>
                <a:cubicBezTo>
                  <a:pt x="28" y="54"/>
                  <a:pt x="33" y="49"/>
                  <a:pt x="33" y="43"/>
                </a:cubicBezTo>
                <a:cubicBezTo>
                  <a:pt x="33" y="37"/>
                  <a:pt x="28" y="32"/>
                  <a:pt x="22" y="32"/>
                </a:cubicBezTo>
                <a:close/>
                <a:moveTo>
                  <a:pt x="22" y="52"/>
                </a:moveTo>
                <a:cubicBezTo>
                  <a:pt x="17" y="52"/>
                  <a:pt x="13" y="48"/>
                  <a:pt x="13" y="43"/>
                </a:cubicBezTo>
                <a:cubicBezTo>
                  <a:pt x="13" y="38"/>
                  <a:pt x="17" y="34"/>
                  <a:pt x="22" y="34"/>
                </a:cubicBezTo>
                <a:cubicBezTo>
                  <a:pt x="27" y="34"/>
                  <a:pt x="31" y="38"/>
                  <a:pt x="31" y="43"/>
                </a:cubicBezTo>
                <a:cubicBezTo>
                  <a:pt x="31" y="48"/>
                  <a:pt x="27" y="52"/>
                  <a:pt x="22" y="52"/>
                </a:cubicBezTo>
                <a:close/>
                <a:moveTo>
                  <a:pt x="26" y="43"/>
                </a:moveTo>
                <a:cubicBezTo>
                  <a:pt x="26" y="45"/>
                  <a:pt x="24" y="47"/>
                  <a:pt x="22" y="47"/>
                </a:cubicBezTo>
                <a:cubicBezTo>
                  <a:pt x="19" y="47"/>
                  <a:pt x="17" y="45"/>
                  <a:pt x="17" y="43"/>
                </a:cubicBezTo>
                <a:cubicBezTo>
                  <a:pt x="17" y="40"/>
                  <a:pt x="19" y="38"/>
                  <a:pt x="22" y="38"/>
                </a:cubicBezTo>
                <a:cubicBezTo>
                  <a:pt x="24" y="38"/>
                  <a:pt x="26" y="40"/>
                  <a:pt x="26" y="43"/>
                </a:cubicBezTo>
                <a:close/>
                <a:moveTo>
                  <a:pt x="47" y="7"/>
                </a:moveTo>
                <a:cubicBezTo>
                  <a:pt x="43" y="7"/>
                  <a:pt x="40" y="10"/>
                  <a:pt x="40" y="14"/>
                </a:cubicBezTo>
                <a:cubicBezTo>
                  <a:pt x="40" y="18"/>
                  <a:pt x="43" y="21"/>
                  <a:pt x="47" y="21"/>
                </a:cubicBezTo>
                <a:cubicBezTo>
                  <a:pt x="51" y="21"/>
                  <a:pt x="54" y="18"/>
                  <a:pt x="54" y="14"/>
                </a:cubicBezTo>
                <a:cubicBezTo>
                  <a:pt x="54" y="10"/>
                  <a:pt x="51" y="7"/>
                  <a:pt x="47" y="7"/>
                </a:cubicBezTo>
                <a:close/>
                <a:moveTo>
                  <a:pt x="47" y="19"/>
                </a:moveTo>
                <a:cubicBezTo>
                  <a:pt x="44" y="19"/>
                  <a:pt x="42" y="17"/>
                  <a:pt x="42" y="14"/>
                </a:cubicBezTo>
                <a:cubicBezTo>
                  <a:pt x="42" y="12"/>
                  <a:pt x="44" y="9"/>
                  <a:pt x="47" y="9"/>
                </a:cubicBezTo>
                <a:cubicBezTo>
                  <a:pt x="49" y="9"/>
                  <a:pt x="52" y="12"/>
                  <a:pt x="52" y="14"/>
                </a:cubicBezTo>
                <a:cubicBezTo>
                  <a:pt x="52" y="17"/>
                  <a:pt x="49" y="19"/>
                  <a:pt x="47" y="19"/>
                </a:cubicBezTo>
                <a:close/>
                <a:moveTo>
                  <a:pt x="43" y="39"/>
                </a:moveTo>
                <a:cubicBezTo>
                  <a:pt x="43" y="38"/>
                  <a:pt x="42" y="38"/>
                  <a:pt x="42" y="38"/>
                </a:cubicBezTo>
                <a:cubicBezTo>
                  <a:pt x="42" y="38"/>
                  <a:pt x="42" y="38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40" y="38"/>
                  <a:pt x="40" y="37"/>
                </a:cubicBezTo>
                <a:cubicBezTo>
                  <a:pt x="39" y="36"/>
                  <a:pt x="40" y="36"/>
                  <a:pt x="40" y="35"/>
                </a:cubicBezTo>
                <a:cubicBezTo>
                  <a:pt x="41" y="35"/>
                  <a:pt x="41" y="35"/>
                  <a:pt x="42" y="34"/>
                </a:cubicBezTo>
                <a:cubicBezTo>
                  <a:pt x="42" y="33"/>
                  <a:pt x="42" y="33"/>
                  <a:pt x="41" y="32"/>
                </a:cubicBezTo>
                <a:cubicBezTo>
                  <a:pt x="40" y="31"/>
                  <a:pt x="39" y="29"/>
                  <a:pt x="38" y="28"/>
                </a:cubicBezTo>
                <a:cubicBezTo>
                  <a:pt x="38" y="27"/>
                  <a:pt x="37" y="27"/>
                  <a:pt x="36" y="27"/>
                </a:cubicBezTo>
                <a:cubicBezTo>
                  <a:pt x="36" y="27"/>
                  <a:pt x="36" y="27"/>
                  <a:pt x="36" y="27"/>
                </a:cubicBezTo>
                <a:cubicBezTo>
                  <a:pt x="36" y="27"/>
                  <a:pt x="35" y="27"/>
                  <a:pt x="35" y="28"/>
                </a:cubicBezTo>
                <a:cubicBezTo>
                  <a:pt x="35" y="28"/>
                  <a:pt x="34" y="28"/>
                  <a:pt x="34" y="28"/>
                </a:cubicBezTo>
                <a:cubicBezTo>
                  <a:pt x="33" y="28"/>
                  <a:pt x="33" y="28"/>
                  <a:pt x="33" y="28"/>
                </a:cubicBezTo>
                <a:cubicBezTo>
                  <a:pt x="32" y="27"/>
                  <a:pt x="32" y="27"/>
                  <a:pt x="32" y="26"/>
                </a:cubicBezTo>
                <a:cubicBezTo>
                  <a:pt x="33" y="25"/>
                  <a:pt x="33" y="25"/>
                  <a:pt x="33" y="24"/>
                </a:cubicBezTo>
                <a:cubicBezTo>
                  <a:pt x="32" y="24"/>
                  <a:pt x="32" y="23"/>
                  <a:pt x="32" y="23"/>
                </a:cubicBezTo>
                <a:cubicBezTo>
                  <a:pt x="30" y="22"/>
                  <a:pt x="28" y="22"/>
                  <a:pt x="26" y="21"/>
                </a:cubicBezTo>
                <a:cubicBezTo>
                  <a:pt x="26" y="21"/>
                  <a:pt x="26" y="21"/>
                  <a:pt x="26" y="21"/>
                </a:cubicBezTo>
                <a:cubicBezTo>
                  <a:pt x="25" y="21"/>
                  <a:pt x="25" y="21"/>
                  <a:pt x="24" y="22"/>
                </a:cubicBezTo>
                <a:cubicBezTo>
                  <a:pt x="24" y="22"/>
                  <a:pt x="24" y="22"/>
                  <a:pt x="24" y="23"/>
                </a:cubicBezTo>
                <a:cubicBezTo>
                  <a:pt x="24" y="24"/>
                  <a:pt x="23" y="24"/>
                  <a:pt x="22" y="24"/>
                </a:cubicBezTo>
                <a:cubicBezTo>
                  <a:pt x="21" y="24"/>
                  <a:pt x="20" y="24"/>
                  <a:pt x="20" y="23"/>
                </a:cubicBezTo>
                <a:cubicBezTo>
                  <a:pt x="20" y="22"/>
                  <a:pt x="20" y="22"/>
                  <a:pt x="20" y="22"/>
                </a:cubicBezTo>
                <a:cubicBezTo>
                  <a:pt x="19" y="21"/>
                  <a:pt x="19" y="21"/>
                  <a:pt x="18" y="21"/>
                </a:cubicBezTo>
                <a:cubicBezTo>
                  <a:pt x="18" y="21"/>
                  <a:pt x="18" y="21"/>
                  <a:pt x="18" y="21"/>
                </a:cubicBezTo>
                <a:cubicBezTo>
                  <a:pt x="16" y="22"/>
                  <a:pt x="14" y="22"/>
                  <a:pt x="12" y="23"/>
                </a:cubicBezTo>
                <a:cubicBezTo>
                  <a:pt x="12" y="23"/>
                  <a:pt x="12" y="24"/>
                  <a:pt x="11" y="24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7"/>
                  <a:pt x="12" y="27"/>
                  <a:pt x="11" y="28"/>
                </a:cubicBezTo>
                <a:cubicBezTo>
                  <a:pt x="11" y="28"/>
                  <a:pt x="11" y="28"/>
                  <a:pt x="10" y="28"/>
                </a:cubicBezTo>
                <a:cubicBezTo>
                  <a:pt x="10" y="28"/>
                  <a:pt x="9" y="28"/>
                  <a:pt x="9" y="28"/>
                </a:cubicBezTo>
                <a:cubicBezTo>
                  <a:pt x="9" y="27"/>
                  <a:pt x="8" y="27"/>
                  <a:pt x="8" y="27"/>
                </a:cubicBezTo>
                <a:cubicBezTo>
                  <a:pt x="8" y="27"/>
                  <a:pt x="8" y="27"/>
                  <a:pt x="8" y="27"/>
                </a:cubicBezTo>
                <a:cubicBezTo>
                  <a:pt x="7" y="27"/>
                  <a:pt x="6" y="27"/>
                  <a:pt x="6" y="28"/>
                </a:cubicBezTo>
                <a:cubicBezTo>
                  <a:pt x="5" y="29"/>
                  <a:pt x="4" y="31"/>
                  <a:pt x="3" y="32"/>
                </a:cubicBezTo>
                <a:cubicBezTo>
                  <a:pt x="2" y="33"/>
                  <a:pt x="2" y="33"/>
                  <a:pt x="2" y="34"/>
                </a:cubicBezTo>
                <a:cubicBezTo>
                  <a:pt x="3" y="35"/>
                  <a:pt x="3" y="35"/>
                  <a:pt x="4" y="35"/>
                </a:cubicBezTo>
                <a:cubicBezTo>
                  <a:pt x="4" y="36"/>
                  <a:pt x="5" y="36"/>
                  <a:pt x="4" y="37"/>
                </a:cubicBezTo>
                <a:cubicBezTo>
                  <a:pt x="4" y="38"/>
                  <a:pt x="4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2" y="38"/>
                  <a:pt x="2" y="38"/>
                  <a:pt x="2" y="38"/>
                </a:cubicBezTo>
                <a:cubicBezTo>
                  <a:pt x="2" y="38"/>
                  <a:pt x="1" y="38"/>
                  <a:pt x="1" y="39"/>
                </a:cubicBezTo>
                <a:cubicBezTo>
                  <a:pt x="1" y="39"/>
                  <a:pt x="0" y="39"/>
                  <a:pt x="0" y="40"/>
                </a:cubicBezTo>
                <a:cubicBezTo>
                  <a:pt x="0" y="41"/>
                  <a:pt x="0" y="42"/>
                  <a:pt x="0" y="43"/>
                </a:cubicBezTo>
                <a:cubicBezTo>
                  <a:pt x="0" y="44"/>
                  <a:pt x="0" y="45"/>
                  <a:pt x="0" y="46"/>
                </a:cubicBezTo>
                <a:cubicBezTo>
                  <a:pt x="0" y="46"/>
                  <a:pt x="1" y="47"/>
                  <a:pt x="1" y="47"/>
                </a:cubicBezTo>
                <a:cubicBezTo>
                  <a:pt x="1" y="47"/>
                  <a:pt x="2" y="48"/>
                  <a:pt x="2" y="48"/>
                </a:cubicBezTo>
                <a:cubicBezTo>
                  <a:pt x="2" y="48"/>
                  <a:pt x="2" y="48"/>
                  <a:pt x="3" y="47"/>
                </a:cubicBezTo>
                <a:cubicBezTo>
                  <a:pt x="3" y="47"/>
                  <a:pt x="3" y="47"/>
                  <a:pt x="3" y="47"/>
                </a:cubicBezTo>
                <a:cubicBezTo>
                  <a:pt x="4" y="47"/>
                  <a:pt x="4" y="48"/>
                  <a:pt x="4" y="49"/>
                </a:cubicBezTo>
                <a:cubicBezTo>
                  <a:pt x="5" y="49"/>
                  <a:pt x="4" y="50"/>
                  <a:pt x="4" y="51"/>
                </a:cubicBezTo>
                <a:cubicBezTo>
                  <a:pt x="3" y="51"/>
                  <a:pt x="3" y="51"/>
                  <a:pt x="2" y="52"/>
                </a:cubicBezTo>
                <a:cubicBezTo>
                  <a:pt x="2" y="52"/>
                  <a:pt x="2" y="53"/>
                  <a:pt x="3" y="53"/>
                </a:cubicBezTo>
                <a:cubicBezTo>
                  <a:pt x="4" y="55"/>
                  <a:pt x="5" y="57"/>
                  <a:pt x="6" y="58"/>
                </a:cubicBezTo>
                <a:cubicBezTo>
                  <a:pt x="6" y="58"/>
                  <a:pt x="7" y="59"/>
                  <a:pt x="8" y="59"/>
                </a:cubicBezTo>
                <a:cubicBezTo>
                  <a:pt x="8" y="59"/>
                  <a:pt x="8" y="59"/>
                  <a:pt x="8" y="59"/>
                </a:cubicBezTo>
                <a:cubicBezTo>
                  <a:pt x="8" y="59"/>
                  <a:pt x="9" y="58"/>
                  <a:pt x="9" y="58"/>
                </a:cubicBezTo>
                <a:cubicBezTo>
                  <a:pt x="9" y="58"/>
                  <a:pt x="10" y="57"/>
                  <a:pt x="10" y="57"/>
                </a:cubicBezTo>
                <a:cubicBezTo>
                  <a:pt x="11" y="57"/>
                  <a:pt x="11" y="58"/>
                  <a:pt x="11" y="58"/>
                </a:cubicBezTo>
                <a:cubicBezTo>
                  <a:pt x="12" y="58"/>
                  <a:pt x="12" y="59"/>
                  <a:pt x="12" y="60"/>
                </a:cubicBezTo>
                <a:cubicBezTo>
                  <a:pt x="11" y="60"/>
                  <a:pt x="11" y="61"/>
                  <a:pt x="11" y="61"/>
                </a:cubicBezTo>
                <a:cubicBezTo>
                  <a:pt x="12" y="62"/>
                  <a:pt x="12" y="62"/>
                  <a:pt x="12" y="63"/>
                </a:cubicBezTo>
                <a:cubicBezTo>
                  <a:pt x="14" y="64"/>
                  <a:pt x="16" y="64"/>
                  <a:pt x="18" y="65"/>
                </a:cubicBezTo>
                <a:cubicBezTo>
                  <a:pt x="18" y="65"/>
                  <a:pt x="18" y="65"/>
                  <a:pt x="18" y="65"/>
                </a:cubicBezTo>
                <a:cubicBezTo>
                  <a:pt x="19" y="65"/>
                  <a:pt x="19" y="64"/>
                  <a:pt x="20" y="64"/>
                </a:cubicBezTo>
                <a:cubicBezTo>
                  <a:pt x="20" y="64"/>
                  <a:pt x="20" y="63"/>
                  <a:pt x="20" y="63"/>
                </a:cubicBezTo>
                <a:cubicBezTo>
                  <a:pt x="20" y="62"/>
                  <a:pt x="21" y="61"/>
                  <a:pt x="22" y="61"/>
                </a:cubicBezTo>
                <a:cubicBezTo>
                  <a:pt x="23" y="61"/>
                  <a:pt x="24" y="62"/>
                  <a:pt x="24" y="63"/>
                </a:cubicBezTo>
                <a:cubicBezTo>
                  <a:pt x="24" y="63"/>
                  <a:pt x="24" y="64"/>
                  <a:pt x="24" y="64"/>
                </a:cubicBezTo>
                <a:cubicBezTo>
                  <a:pt x="25" y="64"/>
                  <a:pt x="25" y="65"/>
                  <a:pt x="26" y="65"/>
                </a:cubicBezTo>
                <a:cubicBezTo>
                  <a:pt x="26" y="65"/>
                  <a:pt x="26" y="65"/>
                  <a:pt x="26" y="65"/>
                </a:cubicBezTo>
                <a:cubicBezTo>
                  <a:pt x="28" y="64"/>
                  <a:pt x="30" y="64"/>
                  <a:pt x="32" y="63"/>
                </a:cubicBezTo>
                <a:cubicBezTo>
                  <a:pt x="32" y="62"/>
                  <a:pt x="32" y="62"/>
                  <a:pt x="33" y="61"/>
                </a:cubicBezTo>
                <a:cubicBezTo>
                  <a:pt x="33" y="61"/>
                  <a:pt x="33" y="60"/>
                  <a:pt x="32" y="60"/>
                </a:cubicBezTo>
                <a:cubicBezTo>
                  <a:pt x="32" y="59"/>
                  <a:pt x="32" y="58"/>
                  <a:pt x="33" y="58"/>
                </a:cubicBezTo>
                <a:cubicBezTo>
                  <a:pt x="33" y="58"/>
                  <a:pt x="33" y="57"/>
                  <a:pt x="34" y="57"/>
                </a:cubicBezTo>
                <a:cubicBezTo>
                  <a:pt x="34" y="57"/>
                  <a:pt x="35" y="58"/>
                  <a:pt x="35" y="58"/>
                </a:cubicBezTo>
                <a:cubicBezTo>
                  <a:pt x="35" y="58"/>
                  <a:pt x="36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7" y="59"/>
                  <a:pt x="38" y="58"/>
                  <a:pt x="38" y="58"/>
                </a:cubicBezTo>
                <a:cubicBezTo>
                  <a:pt x="39" y="57"/>
                  <a:pt x="40" y="55"/>
                  <a:pt x="41" y="53"/>
                </a:cubicBezTo>
                <a:cubicBezTo>
                  <a:pt x="42" y="53"/>
                  <a:pt x="42" y="52"/>
                  <a:pt x="42" y="52"/>
                </a:cubicBezTo>
                <a:cubicBezTo>
                  <a:pt x="41" y="51"/>
                  <a:pt x="41" y="51"/>
                  <a:pt x="40" y="51"/>
                </a:cubicBezTo>
                <a:cubicBezTo>
                  <a:pt x="40" y="50"/>
                  <a:pt x="39" y="49"/>
                  <a:pt x="40" y="49"/>
                </a:cubicBezTo>
                <a:cubicBezTo>
                  <a:pt x="40" y="48"/>
                  <a:pt x="40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2" y="48"/>
                  <a:pt x="42" y="48"/>
                  <a:pt x="42" y="48"/>
                </a:cubicBezTo>
                <a:cubicBezTo>
                  <a:pt x="42" y="48"/>
                  <a:pt x="43" y="47"/>
                  <a:pt x="43" y="47"/>
                </a:cubicBezTo>
                <a:cubicBezTo>
                  <a:pt x="43" y="47"/>
                  <a:pt x="44" y="46"/>
                  <a:pt x="44" y="46"/>
                </a:cubicBezTo>
                <a:cubicBezTo>
                  <a:pt x="44" y="45"/>
                  <a:pt x="44" y="44"/>
                  <a:pt x="44" y="43"/>
                </a:cubicBezTo>
                <a:cubicBezTo>
                  <a:pt x="44" y="42"/>
                  <a:pt x="44" y="41"/>
                  <a:pt x="44" y="40"/>
                </a:cubicBezTo>
                <a:cubicBezTo>
                  <a:pt x="44" y="39"/>
                  <a:pt x="43" y="39"/>
                  <a:pt x="43" y="39"/>
                </a:cubicBezTo>
                <a:close/>
                <a:moveTo>
                  <a:pt x="37" y="48"/>
                </a:moveTo>
                <a:cubicBezTo>
                  <a:pt x="36" y="50"/>
                  <a:pt x="37" y="52"/>
                  <a:pt x="38" y="53"/>
                </a:cubicBezTo>
                <a:cubicBezTo>
                  <a:pt x="38" y="54"/>
                  <a:pt x="37" y="54"/>
                  <a:pt x="36" y="55"/>
                </a:cubicBezTo>
                <a:cubicBezTo>
                  <a:pt x="35" y="54"/>
                  <a:pt x="33" y="54"/>
                  <a:pt x="31" y="55"/>
                </a:cubicBezTo>
                <a:cubicBezTo>
                  <a:pt x="29" y="57"/>
                  <a:pt x="29" y="59"/>
                  <a:pt x="29" y="60"/>
                </a:cubicBezTo>
                <a:cubicBezTo>
                  <a:pt x="28" y="61"/>
                  <a:pt x="27" y="61"/>
                  <a:pt x="26" y="61"/>
                </a:cubicBezTo>
                <a:cubicBezTo>
                  <a:pt x="26" y="60"/>
                  <a:pt x="24" y="58"/>
                  <a:pt x="22" y="58"/>
                </a:cubicBezTo>
                <a:cubicBezTo>
                  <a:pt x="20" y="58"/>
                  <a:pt x="18" y="60"/>
                  <a:pt x="18" y="61"/>
                </a:cubicBezTo>
                <a:cubicBezTo>
                  <a:pt x="17" y="61"/>
                  <a:pt x="16" y="61"/>
                  <a:pt x="15" y="60"/>
                </a:cubicBezTo>
                <a:cubicBezTo>
                  <a:pt x="15" y="59"/>
                  <a:pt x="15" y="57"/>
                  <a:pt x="13" y="55"/>
                </a:cubicBezTo>
                <a:cubicBezTo>
                  <a:pt x="11" y="54"/>
                  <a:pt x="9" y="54"/>
                  <a:pt x="8" y="55"/>
                </a:cubicBezTo>
                <a:cubicBezTo>
                  <a:pt x="7" y="54"/>
                  <a:pt x="6" y="54"/>
                  <a:pt x="6" y="53"/>
                </a:cubicBezTo>
                <a:cubicBezTo>
                  <a:pt x="7" y="52"/>
                  <a:pt x="8" y="50"/>
                  <a:pt x="7" y="48"/>
                </a:cubicBezTo>
                <a:cubicBezTo>
                  <a:pt x="7" y="46"/>
                  <a:pt x="5" y="44"/>
                  <a:pt x="3" y="44"/>
                </a:cubicBezTo>
                <a:cubicBezTo>
                  <a:pt x="3" y="44"/>
                  <a:pt x="3" y="43"/>
                  <a:pt x="3" y="43"/>
                </a:cubicBezTo>
                <a:cubicBezTo>
                  <a:pt x="3" y="42"/>
                  <a:pt x="3" y="42"/>
                  <a:pt x="3" y="41"/>
                </a:cubicBezTo>
                <a:cubicBezTo>
                  <a:pt x="5" y="41"/>
                  <a:pt x="7" y="40"/>
                  <a:pt x="7" y="38"/>
                </a:cubicBezTo>
                <a:cubicBezTo>
                  <a:pt x="8" y="36"/>
                  <a:pt x="7" y="34"/>
                  <a:pt x="6" y="33"/>
                </a:cubicBezTo>
                <a:cubicBezTo>
                  <a:pt x="6" y="32"/>
                  <a:pt x="7" y="31"/>
                  <a:pt x="8" y="30"/>
                </a:cubicBezTo>
                <a:cubicBezTo>
                  <a:pt x="9" y="32"/>
                  <a:pt x="11" y="32"/>
                  <a:pt x="13" y="30"/>
                </a:cubicBezTo>
                <a:cubicBezTo>
                  <a:pt x="15" y="29"/>
                  <a:pt x="15" y="27"/>
                  <a:pt x="15" y="25"/>
                </a:cubicBezTo>
                <a:cubicBezTo>
                  <a:pt x="16" y="25"/>
                  <a:pt x="17" y="25"/>
                  <a:pt x="18" y="24"/>
                </a:cubicBezTo>
                <a:cubicBezTo>
                  <a:pt x="18" y="26"/>
                  <a:pt x="20" y="27"/>
                  <a:pt x="22" y="27"/>
                </a:cubicBezTo>
                <a:cubicBezTo>
                  <a:pt x="24" y="27"/>
                  <a:pt x="26" y="26"/>
                  <a:pt x="26" y="24"/>
                </a:cubicBezTo>
                <a:cubicBezTo>
                  <a:pt x="27" y="25"/>
                  <a:pt x="28" y="25"/>
                  <a:pt x="29" y="25"/>
                </a:cubicBezTo>
                <a:cubicBezTo>
                  <a:pt x="29" y="27"/>
                  <a:pt x="29" y="29"/>
                  <a:pt x="31" y="30"/>
                </a:cubicBezTo>
                <a:cubicBezTo>
                  <a:pt x="33" y="32"/>
                  <a:pt x="35" y="32"/>
                  <a:pt x="36" y="30"/>
                </a:cubicBezTo>
                <a:cubicBezTo>
                  <a:pt x="37" y="31"/>
                  <a:pt x="38" y="32"/>
                  <a:pt x="38" y="33"/>
                </a:cubicBezTo>
                <a:cubicBezTo>
                  <a:pt x="37" y="34"/>
                  <a:pt x="36" y="36"/>
                  <a:pt x="37" y="38"/>
                </a:cubicBezTo>
                <a:cubicBezTo>
                  <a:pt x="37" y="40"/>
                  <a:pt x="39" y="41"/>
                  <a:pt x="41" y="41"/>
                </a:cubicBezTo>
                <a:cubicBezTo>
                  <a:pt x="41" y="42"/>
                  <a:pt x="41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39" y="44"/>
                  <a:pt x="37" y="46"/>
                  <a:pt x="37" y="48"/>
                </a:cubicBezTo>
                <a:close/>
                <a:moveTo>
                  <a:pt x="61" y="12"/>
                </a:moveTo>
                <a:cubicBezTo>
                  <a:pt x="61" y="12"/>
                  <a:pt x="61" y="11"/>
                  <a:pt x="61" y="11"/>
                </a:cubicBezTo>
                <a:cubicBezTo>
                  <a:pt x="60" y="11"/>
                  <a:pt x="60" y="11"/>
                  <a:pt x="59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60" y="10"/>
                  <a:pt x="60" y="9"/>
                </a:cubicBezTo>
                <a:cubicBezTo>
                  <a:pt x="60" y="9"/>
                  <a:pt x="60" y="8"/>
                  <a:pt x="60" y="7"/>
                </a:cubicBezTo>
                <a:cubicBezTo>
                  <a:pt x="59" y="6"/>
                  <a:pt x="58" y="5"/>
                  <a:pt x="57" y="4"/>
                </a:cubicBezTo>
                <a:cubicBezTo>
                  <a:pt x="57" y="4"/>
                  <a:pt x="57" y="4"/>
                  <a:pt x="56" y="4"/>
                </a:cubicBezTo>
                <a:cubicBezTo>
                  <a:pt x="56" y="4"/>
                  <a:pt x="56" y="4"/>
                  <a:pt x="56" y="4"/>
                </a:cubicBezTo>
                <a:cubicBezTo>
                  <a:pt x="55" y="4"/>
                  <a:pt x="55" y="4"/>
                  <a:pt x="55" y="4"/>
                </a:cubicBezTo>
                <a:cubicBezTo>
                  <a:pt x="54" y="4"/>
                  <a:pt x="54" y="4"/>
                  <a:pt x="54" y="4"/>
                </a:cubicBezTo>
                <a:cubicBezTo>
                  <a:pt x="54" y="4"/>
                  <a:pt x="54" y="4"/>
                  <a:pt x="54" y="4"/>
                </a:cubicBezTo>
                <a:cubicBezTo>
                  <a:pt x="54" y="4"/>
                  <a:pt x="55" y="3"/>
                  <a:pt x="54" y="2"/>
                </a:cubicBezTo>
                <a:cubicBezTo>
                  <a:pt x="54" y="2"/>
                  <a:pt x="54" y="1"/>
                  <a:pt x="53" y="1"/>
                </a:cubicBezTo>
                <a:cubicBezTo>
                  <a:pt x="52" y="1"/>
                  <a:pt x="51" y="0"/>
                  <a:pt x="50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0"/>
                  <a:pt x="48" y="0"/>
                  <a:pt x="48" y="0"/>
                </a:cubicBezTo>
                <a:cubicBezTo>
                  <a:pt x="48" y="1"/>
                  <a:pt x="47" y="1"/>
                  <a:pt x="47" y="2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1"/>
                  <a:pt x="46" y="1"/>
                  <a:pt x="46" y="0"/>
                </a:cubicBezTo>
                <a:cubicBezTo>
                  <a:pt x="46" y="0"/>
                  <a:pt x="45" y="0"/>
                  <a:pt x="45" y="0"/>
                </a:cubicBezTo>
                <a:cubicBezTo>
                  <a:pt x="45" y="0"/>
                  <a:pt x="45" y="0"/>
                  <a:pt x="44" y="0"/>
                </a:cubicBezTo>
                <a:cubicBezTo>
                  <a:pt x="43" y="0"/>
                  <a:pt x="42" y="1"/>
                  <a:pt x="41" y="1"/>
                </a:cubicBezTo>
                <a:cubicBezTo>
                  <a:pt x="40" y="1"/>
                  <a:pt x="40" y="2"/>
                  <a:pt x="40" y="2"/>
                </a:cubicBezTo>
                <a:cubicBezTo>
                  <a:pt x="40" y="3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39" y="4"/>
                </a:cubicBezTo>
                <a:cubicBezTo>
                  <a:pt x="39" y="4"/>
                  <a:pt x="39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36" y="5"/>
                  <a:pt x="35" y="6"/>
                  <a:pt x="34" y="7"/>
                </a:cubicBezTo>
                <a:cubicBezTo>
                  <a:pt x="34" y="8"/>
                  <a:pt x="34" y="9"/>
                  <a:pt x="34" y="9"/>
                </a:cubicBezTo>
                <a:cubicBezTo>
                  <a:pt x="34" y="10"/>
                  <a:pt x="35" y="10"/>
                  <a:pt x="35" y="10"/>
                </a:cubicBezTo>
                <a:cubicBezTo>
                  <a:pt x="35" y="10"/>
                  <a:pt x="35" y="10"/>
                  <a:pt x="35" y="11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1"/>
                  <a:pt x="35" y="11"/>
                  <a:pt x="35" y="11"/>
                </a:cubicBezTo>
                <a:cubicBezTo>
                  <a:pt x="34" y="11"/>
                  <a:pt x="34" y="11"/>
                  <a:pt x="34" y="11"/>
                </a:cubicBezTo>
                <a:cubicBezTo>
                  <a:pt x="33" y="11"/>
                  <a:pt x="33" y="12"/>
                  <a:pt x="33" y="12"/>
                </a:cubicBezTo>
                <a:cubicBezTo>
                  <a:pt x="33" y="13"/>
                  <a:pt x="33" y="14"/>
                  <a:pt x="33" y="14"/>
                </a:cubicBezTo>
                <a:cubicBezTo>
                  <a:pt x="33" y="15"/>
                  <a:pt x="33" y="16"/>
                  <a:pt x="33" y="16"/>
                </a:cubicBezTo>
                <a:cubicBezTo>
                  <a:pt x="33" y="17"/>
                  <a:pt x="33" y="17"/>
                  <a:pt x="33" y="18"/>
                </a:cubicBezTo>
                <a:cubicBezTo>
                  <a:pt x="34" y="18"/>
                  <a:pt x="34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9"/>
                  <a:pt x="34" y="19"/>
                  <a:pt x="34" y="20"/>
                </a:cubicBezTo>
                <a:cubicBezTo>
                  <a:pt x="34" y="20"/>
                  <a:pt x="34" y="21"/>
                  <a:pt x="34" y="21"/>
                </a:cubicBezTo>
                <a:cubicBezTo>
                  <a:pt x="35" y="22"/>
                  <a:pt x="36" y="23"/>
                  <a:pt x="37" y="24"/>
                </a:cubicBezTo>
                <a:cubicBezTo>
                  <a:pt x="37" y="25"/>
                  <a:pt x="37" y="25"/>
                  <a:pt x="38" y="25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5"/>
                  <a:pt x="39" y="25"/>
                  <a:pt x="39" y="24"/>
                </a:cubicBezTo>
                <a:cubicBezTo>
                  <a:pt x="40" y="24"/>
                  <a:pt x="40" y="24"/>
                  <a:pt x="40" y="24"/>
                </a:cubicBezTo>
                <a:cubicBezTo>
                  <a:pt x="40" y="24"/>
                  <a:pt x="40" y="24"/>
                  <a:pt x="40" y="25"/>
                </a:cubicBezTo>
                <a:cubicBezTo>
                  <a:pt x="40" y="25"/>
                  <a:pt x="40" y="26"/>
                  <a:pt x="40" y="26"/>
                </a:cubicBezTo>
                <a:cubicBezTo>
                  <a:pt x="40" y="27"/>
                  <a:pt x="40" y="27"/>
                  <a:pt x="41" y="27"/>
                </a:cubicBezTo>
                <a:cubicBezTo>
                  <a:pt x="42" y="28"/>
                  <a:pt x="43" y="28"/>
                  <a:pt x="44" y="29"/>
                </a:cubicBezTo>
                <a:cubicBezTo>
                  <a:pt x="45" y="29"/>
                  <a:pt x="45" y="29"/>
                  <a:pt x="45" y="29"/>
                </a:cubicBezTo>
                <a:cubicBezTo>
                  <a:pt x="45" y="29"/>
                  <a:pt x="46" y="28"/>
                  <a:pt x="46" y="28"/>
                </a:cubicBezTo>
                <a:cubicBezTo>
                  <a:pt x="46" y="28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8" y="28"/>
                  <a:pt x="48" y="28"/>
                </a:cubicBezTo>
                <a:cubicBezTo>
                  <a:pt x="48" y="28"/>
                  <a:pt x="49" y="29"/>
                  <a:pt x="49" y="29"/>
                </a:cubicBezTo>
                <a:cubicBezTo>
                  <a:pt x="49" y="29"/>
                  <a:pt x="49" y="29"/>
                  <a:pt x="50" y="29"/>
                </a:cubicBezTo>
                <a:cubicBezTo>
                  <a:pt x="51" y="28"/>
                  <a:pt x="52" y="28"/>
                  <a:pt x="53" y="27"/>
                </a:cubicBezTo>
                <a:cubicBezTo>
                  <a:pt x="54" y="27"/>
                  <a:pt x="54" y="27"/>
                  <a:pt x="54" y="26"/>
                </a:cubicBezTo>
                <a:cubicBezTo>
                  <a:pt x="55" y="26"/>
                  <a:pt x="54" y="25"/>
                  <a:pt x="54" y="25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4"/>
                  <a:pt x="54" y="24"/>
                  <a:pt x="55" y="24"/>
                </a:cubicBezTo>
                <a:cubicBezTo>
                  <a:pt x="55" y="25"/>
                  <a:pt x="55" y="25"/>
                  <a:pt x="56" y="25"/>
                </a:cubicBezTo>
                <a:cubicBezTo>
                  <a:pt x="56" y="25"/>
                  <a:pt x="56" y="25"/>
                  <a:pt x="56" y="25"/>
                </a:cubicBezTo>
                <a:cubicBezTo>
                  <a:pt x="57" y="25"/>
                  <a:pt x="57" y="25"/>
                  <a:pt x="57" y="24"/>
                </a:cubicBezTo>
                <a:cubicBezTo>
                  <a:pt x="58" y="23"/>
                  <a:pt x="59" y="22"/>
                  <a:pt x="60" y="21"/>
                </a:cubicBezTo>
                <a:cubicBezTo>
                  <a:pt x="60" y="21"/>
                  <a:pt x="60" y="20"/>
                  <a:pt x="60" y="20"/>
                </a:cubicBezTo>
                <a:cubicBezTo>
                  <a:pt x="60" y="19"/>
                  <a:pt x="59" y="19"/>
                  <a:pt x="59" y="18"/>
                </a:cubicBezTo>
                <a:cubicBezTo>
                  <a:pt x="59" y="18"/>
                  <a:pt x="59" y="18"/>
                  <a:pt x="59" y="18"/>
                </a:cubicBezTo>
                <a:cubicBezTo>
                  <a:pt x="59" y="18"/>
                  <a:pt x="59" y="18"/>
                  <a:pt x="59" y="18"/>
                </a:cubicBezTo>
                <a:cubicBezTo>
                  <a:pt x="59" y="18"/>
                  <a:pt x="59" y="18"/>
                  <a:pt x="59" y="18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7"/>
                  <a:pt x="61" y="17"/>
                  <a:pt x="61" y="16"/>
                </a:cubicBezTo>
                <a:cubicBezTo>
                  <a:pt x="61" y="16"/>
                  <a:pt x="62" y="15"/>
                  <a:pt x="62" y="14"/>
                </a:cubicBezTo>
                <a:cubicBezTo>
                  <a:pt x="62" y="14"/>
                  <a:pt x="61" y="13"/>
                  <a:pt x="61" y="12"/>
                </a:cubicBezTo>
                <a:close/>
                <a:moveTo>
                  <a:pt x="58" y="15"/>
                </a:moveTo>
                <a:cubicBezTo>
                  <a:pt x="57" y="15"/>
                  <a:pt x="56" y="16"/>
                  <a:pt x="56" y="17"/>
                </a:cubicBezTo>
                <a:cubicBezTo>
                  <a:pt x="55" y="18"/>
                  <a:pt x="56" y="20"/>
                  <a:pt x="57" y="21"/>
                </a:cubicBezTo>
                <a:cubicBezTo>
                  <a:pt x="56" y="21"/>
                  <a:pt x="56" y="21"/>
                  <a:pt x="56" y="22"/>
                </a:cubicBezTo>
                <a:cubicBezTo>
                  <a:pt x="55" y="21"/>
                  <a:pt x="53" y="21"/>
                  <a:pt x="52" y="22"/>
                </a:cubicBezTo>
                <a:cubicBezTo>
                  <a:pt x="51" y="23"/>
                  <a:pt x="51" y="24"/>
                  <a:pt x="51" y="25"/>
                </a:cubicBezTo>
                <a:cubicBezTo>
                  <a:pt x="51" y="25"/>
                  <a:pt x="50" y="25"/>
                  <a:pt x="50" y="25"/>
                </a:cubicBezTo>
                <a:cubicBezTo>
                  <a:pt x="49" y="24"/>
                  <a:pt x="48" y="24"/>
                  <a:pt x="47" y="24"/>
                </a:cubicBezTo>
                <a:cubicBezTo>
                  <a:pt x="46" y="24"/>
                  <a:pt x="45" y="24"/>
                  <a:pt x="44" y="25"/>
                </a:cubicBezTo>
                <a:cubicBezTo>
                  <a:pt x="44" y="25"/>
                  <a:pt x="43" y="25"/>
                  <a:pt x="43" y="25"/>
                </a:cubicBezTo>
                <a:cubicBezTo>
                  <a:pt x="43" y="24"/>
                  <a:pt x="43" y="23"/>
                  <a:pt x="42" y="22"/>
                </a:cubicBezTo>
                <a:cubicBezTo>
                  <a:pt x="41" y="21"/>
                  <a:pt x="39" y="21"/>
                  <a:pt x="38" y="22"/>
                </a:cubicBezTo>
                <a:cubicBezTo>
                  <a:pt x="38" y="21"/>
                  <a:pt x="38" y="21"/>
                  <a:pt x="37" y="21"/>
                </a:cubicBezTo>
                <a:cubicBezTo>
                  <a:pt x="38" y="20"/>
                  <a:pt x="39" y="18"/>
                  <a:pt x="38" y="17"/>
                </a:cubicBezTo>
                <a:cubicBezTo>
                  <a:pt x="38" y="16"/>
                  <a:pt x="37" y="15"/>
                  <a:pt x="36" y="15"/>
                </a:cubicBezTo>
                <a:cubicBezTo>
                  <a:pt x="36" y="15"/>
                  <a:pt x="36" y="15"/>
                  <a:pt x="36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4"/>
                  <a:pt x="38" y="13"/>
                  <a:pt x="38" y="11"/>
                </a:cubicBezTo>
                <a:cubicBezTo>
                  <a:pt x="39" y="10"/>
                  <a:pt x="38" y="9"/>
                  <a:pt x="37" y="8"/>
                </a:cubicBezTo>
                <a:cubicBezTo>
                  <a:pt x="38" y="8"/>
                  <a:pt x="38" y="7"/>
                  <a:pt x="38" y="7"/>
                </a:cubicBezTo>
                <a:cubicBezTo>
                  <a:pt x="39" y="8"/>
                  <a:pt x="41" y="8"/>
                  <a:pt x="42" y="7"/>
                </a:cubicBezTo>
                <a:cubicBezTo>
                  <a:pt x="43" y="6"/>
                  <a:pt x="43" y="5"/>
                  <a:pt x="43" y="4"/>
                </a:cubicBezTo>
                <a:cubicBezTo>
                  <a:pt x="43" y="3"/>
                  <a:pt x="44" y="3"/>
                  <a:pt x="44" y="3"/>
                </a:cubicBezTo>
                <a:cubicBezTo>
                  <a:pt x="45" y="4"/>
                  <a:pt x="46" y="5"/>
                  <a:pt x="47" y="5"/>
                </a:cubicBezTo>
                <a:cubicBezTo>
                  <a:pt x="48" y="5"/>
                  <a:pt x="49" y="4"/>
                  <a:pt x="50" y="3"/>
                </a:cubicBezTo>
                <a:cubicBezTo>
                  <a:pt x="50" y="3"/>
                  <a:pt x="51" y="3"/>
                  <a:pt x="51" y="4"/>
                </a:cubicBezTo>
                <a:cubicBezTo>
                  <a:pt x="51" y="5"/>
                  <a:pt x="51" y="6"/>
                  <a:pt x="52" y="7"/>
                </a:cubicBezTo>
                <a:cubicBezTo>
                  <a:pt x="53" y="8"/>
                  <a:pt x="55" y="8"/>
                  <a:pt x="56" y="7"/>
                </a:cubicBezTo>
                <a:cubicBezTo>
                  <a:pt x="56" y="7"/>
                  <a:pt x="56" y="8"/>
                  <a:pt x="57" y="8"/>
                </a:cubicBezTo>
                <a:cubicBezTo>
                  <a:pt x="56" y="9"/>
                  <a:pt x="55" y="10"/>
                  <a:pt x="56" y="11"/>
                </a:cubicBezTo>
                <a:cubicBezTo>
                  <a:pt x="56" y="13"/>
                  <a:pt x="57" y="14"/>
                  <a:pt x="58" y="14"/>
                </a:cubicBezTo>
                <a:cubicBezTo>
                  <a:pt x="58" y="14"/>
                  <a:pt x="59" y="14"/>
                  <a:pt x="59" y="14"/>
                </a:cubicBezTo>
                <a:cubicBezTo>
                  <a:pt x="59" y="15"/>
                  <a:pt x="58" y="15"/>
                  <a:pt x="58" y="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07" tIns="45704" rIns="91407" bIns="45704" numCol="1" anchor="t" anchorCtr="0" compatLnSpc="1"/>
          <a:lstStyle/>
          <a:p>
            <a:pPr defTabSz="1218565">
              <a:defRPr/>
            </a:pPr>
            <a:endParaRPr lang="en-US" kern="0">
              <a:solidFill>
                <a:prstClr val="black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8" name="Freeform 34"/>
          <p:cNvSpPr>
            <a:spLocks noEditPoints="1"/>
          </p:cNvSpPr>
          <p:nvPr/>
        </p:nvSpPr>
        <p:spPr bwMode="auto">
          <a:xfrm>
            <a:off x="4927102" y="4073447"/>
            <a:ext cx="426719" cy="572608"/>
          </a:xfrm>
          <a:custGeom>
            <a:avLst/>
            <a:gdLst>
              <a:gd name="T0" fmla="*/ 13 w 52"/>
              <a:gd name="T1" fmla="*/ 18 h 70"/>
              <a:gd name="T2" fmla="*/ 12 w 52"/>
              <a:gd name="T3" fmla="*/ 17 h 70"/>
              <a:gd name="T4" fmla="*/ 11 w 52"/>
              <a:gd name="T5" fmla="*/ 15 h 70"/>
              <a:gd name="T6" fmla="*/ 51 w 52"/>
              <a:gd name="T7" fmla="*/ 50 h 70"/>
              <a:gd name="T8" fmla="*/ 49 w 52"/>
              <a:gd name="T9" fmla="*/ 60 h 70"/>
              <a:gd name="T10" fmla="*/ 51 w 52"/>
              <a:gd name="T11" fmla="*/ 69 h 70"/>
              <a:gd name="T12" fmla="*/ 0 w 52"/>
              <a:gd name="T13" fmla="*/ 69 h 70"/>
              <a:gd name="T14" fmla="*/ 1 w 52"/>
              <a:gd name="T15" fmla="*/ 60 h 70"/>
              <a:gd name="T16" fmla="*/ 4 w 52"/>
              <a:gd name="T17" fmla="*/ 45 h 70"/>
              <a:gd name="T18" fmla="*/ 19 w 52"/>
              <a:gd name="T19" fmla="*/ 27 h 70"/>
              <a:gd name="T20" fmla="*/ 15 w 52"/>
              <a:gd name="T21" fmla="*/ 30 h 70"/>
              <a:gd name="T22" fmla="*/ 10 w 52"/>
              <a:gd name="T23" fmla="*/ 34 h 70"/>
              <a:gd name="T24" fmla="*/ 2 w 52"/>
              <a:gd name="T25" fmla="*/ 28 h 70"/>
              <a:gd name="T26" fmla="*/ 8 w 52"/>
              <a:gd name="T27" fmla="*/ 14 h 70"/>
              <a:gd name="T28" fmla="*/ 13 w 52"/>
              <a:gd name="T29" fmla="*/ 5 h 70"/>
              <a:gd name="T30" fmla="*/ 12 w 52"/>
              <a:gd name="T31" fmla="*/ 0 h 70"/>
              <a:gd name="T32" fmla="*/ 12 w 52"/>
              <a:gd name="T33" fmla="*/ 0 h 70"/>
              <a:gd name="T34" fmla="*/ 14 w 52"/>
              <a:gd name="T35" fmla="*/ 0 h 70"/>
              <a:gd name="T36" fmla="*/ 43 w 52"/>
              <a:gd name="T37" fmla="*/ 13 h 70"/>
              <a:gd name="T38" fmla="*/ 51 w 52"/>
              <a:gd name="T39" fmla="*/ 47 h 70"/>
              <a:gd name="T40" fmla="*/ 2 w 52"/>
              <a:gd name="T41" fmla="*/ 62 h 70"/>
              <a:gd name="T42" fmla="*/ 48 w 52"/>
              <a:gd name="T43" fmla="*/ 62 h 70"/>
              <a:gd name="T44" fmla="*/ 2 w 52"/>
              <a:gd name="T45" fmla="*/ 62 h 70"/>
              <a:gd name="T46" fmla="*/ 6 w 52"/>
              <a:gd name="T47" fmla="*/ 56 h 70"/>
              <a:gd name="T48" fmla="*/ 44 w 52"/>
              <a:gd name="T49" fmla="*/ 60 h 70"/>
              <a:gd name="T50" fmla="*/ 12 w 52"/>
              <a:gd name="T51" fmla="*/ 41 h 70"/>
              <a:gd name="T52" fmla="*/ 6 w 52"/>
              <a:gd name="T53" fmla="*/ 54 h 70"/>
              <a:gd name="T54" fmla="*/ 15 w 52"/>
              <a:gd name="T55" fmla="*/ 42 h 70"/>
              <a:gd name="T56" fmla="*/ 12 w 52"/>
              <a:gd name="T57" fmla="*/ 48 h 70"/>
              <a:gd name="T58" fmla="*/ 41 w 52"/>
              <a:gd name="T59" fmla="*/ 54 h 70"/>
              <a:gd name="T60" fmla="*/ 39 w 52"/>
              <a:gd name="T61" fmla="*/ 17 h 70"/>
              <a:gd name="T62" fmla="*/ 22 w 52"/>
              <a:gd name="T63" fmla="*/ 6 h 70"/>
              <a:gd name="T64" fmla="*/ 20 w 52"/>
              <a:gd name="T65" fmla="*/ 5 h 70"/>
              <a:gd name="T66" fmla="*/ 18 w 52"/>
              <a:gd name="T67" fmla="*/ 4 h 70"/>
              <a:gd name="T68" fmla="*/ 19 w 52"/>
              <a:gd name="T69" fmla="*/ 7 h 70"/>
              <a:gd name="T70" fmla="*/ 17 w 52"/>
              <a:gd name="T71" fmla="*/ 8 h 70"/>
              <a:gd name="T72" fmla="*/ 11 w 52"/>
              <a:gd name="T73" fmla="*/ 14 h 70"/>
              <a:gd name="T74" fmla="*/ 4 w 52"/>
              <a:gd name="T75" fmla="*/ 28 h 70"/>
              <a:gd name="T76" fmla="*/ 10 w 52"/>
              <a:gd name="T77" fmla="*/ 31 h 70"/>
              <a:gd name="T78" fmla="*/ 16 w 52"/>
              <a:gd name="T79" fmla="*/ 25 h 70"/>
              <a:gd name="T80" fmla="*/ 21 w 52"/>
              <a:gd name="T81" fmla="*/ 25 h 70"/>
              <a:gd name="T82" fmla="*/ 30 w 52"/>
              <a:gd name="T83" fmla="*/ 19 h 70"/>
              <a:gd name="T84" fmla="*/ 44 w 52"/>
              <a:gd name="T85" fmla="*/ 36 h 70"/>
              <a:gd name="T86" fmla="*/ 40 w 52"/>
              <a:gd name="T87" fmla="*/ 16 h 70"/>
              <a:gd name="T88" fmla="*/ 43 w 52"/>
              <a:gd name="T89" fmla="*/ 53 h 70"/>
              <a:gd name="T90" fmla="*/ 44 w 52"/>
              <a:gd name="T91" fmla="*/ 36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2" h="70">
                <a:moveTo>
                  <a:pt x="16" y="14"/>
                </a:moveTo>
                <a:cubicBezTo>
                  <a:pt x="16" y="15"/>
                  <a:pt x="16" y="15"/>
                  <a:pt x="16" y="15"/>
                </a:cubicBezTo>
                <a:cubicBezTo>
                  <a:pt x="13" y="18"/>
                  <a:pt x="13" y="18"/>
                  <a:pt x="13" y="18"/>
                </a:cubicBezTo>
                <a:cubicBezTo>
                  <a:pt x="13" y="19"/>
                  <a:pt x="13" y="19"/>
                  <a:pt x="12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1" y="18"/>
                  <a:pt x="11" y="18"/>
                  <a:pt x="12" y="17"/>
                </a:cubicBezTo>
                <a:cubicBezTo>
                  <a:pt x="11" y="17"/>
                  <a:pt x="11" y="17"/>
                  <a:pt x="11" y="17"/>
                </a:cubicBezTo>
                <a:cubicBezTo>
                  <a:pt x="11" y="17"/>
                  <a:pt x="10" y="17"/>
                  <a:pt x="10" y="16"/>
                </a:cubicBezTo>
                <a:cubicBezTo>
                  <a:pt x="10" y="16"/>
                  <a:pt x="10" y="15"/>
                  <a:pt x="11" y="15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6" y="14"/>
                  <a:pt x="16" y="14"/>
                </a:cubicBezTo>
                <a:close/>
                <a:moveTo>
                  <a:pt x="51" y="50"/>
                </a:moveTo>
                <a:cubicBezTo>
                  <a:pt x="46" y="54"/>
                  <a:pt x="46" y="54"/>
                  <a:pt x="46" y="54"/>
                </a:cubicBezTo>
                <a:cubicBezTo>
                  <a:pt x="48" y="55"/>
                  <a:pt x="49" y="56"/>
                  <a:pt x="49" y="58"/>
                </a:cubicBezTo>
                <a:cubicBezTo>
                  <a:pt x="49" y="59"/>
                  <a:pt x="49" y="59"/>
                  <a:pt x="49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50" y="60"/>
                  <a:pt x="51" y="60"/>
                  <a:pt x="51" y="61"/>
                </a:cubicBezTo>
                <a:cubicBezTo>
                  <a:pt x="51" y="69"/>
                  <a:pt x="51" y="69"/>
                  <a:pt x="51" y="69"/>
                </a:cubicBezTo>
                <a:cubicBezTo>
                  <a:pt x="51" y="69"/>
                  <a:pt x="50" y="70"/>
                  <a:pt x="49" y="70"/>
                </a:cubicBezTo>
                <a:cubicBezTo>
                  <a:pt x="1" y="70"/>
                  <a:pt x="1" y="70"/>
                  <a:pt x="1" y="70"/>
                </a:cubicBezTo>
                <a:cubicBezTo>
                  <a:pt x="0" y="70"/>
                  <a:pt x="0" y="69"/>
                  <a:pt x="0" y="69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0" y="60"/>
                  <a:pt x="1" y="60"/>
                </a:cubicBezTo>
                <a:cubicBezTo>
                  <a:pt x="1" y="60"/>
                  <a:pt x="1" y="60"/>
                  <a:pt x="1" y="60"/>
                </a:cubicBezTo>
                <a:cubicBezTo>
                  <a:pt x="1" y="59"/>
                  <a:pt x="1" y="59"/>
                  <a:pt x="1" y="58"/>
                </a:cubicBezTo>
                <a:cubicBezTo>
                  <a:pt x="1" y="57"/>
                  <a:pt x="2" y="55"/>
                  <a:pt x="3" y="54"/>
                </a:cubicBezTo>
                <a:cubicBezTo>
                  <a:pt x="3" y="53"/>
                  <a:pt x="2" y="49"/>
                  <a:pt x="4" y="45"/>
                </a:cubicBezTo>
                <a:cubicBezTo>
                  <a:pt x="5" y="43"/>
                  <a:pt x="8" y="41"/>
                  <a:pt x="11" y="39"/>
                </a:cubicBezTo>
                <a:cubicBezTo>
                  <a:pt x="13" y="37"/>
                  <a:pt x="16" y="35"/>
                  <a:pt x="18" y="33"/>
                </a:cubicBezTo>
                <a:cubicBezTo>
                  <a:pt x="19" y="31"/>
                  <a:pt x="19" y="29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8" y="27"/>
                  <a:pt x="17" y="27"/>
                  <a:pt x="16" y="27"/>
                </a:cubicBezTo>
                <a:cubicBezTo>
                  <a:pt x="16" y="27"/>
                  <a:pt x="15" y="28"/>
                  <a:pt x="15" y="30"/>
                </a:cubicBezTo>
                <a:cubicBezTo>
                  <a:pt x="14" y="31"/>
                  <a:pt x="14" y="32"/>
                  <a:pt x="13" y="32"/>
                </a:cubicBezTo>
                <a:cubicBezTo>
                  <a:pt x="13" y="33"/>
                  <a:pt x="12" y="34"/>
                  <a:pt x="10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9" y="34"/>
                  <a:pt x="8" y="33"/>
                  <a:pt x="7" y="32"/>
                </a:cubicBezTo>
                <a:cubicBezTo>
                  <a:pt x="6" y="32"/>
                  <a:pt x="6" y="32"/>
                  <a:pt x="5" y="31"/>
                </a:cubicBezTo>
                <a:cubicBezTo>
                  <a:pt x="4" y="31"/>
                  <a:pt x="2" y="30"/>
                  <a:pt x="2" y="28"/>
                </a:cubicBezTo>
                <a:cubicBezTo>
                  <a:pt x="2" y="27"/>
                  <a:pt x="2" y="27"/>
                  <a:pt x="2" y="27"/>
                </a:cubicBezTo>
                <a:cubicBezTo>
                  <a:pt x="2" y="25"/>
                  <a:pt x="2" y="23"/>
                  <a:pt x="4" y="20"/>
                </a:cubicBezTo>
                <a:cubicBezTo>
                  <a:pt x="7" y="17"/>
                  <a:pt x="8" y="15"/>
                  <a:pt x="8" y="14"/>
                </a:cubicBezTo>
                <a:cubicBezTo>
                  <a:pt x="8" y="13"/>
                  <a:pt x="8" y="13"/>
                  <a:pt x="8" y="13"/>
                </a:cubicBezTo>
                <a:cubicBezTo>
                  <a:pt x="8" y="13"/>
                  <a:pt x="9" y="12"/>
                  <a:pt x="14" y="6"/>
                </a:cubicBezTo>
                <a:cubicBezTo>
                  <a:pt x="14" y="6"/>
                  <a:pt x="14" y="5"/>
                  <a:pt x="13" y="5"/>
                </a:cubicBezTo>
                <a:cubicBezTo>
                  <a:pt x="13" y="4"/>
                  <a:pt x="12" y="2"/>
                  <a:pt x="12" y="2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5" y="0"/>
                  <a:pt x="18" y="1"/>
                  <a:pt x="20" y="2"/>
                </a:cubicBezTo>
                <a:cubicBezTo>
                  <a:pt x="21" y="2"/>
                  <a:pt x="23" y="2"/>
                  <a:pt x="24" y="2"/>
                </a:cubicBezTo>
                <a:cubicBezTo>
                  <a:pt x="30" y="2"/>
                  <a:pt x="37" y="4"/>
                  <a:pt x="43" y="13"/>
                </a:cubicBezTo>
                <a:cubicBezTo>
                  <a:pt x="48" y="22"/>
                  <a:pt x="47" y="30"/>
                  <a:pt x="47" y="36"/>
                </a:cubicBezTo>
                <a:cubicBezTo>
                  <a:pt x="47" y="39"/>
                  <a:pt x="46" y="41"/>
                  <a:pt x="47" y="42"/>
                </a:cubicBezTo>
                <a:cubicBezTo>
                  <a:pt x="48" y="45"/>
                  <a:pt x="51" y="47"/>
                  <a:pt x="51" y="47"/>
                </a:cubicBezTo>
                <a:cubicBezTo>
                  <a:pt x="52" y="48"/>
                  <a:pt x="52" y="48"/>
                  <a:pt x="52" y="48"/>
                </a:cubicBezTo>
                <a:cubicBezTo>
                  <a:pt x="52" y="49"/>
                  <a:pt x="52" y="49"/>
                  <a:pt x="51" y="50"/>
                </a:cubicBezTo>
                <a:close/>
                <a:moveTo>
                  <a:pt x="2" y="62"/>
                </a:moveTo>
                <a:cubicBezTo>
                  <a:pt x="2" y="68"/>
                  <a:pt x="2" y="68"/>
                  <a:pt x="2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2"/>
                  <a:pt x="48" y="62"/>
                  <a:pt x="48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6" y="62"/>
                  <a:pt x="6" y="62"/>
                  <a:pt x="6" y="62"/>
                </a:cubicBezTo>
                <a:lnTo>
                  <a:pt x="2" y="62"/>
                </a:lnTo>
                <a:close/>
                <a:moveTo>
                  <a:pt x="47" y="58"/>
                </a:moveTo>
                <a:cubicBezTo>
                  <a:pt x="47" y="57"/>
                  <a:pt x="46" y="56"/>
                  <a:pt x="44" y="56"/>
                </a:cubicBezTo>
                <a:cubicBezTo>
                  <a:pt x="6" y="56"/>
                  <a:pt x="6" y="56"/>
                  <a:pt x="6" y="56"/>
                </a:cubicBezTo>
                <a:cubicBezTo>
                  <a:pt x="4" y="56"/>
                  <a:pt x="3" y="57"/>
                  <a:pt x="3" y="58"/>
                </a:cubicBezTo>
                <a:cubicBezTo>
                  <a:pt x="3" y="59"/>
                  <a:pt x="4" y="60"/>
                  <a:pt x="6" y="60"/>
                </a:cubicBezTo>
                <a:cubicBezTo>
                  <a:pt x="44" y="60"/>
                  <a:pt x="44" y="60"/>
                  <a:pt x="44" y="60"/>
                </a:cubicBezTo>
                <a:cubicBezTo>
                  <a:pt x="46" y="60"/>
                  <a:pt x="47" y="59"/>
                  <a:pt x="47" y="58"/>
                </a:cubicBezTo>
                <a:close/>
                <a:moveTo>
                  <a:pt x="20" y="34"/>
                </a:moveTo>
                <a:cubicBezTo>
                  <a:pt x="18" y="36"/>
                  <a:pt x="15" y="39"/>
                  <a:pt x="12" y="41"/>
                </a:cubicBezTo>
                <a:cubicBezTo>
                  <a:pt x="10" y="43"/>
                  <a:pt x="7" y="45"/>
                  <a:pt x="7" y="46"/>
                </a:cubicBezTo>
                <a:cubicBezTo>
                  <a:pt x="4" y="50"/>
                  <a:pt x="6" y="54"/>
                  <a:pt x="6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8" y="54"/>
                  <a:pt x="8" y="54"/>
                  <a:pt x="8" y="54"/>
                </a:cubicBezTo>
                <a:cubicBezTo>
                  <a:pt x="8" y="53"/>
                  <a:pt x="8" y="49"/>
                  <a:pt x="10" y="46"/>
                </a:cubicBezTo>
                <a:cubicBezTo>
                  <a:pt x="13" y="44"/>
                  <a:pt x="15" y="42"/>
                  <a:pt x="15" y="42"/>
                </a:cubicBezTo>
                <a:cubicBezTo>
                  <a:pt x="16" y="42"/>
                  <a:pt x="16" y="42"/>
                  <a:pt x="17" y="43"/>
                </a:cubicBezTo>
                <a:cubicBezTo>
                  <a:pt x="17" y="43"/>
                  <a:pt x="17" y="44"/>
                  <a:pt x="16" y="44"/>
                </a:cubicBezTo>
                <a:cubicBezTo>
                  <a:pt x="16" y="44"/>
                  <a:pt x="14" y="46"/>
                  <a:pt x="12" y="48"/>
                </a:cubicBezTo>
                <a:cubicBezTo>
                  <a:pt x="10" y="50"/>
                  <a:pt x="10" y="54"/>
                  <a:pt x="10" y="54"/>
                </a:cubicBezTo>
                <a:cubicBezTo>
                  <a:pt x="10" y="54"/>
                  <a:pt x="10" y="54"/>
                  <a:pt x="10" y="54"/>
                </a:cubicBezTo>
                <a:cubicBezTo>
                  <a:pt x="41" y="54"/>
                  <a:pt x="41" y="54"/>
                  <a:pt x="41" y="54"/>
                </a:cubicBezTo>
                <a:cubicBezTo>
                  <a:pt x="41" y="53"/>
                  <a:pt x="39" y="49"/>
                  <a:pt x="39" y="45"/>
                </a:cubicBezTo>
                <a:cubicBezTo>
                  <a:pt x="39" y="44"/>
                  <a:pt x="39" y="42"/>
                  <a:pt x="40" y="40"/>
                </a:cubicBezTo>
                <a:cubicBezTo>
                  <a:pt x="40" y="35"/>
                  <a:pt x="42" y="26"/>
                  <a:pt x="39" y="17"/>
                </a:cubicBezTo>
                <a:cubicBezTo>
                  <a:pt x="35" y="7"/>
                  <a:pt x="26" y="6"/>
                  <a:pt x="23" y="6"/>
                </a:cubicBezTo>
                <a:cubicBezTo>
                  <a:pt x="23" y="6"/>
                  <a:pt x="22" y="7"/>
                  <a:pt x="22" y="7"/>
                </a:cubicBezTo>
                <a:cubicBezTo>
                  <a:pt x="22" y="7"/>
                  <a:pt x="22" y="6"/>
                  <a:pt x="22" y="6"/>
                </a:cubicBezTo>
                <a:cubicBezTo>
                  <a:pt x="22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0" y="6"/>
                  <a:pt x="20" y="5"/>
                  <a:pt x="20" y="5"/>
                </a:cubicBezTo>
                <a:cubicBezTo>
                  <a:pt x="19" y="5"/>
                  <a:pt x="19" y="5"/>
                  <a:pt x="19" y="5"/>
                </a:cubicBezTo>
                <a:cubicBezTo>
                  <a:pt x="19" y="5"/>
                  <a:pt x="18" y="5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3"/>
                  <a:pt x="16" y="3"/>
                </a:cubicBezTo>
                <a:cubicBezTo>
                  <a:pt x="18" y="7"/>
                  <a:pt x="18" y="7"/>
                  <a:pt x="18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8"/>
                  <a:pt x="18" y="8"/>
                  <a:pt x="18" y="8"/>
                </a:cubicBezTo>
                <a:cubicBezTo>
                  <a:pt x="18" y="8"/>
                  <a:pt x="18" y="8"/>
                  <a:pt x="18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6" y="7"/>
                </a:cubicBezTo>
                <a:cubicBezTo>
                  <a:pt x="14" y="10"/>
                  <a:pt x="11" y="13"/>
                  <a:pt x="11" y="14"/>
                </a:cubicBezTo>
                <a:cubicBezTo>
                  <a:pt x="11" y="14"/>
                  <a:pt x="11" y="14"/>
                  <a:pt x="11" y="14"/>
                </a:cubicBezTo>
                <a:cubicBezTo>
                  <a:pt x="10" y="15"/>
                  <a:pt x="10" y="18"/>
                  <a:pt x="6" y="22"/>
                </a:cubicBezTo>
                <a:cubicBezTo>
                  <a:pt x="4" y="24"/>
                  <a:pt x="4" y="26"/>
                  <a:pt x="4" y="27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8"/>
                  <a:pt x="5" y="29"/>
                  <a:pt x="6" y="29"/>
                </a:cubicBezTo>
                <a:cubicBezTo>
                  <a:pt x="7" y="30"/>
                  <a:pt x="8" y="30"/>
                  <a:pt x="9" y="31"/>
                </a:cubicBezTo>
                <a:cubicBezTo>
                  <a:pt x="9" y="31"/>
                  <a:pt x="10" y="31"/>
                  <a:pt x="10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2" y="30"/>
                  <a:pt x="12" y="30"/>
                  <a:pt x="12" y="29"/>
                </a:cubicBezTo>
                <a:cubicBezTo>
                  <a:pt x="13" y="27"/>
                  <a:pt x="14" y="24"/>
                  <a:pt x="16" y="25"/>
                </a:cubicBezTo>
                <a:cubicBezTo>
                  <a:pt x="18" y="25"/>
                  <a:pt x="19" y="25"/>
                  <a:pt x="20" y="25"/>
                </a:cubicBezTo>
                <a:cubicBezTo>
                  <a:pt x="20" y="25"/>
                  <a:pt x="20" y="24"/>
                  <a:pt x="20" y="24"/>
                </a:cubicBezTo>
                <a:cubicBezTo>
                  <a:pt x="21" y="24"/>
                  <a:pt x="21" y="24"/>
                  <a:pt x="21" y="25"/>
                </a:cubicBezTo>
                <a:cubicBezTo>
                  <a:pt x="26" y="24"/>
                  <a:pt x="27" y="19"/>
                  <a:pt x="28" y="19"/>
                </a:cubicBezTo>
                <a:cubicBezTo>
                  <a:pt x="28" y="18"/>
                  <a:pt x="28" y="18"/>
                  <a:pt x="29" y="18"/>
                </a:cubicBezTo>
                <a:cubicBezTo>
                  <a:pt x="29" y="18"/>
                  <a:pt x="30" y="19"/>
                  <a:pt x="30" y="19"/>
                </a:cubicBezTo>
                <a:cubicBezTo>
                  <a:pt x="29" y="19"/>
                  <a:pt x="28" y="25"/>
                  <a:pt x="22" y="27"/>
                </a:cubicBezTo>
                <a:cubicBezTo>
                  <a:pt x="22" y="29"/>
                  <a:pt x="21" y="32"/>
                  <a:pt x="20" y="34"/>
                </a:cubicBezTo>
                <a:close/>
                <a:moveTo>
                  <a:pt x="44" y="36"/>
                </a:moveTo>
                <a:cubicBezTo>
                  <a:pt x="45" y="30"/>
                  <a:pt x="45" y="22"/>
                  <a:pt x="40" y="14"/>
                </a:cubicBezTo>
                <a:cubicBezTo>
                  <a:pt x="37" y="8"/>
                  <a:pt x="32" y="6"/>
                  <a:pt x="28" y="5"/>
                </a:cubicBezTo>
                <a:cubicBezTo>
                  <a:pt x="33" y="6"/>
                  <a:pt x="38" y="9"/>
                  <a:pt x="40" y="16"/>
                </a:cubicBezTo>
                <a:cubicBezTo>
                  <a:pt x="44" y="26"/>
                  <a:pt x="42" y="35"/>
                  <a:pt x="42" y="41"/>
                </a:cubicBezTo>
                <a:cubicBezTo>
                  <a:pt x="41" y="42"/>
                  <a:pt x="41" y="44"/>
                  <a:pt x="41" y="45"/>
                </a:cubicBezTo>
                <a:cubicBezTo>
                  <a:pt x="41" y="48"/>
                  <a:pt x="42" y="51"/>
                  <a:pt x="43" y="53"/>
                </a:cubicBezTo>
                <a:cubicBezTo>
                  <a:pt x="49" y="48"/>
                  <a:pt x="49" y="48"/>
                  <a:pt x="49" y="48"/>
                </a:cubicBezTo>
                <a:cubicBezTo>
                  <a:pt x="48" y="47"/>
                  <a:pt x="46" y="45"/>
                  <a:pt x="45" y="43"/>
                </a:cubicBezTo>
                <a:cubicBezTo>
                  <a:pt x="44" y="41"/>
                  <a:pt x="44" y="39"/>
                  <a:pt x="44" y="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07" tIns="45704" rIns="91407" bIns="45704" numCol="1" anchor="t" anchorCtr="0" compatLnSpc="1"/>
          <a:lstStyle/>
          <a:p>
            <a:pPr defTabSz="1218565">
              <a:defRPr/>
            </a:pPr>
            <a:endParaRPr lang="en-US" kern="0">
              <a:solidFill>
                <a:prstClr val="black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9" name="Freeform 18"/>
          <p:cNvSpPr>
            <a:spLocks noEditPoints="1"/>
          </p:cNvSpPr>
          <p:nvPr/>
        </p:nvSpPr>
        <p:spPr bwMode="auto">
          <a:xfrm>
            <a:off x="8312543" y="4685946"/>
            <a:ext cx="588112" cy="555244"/>
          </a:xfrm>
          <a:custGeom>
            <a:avLst/>
            <a:gdLst>
              <a:gd name="T0" fmla="*/ 13 w 75"/>
              <a:gd name="T1" fmla="*/ 41 h 71"/>
              <a:gd name="T2" fmla="*/ 13 w 75"/>
              <a:gd name="T3" fmla="*/ 35 h 71"/>
              <a:gd name="T4" fmla="*/ 65 w 75"/>
              <a:gd name="T5" fmla="*/ 12 h 71"/>
              <a:gd name="T6" fmla="*/ 36 w 75"/>
              <a:gd name="T7" fmla="*/ 13 h 71"/>
              <a:gd name="T8" fmla="*/ 65 w 75"/>
              <a:gd name="T9" fmla="*/ 14 h 71"/>
              <a:gd name="T10" fmla="*/ 65 w 75"/>
              <a:gd name="T11" fmla="*/ 12 h 71"/>
              <a:gd name="T12" fmla="*/ 22 w 75"/>
              <a:gd name="T13" fmla="*/ 38 h 71"/>
              <a:gd name="T14" fmla="*/ 27 w 75"/>
              <a:gd name="T15" fmla="*/ 38 h 71"/>
              <a:gd name="T16" fmla="*/ 36 w 75"/>
              <a:gd name="T17" fmla="*/ 35 h 71"/>
              <a:gd name="T18" fmla="*/ 36 w 75"/>
              <a:gd name="T19" fmla="*/ 41 h 71"/>
              <a:gd name="T20" fmla="*/ 36 w 75"/>
              <a:gd name="T21" fmla="*/ 35 h 71"/>
              <a:gd name="T22" fmla="*/ 75 w 75"/>
              <a:gd name="T23" fmla="*/ 36 h 71"/>
              <a:gd name="T24" fmla="*/ 67 w 75"/>
              <a:gd name="T25" fmla="*/ 42 h 71"/>
              <a:gd name="T26" fmla="*/ 71 w 75"/>
              <a:gd name="T27" fmla="*/ 52 h 71"/>
              <a:gd name="T28" fmla="*/ 67 w 75"/>
              <a:gd name="T29" fmla="*/ 53 h 71"/>
              <a:gd name="T30" fmla="*/ 49 w 75"/>
              <a:gd name="T31" fmla="*/ 42 h 71"/>
              <a:gd name="T32" fmla="*/ 43 w 75"/>
              <a:gd name="T33" fmla="*/ 59 h 71"/>
              <a:gd name="T34" fmla="*/ 8 w 75"/>
              <a:gd name="T35" fmla="*/ 70 h 71"/>
              <a:gd name="T36" fmla="*/ 6 w 75"/>
              <a:gd name="T37" fmla="*/ 70 h 71"/>
              <a:gd name="T38" fmla="*/ 9 w 75"/>
              <a:gd name="T39" fmla="*/ 59 h 71"/>
              <a:gd name="T40" fmla="*/ 0 w 75"/>
              <a:gd name="T41" fmla="*/ 53 h 71"/>
              <a:gd name="T42" fmla="*/ 6 w 75"/>
              <a:gd name="T43" fmla="*/ 17 h 71"/>
              <a:gd name="T44" fmla="*/ 26 w 75"/>
              <a:gd name="T45" fmla="*/ 6 h 71"/>
              <a:gd name="T46" fmla="*/ 69 w 75"/>
              <a:gd name="T47" fmla="*/ 0 h 71"/>
              <a:gd name="T48" fmla="*/ 72 w 75"/>
              <a:gd name="T49" fmla="*/ 36 h 71"/>
              <a:gd name="T50" fmla="*/ 69 w 75"/>
              <a:gd name="T51" fmla="*/ 3 h 71"/>
              <a:gd name="T52" fmla="*/ 29 w 75"/>
              <a:gd name="T53" fmla="*/ 6 h 71"/>
              <a:gd name="T54" fmla="*/ 43 w 75"/>
              <a:gd name="T55" fmla="*/ 18 h 71"/>
              <a:gd name="T56" fmla="*/ 48 w 75"/>
              <a:gd name="T57" fmla="*/ 21 h 71"/>
              <a:gd name="T58" fmla="*/ 66 w 75"/>
              <a:gd name="T59" fmla="*/ 22 h 71"/>
              <a:gd name="T60" fmla="*/ 48 w 75"/>
              <a:gd name="T61" fmla="*/ 23 h 71"/>
              <a:gd name="T62" fmla="*/ 65 w 75"/>
              <a:gd name="T63" fmla="*/ 30 h 71"/>
              <a:gd name="T64" fmla="*/ 65 w 75"/>
              <a:gd name="T65" fmla="*/ 32 h 71"/>
              <a:gd name="T66" fmla="*/ 48 w 75"/>
              <a:gd name="T67" fmla="*/ 39 h 71"/>
              <a:gd name="T68" fmla="*/ 56 w 75"/>
              <a:gd name="T69" fmla="*/ 39 h 71"/>
              <a:gd name="T70" fmla="*/ 63 w 75"/>
              <a:gd name="T71" fmla="*/ 41 h 71"/>
              <a:gd name="T72" fmla="*/ 64 w 75"/>
              <a:gd name="T73" fmla="*/ 39 h 71"/>
              <a:gd name="T74" fmla="*/ 72 w 75"/>
              <a:gd name="T75" fmla="*/ 36 h 71"/>
              <a:gd name="T76" fmla="*/ 46 w 75"/>
              <a:gd name="T77" fmla="*/ 23 h 71"/>
              <a:gd name="T78" fmla="*/ 6 w 75"/>
              <a:gd name="T79" fmla="*/ 20 h 71"/>
              <a:gd name="T80" fmla="*/ 3 w 75"/>
              <a:gd name="T81" fmla="*/ 53 h 71"/>
              <a:gd name="T82" fmla="*/ 12 w 75"/>
              <a:gd name="T83" fmla="*/ 56 h 71"/>
              <a:gd name="T84" fmla="*/ 13 w 75"/>
              <a:gd name="T85" fmla="*/ 57 h 71"/>
              <a:gd name="T86" fmla="*/ 20 w 75"/>
              <a:gd name="T87" fmla="*/ 56 h 71"/>
              <a:gd name="T88" fmla="*/ 43 w 75"/>
              <a:gd name="T89" fmla="*/ 56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5" h="71">
                <a:moveTo>
                  <a:pt x="16" y="38"/>
                </a:moveTo>
                <a:cubicBezTo>
                  <a:pt x="16" y="40"/>
                  <a:pt x="15" y="41"/>
                  <a:pt x="13" y="41"/>
                </a:cubicBezTo>
                <a:cubicBezTo>
                  <a:pt x="12" y="41"/>
                  <a:pt x="10" y="40"/>
                  <a:pt x="10" y="38"/>
                </a:cubicBezTo>
                <a:cubicBezTo>
                  <a:pt x="10" y="37"/>
                  <a:pt x="12" y="35"/>
                  <a:pt x="13" y="35"/>
                </a:cubicBezTo>
                <a:cubicBezTo>
                  <a:pt x="15" y="35"/>
                  <a:pt x="16" y="37"/>
                  <a:pt x="16" y="38"/>
                </a:cubicBezTo>
                <a:close/>
                <a:moveTo>
                  <a:pt x="65" y="12"/>
                </a:moveTo>
                <a:cubicBezTo>
                  <a:pt x="37" y="12"/>
                  <a:pt x="37" y="12"/>
                  <a:pt x="37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6" y="14"/>
                  <a:pt x="36" y="14"/>
                  <a:pt x="37" y="14"/>
                </a:cubicBezTo>
                <a:cubicBezTo>
                  <a:pt x="65" y="14"/>
                  <a:pt x="65" y="14"/>
                  <a:pt x="65" y="14"/>
                </a:cubicBezTo>
                <a:cubicBezTo>
                  <a:pt x="65" y="14"/>
                  <a:pt x="66" y="14"/>
                  <a:pt x="66" y="13"/>
                </a:cubicBezTo>
                <a:cubicBezTo>
                  <a:pt x="66" y="12"/>
                  <a:pt x="65" y="12"/>
                  <a:pt x="65" y="12"/>
                </a:cubicBezTo>
                <a:close/>
                <a:moveTo>
                  <a:pt x="24" y="35"/>
                </a:moveTo>
                <a:cubicBezTo>
                  <a:pt x="23" y="35"/>
                  <a:pt x="22" y="37"/>
                  <a:pt x="22" y="38"/>
                </a:cubicBezTo>
                <a:cubicBezTo>
                  <a:pt x="22" y="40"/>
                  <a:pt x="23" y="41"/>
                  <a:pt x="24" y="41"/>
                </a:cubicBezTo>
                <a:cubicBezTo>
                  <a:pt x="26" y="41"/>
                  <a:pt x="27" y="40"/>
                  <a:pt x="27" y="38"/>
                </a:cubicBezTo>
                <a:cubicBezTo>
                  <a:pt x="27" y="37"/>
                  <a:pt x="26" y="35"/>
                  <a:pt x="24" y="35"/>
                </a:cubicBezTo>
                <a:close/>
                <a:moveTo>
                  <a:pt x="36" y="35"/>
                </a:moveTo>
                <a:cubicBezTo>
                  <a:pt x="34" y="35"/>
                  <a:pt x="33" y="37"/>
                  <a:pt x="33" y="38"/>
                </a:cubicBezTo>
                <a:cubicBezTo>
                  <a:pt x="33" y="40"/>
                  <a:pt x="34" y="41"/>
                  <a:pt x="36" y="41"/>
                </a:cubicBezTo>
                <a:cubicBezTo>
                  <a:pt x="37" y="41"/>
                  <a:pt x="39" y="40"/>
                  <a:pt x="39" y="38"/>
                </a:cubicBezTo>
                <a:cubicBezTo>
                  <a:pt x="39" y="37"/>
                  <a:pt x="37" y="35"/>
                  <a:pt x="36" y="35"/>
                </a:cubicBezTo>
                <a:close/>
                <a:moveTo>
                  <a:pt x="75" y="6"/>
                </a:moveTo>
                <a:cubicBezTo>
                  <a:pt x="75" y="36"/>
                  <a:pt x="75" y="36"/>
                  <a:pt x="75" y="36"/>
                </a:cubicBezTo>
                <a:cubicBezTo>
                  <a:pt x="75" y="40"/>
                  <a:pt x="73" y="42"/>
                  <a:pt x="69" y="42"/>
                </a:cubicBezTo>
                <a:cubicBezTo>
                  <a:pt x="67" y="42"/>
                  <a:pt x="67" y="42"/>
                  <a:pt x="67" y="42"/>
                </a:cubicBezTo>
                <a:cubicBezTo>
                  <a:pt x="70" y="51"/>
                  <a:pt x="70" y="51"/>
                  <a:pt x="70" y="51"/>
                </a:cubicBezTo>
                <a:cubicBezTo>
                  <a:pt x="70" y="51"/>
                  <a:pt x="71" y="52"/>
                  <a:pt x="71" y="52"/>
                </a:cubicBezTo>
                <a:cubicBezTo>
                  <a:pt x="71" y="53"/>
                  <a:pt x="70" y="54"/>
                  <a:pt x="69" y="54"/>
                </a:cubicBezTo>
                <a:cubicBezTo>
                  <a:pt x="68" y="54"/>
                  <a:pt x="68" y="54"/>
                  <a:pt x="67" y="53"/>
                </a:cubicBezTo>
                <a:cubicBezTo>
                  <a:pt x="54" y="42"/>
                  <a:pt x="54" y="42"/>
                  <a:pt x="54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53"/>
                  <a:pt x="49" y="53"/>
                  <a:pt x="49" y="53"/>
                </a:cubicBezTo>
                <a:cubicBezTo>
                  <a:pt x="49" y="56"/>
                  <a:pt x="46" y="59"/>
                  <a:pt x="43" y="59"/>
                </a:cubicBezTo>
                <a:cubicBezTo>
                  <a:pt x="21" y="59"/>
                  <a:pt x="21" y="59"/>
                  <a:pt x="21" y="59"/>
                </a:cubicBezTo>
                <a:cubicBezTo>
                  <a:pt x="8" y="70"/>
                  <a:pt x="8" y="70"/>
                  <a:pt x="8" y="70"/>
                </a:cubicBezTo>
                <a:cubicBezTo>
                  <a:pt x="8" y="70"/>
                  <a:pt x="7" y="71"/>
                  <a:pt x="7" y="71"/>
                </a:cubicBezTo>
                <a:cubicBezTo>
                  <a:pt x="7" y="71"/>
                  <a:pt x="6" y="71"/>
                  <a:pt x="6" y="70"/>
                </a:cubicBezTo>
                <a:cubicBezTo>
                  <a:pt x="5" y="70"/>
                  <a:pt x="5" y="69"/>
                  <a:pt x="5" y="68"/>
                </a:cubicBezTo>
                <a:cubicBezTo>
                  <a:pt x="9" y="59"/>
                  <a:pt x="9" y="59"/>
                  <a:pt x="9" y="59"/>
                </a:cubicBezTo>
                <a:cubicBezTo>
                  <a:pt x="6" y="59"/>
                  <a:pt x="6" y="59"/>
                  <a:pt x="6" y="59"/>
                </a:cubicBezTo>
                <a:cubicBezTo>
                  <a:pt x="3" y="59"/>
                  <a:pt x="0" y="56"/>
                  <a:pt x="0" y="5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9"/>
                  <a:pt x="3" y="17"/>
                  <a:pt x="6" y="17"/>
                </a:cubicBezTo>
                <a:cubicBezTo>
                  <a:pt x="26" y="17"/>
                  <a:pt x="26" y="17"/>
                  <a:pt x="26" y="17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3"/>
                  <a:pt x="29" y="0"/>
                  <a:pt x="32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73" y="0"/>
                  <a:pt x="75" y="3"/>
                  <a:pt x="75" y="6"/>
                </a:cubicBezTo>
                <a:close/>
                <a:moveTo>
                  <a:pt x="72" y="36"/>
                </a:moveTo>
                <a:cubicBezTo>
                  <a:pt x="72" y="6"/>
                  <a:pt x="72" y="6"/>
                  <a:pt x="72" y="6"/>
                </a:cubicBezTo>
                <a:cubicBezTo>
                  <a:pt x="72" y="4"/>
                  <a:pt x="71" y="3"/>
                  <a:pt x="69" y="3"/>
                </a:cubicBezTo>
                <a:cubicBezTo>
                  <a:pt x="32" y="3"/>
                  <a:pt x="32" y="3"/>
                  <a:pt x="32" y="3"/>
                </a:cubicBezTo>
                <a:cubicBezTo>
                  <a:pt x="31" y="3"/>
                  <a:pt x="29" y="4"/>
                  <a:pt x="29" y="6"/>
                </a:cubicBezTo>
                <a:cubicBezTo>
                  <a:pt x="29" y="18"/>
                  <a:pt x="29" y="18"/>
                  <a:pt x="29" y="18"/>
                </a:cubicBezTo>
                <a:cubicBezTo>
                  <a:pt x="43" y="18"/>
                  <a:pt x="43" y="18"/>
                  <a:pt x="43" y="18"/>
                </a:cubicBezTo>
                <a:cubicBezTo>
                  <a:pt x="46" y="18"/>
                  <a:pt x="48" y="20"/>
                  <a:pt x="48" y="23"/>
                </a:cubicBezTo>
                <a:cubicBezTo>
                  <a:pt x="48" y="22"/>
                  <a:pt x="48" y="22"/>
                  <a:pt x="48" y="21"/>
                </a:cubicBez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2"/>
                  <a:pt x="66" y="22"/>
                </a:cubicBezTo>
                <a:cubicBezTo>
                  <a:pt x="66" y="23"/>
                  <a:pt x="65" y="23"/>
                  <a:pt x="65" y="23"/>
                </a:cubicBezTo>
                <a:cubicBezTo>
                  <a:pt x="48" y="23"/>
                  <a:pt x="48" y="23"/>
                  <a:pt x="48" y="23"/>
                </a:cubicBezTo>
                <a:cubicBezTo>
                  <a:pt x="48" y="30"/>
                  <a:pt x="48" y="30"/>
                  <a:pt x="48" y="30"/>
                </a:cubicBezTo>
                <a:cubicBezTo>
                  <a:pt x="65" y="30"/>
                  <a:pt x="65" y="30"/>
                  <a:pt x="65" y="30"/>
                </a:cubicBezTo>
                <a:cubicBezTo>
                  <a:pt x="65" y="30"/>
                  <a:pt x="66" y="31"/>
                  <a:pt x="66" y="31"/>
                </a:cubicBezTo>
                <a:cubicBezTo>
                  <a:pt x="66" y="32"/>
                  <a:pt x="65" y="32"/>
                  <a:pt x="65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9"/>
                  <a:pt x="48" y="39"/>
                  <a:pt x="48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6" y="39"/>
                  <a:pt x="56" y="39"/>
                </a:cubicBezTo>
                <a:cubicBezTo>
                  <a:pt x="66" y="48"/>
                  <a:pt x="66" y="48"/>
                  <a:pt x="66" y="48"/>
                </a:cubicBezTo>
                <a:cubicBezTo>
                  <a:pt x="63" y="41"/>
                  <a:pt x="63" y="41"/>
                  <a:pt x="63" y="41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39"/>
                  <a:pt x="64" y="39"/>
                  <a:pt x="64" y="39"/>
                </a:cubicBezTo>
                <a:cubicBezTo>
                  <a:pt x="69" y="39"/>
                  <a:pt x="69" y="39"/>
                  <a:pt x="69" y="39"/>
                </a:cubicBezTo>
                <a:cubicBezTo>
                  <a:pt x="71" y="39"/>
                  <a:pt x="72" y="38"/>
                  <a:pt x="72" y="36"/>
                </a:cubicBezTo>
                <a:close/>
                <a:moveTo>
                  <a:pt x="46" y="53"/>
                </a:moveTo>
                <a:cubicBezTo>
                  <a:pt x="46" y="23"/>
                  <a:pt x="46" y="23"/>
                  <a:pt x="46" y="23"/>
                </a:cubicBezTo>
                <a:cubicBezTo>
                  <a:pt x="46" y="21"/>
                  <a:pt x="45" y="20"/>
                  <a:pt x="43" y="20"/>
                </a:cubicBezTo>
                <a:cubicBezTo>
                  <a:pt x="6" y="20"/>
                  <a:pt x="6" y="20"/>
                  <a:pt x="6" y="20"/>
                </a:cubicBezTo>
                <a:cubicBezTo>
                  <a:pt x="4" y="20"/>
                  <a:pt x="3" y="21"/>
                  <a:pt x="3" y="23"/>
                </a:cubicBezTo>
                <a:cubicBezTo>
                  <a:pt x="3" y="53"/>
                  <a:pt x="3" y="53"/>
                  <a:pt x="3" y="53"/>
                </a:cubicBezTo>
                <a:cubicBezTo>
                  <a:pt x="3" y="55"/>
                  <a:pt x="4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3" y="57"/>
                  <a:pt x="13" y="57"/>
                  <a:pt x="13" y="57"/>
                </a:cubicBezTo>
                <a:cubicBezTo>
                  <a:pt x="9" y="65"/>
                  <a:pt x="9" y="65"/>
                  <a:pt x="9" y="65"/>
                </a:cubicBezTo>
                <a:cubicBezTo>
                  <a:pt x="20" y="56"/>
                  <a:pt x="20" y="56"/>
                  <a:pt x="20" y="56"/>
                </a:cubicBezTo>
                <a:cubicBezTo>
                  <a:pt x="20" y="56"/>
                  <a:pt x="20" y="56"/>
                  <a:pt x="20" y="56"/>
                </a:cubicBezTo>
                <a:cubicBezTo>
                  <a:pt x="43" y="56"/>
                  <a:pt x="43" y="56"/>
                  <a:pt x="43" y="56"/>
                </a:cubicBezTo>
                <a:cubicBezTo>
                  <a:pt x="45" y="56"/>
                  <a:pt x="46" y="55"/>
                  <a:pt x="46" y="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07" tIns="45704" rIns="91407" bIns="45704" numCol="1" anchor="t" anchorCtr="0" compatLnSpc="1"/>
          <a:lstStyle/>
          <a:p>
            <a:pPr defTabSz="1218565">
              <a:defRPr/>
            </a:pPr>
            <a:endParaRPr lang="en-US" kern="0">
              <a:solidFill>
                <a:prstClr val="black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0" name="Freeform 87"/>
          <p:cNvSpPr>
            <a:spLocks noEditPoints="1"/>
          </p:cNvSpPr>
          <p:nvPr/>
        </p:nvSpPr>
        <p:spPr bwMode="auto">
          <a:xfrm>
            <a:off x="7076026" y="3004703"/>
            <a:ext cx="483317" cy="564044"/>
          </a:xfrm>
          <a:custGeom>
            <a:avLst/>
            <a:gdLst>
              <a:gd name="T0" fmla="*/ 18 w 58"/>
              <a:gd name="T1" fmla="*/ 37 h 68"/>
              <a:gd name="T2" fmla="*/ 17 w 58"/>
              <a:gd name="T3" fmla="*/ 31 h 68"/>
              <a:gd name="T4" fmla="*/ 40 w 58"/>
              <a:gd name="T5" fmla="*/ 16 h 68"/>
              <a:gd name="T6" fmla="*/ 17 w 58"/>
              <a:gd name="T7" fmla="*/ 30 h 68"/>
              <a:gd name="T8" fmla="*/ 44 w 58"/>
              <a:gd name="T9" fmla="*/ 18 h 68"/>
              <a:gd name="T10" fmla="*/ 17 w 58"/>
              <a:gd name="T11" fmla="*/ 23 h 68"/>
              <a:gd name="T12" fmla="*/ 30 w 58"/>
              <a:gd name="T13" fmla="*/ 16 h 68"/>
              <a:gd name="T14" fmla="*/ 14 w 58"/>
              <a:gd name="T15" fmla="*/ 21 h 68"/>
              <a:gd name="T16" fmla="*/ 34 w 58"/>
              <a:gd name="T17" fmla="*/ 66 h 68"/>
              <a:gd name="T18" fmla="*/ 28 w 58"/>
              <a:gd name="T19" fmla="*/ 68 h 68"/>
              <a:gd name="T20" fmla="*/ 20 w 58"/>
              <a:gd name="T21" fmla="*/ 62 h 68"/>
              <a:gd name="T22" fmla="*/ 23 w 58"/>
              <a:gd name="T23" fmla="*/ 50 h 68"/>
              <a:gd name="T24" fmla="*/ 17 w 58"/>
              <a:gd name="T25" fmla="*/ 44 h 68"/>
              <a:gd name="T26" fmla="*/ 40 w 58"/>
              <a:gd name="T27" fmla="*/ 30 h 68"/>
              <a:gd name="T28" fmla="*/ 25 w 58"/>
              <a:gd name="T29" fmla="*/ 41 h 68"/>
              <a:gd name="T30" fmla="*/ 29 w 58"/>
              <a:gd name="T31" fmla="*/ 50 h 68"/>
              <a:gd name="T32" fmla="*/ 40 w 58"/>
              <a:gd name="T33" fmla="*/ 39 h 68"/>
              <a:gd name="T34" fmla="*/ 35 w 58"/>
              <a:gd name="T35" fmla="*/ 50 h 68"/>
              <a:gd name="T36" fmla="*/ 34 w 58"/>
              <a:gd name="T37" fmla="*/ 52 h 68"/>
              <a:gd name="T38" fmla="*/ 33 w 58"/>
              <a:gd name="T39" fmla="*/ 52 h 68"/>
              <a:gd name="T40" fmla="*/ 28 w 58"/>
              <a:gd name="T41" fmla="*/ 52 h 68"/>
              <a:gd name="T42" fmla="*/ 22 w 58"/>
              <a:gd name="T43" fmla="*/ 54 h 68"/>
              <a:gd name="T44" fmla="*/ 25 w 58"/>
              <a:gd name="T45" fmla="*/ 64 h 68"/>
              <a:gd name="T46" fmla="*/ 36 w 58"/>
              <a:gd name="T47" fmla="*/ 62 h 68"/>
              <a:gd name="T48" fmla="*/ 39 w 58"/>
              <a:gd name="T49" fmla="*/ 9 h 68"/>
              <a:gd name="T50" fmla="*/ 41 w 58"/>
              <a:gd name="T51" fmla="*/ 10 h 68"/>
              <a:gd name="T52" fmla="*/ 42 w 58"/>
              <a:gd name="T53" fmla="*/ 4 h 68"/>
              <a:gd name="T54" fmla="*/ 15 w 58"/>
              <a:gd name="T55" fmla="*/ 54 h 68"/>
              <a:gd name="T56" fmla="*/ 19 w 58"/>
              <a:gd name="T57" fmla="*/ 49 h 68"/>
              <a:gd name="T58" fmla="*/ 48 w 58"/>
              <a:gd name="T59" fmla="*/ 19 h 68"/>
              <a:gd name="T60" fmla="*/ 54 w 58"/>
              <a:gd name="T61" fmla="*/ 14 h 68"/>
              <a:gd name="T62" fmla="*/ 47 w 58"/>
              <a:gd name="T63" fmla="*/ 18 h 68"/>
              <a:gd name="T64" fmla="*/ 4 w 58"/>
              <a:gd name="T65" fmla="*/ 42 h 68"/>
              <a:gd name="T66" fmla="*/ 5 w 58"/>
              <a:gd name="T67" fmla="*/ 44 h 68"/>
              <a:gd name="T68" fmla="*/ 9 w 58"/>
              <a:gd name="T69" fmla="*/ 39 h 68"/>
              <a:gd name="T70" fmla="*/ 50 w 58"/>
              <a:gd name="T71" fmla="*/ 29 h 68"/>
              <a:gd name="T72" fmla="*/ 58 w 58"/>
              <a:gd name="T73" fmla="*/ 29 h 68"/>
              <a:gd name="T74" fmla="*/ 7 w 58"/>
              <a:gd name="T75" fmla="*/ 28 h 68"/>
              <a:gd name="T76" fmla="*/ 1 w 58"/>
              <a:gd name="T77" fmla="*/ 30 h 68"/>
              <a:gd name="T78" fmla="*/ 49 w 58"/>
              <a:gd name="T79" fmla="*/ 39 h 68"/>
              <a:gd name="T80" fmla="*/ 53 w 58"/>
              <a:gd name="T81" fmla="*/ 44 h 68"/>
              <a:gd name="T82" fmla="*/ 54 w 58"/>
              <a:gd name="T83" fmla="*/ 42 h 68"/>
              <a:gd name="T84" fmla="*/ 4 w 58"/>
              <a:gd name="T85" fmla="*/ 14 h 68"/>
              <a:gd name="T86" fmla="*/ 10 w 58"/>
              <a:gd name="T87" fmla="*/ 19 h 68"/>
              <a:gd name="T88" fmla="*/ 5 w 58"/>
              <a:gd name="T89" fmla="*/ 14 h 68"/>
              <a:gd name="T90" fmla="*/ 39 w 58"/>
              <a:gd name="T91" fmla="*/ 49 h 68"/>
              <a:gd name="T92" fmla="*/ 44 w 58"/>
              <a:gd name="T93" fmla="*/ 54 h 68"/>
              <a:gd name="T94" fmla="*/ 17 w 58"/>
              <a:gd name="T95" fmla="*/ 10 h 68"/>
              <a:gd name="T96" fmla="*/ 19 w 58"/>
              <a:gd name="T97" fmla="*/ 9 h 68"/>
              <a:gd name="T98" fmla="*/ 14 w 58"/>
              <a:gd name="T99" fmla="*/ 5 h 68"/>
              <a:gd name="T100" fmla="*/ 30 w 58"/>
              <a:gd name="T101" fmla="*/ 7 h 68"/>
              <a:gd name="T102" fmla="*/ 28 w 58"/>
              <a:gd name="T103" fmla="*/ 1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8" h="68">
                <a:moveTo>
                  <a:pt x="44" y="25"/>
                </a:moveTo>
                <a:cubicBezTo>
                  <a:pt x="44" y="26"/>
                  <a:pt x="42" y="28"/>
                  <a:pt x="41" y="28"/>
                </a:cubicBezTo>
                <a:cubicBezTo>
                  <a:pt x="18" y="37"/>
                  <a:pt x="18" y="37"/>
                  <a:pt x="18" y="37"/>
                </a:cubicBezTo>
                <a:cubicBezTo>
                  <a:pt x="18" y="37"/>
                  <a:pt x="17" y="37"/>
                  <a:pt x="17" y="37"/>
                </a:cubicBezTo>
                <a:cubicBezTo>
                  <a:pt x="15" y="37"/>
                  <a:pt x="14" y="36"/>
                  <a:pt x="14" y="35"/>
                </a:cubicBezTo>
                <a:cubicBezTo>
                  <a:pt x="14" y="33"/>
                  <a:pt x="16" y="32"/>
                  <a:pt x="17" y="31"/>
                </a:cubicBezTo>
                <a:cubicBezTo>
                  <a:pt x="40" y="23"/>
                  <a:pt x="40" y="23"/>
                  <a:pt x="40" y="23"/>
                </a:cubicBezTo>
                <a:cubicBezTo>
                  <a:pt x="42" y="22"/>
                  <a:pt x="44" y="23"/>
                  <a:pt x="44" y="25"/>
                </a:cubicBezTo>
                <a:close/>
                <a:moveTo>
                  <a:pt x="40" y="16"/>
                </a:moveTo>
                <a:cubicBezTo>
                  <a:pt x="17" y="24"/>
                  <a:pt x="17" y="24"/>
                  <a:pt x="17" y="24"/>
                </a:cubicBezTo>
                <a:cubicBezTo>
                  <a:pt x="16" y="25"/>
                  <a:pt x="14" y="26"/>
                  <a:pt x="14" y="28"/>
                </a:cubicBezTo>
                <a:cubicBezTo>
                  <a:pt x="14" y="29"/>
                  <a:pt x="15" y="30"/>
                  <a:pt x="17" y="30"/>
                </a:cubicBezTo>
                <a:cubicBezTo>
                  <a:pt x="17" y="30"/>
                  <a:pt x="18" y="30"/>
                  <a:pt x="18" y="30"/>
                </a:cubicBezTo>
                <a:cubicBezTo>
                  <a:pt x="41" y="21"/>
                  <a:pt x="41" y="21"/>
                  <a:pt x="41" y="21"/>
                </a:cubicBezTo>
                <a:cubicBezTo>
                  <a:pt x="42" y="21"/>
                  <a:pt x="44" y="19"/>
                  <a:pt x="44" y="18"/>
                </a:cubicBezTo>
                <a:cubicBezTo>
                  <a:pt x="44" y="16"/>
                  <a:pt x="42" y="15"/>
                  <a:pt x="40" y="16"/>
                </a:cubicBezTo>
                <a:close/>
                <a:moveTo>
                  <a:pt x="14" y="21"/>
                </a:moveTo>
                <a:cubicBezTo>
                  <a:pt x="14" y="22"/>
                  <a:pt x="15" y="23"/>
                  <a:pt x="17" y="23"/>
                </a:cubicBezTo>
                <a:cubicBezTo>
                  <a:pt x="17" y="23"/>
                  <a:pt x="18" y="23"/>
                  <a:pt x="18" y="23"/>
                </a:cubicBezTo>
                <a:cubicBezTo>
                  <a:pt x="27" y="19"/>
                  <a:pt x="27" y="19"/>
                  <a:pt x="27" y="19"/>
                </a:cubicBezTo>
                <a:cubicBezTo>
                  <a:pt x="29" y="19"/>
                  <a:pt x="30" y="17"/>
                  <a:pt x="30" y="16"/>
                </a:cubicBezTo>
                <a:cubicBezTo>
                  <a:pt x="30" y="14"/>
                  <a:pt x="28" y="13"/>
                  <a:pt x="26" y="14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8"/>
                  <a:pt x="14" y="19"/>
                  <a:pt x="14" y="21"/>
                </a:cubicBezTo>
                <a:close/>
                <a:moveTo>
                  <a:pt x="38" y="54"/>
                </a:moveTo>
                <a:cubicBezTo>
                  <a:pt x="38" y="62"/>
                  <a:pt x="38" y="62"/>
                  <a:pt x="38" y="62"/>
                </a:cubicBezTo>
                <a:cubicBezTo>
                  <a:pt x="38" y="64"/>
                  <a:pt x="36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7"/>
                  <a:pt x="32" y="68"/>
                  <a:pt x="30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6" y="68"/>
                  <a:pt x="25" y="67"/>
                  <a:pt x="25" y="66"/>
                </a:cubicBezTo>
                <a:cubicBezTo>
                  <a:pt x="24" y="66"/>
                  <a:pt x="24" y="66"/>
                  <a:pt x="24" y="66"/>
                </a:cubicBezTo>
                <a:cubicBezTo>
                  <a:pt x="22" y="66"/>
                  <a:pt x="20" y="64"/>
                  <a:pt x="20" y="62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2"/>
                  <a:pt x="22" y="51"/>
                  <a:pt x="23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1" y="44"/>
                  <a:pt x="20" y="43"/>
                </a:cubicBezTo>
                <a:cubicBezTo>
                  <a:pt x="18" y="44"/>
                  <a:pt x="18" y="44"/>
                  <a:pt x="18" y="44"/>
                </a:cubicBezTo>
                <a:cubicBezTo>
                  <a:pt x="18" y="44"/>
                  <a:pt x="17" y="44"/>
                  <a:pt x="17" y="44"/>
                </a:cubicBezTo>
                <a:cubicBezTo>
                  <a:pt x="15" y="44"/>
                  <a:pt x="14" y="43"/>
                  <a:pt x="14" y="42"/>
                </a:cubicBezTo>
                <a:cubicBezTo>
                  <a:pt x="14" y="40"/>
                  <a:pt x="16" y="39"/>
                  <a:pt x="17" y="38"/>
                </a:cubicBezTo>
                <a:cubicBezTo>
                  <a:pt x="40" y="30"/>
                  <a:pt x="40" y="30"/>
                  <a:pt x="40" y="30"/>
                </a:cubicBezTo>
                <a:cubicBezTo>
                  <a:pt x="42" y="29"/>
                  <a:pt x="44" y="30"/>
                  <a:pt x="44" y="32"/>
                </a:cubicBezTo>
                <a:cubicBezTo>
                  <a:pt x="44" y="33"/>
                  <a:pt x="42" y="35"/>
                  <a:pt x="41" y="36"/>
                </a:cubicBezTo>
                <a:cubicBezTo>
                  <a:pt x="25" y="41"/>
                  <a:pt x="25" y="41"/>
                  <a:pt x="25" y="41"/>
                </a:cubicBezTo>
                <a:cubicBezTo>
                  <a:pt x="27" y="43"/>
                  <a:pt x="29" y="46"/>
                  <a:pt x="29" y="50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43"/>
                  <a:pt x="36" y="38"/>
                  <a:pt x="37" y="38"/>
                </a:cubicBezTo>
                <a:cubicBezTo>
                  <a:pt x="38" y="37"/>
                  <a:pt x="39" y="38"/>
                  <a:pt x="40" y="39"/>
                </a:cubicBezTo>
                <a:cubicBezTo>
                  <a:pt x="41" y="40"/>
                  <a:pt x="41" y="42"/>
                  <a:pt x="39" y="43"/>
                </a:cubicBezTo>
                <a:cubicBezTo>
                  <a:pt x="39" y="43"/>
                  <a:pt x="35" y="46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6" y="51"/>
                  <a:pt x="38" y="52"/>
                  <a:pt x="38" y="54"/>
                </a:cubicBezTo>
                <a:close/>
                <a:moveTo>
                  <a:pt x="36" y="54"/>
                </a:moveTo>
                <a:cubicBezTo>
                  <a:pt x="36" y="53"/>
                  <a:pt x="35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3" y="52"/>
                </a:cubicBezTo>
                <a:cubicBezTo>
                  <a:pt x="33" y="52"/>
                  <a:pt x="33" y="52"/>
                  <a:pt x="33" y="52"/>
                </a:cubicBezTo>
                <a:cubicBezTo>
                  <a:pt x="30" y="52"/>
                  <a:pt x="30" y="52"/>
                  <a:pt x="30" y="52"/>
                </a:cubicBezTo>
                <a:cubicBezTo>
                  <a:pt x="28" y="52"/>
                  <a:pt x="28" y="52"/>
                  <a:pt x="28" y="52"/>
                </a:cubicBezTo>
                <a:cubicBezTo>
                  <a:pt x="24" y="52"/>
                  <a:pt x="24" y="52"/>
                  <a:pt x="24" y="52"/>
                </a:cubicBezTo>
                <a:cubicBezTo>
                  <a:pt x="24" y="52"/>
                  <a:pt x="24" y="52"/>
                  <a:pt x="24" y="52"/>
                </a:cubicBezTo>
                <a:cubicBezTo>
                  <a:pt x="23" y="52"/>
                  <a:pt x="22" y="53"/>
                  <a:pt x="22" y="54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3"/>
                  <a:pt x="23" y="64"/>
                  <a:pt x="24" y="64"/>
                </a:cubicBezTo>
                <a:cubicBezTo>
                  <a:pt x="25" y="64"/>
                  <a:pt x="25" y="64"/>
                  <a:pt x="25" y="64"/>
                </a:cubicBezTo>
                <a:cubicBezTo>
                  <a:pt x="33" y="64"/>
                  <a:pt x="33" y="64"/>
                  <a:pt x="33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5" y="64"/>
                  <a:pt x="36" y="63"/>
                  <a:pt x="36" y="62"/>
                </a:cubicBezTo>
                <a:lnTo>
                  <a:pt x="36" y="54"/>
                </a:lnTo>
                <a:close/>
                <a:moveTo>
                  <a:pt x="42" y="4"/>
                </a:moveTo>
                <a:cubicBezTo>
                  <a:pt x="39" y="9"/>
                  <a:pt x="39" y="9"/>
                  <a:pt x="39" y="9"/>
                </a:cubicBezTo>
                <a:cubicBezTo>
                  <a:pt x="39" y="10"/>
                  <a:pt x="39" y="10"/>
                  <a:pt x="40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0" y="11"/>
                  <a:pt x="41" y="11"/>
                  <a:pt x="41" y="10"/>
                </a:cubicBezTo>
                <a:cubicBezTo>
                  <a:pt x="44" y="5"/>
                  <a:pt x="44" y="5"/>
                  <a:pt x="44" y="5"/>
                </a:cubicBezTo>
                <a:cubicBezTo>
                  <a:pt x="44" y="5"/>
                  <a:pt x="44" y="4"/>
                  <a:pt x="44" y="4"/>
                </a:cubicBezTo>
                <a:cubicBezTo>
                  <a:pt x="43" y="4"/>
                  <a:pt x="42" y="4"/>
                  <a:pt x="42" y="4"/>
                </a:cubicBezTo>
                <a:close/>
                <a:moveTo>
                  <a:pt x="17" y="48"/>
                </a:moveTo>
                <a:cubicBezTo>
                  <a:pt x="14" y="53"/>
                  <a:pt x="14" y="53"/>
                  <a:pt x="14" y="53"/>
                </a:cubicBezTo>
                <a:cubicBezTo>
                  <a:pt x="14" y="53"/>
                  <a:pt x="14" y="54"/>
                  <a:pt x="15" y="54"/>
                </a:cubicBezTo>
                <a:cubicBezTo>
                  <a:pt x="15" y="54"/>
                  <a:pt x="15" y="54"/>
                  <a:pt x="15" y="54"/>
                </a:cubicBezTo>
                <a:cubicBezTo>
                  <a:pt x="15" y="54"/>
                  <a:pt x="16" y="54"/>
                  <a:pt x="16" y="54"/>
                </a:cubicBezTo>
                <a:cubicBezTo>
                  <a:pt x="19" y="49"/>
                  <a:pt x="19" y="49"/>
                  <a:pt x="19" y="49"/>
                </a:cubicBezTo>
                <a:cubicBezTo>
                  <a:pt x="19" y="48"/>
                  <a:pt x="19" y="47"/>
                  <a:pt x="18" y="47"/>
                </a:cubicBezTo>
                <a:cubicBezTo>
                  <a:pt x="18" y="47"/>
                  <a:pt x="17" y="47"/>
                  <a:pt x="17" y="48"/>
                </a:cubicBezTo>
                <a:close/>
                <a:moveTo>
                  <a:pt x="48" y="19"/>
                </a:moveTo>
                <a:cubicBezTo>
                  <a:pt x="48" y="19"/>
                  <a:pt x="48" y="19"/>
                  <a:pt x="49" y="19"/>
                </a:cubicBezTo>
                <a:cubicBezTo>
                  <a:pt x="54" y="16"/>
                  <a:pt x="54" y="16"/>
                  <a:pt x="54" y="16"/>
                </a:cubicBezTo>
                <a:cubicBezTo>
                  <a:pt x="54" y="16"/>
                  <a:pt x="54" y="15"/>
                  <a:pt x="54" y="14"/>
                </a:cubicBezTo>
                <a:cubicBezTo>
                  <a:pt x="54" y="14"/>
                  <a:pt x="53" y="14"/>
                  <a:pt x="53" y="14"/>
                </a:cubicBezTo>
                <a:cubicBezTo>
                  <a:pt x="48" y="17"/>
                  <a:pt x="48" y="17"/>
                  <a:pt x="48" y="17"/>
                </a:cubicBezTo>
                <a:cubicBezTo>
                  <a:pt x="47" y="17"/>
                  <a:pt x="47" y="18"/>
                  <a:pt x="47" y="18"/>
                </a:cubicBezTo>
                <a:cubicBezTo>
                  <a:pt x="47" y="19"/>
                  <a:pt x="48" y="19"/>
                  <a:pt x="48" y="19"/>
                </a:cubicBezTo>
                <a:close/>
                <a:moveTo>
                  <a:pt x="9" y="39"/>
                </a:moveTo>
                <a:cubicBezTo>
                  <a:pt x="4" y="42"/>
                  <a:pt x="4" y="42"/>
                  <a:pt x="4" y="42"/>
                </a:cubicBezTo>
                <a:cubicBezTo>
                  <a:pt x="4" y="42"/>
                  <a:pt x="4" y="43"/>
                  <a:pt x="4" y="43"/>
                </a:cubicBezTo>
                <a:cubicBezTo>
                  <a:pt x="4" y="44"/>
                  <a:pt x="4" y="44"/>
                  <a:pt x="5" y="44"/>
                </a:cubicBezTo>
                <a:cubicBezTo>
                  <a:pt x="5" y="44"/>
                  <a:pt x="5" y="44"/>
                  <a:pt x="5" y="44"/>
                </a:cubicBezTo>
                <a:cubicBezTo>
                  <a:pt x="10" y="41"/>
                  <a:pt x="10" y="41"/>
                  <a:pt x="10" y="41"/>
                </a:cubicBezTo>
                <a:cubicBezTo>
                  <a:pt x="11" y="41"/>
                  <a:pt x="11" y="40"/>
                  <a:pt x="11" y="40"/>
                </a:cubicBezTo>
                <a:cubicBezTo>
                  <a:pt x="10" y="39"/>
                  <a:pt x="10" y="39"/>
                  <a:pt x="9" y="39"/>
                </a:cubicBezTo>
                <a:close/>
                <a:moveTo>
                  <a:pt x="57" y="28"/>
                </a:move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0" y="28"/>
                  <a:pt x="50" y="29"/>
                </a:cubicBezTo>
                <a:cubicBezTo>
                  <a:pt x="50" y="30"/>
                  <a:pt x="51" y="30"/>
                  <a:pt x="51" y="30"/>
                </a:cubicBezTo>
                <a:cubicBezTo>
                  <a:pt x="57" y="30"/>
                  <a:pt x="57" y="30"/>
                  <a:pt x="57" y="30"/>
                </a:cubicBezTo>
                <a:cubicBezTo>
                  <a:pt x="58" y="30"/>
                  <a:pt x="58" y="30"/>
                  <a:pt x="58" y="29"/>
                </a:cubicBezTo>
                <a:cubicBezTo>
                  <a:pt x="58" y="28"/>
                  <a:pt x="58" y="28"/>
                  <a:pt x="57" y="28"/>
                </a:cubicBezTo>
                <a:close/>
                <a:moveTo>
                  <a:pt x="8" y="29"/>
                </a:moveTo>
                <a:cubicBezTo>
                  <a:pt x="8" y="28"/>
                  <a:pt x="7" y="28"/>
                  <a:pt x="7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9"/>
                </a:cubicBezTo>
                <a:cubicBezTo>
                  <a:pt x="0" y="30"/>
                  <a:pt x="0" y="30"/>
                  <a:pt x="1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8" y="29"/>
                </a:cubicBezTo>
                <a:close/>
                <a:moveTo>
                  <a:pt x="49" y="39"/>
                </a:moveTo>
                <a:cubicBezTo>
                  <a:pt x="48" y="39"/>
                  <a:pt x="48" y="39"/>
                  <a:pt x="47" y="40"/>
                </a:cubicBezTo>
                <a:cubicBezTo>
                  <a:pt x="47" y="40"/>
                  <a:pt x="47" y="41"/>
                  <a:pt x="48" y="41"/>
                </a:cubicBezTo>
                <a:cubicBezTo>
                  <a:pt x="53" y="44"/>
                  <a:pt x="53" y="44"/>
                  <a:pt x="53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54" y="44"/>
                  <a:pt x="54" y="44"/>
                  <a:pt x="54" y="43"/>
                </a:cubicBezTo>
                <a:cubicBezTo>
                  <a:pt x="54" y="43"/>
                  <a:pt x="54" y="42"/>
                  <a:pt x="54" y="42"/>
                </a:cubicBezTo>
                <a:lnTo>
                  <a:pt x="49" y="39"/>
                </a:lnTo>
                <a:close/>
                <a:moveTo>
                  <a:pt x="5" y="14"/>
                </a:moveTo>
                <a:cubicBezTo>
                  <a:pt x="5" y="14"/>
                  <a:pt x="4" y="14"/>
                  <a:pt x="4" y="14"/>
                </a:cubicBezTo>
                <a:cubicBezTo>
                  <a:pt x="4" y="15"/>
                  <a:pt x="4" y="16"/>
                  <a:pt x="4" y="16"/>
                </a:cubicBezTo>
                <a:cubicBezTo>
                  <a:pt x="9" y="19"/>
                  <a:pt x="9" y="19"/>
                  <a:pt x="9" y="19"/>
                </a:cubicBezTo>
                <a:cubicBezTo>
                  <a:pt x="10" y="19"/>
                  <a:pt x="10" y="19"/>
                  <a:pt x="10" y="19"/>
                </a:cubicBezTo>
                <a:cubicBezTo>
                  <a:pt x="10" y="19"/>
                  <a:pt x="11" y="19"/>
                  <a:pt x="11" y="18"/>
                </a:cubicBezTo>
                <a:cubicBezTo>
                  <a:pt x="11" y="18"/>
                  <a:pt x="11" y="17"/>
                  <a:pt x="10" y="17"/>
                </a:cubicBezTo>
                <a:lnTo>
                  <a:pt x="5" y="14"/>
                </a:lnTo>
                <a:close/>
                <a:moveTo>
                  <a:pt x="41" y="48"/>
                </a:moveTo>
                <a:cubicBezTo>
                  <a:pt x="41" y="47"/>
                  <a:pt x="40" y="47"/>
                  <a:pt x="40" y="47"/>
                </a:cubicBezTo>
                <a:cubicBezTo>
                  <a:pt x="39" y="47"/>
                  <a:pt x="39" y="48"/>
                  <a:pt x="39" y="49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4"/>
                  <a:pt x="43" y="54"/>
                  <a:pt x="43" y="54"/>
                </a:cubicBezTo>
                <a:cubicBezTo>
                  <a:pt x="43" y="54"/>
                  <a:pt x="43" y="54"/>
                  <a:pt x="44" y="54"/>
                </a:cubicBezTo>
                <a:cubicBezTo>
                  <a:pt x="44" y="54"/>
                  <a:pt x="44" y="53"/>
                  <a:pt x="44" y="53"/>
                </a:cubicBezTo>
                <a:lnTo>
                  <a:pt x="41" y="48"/>
                </a:lnTo>
                <a:close/>
                <a:moveTo>
                  <a:pt x="17" y="10"/>
                </a:moveTo>
                <a:cubicBezTo>
                  <a:pt x="17" y="11"/>
                  <a:pt x="18" y="11"/>
                  <a:pt x="18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19" y="10"/>
                  <a:pt x="19" y="10"/>
                  <a:pt x="19" y="9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5" y="4"/>
                  <a:pt x="15" y="4"/>
                </a:cubicBezTo>
                <a:cubicBezTo>
                  <a:pt x="14" y="4"/>
                  <a:pt x="14" y="5"/>
                  <a:pt x="14" y="5"/>
                </a:cubicBezTo>
                <a:lnTo>
                  <a:pt x="17" y="10"/>
                </a:lnTo>
                <a:close/>
                <a:moveTo>
                  <a:pt x="29" y="8"/>
                </a:moveTo>
                <a:cubicBezTo>
                  <a:pt x="30" y="8"/>
                  <a:pt x="30" y="7"/>
                  <a:pt x="30" y="7"/>
                </a:cubicBezTo>
                <a:cubicBezTo>
                  <a:pt x="30" y="1"/>
                  <a:pt x="30" y="1"/>
                  <a:pt x="30" y="1"/>
                </a:cubicBezTo>
                <a:cubicBezTo>
                  <a:pt x="30" y="0"/>
                  <a:pt x="30" y="0"/>
                  <a:pt x="29" y="0"/>
                </a:cubicBezTo>
                <a:cubicBezTo>
                  <a:pt x="28" y="0"/>
                  <a:pt x="28" y="0"/>
                  <a:pt x="28" y="1"/>
                </a:cubicBezTo>
                <a:cubicBezTo>
                  <a:pt x="28" y="7"/>
                  <a:pt x="28" y="7"/>
                  <a:pt x="28" y="7"/>
                </a:cubicBezTo>
                <a:cubicBezTo>
                  <a:pt x="28" y="7"/>
                  <a:pt x="28" y="8"/>
                  <a:pt x="29" y="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07" tIns="45704" rIns="91407" bIns="45704" numCol="1" anchor="t" anchorCtr="0" compatLnSpc="1"/>
          <a:lstStyle/>
          <a:p>
            <a:pPr defTabSz="1218565">
              <a:defRPr/>
            </a:pPr>
            <a:endParaRPr lang="en-US" kern="0">
              <a:solidFill>
                <a:prstClr val="black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2" name="Group 135"/>
          <p:cNvGrpSpPr/>
          <p:nvPr/>
        </p:nvGrpSpPr>
        <p:grpSpPr>
          <a:xfrm>
            <a:off x="3046817" y="1437117"/>
            <a:ext cx="6098369" cy="4384921"/>
            <a:chOff x="3045707" y="1437005"/>
            <a:chExt cx="6100586" cy="4385162"/>
          </a:xfrm>
          <a:solidFill>
            <a:srgbClr val="E7E6E6">
              <a:lumMod val="75000"/>
              <a:alpha val="75000"/>
            </a:srgbClr>
          </a:solidFill>
        </p:grpSpPr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6183606" y="4152950"/>
              <a:ext cx="217641" cy="253915"/>
            </a:xfrm>
            <a:custGeom>
              <a:avLst/>
              <a:gdLst>
                <a:gd name="T0" fmla="*/ 36 w 56"/>
                <a:gd name="T1" fmla="*/ 14 h 65"/>
                <a:gd name="T2" fmla="*/ 43 w 56"/>
                <a:gd name="T3" fmla="*/ 2 h 65"/>
                <a:gd name="T4" fmla="*/ 41 w 56"/>
                <a:gd name="T5" fmla="*/ 0 h 65"/>
                <a:gd name="T6" fmla="*/ 13 w 56"/>
                <a:gd name="T7" fmla="*/ 1 h 65"/>
                <a:gd name="T8" fmla="*/ 20 w 56"/>
                <a:gd name="T9" fmla="*/ 14 h 65"/>
                <a:gd name="T10" fmla="*/ 0 w 56"/>
                <a:gd name="T11" fmla="*/ 37 h 65"/>
                <a:gd name="T12" fmla="*/ 7 w 56"/>
                <a:gd name="T13" fmla="*/ 65 h 65"/>
                <a:gd name="T14" fmla="*/ 56 w 56"/>
                <a:gd name="T15" fmla="*/ 58 h 65"/>
                <a:gd name="T16" fmla="*/ 36 w 56"/>
                <a:gd name="T17" fmla="*/ 15 h 65"/>
                <a:gd name="T18" fmla="*/ 23 w 56"/>
                <a:gd name="T19" fmla="*/ 4 h 65"/>
                <a:gd name="T20" fmla="*/ 21 w 56"/>
                <a:gd name="T21" fmla="*/ 5 h 65"/>
                <a:gd name="T22" fmla="*/ 22 w 56"/>
                <a:gd name="T23" fmla="*/ 13 h 65"/>
                <a:gd name="T24" fmla="*/ 39 w 56"/>
                <a:gd name="T25" fmla="*/ 3 h 65"/>
                <a:gd name="T26" fmla="*/ 26 w 56"/>
                <a:gd name="T27" fmla="*/ 13 h 65"/>
                <a:gd name="T28" fmla="*/ 33 w 56"/>
                <a:gd name="T29" fmla="*/ 15 h 65"/>
                <a:gd name="T30" fmla="*/ 23 w 56"/>
                <a:gd name="T31" fmla="*/ 16 h 65"/>
                <a:gd name="T32" fmla="*/ 53 w 56"/>
                <a:gd name="T33" fmla="*/ 58 h 65"/>
                <a:gd name="T34" fmla="*/ 7 w 56"/>
                <a:gd name="T35" fmla="*/ 62 h 65"/>
                <a:gd name="T36" fmla="*/ 3 w 56"/>
                <a:gd name="T37" fmla="*/ 37 h 65"/>
                <a:gd name="T38" fmla="*/ 34 w 56"/>
                <a:gd name="T39" fmla="*/ 18 h 65"/>
                <a:gd name="T40" fmla="*/ 53 w 56"/>
                <a:gd name="T41" fmla="*/ 58 h 65"/>
                <a:gd name="T42" fmla="*/ 8 w 56"/>
                <a:gd name="T43" fmla="*/ 54 h 65"/>
                <a:gd name="T44" fmla="*/ 12 w 56"/>
                <a:gd name="T45" fmla="*/ 58 h 65"/>
                <a:gd name="T46" fmla="*/ 6 w 56"/>
                <a:gd name="T47" fmla="*/ 54 h 65"/>
                <a:gd name="T48" fmla="*/ 23 w 56"/>
                <a:gd name="T49" fmla="*/ 21 h 65"/>
                <a:gd name="T50" fmla="*/ 23 w 56"/>
                <a:gd name="T51" fmla="*/ 23 h 65"/>
                <a:gd name="T52" fmla="*/ 28 w 56"/>
                <a:gd name="T53" fmla="*/ 28 h 65"/>
                <a:gd name="T54" fmla="*/ 28 w 56"/>
                <a:gd name="T55" fmla="*/ 53 h 65"/>
                <a:gd name="T56" fmla="*/ 28 w 56"/>
                <a:gd name="T57" fmla="*/ 28 h 65"/>
                <a:gd name="T58" fmla="*/ 17 w 56"/>
                <a:gd name="T59" fmla="*/ 41 h 65"/>
                <a:gd name="T60" fmla="*/ 38 w 56"/>
                <a:gd name="T61" fmla="*/ 41 h 65"/>
                <a:gd name="T62" fmla="*/ 26 w 56"/>
                <a:gd name="T63" fmla="*/ 37 h 65"/>
                <a:gd name="T64" fmla="*/ 32 w 56"/>
                <a:gd name="T65" fmla="*/ 44 h 65"/>
                <a:gd name="T66" fmla="*/ 29 w 56"/>
                <a:gd name="T67" fmla="*/ 49 h 65"/>
                <a:gd name="T68" fmla="*/ 27 w 56"/>
                <a:gd name="T69" fmla="*/ 49 h 65"/>
                <a:gd name="T70" fmla="*/ 24 w 56"/>
                <a:gd name="T71" fmla="*/ 44 h 65"/>
                <a:gd name="T72" fmla="*/ 26 w 56"/>
                <a:gd name="T73" fmla="*/ 44 h 65"/>
                <a:gd name="T74" fmla="*/ 30 w 56"/>
                <a:gd name="T75" fmla="*/ 44 h 65"/>
                <a:gd name="T76" fmla="*/ 24 w 56"/>
                <a:gd name="T77" fmla="*/ 37 h 65"/>
                <a:gd name="T78" fmla="*/ 27 w 56"/>
                <a:gd name="T79" fmla="*/ 32 h 65"/>
                <a:gd name="T80" fmla="*/ 29 w 56"/>
                <a:gd name="T81" fmla="*/ 32 h 65"/>
                <a:gd name="T82" fmla="*/ 32 w 56"/>
                <a:gd name="T83" fmla="*/ 37 h 65"/>
                <a:gd name="T84" fmla="*/ 30 w 56"/>
                <a:gd name="T85" fmla="*/ 37 h 65"/>
                <a:gd name="T86" fmla="*/ 26 w 56"/>
                <a:gd name="T8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65">
                  <a:moveTo>
                    <a:pt x="36" y="15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1"/>
                  </a:cubicBezTo>
                  <a:cubicBezTo>
                    <a:pt x="12" y="2"/>
                    <a:pt x="12" y="3"/>
                    <a:pt x="13" y="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9" y="16"/>
                    <a:pt x="0" y="26"/>
                    <a:pt x="0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5"/>
                    <a:pt x="7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3" y="65"/>
                    <a:pt x="56" y="61"/>
                    <a:pt x="56" y="58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26"/>
                    <a:pt x="47" y="16"/>
                    <a:pt x="36" y="15"/>
                  </a:cubicBezTo>
                  <a:close/>
                  <a:moveTo>
                    <a:pt x="26" y="13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23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15"/>
                  </a:lnTo>
                  <a:close/>
                  <a:moveTo>
                    <a:pt x="53" y="58"/>
                  </a:moveTo>
                  <a:cubicBezTo>
                    <a:pt x="53" y="60"/>
                    <a:pt x="51" y="62"/>
                    <a:pt x="49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5" y="62"/>
                    <a:pt x="3" y="60"/>
                    <a:pt x="3" y="5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6"/>
                    <a:pt x="11" y="18"/>
                    <a:pt x="22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4" y="18"/>
                    <a:pt x="53" y="26"/>
                    <a:pt x="53" y="37"/>
                  </a:cubicBezTo>
                  <a:lnTo>
                    <a:pt x="53" y="58"/>
                  </a:lnTo>
                  <a:close/>
                  <a:moveTo>
                    <a:pt x="8" y="38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5"/>
                    <a:pt x="9" y="57"/>
                    <a:pt x="11" y="57"/>
                  </a:cubicBezTo>
                  <a:cubicBezTo>
                    <a:pt x="11" y="57"/>
                    <a:pt x="12" y="57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8" y="59"/>
                    <a:pt x="6" y="56"/>
                    <a:pt x="6" y="54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28"/>
                    <a:pt x="14" y="21"/>
                    <a:pt x="23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5" y="23"/>
                    <a:pt x="8" y="29"/>
                    <a:pt x="8" y="38"/>
                  </a:cubicBezTo>
                  <a:close/>
                  <a:moveTo>
                    <a:pt x="28" y="28"/>
                  </a:moveTo>
                  <a:cubicBezTo>
                    <a:pt x="21" y="28"/>
                    <a:pt x="15" y="34"/>
                    <a:pt x="15" y="41"/>
                  </a:cubicBezTo>
                  <a:cubicBezTo>
                    <a:pt x="15" y="47"/>
                    <a:pt x="21" y="53"/>
                    <a:pt x="28" y="53"/>
                  </a:cubicBezTo>
                  <a:cubicBezTo>
                    <a:pt x="35" y="53"/>
                    <a:pt x="40" y="47"/>
                    <a:pt x="40" y="41"/>
                  </a:cubicBezTo>
                  <a:cubicBezTo>
                    <a:pt x="40" y="34"/>
                    <a:pt x="35" y="28"/>
                    <a:pt x="28" y="28"/>
                  </a:cubicBezTo>
                  <a:close/>
                  <a:moveTo>
                    <a:pt x="28" y="51"/>
                  </a:moveTo>
                  <a:cubicBezTo>
                    <a:pt x="22" y="51"/>
                    <a:pt x="17" y="46"/>
                    <a:pt x="17" y="41"/>
                  </a:cubicBezTo>
                  <a:cubicBezTo>
                    <a:pt x="17" y="35"/>
                    <a:pt x="22" y="30"/>
                    <a:pt x="28" y="30"/>
                  </a:cubicBezTo>
                  <a:cubicBezTo>
                    <a:pt x="33" y="30"/>
                    <a:pt x="38" y="35"/>
                    <a:pt x="38" y="41"/>
                  </a:cubicBezTo>
                  <a:cubicBezTo>
                    <a:pt x="38" y="46"/>
                    <a:pt x="33" y="51"/>
                    <a:pt x="28" y="51"/>
                  </a:cubicBezTo>
                  <a:close/>
                  <a:moveTo>
                    <a:pt x="26" y="37"/>
                  </a:moveTo>
                  <a:cubicBezTo>
                    <a:pt x="26" y="39"/>
                    <a:pt x="27" y="40"/>
                    <a:pt x="28" y="40"/>
                  </a:cubicBezTo>
                  <a:cubicBezTo>
                    <a:pt x="30" y="40"/>
                    <a:pt x="32" y="41"/>
                    <a:pt x="32" y="44"/>
                  </a:cubicBezTo>
                  <a:cubicBezTo>
                    <a:pt x="32" y="46"/>
                    <a:pt x="31" y="47"/>
                    <a:pt x="29" y="4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7" y="50"/>
                    <a:pt x="27" y="49"/>
                    <a:pt x="27" y="4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5" y="47"/>
                    <a:pt x="24" y="46"/>
                    <a:pt x="24" y="44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5" y="43"/>
                    <a:pt x="26" y="43"/>
                    <a:pt x="26" y="44"/>
                  </a:cubicBezTo>
                  <a:cubicBezTo>
                    <a:pt x="26" y="45"/>
                    <a:pt x="27" y="46"/>
                    <a:pt x="28" y="46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5" y="42"/>
                    <a:pt x="24" y="40"/>
                    <a:pt x="24" y="37"/>
                  </a:cubicBezTo>
                  <a:cubicBezTo>
                    <a:pt x="24" y="36"/>
                    <a:pt x="25" y="34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2" y="35"/>
                    <a:pt x="32" y="37"/>
                  </a:cubicBezTo>
                  <a:cubicBezTo>
                    <a:pt x="32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7"/>
                  </a:cubicBezTo>
                  <a:cubicBezTo>
                    <a:pt x="30" y="36"/>
                    <a:pt x="29" y="35"/>
                    <a:pt x="28" y="35"/>
                  </a:cubicBezTo>
                  <a:cubicBezTo>
                    <a:pt x="27" y="35"/>
                    <a:pt x="26" y="36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" name="Freeform 18"/>
            <p:cNvSpPr>
              <a:spLocks noEditPoints="1"/>
            </p:cNvSpPr>
            <p:nvPr/>
          </p:nvSpPr>
          <p:spPr bwMode="auto">
            <a:xfrm>
              <a:off x="6145217" y="3502854"/>
              <a:ext cx="367683" cy="347026"/>
            </a:xfrm>
            <a:custGeom>
              <a:avLst/>
              <a:gdLst>
                <a:gd name="T0" fmla="*/ 13 w 75"/>
                <a:gd name="T1" fmla="*/ 41 h 71"/>
                <a:gd name="T2" fmla="*/ 13 w 75"/>
                <a:gd name="T3" fmla="*/ 35 h 71"/>
                <a:gd name="T4" fmla="*/ 65 w 75"/>
                <a:gd name="T5" fmla="*/ 12 h 71"/>
                <a:gd name="T6" fmla="*/ 36 w 75"/>
                <a:gd name="T7" fmla="*/ 13 h 71"/>
                <a:gd name="T8" fmla="*/ 65 w 75"/>
                <a:gd name="T9" fmla="*/ 14 h 71"/>
                <a:gd name="T10" fmla="*/ 65 w 75"/>
                <a:gd name="T11" fmla="*/ 12 h 71"/>
                <a:gd name="T12" fmla="*/ 22 w 75"/>
                <a:gd name="T13" fmla="*/ 38 h 71"/>
                <a:gd name="T14" fmla="*/ 27 w 75"/>
                <a:gd name="T15" fmla="*/ 38 h 71"/>
                <a:gd name="T16" fmla="*/ 36 w 75"/>
                <a:gd name="T17" fmla="*/ 35 h 71"/>
                <a:gd name="T18" fmla="*/ 36 w 75"/>
                <a:gd name="T19" fmla="*/ 41 h 71"/>
                <a:gd name="T20" fmla="*/ 36 w 75"/>
                <a:gd name="T21" fmla="*/ 35 h 71"/>
                <a:gd name="T22" fmla="*/ 75 w 75"/>
                <a:gd name="T23" fmla="*/ 36 h 71"/>
                <a:gd name="T24" fmla="*/ 67 w 75"/>
                <a:gd name="T25" fmla="*/ 42 h 71"/>
                <a:gd name="T26" fmla="*/ 71 w 75"/>
                <a:gd name="T27" fmla="*/ 52 h 71"/>
                <a:gd name="T28" fmla="*/ 67 w 75"/>
                <a:gd name="T29" fmla="*/ 53 h 71"/>
                <a:gd name="T30" fmla="*/ 49 w 75"/>
                <a:gd name="T31" fmla="*/ 42 h 71"/>
                <a:gd name="T32" fmla="*/ 43 w 75"/>
                <a:gd name="T33" fmla="*/ 59 h 71"/>
                <a:gd name="T34" fmla="*/ 8 w 75"/>
                <a:gd name="T35" fmla="*/ 70 h 71"/>
                <a:gd name="T36" fmla="*/ 6 w 75"/>
                <a:gd name="T37" fmla="*/ 70 h 71"/>
                <a:gd name="T38" fmla="*/ 9 w 75"/>
                <a:gd name="T39" fmla="*/ 59 h 71"/>
                <a:gd name="T40" fmla="*/ 0 w 75"/>
                <a:gd name="T41" fmla="*/ 53 h 71"/>
                <a:gd name="T42" fmla="*/ 6 w 75"/>
                <a:gd name="T43" fmla="*/ 17 h 71"/>
                <a:gd name="T44" fmla="*/ 26 w 75"/>
                <a:gd name="T45" fmla="*/ 6 h 71"/>
                <a:gd name="T46" fmla="*/ 69 w 75"/>
                <a:gd name="T47" fmla="*/ 0 h 71"/>
                <a:gd name="T48" fmla="*/ 72 w 75"/>
                <a:gd name="T49" fmla="*/ 36 h 71"/>
                <a:gd name="T50" fmla="*/ 69 w 75"/>
                <a:gd name="T51" fmla="*/ 3 h 71"/>
                <a:gd name="T52" fmla="*/ 29 w 75"/>
                <a:gd name="T53" fmla="*/ 6 h 71"/>
                <a:gd name="T54" fmla="*/ 43 w 75"/>
                <a:gd name="T55" fmla="*/ 18 h 71"/>
                <a:gd name="T56" fmla="*/ 48 w 75"/>
                <a:gd name="T57" fmla="*/ 21 h 71"/>
                <a:gd name="T58" fmla="*/ 66 w 75"/>
                <a:gd name="T59" fmla="*/ 22 h 71"/>
                <a:gd name="T60" fmla="*/ 48 w 75"/>
                <a:gd name="T61" fmla="*/ 23 h 71"/>
                <a:gd name="T62" fmla="*/ 65 w 75"/>
                <a:gd name="T63" fmla="*/ 30 h 71"/>
                <a:gd name="T64" fmla="*/ 65 w 75"/>
                <a:gd name="T65" fmla="*/ 32 h 71"/>
                <a:gd name="T66" fmla="*/ 48 w 75"/>
                <a:gd name="T67" fmla="*/ 39 h 71"/>
                <a:gd name="T68" fmla="*/ 56 w 75"/>
                <a:gd name="T69" fmla="*/ 39 h 71"/>
                <a:gd name="T70" fmla="*/ 63 w 75"/>
                <a:gd name="T71" fmla="*/ 41 h 71"/>
                <a:gd name="T72" fmla="*/ 64 w 75"/>
                <a:gd name="T73" fmla="*/ 39 h 71"/>
                <a:gd name="T74" fmla="*/ 72 w 75"/>
                <a:gd name="T75" fmla="*/ 36 h 71"/>
                <a:gd name="T76" fmla="*/ 46 w 75"/>
                <a:gd name="T77" fmla="*/ 23 h 71"/>
                <a:gd name="T78" fmla="*/ 6 w 75"/>
                <a:gd name="T79" fmla="*/ 20 h 71"/>
                <a:gd name="T80" fmla="*/ 3 w 75"/>
                <a:gd name="T81" fmla="*/ 53 h 71"/>
                <a:gd name="T82" fmla="*/ 12 w 75"/>
                <a:gd name="T83" fmla="*/ 56 h 71"/>
                <a:gd name="T84" fmla="*/ 13 w 75"/>
                <a:gd name="T85" fmla="*/ 57 h 71"/>
                <a:gd name="T86" fmla="*/ 20 w 75"/>
                <a:gd name="T87" fmla="*/ 56 h 71"/>
                <a:gd name="T88" fmla="*/ 43 w 75"/>
                <a:gd name="T89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" h="71">
                  <a:moveTo>
                    <a:pt x="16" y="38"/>
                  </a:moveTo>
                  <a:cubicBezTo>
                    <a:pt x="16" y="40"/>
                    <a:pt x="15" y="41"/>
                    <a:pt x="13" y="41"/>
                  </a:cubicBezTo>
                  <a:cubicBezTo>
                    <a:pt x="12" y="41"/>
                    <a:pt x="10" y="40"/>
                    <a:pt x="10" y="38"/>
                  </a:cubicBezTo>
                  <a:cubicBezTo>
                    <a:pt x="10" y="37"/>
                    <a:pt x="12" y="35"/>
                    <a:pt x="13" y="35"/>
                  </a:cubicBezTo>
                  <a:cubicBezTo>
                    <a:pt x="15" y="35"/>
                    <a:pt x="16" y="37"/>
                    <a:pt x="16" y="38"/>
                  </a:cubicBezTo>
                  <a:close/>
                  <a:moveTo>
                    <a:pt x="65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6" y="14"/>
                    <a:pt x="36" y="14"/>
                    <a:pt x="37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4"/>
                    <a:pt x="66" y="14"/>
                    <a:pt x="66" y="13"/>
                  </a:cubicBezTo>
                  <a:cubicBezTo>
                    <a:pt x="66" y="12"/>
                    <a:pt x="65" y="12"/>
                    <a:pt x="65" y="12"/>
                  </a:cubicBezTo>
                  <a:close/>
                  <a:moveTo>
                    <a:pt x="24" y="35"/>
                  </a:moveTo>
                  <a:cubicBezTo>
                    <a:pt x="23" y="35"/>
                    <a:pt x="22" y="37"/>
                    <a:pt x="22" y="38"/>
                  </a:cubicBezTo>
                  <a:cubicBezTo>
                    <a:pt x="22" y="40"/>
                    <a:pt x="23" y="41"/>
                    <a:pt x="24" y="41"/>
                  </a:cubicBezTo>
                  <a:cubicBezTo>
                    <a:pt x="26" y="41"/>
                    <a:pt x="27" y="40"/>
                    <a:pt x="27" y="38"/>
                  </a:cubicBezTo>
                  <a:cubicBezTo>
                    <a:pt x="27" y="37"/>
                    <a:pt x="26" y="35"/>
                    <a:pt x="24" y="35"/>
                  </a:cubicBezTo>
                  <a:close/>
                  <a:moveTo>
                    <a:pt x="36" y="35"/>
                  </a:moveTo>
                  <a:cubicBezTo>
                    <a:pt x="34" y="35"/>
                    <a:pt x="33" y="37"/>
                    <a:pt x="33" y="38"/>
                  </a:cubicBezTo>
                  <a:cubicBezTo>
                    <a:pt x="33" y="40"/>
                    <a:pt x="34" y="41"/>
                    <a:pt x="36" y="41"/>
                  </a:cubicBezTo>
                  <a:cubicBezTo>
                    <a:pt x="37" y="41"/>
                    <a:pt x="39" y="40"/>
                    <a:pt x="39" y="38"/>
                  </a:cubicBezTo>
                  <a:cubicBezTo>
                    <a:pt x="39" y="37"/>
                    <a:pt x="37" y="35"/>
                    <a:pt x="36" y="35"/>
                  </a:cubicBezTo>
                  <a:close/>
                  <a:moveTo>
                    <a:pt x="75" y="6"/>
                  </a:moveTo>
                  <a:cubicBezTo>
                    <a:pt x="75" y="36"/>
                    <a:pt x="75" y="36"/>
                    <a:pt x="75" y="36"/>
                  </a:cubicBezTo>
                  <a:cubicBezTo>
                    <a:pt x="75" y="40"/>
                    <a:pt x="73" y="42"/>
                    <a:pt x="69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1"/>
                    <a:pt x="71" y="52"/>
                    <a:pt x="71" y="52"/>
                  </a:cubicBezTo>
                  <a:cubicBezTo>
                    <a:pt x="71" y="53"/>
                    <a:pt x="70" y="54"/>
                    <a:pt x="69" y="54"/>
                  </a:cubicBezTo>
                  <a:cubicBezTo>
                    <a:pt x="68" y="54"/>
                    <a:pt x="68" y="54"/>
                    <a:pt x="67" y="5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9" y="56"/>
                    <a:pt x="46" y="59"/>
                    <a:pt x="43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8" y="70"/>
                    <a:pt x="7" y="71"/>
                    <a:pt x="7" y="71"/>
                  </a:cubicBezTo>
                  <a:cubicBezTo>
                    <a:pt x="7" y="71"/>
                    <a:pt x="6" y="71"/>
                    <a:pt x="6" y="70"/>
                  </a:cubicBezTo>
                  <a:cubicBezTo>
                    <a:pt x="5" y="70"/>
                    <a:pt x="5" y="69"/>
                    <a:pt x="5" y="6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3" y="59"/>
                    <a:pt x="0" y="56"/>
                    <a:pt x="0" y="5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9"/>
                    <a:pt x="3" y="17"/>
                    <a:pt x="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3"/>
                    <a:pt x="29" y="0"/>
                    <a:pt x="32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3" y="0"/>
                    <a:pt x="75" y="3"/>
                    <a:pt x="75" y="6"/>
                  </a:cubicBezTo>
                  <a:close/>
                  <a:moveTo>
                    <a:pt x="72" y="36"/>
                  </a:moveTo>
                  <a:cubicBezTo>
                    <a:pt x="72" y="6"/>
                    <a:pt x="72" y="6"/>
                    <a:pt x="72" y="6"/>
                  </a:cubicBezTo>
                  <a:cubicBezTo>
                    <a:pt x="72" y="4"/>
                    <a:pt x="71" y="3"/>
                    <a:pt x="69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29" y="4"/>
                    <a:pt x="29" y="6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6" y="18"/>
                    <a:pt x="48" y="20"/>
                    <a:pt x="48" y="23"/>
                  </a:cubicBezTo>
                  <a:cubicBezTo>
                    <a:pt x="48" y="22"/>
                    <a:pt x="48" y="22"/>
                    <a:pt x="48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1"/>
                    <a:pt x="66" y="22"/>
                    <a:pt x="66" y="22"/>
                  </a:cubicBezTo>
                  <a:cubicBezTo>
                    <a:pt x="66" y="23"/>
                    <a:pt x="65" y="23"/>
                    <a:pt x="65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6" y="31"/>
                    <a:pt x="66" y="31"/>
                  </a:cubicBezTo>
                  <a:cubicBezTo>
                    <a:pt x="66" y="32"/>
                    <a:pt x="65" y="32"/>
                    <a:pt x="65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6" y="39"/>
                    <a:pt x="56" y="39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39"/>
                    <a:pt x="64" y="39"/>
                    <a:pt x="64" y="39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71" y="39"/>
                    <a:pt x="72" y="38"/>
                    <a:pt x="72" y="36"/>
                  </a:cubicBezTo>
                  <a:close/>
                  <a:moveTo>
                    <a:pt x="46" y="53"/>
                  </a:moveTo>
                  <a:cubicBezTo>
                    <a:pt x="46" y="23"/>
                    <a:pt x="46" y="23"/>
                    <a:pt x="46" y="23"/>
                  </a:cubicBezTo>
                  <a:cubicBezTo>
                    <a:pt x="46" y="21"/>
                    <a:pt x="45" y="20"/>
                    <a:pt x="43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0"/>
                    <a:pt x="3" y="21"/>
                    <a:pt x="3" y="2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5"/>
                    <a:pt x="4" y="56"/>
                    <a:pt x="6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5" y="56"/>
                    <a:pt x="46" y="55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" name="Freeform 37"/>
            <p:cNvSpPr>
              <a:spLocks noEditPoints="1"/>
            </p:cNvSpPr>
            <p:nvPr/>
          </p:nvSpPr>
          <p:spPr bwMode="auto">
            <a:xfrm>
              <a:off x="6816469" y="2448523"/>
              <a:ext cx="191882" cy="191884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4 w 35"/>
                <a:gd name="T21" fmla="*/ 12 h 35"/>
                <a:gd name="T22" fmla="*/ 19 w 35"/>
                <a:gd name="T23" fmla="*/ 18 h 35"/>
                <a:gd name="T24" fmla="*/ 24 w 35"/>
                <a:gd name="T25" fmla="*/ 23 h 35"/>
                <a:gd name="T26" fmla="*/ 24 w 35"/>
                <a:gd name="T27" fmla="*/ 24 h 35"/>
                <a:gd name="T28" fmla="*/ 24 w 35"/>
                <a:gd name="T29" fmla="*/ 25 h 35"/>
                <a:gd name="T30" fmla="*/ 23 w 35"/>
                <a:gd name="T31" fmla="*/ 24 h 35"/>
                <a:gd name="T32" fmla="*/ 18 w 35"/>
                <a:gd name="T33" fmla="*/ 19 h 35"/>
                <a:gd name="T34" fmla="*/ 12 w 35"/>
                <a:gd name="T35" fmla="*/ 24 h 35"/>
                <a:gd name="T36" fmla="*/ 12 w 35"/>
                <a:gd name="T37" fmla="*/ 25 h 35"/>
                <a:gd name="T38" fmla="*/ 11 w 35"/>
                <a:gd name="T39" fmla="*/ 24 h 35"/>
                <a:gd name="T40" fmla="*/ 11 w 35"/>
                <a:gd name="T41" fmla="*/ 23 h 35"/>
                <a:gd name="T42" fmla="*/ 16 w 35"/>
                <a:gd name="T43" fmla="*/ 18 h 35"/>
                <a:gd name="T44" fmla="*/ 11 w 35"/>
                <a:gd name="T45" fmla="*/ 12 h 35"/>
                <a:gd name="T46" fmla="*/ 11 w 35"/>
                <a:gd name="T47" fmla="*/ 11 h 35"/>
                <a:gd name="T48" fmla="*/ 12 w 35"/>
                <a:gd name="T49" fmla="*/ 11 h 35"/>
                <a:gd name="T50" fmla="*/ 18 w 35"/>
                <a:gd name="T51" fmla="*/ 16 h 35"/>
                <a:gd name="T52" fmla="*/ 23 w 35"/>
                <a:gd name="T53" fmla="*/ 11 h 35"/>
                <a:gd name="T54" fmla="*/ 24 w 35"/>
                <a:gd name="T55" fmla="*/ 11 h 35"/>
                <a:gd name="T56" fmla="*/ 24 w 35"/>
                <a:gd name="T5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4" y="12"/>
                  </a:moveTo>
                  <a:cubicBezTo>
                    <a:pt x="19" y="18"/>
                    <a:pt x="19" y="18"/>
                    <a:pt x="19" y="18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4"/>
                    <a:pt x="24" y="24"/>
                  </a:cubicBezTo>
                  <a:cubicBezTo>
                    <a:pt x="24" y="24"/>
                    <a:pt x="24" y="25"/>
                    <a:pt x="24" y="25"/>
                  </a:cubicBezTo>
                  <a:cubicBezTo>
                    <a:pt x="23" y="25"/>
                    <a:pt x="23" y="24"/>
                    <a:pt x="23" y="24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4" y="10"/>
                    <a:pt x="24" y="11"/>
                  </a:cubicBezTo>
                  <a:cubicBezTo>
                    <a:pt x="25" y="11"/>
                    <a:pt x="25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" name="Freeform 18"/>
            <p:cNvSpPr>
              <a:spLocks noEditPoints="1"/>
            </p:cNvSpPr>
            <p:nvPr/>
          </p:nvSpPr>
          <p:spPr bwMode="auto">
            <a:xfrm>
              <a:off x="3635511" y="2392623"/>
              <a:ext cx="286836" cy="270722"/>
            </a:xfrm>
            <a:custGeom>
              <a:avLst/>
              <a:gdLst>
                <a:gd name="T0" fmla="*/ 13 w 75"/>
                <a:gd name="T1" fmla="*/ 41 h 71"/>
                <a:gd name="T2" fmla="*/ 13 w 75"/>
                <a:gd name="T3" fmla="*/ 35 h 71"/>
                <a:gd name="T4" fmla="*/ 65 w 75"/>
                <a:gd name="T5" fmla="*/ 12 h 71"/>
                <a:gd name="T6" fmla="*/ 36 w 75"/>
                <a:gd name="T7" fmla="*/ 13 h 71"/>
                <a:gd name="T8" fmla="*/ 65 w 75"/>
                <a:gd name="T9" fmla="*/ 14 h 71"/>
                <a:gd name="T10" fmla="*/ 65 w 75"/>
                <a:gd name="T11" fmla="*/ 12 h 71"/>
                <a:gd name="T12" fmla="*/ 22 w 75"/>
                <a:gd name="T13" fmla="*/ 38 h 71"/>
                <a:gd name="T14" fmla="*/ 27 w 75"/>
                <a:gd name="T15" fmla="*/ 38 h 71"/>
                <a:gd name="T16" fmla="*/ 36 w 75"/>
                <a:gd name="T17" fmla="*/ 35 h 71"/>
                <a:gd name="T18" fmla="*/ 36 w 75"/>
                <a:gd name="T19" fmla="*/ 41 h 71"/>
                <a:gd name="T20" fmla="*/ 36 w 75"/>
                <a:gd name="T21" fmla="*/ 35 h 71"/>
                <a:gd name="T22" fmla="*/ 75 w 75"/>
                <a:gd name="T23" fmla="*/ 36 h 71"/>
                <a:gd name="T24" fmla="*/ 67 w 75"/>
                <a:gd name="T25" fmla="*/ 42 h 71"/>
                <a:gd name="T26" fmla="*/ 71 w 75"/>
                <a:gd name="T27" fmla="*/ 52 h 71"/>
                <a:gd name="T28" fmla="*/ 67 w 75"/>
                <a:gd name="T29" fmla="*/ 53 h 71"/>
                <a:gd name="T30" fmla="*/ 49 w 75"/>
                <a:gd name="T31" fmla="*/ 42 h 71"/>
                <a:gd name="T32" fmla="*/ 43 w 75"/>
                <a:gd name="T33" fmla="*/ 59 h 71"/>
                <a:gd name="T34" fmla="*/ 8 w 75"/>
                <a:gd name="T35" fmla="*/ 70 h 71"/>
                <a:gd name="T36" fmla="*/ 6 w 75"/>
                <a:gd name="T37" fmla="*/ 70 h 71"/>
                <a:gd name="T38" fmla="*/ 9 w 75"/>
                <a:gd name="T39" fmla="*/ 59 h 71"/>
                <a:gd name="T40" fmla="*/ 0 w 75"/>
                <a:gd name="T41" fmla="*/ 53 h 71"/>
                <a:gd name="T42" fmla="*/ 6 w 75"/>
                <a:gd name="T43" fmla="*/ 17 h 71"/>
                <a:gd name="T44" fmla="*/ 26 w 75"/>
                <a:gd name="T45" fmla="*/ 6 h 71"/>
                <a:gd name="T46" fmla="*/ 69 w 75"/>
                <a:gd name="T47" fmla="*/ 0 h 71"/>
                <a:gd name="T48" fmla="*/ 72 w 75"/>
                <a:gd name="T49" fmla="*/ 36 h 71"/>
                <a:gd name="T50" fmla="*/ 69 w 75"/>
                <a:gd name="T51" fmla="*/ 3 h 71"/>
                <a:gd name="T52" fmla="*/ 29 w 75"/>
                <a:gd name="T53" fmla="*/ 6 h 71"/>
                <a:gd name="T54" fmla="*/ 43 w 75"/>
                <a:gd name="T55" fmla="*/ 18 h 71"/>
                <a:gd name="T56" fmla="*/ 48 w 75"/>
                <a:gd name="T57" fmla="*/ 21 h 71"/>
                <a:gd name="T58" fmla="*/ 66 w 75"/>
                <a:gd name="T59" fmla="*/ 22 h 71"/>
                <a:gd name="T60" fmla="*/ 48 w 75"/>
                <a:gd name="T61" fmla="*/ 23 h 71"/>
                <a:gd name="T62" fmla="*/ 65 w 75"/>
                <a:gd name="T63" fmla="*/ 30 h 71"/>
                <a:gd name="T64" fmla="*/ 65 w 75"/>
                <a:gd name="T65" fmla="*/ 32 h 71"/>
                <a:gd name="T66" fmla="*/ 48 w 75"/>
                <a:gd name="T67" fmla="*/ 39 h 71"/>
                <a:gd name="T68" fmla="*/ 56 w 75"/>
                <a:gd name="T69" fmla="*/ 39 h 71"/>
                <a:gd name="T70" fmla="*/ 63 w 75"/>
                <a:gd name="T71" fmla="*/ 41 h 71"/>
                <a:gd name="T72" fmla="*/ 64 w 75"/>
                <a:gd name="T73" fmla="*/ 39 h 71"/>
                <a:gd name="T74" fmla="*/ 72 w 75"/>
                <a:gd name="T75" fmla="*/ 36 h 71"/>
                <a:gd name="T76" fmla="*/ 46 w 75"/>
                <a:gd name="T77" fmla="*/ 23 h 71"/>
                <a:gd name="T78" fmla="*/ 6 w 75"/>
                <a:gd name="T79" fmla="*/ 20 h 71"/>
                <a:gd name="T80" fmla="*/ 3 w 75"/>
                <a:gd name="T81" fmla="*/ 53 h 71"/>
                <a:gd name="T82" fmla="*/ 12 w 75"/>
                <a:gd name="T83" fmla="*/ 56 h 71"/>
                <a:gd name="T84" fmla="*/ 13 w 75"/>
                <a:gd name="T85" fmla="*/ 57 h 71"/>
                <a:gd name="T86" fmla="*/ 20 w 75"/>
                <a:gd name="T87" fmla="*/ 56 h 71"/>
                <a:gd name="T88" fmla="*/ 43 w 75"/>
                <a:gd name="T89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" h="71">
                  <a:moveTo>
                    <a:pt x="16" y="38"/>
                  </a:moveTo>
                  <a:cubicBezTo>
                    <a:pt x="16" y="40"/>
                    <a:pt x="15" y="41"/>
                    <a:pt x="13" y="41"/>
                  </a:cubicBezTo>
                  <a:cubicBezTo>
                    <a:pt x="12" y="41"/>
                    <a:pt x="10" y="40"/>
                    <a:pt x="10" y="38"/>
                  </a:cubicBezTo>
                  <a:cubicBezTo>
                    <a:pt x="10" y="37"/>
                    <a:pt x="12" y="35"/>
                    <a:pt x="13" y="35"/>
                  </a:cubicBezTo>
                  <a:cubicBezTo>
                    <a:pt x="15" y="35"/>
                    <a:pt x="16" y="37"/>
                    <a:pt x="16" y="38"/>
                  </a:cubicBezTo>
                  <a:close/>
                  <a:moveTo>
                    <a:pt x="65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6" y="14"/>
                    <a:pt x="36" y="14"/>
                    <a:pt x="37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4"/>
                    <a:pt x="66" y="14"/>
                    <a:pt x="66" y="13"/>
                  </a:cubicBezTo>
                  <a:cubicBezTo>
                    <a:pt x="66" y="12"/>
                    <a:pt x="65" y="12"/>
                    <a:pt x="65" y="12"/>
                  </a:cubicBezTo>
                  <a:close/>
                  <a:moveTo>
                    <a:pt x="24" y="35"/>
                  </a:moveTo>
                  <a:cubicBezTo>
                    <a:pt x="23" y="35"/>
                    <a:pt x="22" y="37"/>
                    <a:pt x="22" y="38"/>
                  </a:cubicBezTo>
                  <a:cubicBezTo>
                    <a:pt x="22" y="40"/>
                    <a:pt x="23" y="41"/>
                    <a:pt x="24" y="41"/>
                  </a:cubicBezTo>
                  <a:cubicBezTo>
                    <a:pt x="26" y="41"/>
                    <a:pt x="27" y="40"/>
                    <a:pt x="27" y="38"/>
                  </a:cubicBezTo>
                  <a:cubicBezTo>
                    <a:pt x="27" y="37"/>
                    <a:pt x="26" y="35"/>
                    <a:pt x="24" y="35"/>
                  </a:cubicBezTo>
                  <a:close/>
                  <a:moveTo>
                    <a:pt x="36" y="35"/>
                  </a:moveTo>
                  <a:cubicBezTo>
                    <a:pt x="34" y="35"/>
                    <a:pt x="33" y="37"/>
                    <a:pt x="33" y="38"/>
                  </a:cubicBezTo>
                  <a:cubicBezTo>
                    <a:pt x="33" y="40"/>
                    <a:pt x="34" y="41"/>
                    <a:pt x="36" y="41"/>
                  </a:cubicBezTo>
                  <a:cubicBezTo>
                    <a:pt x="37" y="41"/>
                    <a:pt x="39" y="40"/>
                    <a:pt x="39" y="38"/>
                  </a:cubicBezTo>
                  <a:cubicBezTo>
                    <a:pt x="39" y="37"/>
                    <a:pt x="37" y="35"/>
                    <a:pt x="36" y="35"/>
                  </a:cubicBezTo>
                  <a:close/>
                  <a:moveTo>
                    <a:pt x="75" y="6"/>
                  </a:moveTo>
                  <a:cubicBezTo>
                    <a:pt x="75" y="36"/>
                    <a:pt x="75" y="36"/>
                    <a:pt x="75" y="36"/>
                  </a:cubicBezTo>
                  <a:cubicBezTo>
                    <a:pt x="75" y="40"/>
                    <a:pt x="73" y="42"/>
                    <a:pt x="69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1"/>
                    <a:pt x="71" y="52"/>
                    <a:pt x="71" y="52"/>
                  </a:cubicBezTo>
                  <a:cubicBezTo>
                    <a:pt x="71" y="53"/>
                    <a:pt x="70" y="54"/>
                    <a:pt x="69" y="54"/>
                  </a:cubicBezTo>
                  <a:cubicBezTo>
                    <a:pt x="68" y="54"/>
                    <a:pt x="68" y="54"/>
                    <a:pt x="67" y="5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9" y="56"/>
                    <a:pt x="46" y="59"/>
                    <a:pt x="43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8" y="70"/>
                    <a:pt x="7" y="71"/>
                    <a:pt x="7" y="71"/>
                  </a:cubicBezTo>
                  <a:cubicBezTo>
                    <a:pt x="7" y="71"/>
                    <a:pt x="6" y="71"/>
                    <a:pt x="6" y="70"/>
                  </a:cubicBezTo>
                  <a:cubicBezTo>
                    <a:pt x="5" y="70"/>
                    <a:pt x="5" y="69"/>
                    <a:pt x="5" y="6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3" y="59"/>
                    <a:pt x="0" y="56"/>
                    <a:pt x="0" y="5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9"/>
                    <a:pt x="3" y="17"/>
                    <a:pt x="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3"/>
                    <a:pt x="29" y="0"/>
                    <a:pt x="32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3" y="0"/>
                    <a:pt x="75" y="3"/>
                    <a:pt x="75" y="6"/>
                  </a:cubicBezTo>
                  <a:close/>
                  <a:moveTo>
                    <a:pt x="72" y="36"/>
                  </a:moveTo>
                  <a:cubicBezTo>
                    <a:pt x="72" y="6"/>
                    <a:pt x="72" y="6"/>
                    <a:pt x="72" y="6"/>
                  </a:cubicBezTo>
                  <a:cubicBezTo>
                    <a:pt x="72" y="4"/>
                    <a:pt x="71" y="3"/>
                    <a:pt x="69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29" y="4"/>
                    <a:pt x="29" y="6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6" y="18"/>
                    <a:pt x="48" y="20"/>
                    <a:pt x="48" y="23"/>
                  </a:cubicBezTo>
                  <a:cubicBezTo>
                    <a:pt x="48" y="22"/>
                    <a:pt x="48" y="22"/>
                    <a:pt x="48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1"/>
                    <a:pt x="66" y="22"/>
                    <a:pt x="66" y="22"/>
                  </a:cubicBezTo>
                  <a:cubicBezTo>
                    <a:pt x="66" y="23"/>
                    <a:pt x="65" y="23"/>
                    <a:pt x="65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6" y="31"/>
                    <a:pt x="66" y="31"/>
                  </a:cubicBezTo>
                  <a:cubicBezTo>
                    <a:pt x="66" y="32"/>
                    <a:pt x="65" y="32"/>
                    <a:pt x="65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6" y="39"/>
                    <a:pt x="56" y="39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39"/>
                    <a:pt x="64" y="39"/>
                    <a:pt x="64" y="39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71" y="39"/>
                    <a:pt x="72" y="38"/>
                    <a:pt x="72" y="36"/>
                  </a:cubicBezTo>
                  <a:close/>
                  <a:moveTo>
                    <a:pt x="46" y="53"/>
                  </a:moveTo>
                  <a:cubicBezTo>
                    <a:pt x="46" y="23"/>
                    <a:pt x="46" y="23"/>
                    <a:pt x="46" y="23"/>
                  </a:cubicBezTo>
                  <a:cubicBezTo>
                    <a:pt x="46" y="21"/>
                    <a:pt x="45" y="20"/>
                    <a:pt x="43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0"/>
                    <a:pt x="3" y="21"/>
                    <a:pt x="3" y="2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5"/>
                    <a:pt x="4" y="56"/>
                    <a:pt x="6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5" y="56"/>
                    <a:pt x="46" y="55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6" name="Freeform 10"/>
            <p:cNvSpPr>
              <a:spLocks noEditPoints="1"/>
            </p:cNvSpPr>
            <p:nvPr/>
          </p:nvSpPr>
          <p:spPr bwMode="auto">
            <a:xfrm>
              <a:off x="6243387" y="2708024"/>
              <a:ext cx="310690" cy="310690"/>
            </a:xfrm>
            <a:custGeom>
              <a:avLst/>
              <a:gdLst>
                <a:gd name="T0" fmla="*/ 0 w 66"/>
                <a:gd name="T1" fmla="*/ 33 h 66"/>
                <a:gd name="T2" fmla="*/ 66 w 66"/>
                <a:gd name="T3" fmla="*/ 33 h 66"/>
                <a:gd name="T4" fmla="*/ 50 w 66"/>
                <a:gd name="T5" fmla="*/ 32 h 66"/>
                <a:gd name="T6" fmla="*/ 63 w 66"/>
                <a:gd name="T7" fmla="*/ 32 h 66"/>
                <a:gd name="T8" fmla="*/ 48 w 66"/>
                <a:gd name="T9" fmla="*/ 32 h 66"/>
                <a:gd name="T10" fmla="*/ 34 w 66"/>
                <a:gd name="T11" fmla="*/ 18 h 66"/>
                <a:gd name="T12" fmla="*/ 48 w 66"/>
                <a:gd name="T13" fmla="*/ 32 h 66"/>
                <a:gd name="T14" fmla="*/ 34 w 66"/>
                <a:gd name="T15" fmla="*/ 3 h 66"/>
                <a:gd name="T16" fmla="*/ 34 w 66"/>
                <a:gd name="T17" fmla="*/ 16 h 66"/>
                <a:gd name="T18" fmla="*/ 20 w 66"/>
                <a:gd name="T19" fmla="*/ 18 h 66"/>
                <a:gd name="T20" fmla="*/ 32 w 66"/>
                <a:gd name="T21" fmla="*/ 16 h 66"/>
                <a:gd name="T22" fmla="*/ 32 w 66"/>
                <a:gd name="T23" fmla="*/ 32 h 66"/>
                <a:gd name="T24" fmla="*/ 19 w 66"/>
                <a:gd name="T25" fmla="*/ 20 h 66"/>
                <a:gd name="T26" fmla="*/ 16 w 66"/>
                <a:gd name="T27" fmla="*/ 32 h 66"/>
                <a:gd name="T28" fmla="*/ 17 w 66"/>
                <a:gd name="T29" fmla="*/ 21 h 66"/>
                <a:gd name="T30" fmla="*/ 16 w 66"/>
                <a:gd name="T31" fmla="*/ 34 h 66"/>
                <a:gd name="T32" fmla="*/ 3 w 66"/>
                <a:gd name="T33" fmla="*/ 34 h 66"/>
                <a:gd name="T34" fmla="*/ 18 w 66"/>
                <a:gd name="T35" fmla="*/ 34 h 66"/>
                <a:gd name="T36" fmla="*/ 32 w 66"/>
                <a:gd name="T37" fmla="*/ 48 h 66"/>
                <a:gd name="T38" fmla="*/ 18 w 66"/>
                <a:gd name="T39" fmla="*/ 34 h 66"/>
                <a:gd name="T40" fmla="*/ 32 w 66"/>
                <a:gd name="T41" fmla="*/ 63 h 66"/>
                <a:gd name="T42" fmla="*/ 32 w 66"/>
                <a:gd name="T43" fmla="*/ 50 h 66"/>
                <a:gd name="T44" fmla="*/ 46 w 66"/>
                <a:gd name="T45" fmla="*/ 49 h 66"/>
                <a:gd name="T46" fmla="*/ 34 w 66"/>
                <a:gd name="T47" fmla="*/ 50 h 66"/>
                <a:gd name="T48" fmla="*/ 34 w 66"/>
                <a:gd name="T49" fmla="*/ 34 h 66"/>
                <a:gd name="T50" fmla="*/ 46 w 66"/>
                <a:gd name="T51" fmla="*/ 47 h 66"/>
                <a:gd name="T52" fmla="*/ 50 w 66"/>
                <a:gd name="T53" fmla="*/ 34 h 66"/>
                <a:gd name="T54" fmla="*/ 48 w 66"/>
                <a:gd name="T55" fmla="*/ 46 h 66"/>
                <a:gd name="T56" fmla="*/ 48 w 66"/>
                <a:gd name="T57" fmla="*/ 18 h 66"/>
                <a:gd name="T58" fmla="*/ 62 w 66"/>
                <a:gd name="T59" fmla="*/ 26 h 66"/>
                <a:gd name="T60" fmla="*/ 18 w 66"/>
                <a:gd name="T61" fmla="*/ 18 h 66"/>
                <a:gd name="T62" fmla="*/ 26 w 66"/>
                <a:gd name="T63" fmla="*/ 4 h 66"/>
                <a:gd name="T64" fmla="*/ 18 w 66"/>
                <a:gd name="T65" fmla="*/ 48 h 66"/>
                <a:gd name="T66" fmla="*/ 4 w 66"/>
                <a:gd name="T67" fmla="*/ 40 h 66"/>
                <a:gd name="T68" fmla="*/ 48 w 66"/>
                <a:gd name="T69" fmla="*/ 48 h 66"/>
                <a:gd name="T70" fmla="*/ 40 w 66"/>
                <a:gd name="T71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cubicBezTo>
                    <a:pt x="15" y="0"/>
                    <a:pt x="0" y="15"/>
                    <a:pt x="0" y="33"/>
                  </a:cubicBezTo>
                  <a:cubicBezTo>
                    <a:pt x="0" y="51"/>
                    <a:pt x="15" y="66"/>
                    <a:pt x="33" y="66"/>
                  </a:cubicBezTo>
                  <a:cubicBezTo>
                    <a:pt x="51" y="66"/>
                    <a:pt x="66" y="51"/>
                    <a:pt x="66" y="33"/>
                  </a:cubicBezTo>
                  <a:cubicBezTo>
                    <a:pt x="66" y="15"/>
                    <a:pt x="51" y="0"/>
                    <a:pt x="33" y="0"/>
                  </a:cubicBezTo>
                  <a:close/>
                  <a:moveTo>
                    <a:pt x="50" y="32"/>
                  </a:moveTo>
                  <a:cubicBezTo>
                    <a:pt x="50" y="28"/>
                    <a:pt x="49" y="24"/>
                    <a:pt x="48" y="21"/>
                  </a:cubicBezTo>
                  <a:cubicBezTo>
                    <a:pt x="56" y="23"/>
                    <a:pt x="62" y="27"/>
                    <a:pt x="63" y="32"/>
                  </a:cubicBezTo>
                  <a:lnTo>
                    <a:pt x="50" y="32"/>
                  </a:lnTo>
                  <a:close/>
                  <a:moveTo>
                    <a:pt x="48" y="32"/>
                  </a:moveTo>
                  <a:cubicBezTo>
                    <a:pt x="34" y="32"/>
                    <a:pt x="34" y="32"/>
                    <a:pt x="34" y="32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8" y="18"/>
                    <a:pt x="42" y="19"/>
                    <a:pt x="46" y="20"/>
                  </a:cubicBezTo>
                  <a:cubicBezTo>
                    <a:pt x="47" y="24"/>
                    <a:pt x="48" y="28"/>
                    <a:pt x="48" y="32"/>
                  </a:cubicBezTo>
                  <a:close/>
                  <a:moveTo>
                    <a:pt x="34" y="16"/>
                  </a:moveTo>
                  <a:cubicBezTo>
                    <a:pt x="34" y="3"/>
                    <a:pt x="34" y="3"/>
                    <a:pt x="34" y="3"/>
                  </a:cubicBezTo>
                  <a:cubicBezTo>
                    <a:pt x="39" y="4"/>
                    <a:pt x="43" y="10"/>
                    <a:pt x="46" y="18"/>
                  </a:cubicBezTo>
                  <a:cubicBezTo>
                    <a:pt x="42" y="17"/>
                    <a:pt x="38" y="16"/>
                    <a:pt x="34" y="16"/>
                  </a:cubicBezTo>
                  <a:close/>
                  <a:moveTo>
                    <a:pt x="32" y="16"/>
                  </a:moveTo>
                  <a:cubicBezTo>
                    <a:pt x="28" y="16"/>
                    <a:pt x="24" y="17"/>
                    <a:pt x="20" y="18"/>
                  </a:cubicBezTo>
                  <a:cubicBezTo>
                    <a:pt x="22" y="10"/>
                    <a:pt x="27" y="4"/>
                    <a:pt x="32" y="3"/>
                  </a:cubicBezTo>
                  <a:lnTo>
                    <a:pt x="32" y="16"/>
                  </a:lnTo>
                  <a:close/>
                  <a:moveTo>
                    <a:pt x="32" y="18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28"/>
                    <a:pt x="18" y="24"/>
                    <a:pt x="19" y="20"/>
                  </a:cubicBezTo>
                  <a:cubicBezTo>
                    <a:pt x="23" y="19"/>
                    <a:pt x="27" y="18"/>
                    <a:pt x="32" y="18"/>
                  </a:cubicBezTo>
                  <a:close/>
                  <a:moveTo>
                    <a:pt x="16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4" y="27"/>
                    <a:pt x="9" y="23"/>
                    <a:pt x="17" y="21"/>
                  </a:cubicBezTo>
                  <a:cubicBezTo>
                    <a:pt x="16" y="24"/>
                    <a:pt x="16" y="28"/>
                    <a:pt x="16" y="32"/>
                  </a:cubicBezTo>
                  <a:close/>
                  <a:moveTo>
                    <a:pt x="16" y="34"/>
                  </a:moveTo>
                  <a:cubicBezTo>
                    <a:pt x="16" y="38"/>
                    <a:pt x="16" y="42"/>
                    <a:pt x="17" y="46"/>
                  </a:cubicBezTo>
                  <a:cubicBezTo>
                    <a:pt x="9" y="44"/>
                    <a:pt x="4" y="39"/>
                    <a:pt x="3" y="34"/>
                  </a:cubicBezTo>
                  <a:lnTo>
                    <a:pt x="16" y="34"/>
                  </a:lnTo>
                  <a:close/>
                  <a:moveTo>
                    <a:pt x="18" y="34"/>
                  </a:moveTo>
                  <a:cubicBezTo>
                    <a:pt x="32" y="34"/>
                    <a:pt x="32" y="34"/>
                    <a:pt x="32" y="34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27" y="48"/>
                    <a:pt x="23" y="48"/>
                    <a:pt x="19" y="47"/>
                  </a:cubicBezTo>
                  <a:cubicBezTo>
                    <a:pt x="18" y="43"/>
                    <a:pt x="18" y="39"/>
                    <a:pt x="18" y="34"/>
                  </a:cubicBezTo>
                  <a:close/>
                  <a:moveTo>
                    <a:pt x="32" y="50"/>
                  </a:moveTo>
                  <a:cubicBezTo>
                    <a:pt x="32" y="63"/>
                    <a:pt x="32" y="63"/>
                    <a:pt x="32" y="63"/>
                  </a:cubicBezTo>
                  <a:cubicBezTo>
                    <a:pt x="27" y="62"/>
                    <a:pt x="22" y="57"/>
                    <a:pt x="20" y="49"/>
                  </a:cubicBezTo>
                  <a:cubicBezTo>
                    <a:pt x="24" y="50"/>
                    <a:pt x="28" y="50"/>
                    <a:pt x="32" y="50"/>
                  </a:cubicBezTo>
                  <a:close/>
                  <a:moveTo>
                    <a:pt x="34" y="50"/>
                  </a:moveTo>
                  <a:cubicBezTo>
                    <a:pt x="38" y="50"/>
                    <a:pt x="42" y="50"/>
                    <a:pt x="46" y="49"/>
                  </a:cubicBezTo>
                  <a:cubicBezTo>
                    <a:pt x="43" y="57"/>
                    <a:pt x="39" y="62"/>
                    <a:pt x="34" y="63"/>
                  </a:cubicBezTo>
                  <a:lnTo>
                    <a:pt x="34" y="50"/>
                  </a:lnTo>
                  <a:close/>
                  <a:moveTo>
                    <a:pt x="34" y="48"/>
                  </a:moveTo>
                  <a:cubicBezTo>
                    <a:pt x="34" y="34"/>
                    <a:pt x="34" y="34"/>
                    <a:pt x="34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9"/>
                    <a:pt x="47" y="43"/>
                    <a:pt x="46" y="47"/>
                  </a:cubicBezTo>
                  <a:cubicBezTo>
                    <a:pt x="42" y="48"/>
                    <a:pt x="38" y="48"/>
                    <a:pt x="34" y="48"/>
                  </a:cubicBezTo>
                  <a:close/>
                  <a:moveTo>
                    <a:pt x="50" y="34"/>
                  </a:moveTo>
                  <a:cubicBezTo>
                    <a:pt x="63" y="34"/>
                    <a:pt x="63" y="34"/>
                    <a:pt x="63" y="34"/>
                  </a:cubicBezTo>
                  <a:cubicBezTo>
                    <a:pt x="62" y="39"/>
                    <a:pt x="56" y="44"/>
                    <a:pt x="48" y="46"/>
                  </a:cubicBezTo>
                  <a:cubicBezTo>
                    <a:pt x="49" y="42"/>
                    <a:pt x="50" y="38"/>
                    <a:pt x="50" y="34"/>
                  </a:cubicBezTo>
                  <a:close/>
                  <a:moveTo>
                    <a:pt x="48" y="18"/>
                  </a:moveTo>
                  <a:cubicBezTo>
                    <a:pt x="46" y="12"/>
                    <a:pt x="43" y="7"/>
                    <a:pt x="40" y="4"/>
                  </a:cubicBezTo>
                  <a:cubicBezTo>
                    <a:pt x="51" y="7"/>
                    <a:pt x="59" y="15"/>
                    <a:pt x="62" y="26"/>
                  </a:cubicBezTo>
                  <a:cubicBezTo>
                    <a:pt x="59" y="23"/>
                    <a:pt x="54" y="20"/>
                    <a:pt x="48" y="18"/>
                  </a:cubicBezTo>
                  <a:close/>
                  <a:moveTo>
                    <a:pt x="18" y="18"/>
                  </a:moveTo>
                  <a:cubicBezTo>
                    <a:pt x="12" y="20"/>
                    <a:pt x="7" y="23"/>
                    <a:pt x="4" y="26"/>
                  </a:cubicBezTo>
                  <a:cubicBezTo>
                    <a:pt x="6" y="15"/>
                    <a:pt x="15" y="7"/>
                    <a:pt x="26" y="4"/>
                  </a:cubicBezTo>
                  <a:cubicBezTo>
                    <a:pt x="22" y="7"/>
                    <a:pt x="19" y="12"/>
                    <a:pt x="18" y="18"/>
                  </a:cubicBezTo>
                  <a:close/>
                  <a:moveTo>
                    <a:pt x="18" y="48"/>
                  </a:moveTo>
                  <a:cubicBezTo>
                    <a:pt x="19" y="55"/>
                    <a:pt x="22" y="59"/>
                    <a:pt x="26" y="62"/>
                  </a:cubicBezTo>
                  <a:cubicBezTo>
                    <a:pt x="15" y="60"/>
                    <a:pt x="6" y="51"/>
                    <a:pt x="4" y="40"/>
                  </a:cubicBezTo>
                  <a:cubicBezTo>
                    <a:pt x="7" y="44"/>
                    <a:pt x="12" y="47"/>
                    <a:pt x="18" y="48"/>
                  </a:cubicBezTo>
                  <a:close/>
                  <a:moveTo>
                    <a:pt x="48" y="48"/>
                  </a:moveTo>
                  <a:cubicBezTo>
                    <a:pt x="54" y="47"/>
                    <a:pt x="59" y="44"/>
                    <a:pt x="62" y="40"/>
                  </a:cubicBezTo>
                  <a:cubicBezTo>
                    <a:pt x="59" y="51"/>
                    <a:pt x="51" y="60"/>
                    <a:pt x="40" y="62"/>
                  </a:cubicBezTo>
                  <a:cubicBezTo>
                    <a:pt x="43" y="59"/>
                    <a:pt x="46" y="55"/>
                    <a:pt x="48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6360224" y="2078940"/>
              <a:ext cx="210345" cy="231919"/>
            </a:xfrm>
            <a:custGeom>
              <a:avLst/>
              <a:gdLst>
                <a:gd name="T0" fmla="*/ 33 w 66"/>
                <a:gd name="T1" fmla="*/ 0 h 73"/>
                <a:gd name="T2" fmla="*/ 26 w 66"/>
                <a:gd name="T3" fmla="*/ 6 h 73"/>
                <a:gd name="T4" fmla="*/ 39 w 66"/>
                <a:gd name="T5" fmla="*/ 7 h 73"/>
                <a:gd name="T6" fmla="*/ 28 w 66"/>
                <a:gd name="T7" fmla="*/ 5 h 73"/>
                <a:gd name="T8" fmla="*/ 33 w 66"/>
                <a:gd name="T9" fmla="*/ 1 h 73"/>
                <a:gd name="T10" fmla="*/ 28 w 66"/>
                <a:gd name="T11" fmla="*/ 5 h 73"/>
                <a:gd name="T12" fmla="*/ 50 w 66"/>
                <a:gd name="T13" fmla="*/ 13 h 73"/>
                <a:gd name="T14" fmla="*/ 55 w 66"/>
                <a:gd name="T15" fmla="*/ 15 h 73"/>
                <a:gd name="T16" fmla="*/ 54 w 66"/>
                <a:gd name="T17" fmla="*/ 8 h 73"/>
                <a:gd name="T18" fmla="*/ 45 w 66"/>
                <a:gd name="T19" fmla="*/ 8 h 73"/>
                <a:gd name="T20" fmla="*/ 49 w 66"/>
                <a:gd name="T21" fmla="*/ 11 h 73"/>
                <a:gd name="T22" fmla="*/ 33 w 66"/>
                <a:gd name="T23" fmla="*/ 7 h 73"/>
                <a:gd name="T24" fmla="*/ 17 w 66"/>
                <a:gd name="T25" fmla="*/ 12 h 73"/>
                <a:gd name="T26" fmla="*/ 21 w 66"/>
                <a:gd name="T27" fmla="*/ 8 h 73"/>
                <a:gd name="T28" fmla="*/ 14 w 66"/>
                <a:gd name="T29" fmla="*/ 6 h 73"/>
                <a:gd name="T30" fmla="*/ 10 w 66"/>
                <a:gd name="T31" fmla="*/ 15 h 73"/>
                <a:gd name="T32" fmla="*/ 15 w 66"/>
                <a:gd name="T33" fmla="*/ 12 h 73"/>
                <a:gd name="T34" fmla="*/ 15 w 66"/>
                <a:gd name="T35" fmla="*/ 13 h 73"/>
                <a:gd name="T36" fmla="*/ 0 w 66"/>
                <a:gd name="T37" fmla="*/ 35 h 73"/>
                <a:gd name="T38" fmla="*/ 4 w 66"/>
                <a:gd name="T39" fmla="*/ 43 h 73"/>
                <a:gd name="T40" fmla="*/ 14 w 66"/>
                <a:gd name="T41" fmla="*/ 60 h 73"/>
                <a:gd name="T42" fmla="*/ 11 w 66"/>
                <a:gd name="T43" fmla="*/ 68 h 73"/>
                <a:gd name="T44" fmla="*/ 12 w 66"/>
                <a:gd name="T45" fmla="*/ 73 h 73"/>
                <a:gd name="T46" fmla="*/ 15 w 66"/>
                <a:gd name="T47" fmla="*/ 70 h 73"/>
                <a:gd name="T48" fmla="*/ 20 w 66"/>
                <a:gd name="T49" fmla="*/ 63 h 73"/>
                <a:gd name="T50" fmla="*/ 46 w 66"/>
                <a:gd name="T51" fmla="*/ 63 h 73"/>
                <a:gd name="T52" fmla="*/ 52 w 66"/>
                <a:gd name="T53" fmla="*/ 70 h 73"/>
                <a:gd name="T54" fmla="*/ 57 w 66"/>
                <a:gd name="T55" fmla="*/ 71 h 73"/>
                <a:gd name="T56" fmla="*/ 56 w 66"/>
                <a:gd name="T57" fmla="*/ 67 h 73"/>
                <a:gd name="T58" fmla="*/ 62 w 66"/>
                <a:gd name="T59" fmla="*/ 43 h 73"/>
                <a:gd name="T60" fmla="*/ 66 w 66"/>
                <a:gd name="T61" fmla="*/ 35 h 73"/>
                <a:gd name="T62" fmla="*/ 2 w 66"/>
                <a:gd name="T63" fmla="*/ 38 h 73"/>
                <a:gd name="T64" fmla="*/ 3 w 66"/>
                <a:gd name="T65" fmla="*/ 32 h 73"/>
                <a:gd name="T66" fmla="*/ 3 w 66"/>
                <a:gd name="T67" fmla="*/ 41 h 73"/>
                <a:gd name="T68" fmla="*/ 47 w 66"/>
                <a:gd name="T69" fmla="*/ 8 h 73"/>
                <a:gd name="T70" fmla="*/ 53 w 66"/>
                <a:gd name="T71" fmla="*/ 10 h 73"/>
                <a:gd name="T72" fmla="*/ 47 w 66"/>
                <a:gd name="T73" fmla="*/ 8 h 73"/>
                <a:gd name="T74" fmla="*/ 12 w 66"/>
                <a:gd name="T75" fmla="*/ 10 h 73"/>
                <a:gd name="T76" fmla="*/ 17 w 66"/>
                <a:gd name="T77" fmla="*/ 7 h 73"/>
                <a:gd name="T78" fmla="*/ 11 w 66"/>
                <a:gd name="T79" fmla="*/ 13 h 73"/>
                <a:gd name="T80" fmla="*/ 12 w 66"/>
                <a:gd name="T81" fmla="*/ 66 h 73"/>
                <a:gd name="T82" fmla="*/ 17 w 66"/>
                <a:gd name="T83" fmla="*/ 64 h 73"/>
                <a:gd name="T84" fmla="*/ 53 w 66"/>
                <a:gd name="T85" fmla="*/ 66 h 73"/>
                <a:gd name="T86" fmla="*/ 48 w 66"/>
                <a:gd name="T87" fmla="*/ 64 h 73"/>
                <a:gd name="T88" fmla="*/ 53 w 66"/>
                <a:gd name="T89" fmla="*/ 66 h 73"/>
                <a:gd name="T90" fmla="*/ 6 w 66"/>
                <a:gd name="T91" fmla="*/ 37 h 73"/>
                <a:gd name="T92" fmla="*/ 60 w 66"/>
                <a:gd name="T93" fmla="*/ 37 h 73"/>
                <a:gd name="T94" fmla="*/ 64 w 66"/>
                <a:gd name="T95" fmla="*/ 38 h 73"/>
                <a:gd name="T96" fmla="*/ 62 w 66"/>
                <a:gd name="T97" fmla="*/ 37 h 73"/>
                <a:gd name="T98" fmla="*/ 64 w 66"/>
                <a:gd name="T99" fmla="*/ 35 h 73"/>
                <a:gd name="T100" fmla="*/ 33 w 66"/>
                <a:gd name="T101" fmla="*/ 12 h 73"/>
                <a:gd name="T102" fmla="*/ 33 w 66"/>
                <a:gd name="T103" fmla="*/ 61 h 73"/>
                <a:gd name="T104" fmla="*/ 33 w 66"/>
                <a:gd name="T105" fmla="*/ 12 h 73"/>
                <a:gd name="T106" fmla="*/ 10 w 66"/>
                <a:gd name="T107" fmla="*/ 37 h 73"/>
                <a:gd name="T108" fmla="*/ 56 w 66"/>
                <a:gd name="T109" fmla="*/ 37 h 73"/>
                <a:gd name="T110" fmla="*/ 36 w 66"/>
                <a:gd name="T111" fmla="*/ 35 h 73"/>
                <a:gd name="T112" fmla="*/ 49 w 66"/>
                <a:gd name="T113" fmla="*/ 38 h 73"/>
                <a:gd name="T114" fmla="*/ 32 w 66"/>
                <a:gd name="T115" fmla="*/ 40 h 73"/>
                <a:gd name="T116" fmla="*/ 31 w 66"/>
                <a:gd name="T117" fmla="*/ 32 h 73"/>
                <a:gd name="T118" fmla="*/ 34 w 66"/>
                <a:gd name="T119" fmla="*/ 16 h 73"/>
                <a:gd name="T120" fmla="*/ 36 w 66"/>
                <a:gd name="T121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" h="73">
                  <a:moveTo>
                    <a:pt x="39" y="6"/>
                  </a:moveTo>
                  <a:cubicBezTo>
                    <a:pt x="39" y="2"/>
                    <a:pt x="37" y="0"/>
                    <a:pt x="3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6" y="2"/>
                    <a:pt x="26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39" y="7"/>
                    <a:pt x="39" y="7"/>
                    <a:pt x="39" y="7"/>
                  </a:cubicBezTo>
                  <a:lnTo>
                    <a:pt x="39" y="6"/>
                  </a:lnTo>
                  <a:close/>
                  <a:moveTo>
                    <a:pt x="28" y="5"/>
                  </a:moveTo>
                  <a:cubicBezTo>
                    <a:pt x="28" y="3"/>
                    <a:pt x="30" y="1"/>
                    <a:pt x="32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5" y="1"/>
                    <a:pt x="37" y="3"/>
                    <a:pt x="38" y="5"/>
                  </a:cubicBezTo>
                  <a:lnTo>
                    <a:pt x="28" y="5"/>
                  </a:lnTo>
                  <a:close/>
                  <a:moveTo>
                    <a:pt x="62" y="30"/>
                  </a:moveTo>
                  <a:cubicBezTo>
                    <a:pt x="60" y="23"/>
                    <a:pt x="56" y="17"/>
                    <a:pt x="50" y="13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7" y="13"/>
                    <a:pt x="56" y="10"/>
                    <a:pt x="54" y="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9" y="5"/>
                    <a:pt x="46" y="6"/>
                    <a:pt x="45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9"/>
                    <a:pt x="39" y="7"/>
                    <a:pt x="33" y="7"/>
                  </a:cubicBezTo>
                  <a:cubicBezTo>
                    <a:pt x="27" y="7"/>
                    <a:pt x="21" y="9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6"/>
                    <a:pt x="17" y="5"/>
                    <a:pt x="14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9" y="10"/>
                    <a:pt x="9" y="13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0" y="17"/>
                    <a:pt x="5" y="23"/>
                    <a:pt x="4" y="30"/>
                  </a:cubicBezTo>
                  <a:cubicBezTo>
                    <a:pt x="2" y="31"/>
                    <a:pt x="0" y="33"/>
                    <a:pt x="0" y="3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5" y="50"/>
                    <a:pt x="9" y="56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4" y="65"/>
                    <a:pt x="28" y="66"/>
                    <a:pt x="33" y="66"/>
                  </a:cubicBezTo>
                  <a:cubicBezTo>
                    <a:pt x="37" y="66"/>
                    <a:pt x="42" y="65"/>
                    <a:pt x="46" y="63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7" y="56"/>
                    <a:pt x="60" y="50"/>
                    <a:pt x="62" y="43"/>
                  </a:cubicBezTo>
                  <a:cubicBezTo>
                    <a:pt x="64" y="43"/>
                    <a:pt x="66" y="41"/>
                    <a:pt x="66" y="38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3"/>
                    <a:pt x="64" y="31"/>
                    <a:pt x="62" y="30"/>
                  </a:cubicBezTo>
                  <a:close/>
                  <a:moveTo>
                    <a:pt x="2" y="38"/>
                  </a:move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3"/>
                    <a:pt x="3" y="32"/>
                  </a:cubicBezTo>
                  <a:cubicBezTo>
                    <a:pt x="3" y="34"/>
                    <a:pt x="3" y="35"/>
                    <a:pt x="3" y="37"/>
                  </a:cubicBezTo>
                  <a:cubicBezTo>
                    <a:pt x="3" y="38"/>
                    <a:pt x="3" y="40"/>
                    <a:pt x="3" y="41"/>
                  </a:cubicBezTo>
                  <a:cubicBezTo>
                    <a:pt x="2" y="41"/>
                    <a:pt x="2" y="40"/>
                    <a:pt x="2" y="38"/>
                  </a:cubicBezTo>
                  <a:close/>
                  <a:moveTo>
                    <a:pt x="47" y="8"/>
                  </a:moveTo>
                  <a:cubicBezTo>
                    <a:pt x="48" y="7"/>
                    <a:pt x="49" y="7"/>
                    <a:pt x="50" y="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0"/>
                    <a:pt x="55" y="12"/>
                    <a:pt x="54" y="13"/>
                  </a:cubicBezTo>
                  <a:lnTo>
                    <a:pt x="47" y="8"/>
                  </a:lnTo>
                  <a:close/>
                  <a:moveTo>
                    <a:pt x="11" y="13"/>
                  </a:moveTo>
                  <a:cubicBezTo>
                    <a:pt x="11" y="12"/>
                    <a:pt x="11" y="10"/>
                    <a:pt x="12" y="10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8" y="7"/>
                    <a:pt x="18" y="8"/>
                    <a:pt x="19" y="8"/>
                  </a:cubicBezTo>
                  <a:lnTo>
                    <a:pt x="11" y="13"/>
                  </a:lnTo>
                  <a:close/>
                  <a:moveTo>
                    <a:pt x="15" y="68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7" y="64"/>
                    <a:pt x="17" y="64"/>
                    <a:pt x="17" y="64"/>
                  </a:cubicBezTo>
                  <a:lnTo>
                    <a:pt x="15" y="68"/>
                  </a:lnTo>
                  <a:close/>
                  <a:moveTo>
                    <a:pt x="53" y="66"/>
                  </a:moveTo>
                  <a:cubicBezTo>
                    <a:pt x="51" y="68"/>
                    <a:pt x="51" y="68"/>
                    <a:pt x="51" y="68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50" y="62"/>
                    <a:pt x="50" y="62"/>
                    <a:pt x="50" y="62"/>
                  </a:cubicBezTo>
                  <a:lnTo>
                    <a:pt x="53" y="66"/>
                  </a:lnTo>
                  <a:close/>
                  <a:moveTo>
                    <a:pt x="33" y="64"/>
                  </a:moveTo>
                  <a:cubicBezTo>
                    <a:pt x="18" y="64"/>
                    <a:pt x="6" y="52"/>
                    <a:pt x="6" y="37"/>
                  </a:cubicBezTo>
                  <a:cubicBezTo>
                    <a:pt x="6" y="22"/>
                    <a:pt x="18" y="10"/>
                    <a:pt x="33" y="10"/>
                  </a:cubicBezTo>
                  <a:cubicBezTo>
                    <a:pt x="48" y="10"/>
                    <a:pt x="60" y="22"/>
                    <a:pt x="60" y="37"/>
                  </a:cubicBezTo>
                  <a:cubicBezTo>
                    <a:pt x="60" y="52"/>
                    <a:pt x="48" y="64"/>
                    <a:pt x="33" y="64"/>
                  </a:cubicBezTo>
                  <a:close/>
                  <a:moveTo>
                    <a:pt x="64" y="38"/>
                  </a:moveTo>
                  <a:cubicBezTo>
                    <a:pt x="64" y="40"/>
                    <a:pt x="63" y="41"/>
                    <a:pt x="62" y="41"/>
                  </a:cubicBezTo>
                  <a:cubicBezTo>
                    <a:pt x="62" y="40"/>
                    <a:pt x="62" y="38"/>
                    <a:pt x="62" y="37"/>
                  </a:cubicBezTo>
                  <a:cubicBezTo>
                    <a:pt x="62" y="35"/>
                    <a:pt x="62" y="34"/>
                    <a:pt x="62" y="32"/>
                  </a:cubicBezTo>
                  <a:cubicBezTo>
                    <a:pt x="63" y="33"/>
                    <a:pt x="64" y="34"/>
                    <a:pt x="64" y="35"/>
                  </a:cubicBezTo>
                  <a:lnTo>
                    <a:pt x="64" y="38"/>
                  </a:lnTo>
                  <a:close/>
                  <a:moveTo>
                    <a:pt x="33" y="12"/>
                  </a:moveTo>
                  <a:cubicBezTo>
                    <a:pt x="19" y="12"/>
                    <a:pt x="8" y="23"/>
                    <a:pt x="8" y="37"/>
                  </a:cubicBezTo>
                  <a:cubicBezTo>
                    <a:pt x="8" y="50"/>
                    <a:pt x="19" y="61"/>
                    <a:pt x="33" y="61"/>
                  </a:cubicBezTo>
                  <a:cubicBezTo>
                    <a:pt x="46" y="61"/>
                    <a:pt x="57" y="50"/>
                    <a:pt x="57" y="37"/>
                  </a:cubicBezTo>
                  <a:cubicBezTo>
                    <a:pt x="57" y="23"/>
                    <a:pt x="46" y="12"/>
                    <a:pt x="33" y="12"/>
                  </a:cubicBezTo>
                  <a:close/>
                  <a:moveTo>
                    <a:pt x="33" y="60"/>
                  </a:moveTo>
                  <a:cubicBezTo>
                    <a:pt x="20" y="60"/>
                    <a:pt x="10" y="49"/>
                    <a:pt x="10" y="37"/>
                  </a:cubicBezTo>
                  <a:cubicBezTo>
                    <a:pt x="10" y="24"/>
                    <a:pt x="20" y="14"/>
                    <a:pt x="33" y="14"/>
                  </a:cubicBezTo>
                  <a:cubicBezTo>
                    <a:pt x="45" y="14"/>
                    <a:pt x="56" y="24"/>
                    <a:pt x="56" y="37"/>
                  </a:cubicBezTo>
                  <a:cubicBezTo>
                    <a:pt x="56" y="49"/>
                    <a:pt x="45" y="60"/>
                    <a:pt x="33" y="60"/>
                  </a:cubicBezTo>
                  <a:close/>
                  <a:moveTo>
                    <a:pt x="36" y="3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40"/>
                    <a:pt x="34" y="40"/>
                    <a:pt x="32" y="40"/>
                  </a:cubicBezTo>
                  <a:cubicBezTo>
                    <a:pt x="30" y="40"/>
                    <a:pt x="28" y="39"/>
                    <a:pt x="28" y="36"/>
                  </a:cubicBezTo>
                  <a:cubicBezTo>
                    <a:pt x="28" y="34"/>
                    <a:pt x="29" y="33"/>
                    <a:pt x="31" y="3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3"/>
                    <a:pt x="36" y="34"/>
                    <a:pt x="36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8" name="Freeform 22"/>
            <p:cNvSpPr>
              <a:spLocks noEditPoints="1"/>
            </p:cNvSpPr>
            <p:nvPr/>
          </p:nvSpPr>
          <p:spPr bwMode="auto">
            <a:xfrm>
              <a:off x="3752290" y="3398908"/>
              <a:ext cx="332018" cy="387354"/>
            </a:xfrm>
            <a:custGeom>
              <a:avLst/>
              <a:gdLst>
                <a:gd name="T0" fmla="*/ 18 w 58"/>
                <a:gd name="T1" fmla="*/ 37 h 68"/>
                <a:gd name="T2" fmla="*/ 17 w 58"/>
                <a:gd name="T3" fmla="*/ 31 h 68"/>
                <a:gd name="T4" fmla="*/ 40 w 58"/>
                <a:gd name="T5" fmla="*/ 16 h 68"/>
                <a:gd name="T6" fmla="*/ 17 w 58"/>
                <a:gd name="T7" fmla="*/ 30 h 68"/>
                <a:gd name="T8" fmla="*/ 44 w 58"/>
                <a:gd name="T9" fmla="*/ 18 h 68"/>
                <a:gd name="T10" fmla="*/ 17 w 58"/>
                <a:gd name="T11" fmla="*/ 23 h 68"/>
                <a:gd name="T12" fmla="*/ 30 w 58"/>
                <a:gd name="T13" fmla="*/ 16 h 68"/>
                <a:gd name="T14" fmla="*/ 14 w 58"/>
                <a:gd name="T15" fmla="*/ 21 h 68"/>
                <a:gd name="T16" fmla="*/ 34 w 58"/>
                <a:gd name="T17" fmla="*/ 66 h 68"/>
                <a:gd name="T18" fmla="*/ 28 w 58"/>
                <a:gd name="T19" fmla="*/ 68 h 68"/>
                <a:gd name="T20" fmla="*/ 20 w 58"/>
                <a:gd name="T21" fmla="*/ 62 h 68"/>
                <a:gd name="T22" fmla="*/ 23 w 58"/>
                <a:gd name="T23" fmla="*/ 50 h 68"/>
                <a:gd name="T24" fmla="*/ 17 w 58"/>
                <a:gd name="T25" fmla="*/ 44 h 68"/>
                <a:gd name="T26" fmla="*/ 40 w 58"/>
                <a:gd name="T27" fmla="*/ 30 h 68"/>
                <a:gd name="T28" fmla="*/ 25 w 58"/>
                <a:gd name="T29" fmla="*/ 41 h 68"/>
                <a:gd name="T30" fmla="*/ 29 w 58"/>
                <a:gd name="T31" fmla="*/ 50 h 68"/>
                <a:gd name="T32" fmla="*/ 40 w 58"/>
                <a:gd name="T33" fmla="*/ 39 h 68"/>
                <a:gd name="T34" fmla="*/ 35 w 58"/>
                <a:gd name="T35" fmla="*/ 50 h 68"/>
                <a:gd name="T36" fmla="*/ 34 w 58"/>
                <a:gd name="T37" fmla="*/ 52 h 68"/>
                <a:gd name="T38" fmla="*/ 33 w 58"/>
                <a:gd name="T39" fmla="*/ 52 h 68"/>
                <a:gd name="T40" fmla="*/ 28 w 58"/>
                <a:gd name="T41" fmla="*/ 52 h 68"/>
                <a:gd name="T42" fmla="*/ 22 w 58"/>
                <a:gd name="T43" fmla="*/ 54 h 68"/>
                <a:gd name="T44" fmla="*/ 25 w 58"/>
                <a:gd name="T45" fmla="*/ 64 h 68"/>
                <a:gd name="T46" fmla="*/ 36 w 58"/>
                <a:gd name="T47" fmla="*/ 62 h 68"/>
                <a:gd name="T48" fmla="*/ 39 w 58"/>
                <a:gd name="T49" fmla="*/ 9 h 68"/>
                <a:gd name="T50" fmla="*/ 41 w 58"/>
                <a:gd name="T51" fmla="*/ 10 h 68"/>
                <a:gd name="T52" fmla="*/ 42 w 58"/>
                <a:gd name="T53" fmla="*/ 4 h 68"/>
                <a:gd name="T54" fmla="*/ 15 w 58"/>
                <a:gd name="T55" fmla="*/ 54 h 68"/>
                <a:gd name="T56" fmla="*/ 19 w 58"/>
                <a:gd name="T57" fmla="*/ 49 h 68"/>
                <a:gd name="T58" fmla="*/ 48 w 58"/>
                <a:gd name="T59" fmla="*/ 19 h 68"/>
                <a:gd name="T60" fmla="*/ 54 w 58"/>
                <a:gd name="T61" fmla="*/ 14 h 68"/>
                <a:gd name="T62" fmla="*/ 47 w 58"/>
                <a:gd name="T63" fmla="*/ 18 h 68"/>
                <a:gd name="T64" fmla="*/ 4 w 58"/>
                <a:gd name="T65" fmla="*/ 42 h 68"/>
                <a:gd name="T66" fmla="*/ 5 w 58"/>
                <a:gd name="T67" fmla="*/ 44 h 68"/>
                <a:gd name="T68" fmla="*/ 9 w 58"/>
                <a:gd name="T69" fmla="*/ 39 h 68"/>
                <a:gd name="T70" fmla="*/ 50 w 58"/>
                <a:gd name="T71" fmla="*/ 29 h 68"/>
                <a:gd name="T72" fmla="*/ 58 w 58"/>
                <a:gd name="T73" fmla="*/ 29 h 68"/>
                <a:gd name="T74" fmla="*/ 7 w 58"/>
                <a:gd name="T75" fmla="*/ 28 h 68"/>
                <a:gd name="T76" fmla="*/ 1 w 58"/>
                <a:gd name="T77" fmla="*/ 30 h 68"/>
                <a:gd name="T78" fmla="*/ 49 w 58"/>
                <a:gd name="T79" fmla="*/ 39 h 68"/>
                <a:gd name="T80" fmla="*/ 53 w 58"/>
                <a:gd name="T81" fmla="*/ 44 h 68"/>
                <a:gd name="T82" fmla="*/ 54 w 58"/>
                <a:gd name="T83" fmla="*/ 42 h 68"/>
                <a:gd name="T84" fmla="*/ 4 w 58"/>
                <a:gd name="T85" fmla="*/ 14 h 68"/>
                <a:gd name="T86" fmla="*/ 10 w 58"/>
                <a:gd name="T87" fmla="*/ 19 h 68"/>
                <a:gd name="T88" fmla="*/ 5 w 58"/>
                <a:gd name="T89" fmla="*/ 14 h 68"/>
                <a:gd name="T90" fmla="*/ 39 w 58"/>
                <a:gd name="T91" fmla="*/ 49 h 68"/>
                <a:gd name="T92" fmla="*/ 44 w 58"/>
                <a:gd name="T93" fmla="*/ 54 h 68"/>
                <a:gd name="T94" fmla="*/ 17 w 58"/>
                <a:gd name="T95" fmla="*/ 10 h 68"/>
                <a:gd name="T96" fmla="*/ 19 w 58"/>
                <a:gd name="T97" fmla="*/ 9 h 68"/>
                <a:gd name="T98" fmla="*/ 14 w 58"/>
                <a:gd name="T99" fmla="*/ 5 h 68"/>
                <a:gd name="T100" fmla="*/ 30 w 58"/>
                <a:gd name="T101" fmla="*/ 7 h 68"/>
                <a:gd name="T102" fmla="*/ 28 w 58"/>
                <a:gd name="T103" fmla="*/ 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8" h="68">
                  <a:moveTo>
                    <a:pt x="44" y="25"/>
                  </a:moveTo>
                  <a:cubicBezTo>
                    <a:pt x="44" y="26"/>
                    <a:pt x="42" y="28"/>
                    <a:pt x="41" y="2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7" y="37"/>
                    <a:pt x="17" y="37"/>
                  </a:cubicBezTo>
                  <a:cubicBezTo>
                    <a:pt x="15" y="37"/>
                    <a:pt x="14" y="36"/>
                    <a:pt x="14" y="35"/>
                  </a:cubicBezTo>
                  <a:cubicBezTo>
                    <a:pt x="14" y="33"/>
                    <a:pt x="16" y="32"/>
                    <a:pt x="17" y="31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2"/>
                    <a:pt x="44" y="23"/>
                    <a:pt x="44" y="25"/>
                  </a:cubicBezTo>
                  <a:close/>
                  <a:moveTo>
                    <a:pt x="40" y="16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6" y="25"/>
                    <a:pt x="14" y="26"/>
                    <a:pt x="14" y="28"/>
                  </a:cubicBezTo>
                  <a:cubicBezTo>
                    <a:pt x="14" y="29"/>
                    <a:pt x="15" y="30"/>
                    <a:pt x="17" y="30"/>
                  </a:cubicBezTo>
                  <a:cubicBezTo>
                    <a:pt x="17" y="30"/>
                    <a:pt x="18" y="30"/>
                    <a:pt x="18" y="3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2" y="21"/>
                    <a:pt x="44" y="19"/>
                    <a:pt x="44" y="18"/>
                  </a:cubicBezTo>
                  <a:cubicBezTo>
                    <a:pt x="44" y="16"/>
                    <a:pt x="42" y="15"/>
                    <a:pt x="40" y="16"/>
                  </a:cubicBezTo>
                  <a:close/>
                  <a:moveTo>
                    <a:pt x="14" y="21"/>
                  </a:moveTo>
                  <a:cubicBezTo>
                    <a:pt x="14" y="22"/>
                    <a:pt x="15" y="23"/>
                    <a:pt x="17" y="23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9" y="19"/>
                    <a:pt x="30" y="17"/>
                    <a:pt x="30" y="16"/>
                  </a:cubicBezTo>
                  <a:cubicBezTo>
                    <a:pt x="30" y="14"/>
                    <a:pt x="28" y="13"/>
                    <a:pt x="26" y="14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4" y="19"/>
                    <a:pt x="14" y="21"/>
                  </a:cubicBezTo>
                  <a:close/>
                  <a:moveTo>
                    <a:pt x="38" y="54"/>
                  </a:moveTo>
                  <a:cubicBezTo>
                    <a:pt x="38" y="62"/>
                    <a:pt x="38" y="62"/>
                    <a:pt x="38" y="62"/>
                  </a:cubicBezTo>
                  <a:cubicBezTo>
                    <a:pt x="38" y="64"/>
                    <a:pt x="36" y="66"/>
                    <a:pt x="34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3" y="67"/>
                    <a:pt x="32" y="68"/>
                    <a:pt x="30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6" y="68"/>
                    <a:pt x="25" y="67"/>
                    <a:pt x="25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2" y="66"/>
                    <a:pt x="20" y="64"/>
                    <a:pt x="20" y="62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2"/>
                    <a:pt x="22" y="51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1" y="44"/>
                    <a:pt x="20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7" y="44"/>
                    <a:pt x="17" y="44"/>
                  </a:cubicBezTo>
                  <a:cubicBezTo>
                    <a:pt x="15" y="44"/>
                    <a:pt x="14" y="43"/>
                    <a:pt x="14" y="42"/>
                  </a:cubicBezTo>
                  <a:cubicBezTo>
                    <a:pt x="14" y="40"/>
                    <a:pt x="16" y="39"/>
                    <a:pt x="17" y="38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2" y="29"/>
                    <a:pt x="44" y="30"/>
                    <a:pt x="44" y="32"/>
                  </a:cubicBezTo>
                  <a:cubicBezTo>
                    <a:pt x="44" y="33"/>
                    <a:pt x="42" y="35"/>
                    <a:pt x="41" y="36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7" y="43"/>
                    <a:pt x="29" y="46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43"/>
                    <a:pt x="36" y="38"/>
                    <a:pt x="37" y="38"/>
                  </a:cubicBezTo>
                  <a:cubicBezTo>
                    <a:pt x="38" y="37"/>
                    <a:pt x="39" y="38"/>
                    <a:pt x="40" y="39"/>
                  </a:cubicBezTo>
                  <a:cubicBezTo>
                    <a:pt x="41" y="40"/>
                    <a:pt x="41" y="42"/>
                    <a:pt x="39" y="43"/>
                  </a:cubicBezTo>
                  <a:cubicBezTo>
                    <a:pt x="39" y="43"/>
                    <a:pt x="35" y="46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1"/>
                    <a:pt x="38" y="52"/>
                    <a:pt x="38" y="54"/>
                  </a:cubicBezTo>
                  <a:close/>
                  <a:moveTo>
                    <a:pt x="36" y="54"/>
                  </a:moveTo>
                  <a:cubicBezTo>
                    <a:pt x="36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2"/>
                    <a:pt x="34" y="52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2"/>
                    <a:pt x="22" y="53"/>
                    <a:pt x="22" y="54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63"/>
                    <a:pt x="23" y="64"/>
                    <a:pt x="24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5" y="64"/>
                    <a:pt x="36" y="63"/>
                    <a:pt x="36" y="62"/>
                  </a:cubicBezTo>
                  <a:lnTo>
                    <a:pt x="36" y="54"/>
                  </a:lnTo>
                  <a:close/>
                  <a:moveTo>
                    <a:pt x="42" y="4"/>
                  </a:moveTo>
                  <a:cubicBezTo>
                    <a:pt x="39" y="9"/>
                    <a:pt x="39" y="9"/>
                    <a:pt x="39" y="9"/>
                  </a:cubicBezTo>
                  <a:cubicBezTo>
                    <a:pt x="39" y="10"/>
                    <a:pt x="39" y="10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1" y="11"/>
                    <a:pt x="41" y="10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4"/>
                    <a:pt x="44" y="4"/>
                  </a:cubicBezTo>
                  <a:cubicBezTo>
                    <a:pt x="43" y="4"/>
                    <a:pt x="42" y="4"/>
                    <a:pt x="42" y="4"/>
                  </a:cubicBezTo>
                  <a:close/>
                  <a:moveTo>
                    <a:pt x="17" y="48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6" y="54"/>
                    <a:pt x="16" y="54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8"/>
                    <a:pt x="19" y="47"/>
                    <a:pt x="18" y="47"/>
                  </a:cubicBezTo>
                  <a:cubicBezTo>
                    <a:pt x="18" y="47"/>
                    <a:pt x="17" y="47"/>
                    <a:pt x="17" y="48"/>
                  </a:cubicBezTo>
                  <a:close/>
                  <a:moveTo>
                    <a:pt x="48" y="19"/>
                  </a:moveTo>
                  <a:cubicBezTo>
                    <a:pt x="48" y="19"/>
                    <a:pt x="48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5"/>
                    <a:pt x="54" y="14"/>
                  </a:cubicBezTo>
                  <a:cubicBezTo>
                    <a:pt x="54" y="14"/>
                    <a:pt x="53" y="14"/>
                    <a:pt x="53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8"/>
                    <a:pt x="47" y="18"/>
                  </a:cubicBezTo>
                  <a:cubicBezTo>
                    <a:pt x="47" y="19"/>
                    <a:pt x="48" y="19"/>
                    <a:pt x="48" y="19"/>
                  </a:cubicBezTo>
                  <a:close/>
                  <a:moveTo>
                    <a:pt x="9" y="39"/>
                  </a:move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3"/>
                    <a:pt x="4" y="43"/>
                  </a:cubicBezTo>
                  <a:cubicBezTo>
                    <a:pt x="4" y="44"/>
                    <a:pt x="4" y="44"/>
                    <a:pt x="5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1"/>
                    <a:pt x="11" y="40"/>
                    <a:pt x="11" y="40"/>
                  </a:cubicBezTo>
                  <a:cubicBezTo>
                    <a:pt x="10" y="39"/>
                    <a:pt x="10" y="39"/>
                    <a:pt x="9" y="39"/>
                  </a:cubicBezTo>
                  <a:close/>
                  <a:moveTo>
                    <a:pt x="57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0" y="28"/>
                    <a:pt x="50" y="29"/>
                  </a:cubicBezTo>
                  <a:cubicBezTo>
                    <a:pt x="50" y="30"/>
                    <a:pt x="51" y="30"/>
                    <a:pt x="51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30"/>
                    <a:pt x="58" y="29"/>
                  </a:cubicBezTo>
                  <a:cubicBezTo>
                    <a:pt x="58" y="28"/>
                    <a:pt x="58" y="28"/>
                    <a:pt x="57" y="28"/>
                  </a:cubicBezTo>
                  <a:close/>
                  <a:moveTo>
                    <a:pt x="8" y="29"/>
                  </a:moveTo>
                  <a:cubicBezTo>
                    <a:pt x="8" y="28"/>
                    <a:pt x="7" y="28"/>
                    <a:pt x="7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0" y="30"/>
                    <a:pt x="0" y="30"/>
                    <a:pt x="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8" y="30"/>
                    <a:pt x="8" y="29"/>
                  </a:cubicBezTo>
                  <a:close/>
                  <a:moveTo>
                    <a:pt x="49" y="39"/>
                  </a:moveTo>
                  <a:cubicBezTo>
                    <a:pt x="48" y="39"/>
                    <a:pt x="48" y="39"/>
                    <a:pt x="47" y="40"/>
                  </a:cubicBezTo>
                  <a:cubicBezTo>
                    <a:pt x="47" y="40"/>
                    <a:pt x="47" y="41"/>
                    <a:pt x="48" y="41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4" y="44"/>
                    <a:pt x="54" y="44"/>
                    <a:pt x="54" y="43"/>
                  </a:cubicBezTo>
                  <a:cubicBezTo>
                    <a:pt x="54" y="43"/>
                    <a:pt x="54" y="42"/>
                    <a:pt x="54" y="42"/>
                  </a:cubicBezTo>
                  <a:lnTo>
                    <a:pt x="49" y="39"/>
                  </a:lnTo>
                  <a:close/>
                  <a:moveTo>
                    <a:pt x="5" y="14"/>
                  </a:move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6"/>
                    <a:pt x="4" y="16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8"/>
                  </a:cubicBezTo>
                  <a:cubicBezTo>
                    <a:pt x="11" y="18"/>
                    <a:pt x="11" y="17"/>
                    <a:pt x="10" y="17"/>
                  </a:cubicBezTo>
                  <a:lnTo>
                    <a:pt x="5" y="14"/>
                  </a:lnTo>
                  <a:close/>
                  <a:moveTo>
                    <a:pt x="41" y="48"/>
                  </a:moveTo>
                  <a:cubicBezTo>
                    <a:pt x="41" y="47"/>
                    <a:pt x="40" y="47"/>
                    <a:pt x="40" y="47"/>
                  </a:cubicBezTo>
                  <a:cubicBezTo>
                    <a:pt x="39" y="47"/>
                    <a:pt x="39" y="48"/>
                    <a:pt x="39" y="49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4"/>
                    <a:pt x="43" y="54"/>
                    <a:pt x="43" y="54"/>
                  </a:cubicBezTo>
                  <a:cubicBezTo>
                    <a:pt x="43" y="54"/>
                    <a:pt x="43" y="54"/>
                    <a:pt x="44" y="54"/>
                  </a:cubicBezTo>
                  <a:cubicBezTo>
                    <a:pt x="44" y="54"/>
                    <a:pt x="44" y="53"/>
                    <a:pt x="44" y="53"/>
                  </a:cubicBezTo>
                  <a:lnTo>
                    <a:pt x="41" y="48"/>
                  </a:lnTo>
                  <a:close/>
                  <a:moveTo>
                    <a:pt x="17" y="10"/>
                  </a:moveTo>
                  <a:cubicBezTo>
                    <a:pt x="17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4" y="4"/>
                    <a:pt x="14" y="5"/>
                    <a:pt x="14" y="5"/>
                  </a:cubicBezTo>
                  <a:lnTo>
                    <a:pt x="17" y="10"/>
                  </a:lnTo>
                  <a:close/>
                  <a:moveTo>
                    <a:pt x="29" y="8"/>
                  </a:moveTo>
                  <a:cubicBezTo>
                    <a:pt x="30" y="8"/>
                    <a:pt x="30" y="7"/>
                    <a:pt x="30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8" y="0"/>
                    <a:pt x="28" y="0"/>
                    <a:pt x="28" y="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8"/>
                    <a:pt x="29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9" name="Freeform 23"/>
            <p:cNvSpPr>
              <a:spLocks noEditPoints="1"/>
            </p:cNvSpPr>
            <p:nvPr/>
          </p:nvSpPr>
          <p:spPr bwMode="auto">
            <a:xfrm>
              <a:off x="6602590" y="3548096"/>
              <a:ext cx="218436" cy="214390"/>
            </a:xfrm>
            <a:custGeom>
              <a:avLst/>
              <a:gdLst>
                <a:gd name="T0" fmla="*/ 12 w 68"/>
                <a:gd name="T1" fmla="*/ 0 h 67"/>
                <a:gd name="T2" fmla="*/ 0 w 68"/>
                <a:gd name="T3" fmla="*/ 56 h 67"/>
                <a:gd name="T4" fmla="*/ 57 w 68"/>
                <a:gd name="T5" fmla="*/ 67 h 67"/>
                <a:gd name="T6" fmla="*/ 68 w 68"/>
                <a:gd name="T7" fmla="*/ 11 h 67"/>
                <a:gd name="T8" fmla="*/ 65 w 68"/>
                <a:gd name="T9" fmla="*/ 11 h 67"/>
                <a:gd name="T10" fmla="*/ 57 w 68"/>
                <a:gd name="T11" fmla="*/ 64 h 67"/>
                <a:gd name="T12" fmla="*/ 3 w 68"/>
                <a:gd name="T13" fmla="*/ 56 h 67"/>
                <a:gd name="T14" fmla="*/ 12 w 68"/>
                <a:gd name="T15" fmla="*/ 3 h 67"/>
                <a:gd name="T16" fmla="*/ 65 w 68"/>
                <a:gd name="T17" fmla="*/ 11 h 67"/>
                <a:gd name="T18" fmla="*/ 12 w 68"/>
                <a:gd name="T19" fmla="*/ 5 h 67"/>
                <a:gd name="T20" fmla="*/ 6 w 68"/>
                <a:gd name="T21" fmla="*/ 56 h 67"/>
                <a:gd name="T22" fmla="*/ 56 w 68"/>
                <a:gd name="T23" fmla="*/ 62 h 67"/>
                <a:gd name="T24" fmla="*/ 63 w 68"/>
                <a:gd name="T25" fmla="*/ 12 h 67"/>
                <a:gd name="T26" fmla="*/ 61 w 68"/>
                <a:gd name="T27" fmla="*/ 12 h 67"/>
                <a:gd name="T28" fmla="*/ 35 w 68"/>
                <a:gd name="T29" fmla="*/ 33 h 67"/>
                <a:gd name="T30" fmla="*/ 56 w 68"/>
                <a:gd name="T31" fmla="*/ 7 h 67"/>
                <a:gd name="T32" fmla="*/ 12 w 68"/>
                <a:gd name="T33" fmla="*/ 7 h 67"/>
                <a:gd name="T34" fmla="*/ 33 w 68"/>
                <a:gd name="T35" fmla="*/ 33 h 67"/>
                <a:gd name="T36" fmla="*/ 8 w 68"/>
                <a:gd name="T37" fmla="*/ 12 h 67"/>
                <a:gd name="T38" fmla="*/ 8 w 68"/>
                <a:gd name="T39" fmla="*/ 56 h 67"/>
                <a:gd name="T40" fmla="*/ 33 w 68"/>
                <a:gd name="T41" fmla="*/ 35 h 67"/>
                <a:gd name="T42" fmla="*/ 12 w 68"/>
                <a:gd name="T43" fmla="*/ 60 h 67"/>
                <a:gd name="T44" fmla="*/ 56 w 68"/>
                <a:gd name="T45" fmla="*/ 60 h 67"/>
                <a:gd name="T46" fmla="*/ 35 w 68"/>
                <a:gd name="T47" fmla="*/ 35 h 67"/>
                <a:gd name="T48" fmla="*/ 61 w 68"/>
                <a:gd name="T49" fmla="*/ 56 h 67"/>
                <a:gd name="T50" fmla="*/ 12 w 68"/>
                <a:gd name="T51" fmla="*/ 20 h 67"/>
                <a:gd name="T52" fmla="*/ 19 w 68"/>
                <a:gd name="T53" fmla="*/ 19 h 67"/>
                <a:gd name="T54" fmla="*/ 20 w 68"/>
                <a:gd name="T55" fmla="*/ 12 h 67"/>
                <a:gd name="T56" fmla="*/ 21 w 68"/>
                <a:gd name="T57" fmla="*/ 19 h 67"/>
                <a:gd name="T58" fmla="*/ 29 w 68"/>
                <a:gd name="T59" fmla="*/ 20 h 67"/>
                <a:gd name="T60" fmla="*/ 21 w 68"/>
                <a:gd name="T61" fmla="*/ 21 h 67"/>
                <a:gd name="T62" fmla="*/ 20 w 68"/>
                <a:gd name="T63" fmla="*/ 28 h 67"/>
                <a:gd name="T64" fmla="*/ 19 w 68"/>
                <a:gd name="T65" fmla="*/ 21 h 67"/>
                <a:gd name="T66" fmla="*/ 12 w 68"/>
                <a:gd name="T67" fmla="*/ 20 h 67"/>
                <a:gd name="T68" fmla="*/ 26 w 68"/>
                <a:gd name="T69" fmla="*/ 53 h 67"/>
                <a:gd name="T70" fmla="*/ 25 w 68"/>
                <a:gd name="T71" fmla="*/ 53 h 67"/>
                <a:gd name="T72" fmla="*/ 16 w 68"/>
                <a:gd name="T73" fmla="*/ 53 h 67"/>
                <a:gd name="T74" fmla="*/ 15 w 68"/>
                <a:gd name="T75" fmla="*/ 53 h 67"/>
                <a:gd name="T76" fmla="*/ 19 w 68"/>
                <a:gd name="T77" fmla="*/ 47 h 67"/>
                <a:gd name="T78" fmla="*/ 15 w 68"/>
                <a:gd name="T79" fmla="*/ 42 h 67"/>
                <a:gd name="T80" fmla="*/ 20 w 68"/>
                <a:gd name="T81" fmla="*/ 46 h 67"/>
                <a:gd name="T82" fmla="*/ 26 w 68"/>
                <a:gd name="T83" fmla="*/ 42 h 67"/>
                <a:gd name="T84" fmla="*/ 22 w 68"/>
                <a:gd name="T85" fmla="*/ 47 h 67"/>
                <a:gd name="T86" fmla="*/ 40 w 68"/>
                <a:gd name="T87" fmla="*/ 19 h 67"/>
                <a:gd name="T88" fmla="*/ 56 w 68"/>
                <a:gd name="T89" fmla="*/ 18 h 67"/>
                <a:gd name="T90" fmla="*/ 56 w 68"/>
                <a:gd name="T91" fmla="*/ 20 h 67"/>
                <a:gd name="T92" fmla="*/ 40 w 68"/>
                <a:gd name="T93" fmla="*/ 19 h 67"/>
                <a:gd name="T94" fmla="*/ 55 w 68"/>
                <a:gd name="T95" fmla="*/ 45 h 67"/>
                <a:gd name="T96" fmla="*/ 40 w 68"/>
                <a:gd name="T97" fmla="*/ 44 h 67"/>
                <a:gd name="T98" fmla="*/ 55 w 68"/>
                <a:gd name="T99" fmla="*/ 43 h 67"/>
                <a:gd name="T100" fmla="*/ 56 w 68"/>
                <a:gd name="T101" fmla="*/ 50 h 67"/>
                <a:gd name="T102" fmla="*/ 41 w 68"/>
                <a:gd name="T103" fmla="*/ 51 h 67"/>
                <a:gd name="T104" fmla="*/ 41 w 68"/>
                <a:gd name="T105" fmla="*/ 49 h 67"/>
                <a:gd name="T106" fmla="*/ 56 w 68"/>
                <a:gd name="T107" fmla="*/ 5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57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2"/>
                    <a:pt x="5" y="67"/>
                    <a:pt x="12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3" y="67"/>
                    <a:pt x="68" y="62"/>
                    <a:pt x="68" y="56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8" y="5"/>
                    <a:pt x="63" y="0"/>
                    <a:pt x="57" y="0"/>
                  </a:cubicBezTo>
                  <a:close/>
                  <a:moveTo>
                    <a:pt x="65" y="11"/>
                  </a:moveTo>
                  <a:cubicBezTo>
                    <a:pt x="65" y="56"/>
                    <a:pt x="65" y="56"/>
                    <a:pt x="65" y="56"/>
                  </a:cubicBezTo>
                  <a:cubicBezTo>
                    <a:pt x="65" y="61"/>
                    <a:pt x="61" y="64"/>
                    <a:pt x="5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7" y="64"/>
                    <a:pt x="3" y="61"/>
                    <a:pt x="3" y="56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7"/>
                    <a:pt x="7" y="3"/>
                    <a:pt x="12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1" y="3"/>
                    <a:pt x="65" y="7"/>
                    <a:pt x="65" y="11"/>
                  </a:cubicBezTo>
                  <a:close/>
                  <a:moveTo>
                    <a:pt x="56" y="5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9"/>
                    <a:pt x="9" y="62"/>
                    <a:pt x="12" y="62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60" y="62"/>
                    <a:pt x="63" y="59"/>
                    <a:pt x="63" y="56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8"/>
                    <a:pt x="60" y="5"/>
                    <a:pt x="56" y="5"/>
                  </a:cubicBezTo>
                  <a:close/>
                  <a:moveTo>
                    <a:pt x="61" y="12"/>
                  </a:moveTo>
                  <a:cubicBezTo>
                    <a:pt x="61" y="33"/>
                    <a:pt x="61" y="33"/>
                    <a:pt x="61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9" y="7"/>
                    <a:pt x="61" y="9"/>
                    <a:pt x="61" y="12"/>
                  </a:cubicBezTo>
                  <a:close/>
                  <a:moveTo>
                    <a:pt x="12" y="7"/>
                  </a:moveTo>
                  <a:cubicBezTo>
                    <a:pt x="33" y="7"/>
                    <a:pt x="33" y="7"/>
                    <a:pt x="33" y="7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7"/>
                    <a:pt x="12" y="7"/>
                  </a:cubicBezTo>
                  <a:close/>
                  <a:moveTo>
                    <a:pt x="8" y="56"/>
                  </a:moveTo>
                  <a:cubicBezTo>
                    <a:pt x="8" y="35"/>
                    <a:pt x="8" y="35"/>
                    <a:pt x="8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0" y="60"/>
                    <a:pt x="8" y="58"/>
                    <a:pt x="8" y="56"/>
                  </a:cubicBezTo>
                  <a:close/>
                  <a:moveTo>
                    <a:pt x="56" y="60"/>
                  </a:moveTo>
                  <a:cubicBezTo>
                    <a:pt x="35" y="60"/>
                    <a:pt x="35" y="60"/>
                    <a:pt x="35" y="60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1" y="58"/>
                    <a:pt x="59" y="60"/>
                    <a:pt x="56" y="60"/>
                  </a:cubicBezTo>
                  <a:close/>
                  <a:moveTo>
                    <a:pt x="12" y="20"/>
                  </a:moveTo>
                  <a:cubicBezTo>
                    <a:pt x="12" y="19"/>
                    <a:pt x="13" y="19"/>
                    <a:pt x="13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9" y="19"/>
                    <a:pt x="29" y="20"/>
                  </a:cubicBezTo>
                  <a:cubicBezTo>
                    <a:pt x="29" y="20"/>
                    <a:pt x="28" y="21"/>
                    <a:pt x="28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8"/>
                    <a:pt x="20" y="28"/>
                  </a:cubicBezTo>
                  <a:cubicBezTo>
                    <a:pt x="20" y="28"/>
                    <a:pt x="19" y="27"/>
                    <a:pt x="19" y="2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2" y="20"/>
                    <a:pt x="12" y="20"/>
                  </a:cubicBezTo>
                  <a:close/>
                  <a:moveTo>
                    <a:pt x="26" y="52"/>
                  </a:moveTo>
                  <a:cubicBezTo>
                    <a:pt x="27" y="52"/>
                    <a:pt x="27" y="53"/>
                    <a:pt x="26" y="53"/>
                  </a:cubicBezTo>
                  <a:cubicBezTo>
                    <a:pt x="26" y="53"/>
                    <a:pt x="26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6" y="53"/>
                    <a:pt x="16" y="53"/>
                    <a:pt x="1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4" y="53"/>
                    <a:pt x="14" y="52"/>
                    <a:pt x="15" y="52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2"/>
                    <a:pt x="15" y="42"/>
                  </a:cubicBezTo>
                  <a:cubicBezTo>
                    <a:pt x="15" y="41"/>
                    <a:pt x="16" y="41"/>
                    <a:pt x="16" y="42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1"/>
                    <a:pt x="26" y="41"/>
                    <a:pt x="26" y="42"/>
                  </a:cubicBezTo>
                  <a:cubicBezTo>
                    <a:pt x="27" y="42"/>
                    <a:pt x="27" y="43"/>
                    <a:pt x="26" y="43"/>
                  </a:cubicBezTo>
                  <a:cubicBezTo>
                    <a:pt x="22" y="47"/>
                    <a:pt x="22" y="47"/>
                    <a:pt x="22" y="47"/>
                  </a:cubicBezTo>
                  <a:lnTo>
                    <a:pt x="26" y="52"/>
                  </a:lnTo>
                  <a:close/>
                  <a:moveTo>
                    <a:pt x="40" y="19"/>
                  </a:moveTo>
                  <a:cubicBezTo>
                    <a:pt x="40" y="19"/>
                    <a:pt x="41" y="18"/>
                    <a:pt x="41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8"/>
                    <a:pt x="57" y="19"/>
                    <a:pt x="57" y="19"/>
                  </a:cubicBezTo>
                  <a:cubicBezTo>
                    <a:pt x="57" y="20"/>
                    <a:pt x="56" y="20"/>
                    <a:pt x="56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0" y="20"/>
                    <a:pt x="40" y="19"/>
                  </a:cubicBezTo>
                  <a:close/>
                  <a:moveTo>
                    <a:pt x="56" y="44"/>
                  </a:moveTo>
                  <a:cubicBezTo>
                    <a:pt x="56" y="45"/>
                    <a:pt x="56" y="45"/>
                    <a:pt x="55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0" y="45"/>
                    <a:pt x="40" y="44"/>
                  </a:cubicBezTo>
                  <a:cubicBezTo>
                    <a:pt x="40" y="44"/>
                    <a:pt x="41" y="43"/>
                    <a:pt x="41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6" y="43"/>
                    <a:pt x="56" y="44"/>
                    <a:pt x="56" y="44"/>
                  </a:cubicBezTo>
                  <a:close/>
                  <a:moveTo>
                    <a:pt x="56" y="50"/>
                  </a:moveTo>
                  <a:cubicBezTo>
                    <a:pt x="56" y="51"/>
                    <a:pt x="56" y="51"/>
                    <a:pt x="55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1"/>
                    <a:pt x="40" y="51"/>
                    <a:pt x="40" y="50"/>
                  </a:cubicBezTo>
                  <a:cubicBezTo>
                    <a:pt x="40" y="50"/>
                    <a:pt x="41" y="49"/>
                    <a:pt x="41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9"/>
                    <a:pt x="56" y="50"/>
                    <a:pt x="56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6460755" y="1437005"/>
              <a:ext cx="499264" cy="422907"/>
            </a:xfrm>
            <a:custGeom>
              <a:avLst/>
              <a:gdLst>
                <a:gd name="T0" fmla="*/ 70 w 72"/>
                <a:gd name="T1" fmla="*/ 16 h 61"/>
                <a:gd name="T2" fmla="*/ 56 w 72"/>
                <a:gd name="T3" fmla="*/ 18 h 61"/>
                <a:gd name="T4" fmla="*/ 43 w 72"/>
                <a:gd name="T5" fmla="*/ 46 h 61"/>
                <a:gd name="T6" fmla="*/ 12 w 72"/>
                <a:gd name="T7" fmla="*/ 46 h 61"/>
                <a:gd name="T8" fmla="*/ 13 w 72"/>
                <a:gd name="T9" fmla="*/ 49 h 61"/>
                <a:gd name="T10" fmla="*/ 48 w 72"/>
                <a:gd name="T11" fmla="*/ 51 h 61"/>
                <a:gd name="T12" fmla="*/ 13 w 72"/>
                <a:gd name="T13" fmla="*/ 52 h 61"/>
                <a:gd name="T14" fmla="*/ 9 w 72"/>
                <a:gd name="T15" fmla="*/ 45 h 61"/>
                <a:gd name="T16" fmla="*/ 7 w 72"/>
                <a:gd name="T17" fmla="*/ 42 h 61"/>
                <a:gd name="T18" fmla="*/ 1 w 72"/>
                <a:gd name="T19" fmla="*/ 23 h 61"/>
                <a:gd name="T20" fmla="*/ 10 w 72"/>
                <a:gd name="T21" fmla="*/ 41 h 61"/>
                <a:gd name="T22" fmla="*/ 43 w 72"/>
                <a:gd name="T23" fmla="*/ 43 h 61"/>
                <a:gd name="T24" fmla="*/ 54 w 72"/>
                <a:gd name="T25" fmla="*/ 17 h 61"/>
                <a:gd name="T26" fmla="*/ 70 w 72"/>
                <a:gd name="T27" fmla="*/ 13 h 61"/>
                <a:gd name="T28" fmla="*/ 18 w 72"/>
                <a:gd name="T29" fmla="*/ 57 h 61"/>
                <a:gd name="T30" fmla="*/ 11 w 72"/>
                <a:gd name="T31" fmla="*/ 57 h 61"/>
                <a:gd name="T32" fmla="*/ 18 w 72"/>
                <a:gd name="T33" fmla="*/ 57 h 61"/>
                <a:gd name="T34" fmla="*/ 14 w 72"/>
                <a:gd name="T35" fmla="*/ 55 h 61"/>
                <a:gd name="T36" fmla="*/ 14 w 72"/>
                <a:gd name="T37" fmla="*/ 59 h 61"/>
                <a:gd name="T38" fmla="*/ 45 w 72"/>
                <a:gd name="T39" fmla="*/ 57 h 61"/>
                <a:gd name="T40" fmla="*/ 38 w 72"/>
                <a:gd name="T41" fmla="*/ 57 h 61"/>
                <a:gd name="T42" fmla="*/ 45 w 72"/>
                <a:gd name="T43" fmla="*/ 57 h 61"/>
                <a:gd name="T44" fmla="*/ 41 w 72"/>
                <a:gd name="T45" fmla="*/ 55 h 61"/>
                <a:gd name="T46" fmla="*/ 41 w 72"/>
                <a:gd name="T47" fmla="*/ 59 h 61"/>
                <a:gd name="T48" fmla="*/ 12 w 72"/>
                <a:gd name="T49" fmla="*/ 37 h 61"/>
                <a:gd name="T50" fmla="*/ 45 w 72"/>
                <a:gd name="T51" fmla="*/ 36 h 61"/>
                <a:gd name="T52" fmla="*/ 12 w 72"/>
                <a:gd name="T53" fmla="*/ 35 h 61"/>
                <a:gd name="T54" fmla="*/ 12 w 72"/>
                <a:gd name="T55" fmla="*/ 37 h 61"/>
                <a:gd name="T56" fmla="*/ 12 w 72"/>
                <a:gd name="T57" fmla="*/ 40 h 61"/>
                <a:gd name="T58" fmla="*/ 43 w 72"/>
                <a:gd name="T59" fmla="*/ 41 h 61"/>
                <a:gd name="T60" fmla="*/ 43 w 72"/>
                <a:gd name="T61" fmla="*/ 39 h 61"/>
                <a:gd name="T62" fmla="*/ 37 w 72"/>
                <a:gd name="T63" fmla="*/ 31 h 61"/>
                <a:gd name="T64" fmla="*/ 44 w 72"/>
                <a:gd name="T65" fmla="*/ 30 h 61"/>
                <a:gd name="T66" fmla="*/ 43 w 72"/>
                <a:gd name="T67" fmla="*/ 0 h 61"/>
                <a:gd name="T68" fmla="*/ 36 w 72"/>
                <a:gd name="T69" fmla="*/ 0 h 61"/>
                <a:gd name="T70" fmla="*/ 37 w 72"/>
                <a:gd name="T71" fmla="*/ 31 h 61"/>
                <a:gd name="T72" fmla="*/ 31 w 72"/>
                <a:gd name="T73" fmla="*/ 31 h 61"/>
                <a:gd name="T74" fmla="*/ 32 w 72"/>
                <a:gd name="T75" fmla="*/ 8 h 61"/>
                <a:gd name="T76" fmla="*/ 25 w 72"/>
                <a:gd name="T77" fmla="*/ 8 h 61"/>
                <a:gd name="T78" fmla="*/ 24 w 72"/>
                <a:gd name="T79" fmla="*/ 30 h 61"/>
                <a:gd name="T80" fmla="*/ 13 w 72"/>
                <a:gd name="T81" fmla="*/ 31 h 61"/>
                <a:gd name="T82" fmla="*/ 20 w 72"/>
                <a:gd name="T83" fmla="*/ 30 h 61"/>
                <a:gd name="T84" fmla="*/ 20 w 72"/>
                <a:gd name="T85" fmla="*/ 16 h 61"/>
                <a:gd name="T86" fmla="*/ 13 w 72"/>
                <a:gd name="T87" fmla="*/ 16 h 61"/>
                <a:gd name="T88" fmla="*/ 13 w 72"/>
                <a:gd name="T8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2" h="61">
                  <a:moveTo>
                    <a:pt x="72" y="14"/>
                  </a:moveTo>
                  <a:cubicBezTo>
                    <a:pt x="72" y="15"/>
                    <a:pt x="71" y="16"/>
                    <a:pt x="70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8" y="16"/>
                    <a:pt x="57" y="17"/>
                    <a:pt x="56" y="18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8" y="44"/>
                    <a:pt x="46" y="46"/>
                    <a:pt x="4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2" y="46"/>
                    <a:pt x="12" y="46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3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8" y="50"/>
                    <a:pt x="48" y="51"/>
                  </a:cubicBezTo>
                  <a:cubicBezTo>
                    <a:pt x="48" y="52"/>
                    <a:pt x="47" y="52"/>
                    <a:pt x="47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1" y="52"/>
                    <a:pt x="9" y="50"/>
                    <a:pt x="9" y="48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4"/>
                    <a:pt x="9" y="44"/>
                  </a:cubicBezTo>
                  <a:cubicBezTo>
                    <a:pt x="8" y="44"/>
                    <a:pt x="8" y="43"/>
                    <a:pt x="7" y="4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1" y="22"/>
                    <a:pt x="2" y="23"/>
                    <a:pt x="3" y="2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2"/>
                    <a:pt x="12" y="43"/>
                    <a:pt x="1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6" y="42"/>
                    <a:pt x="46" y="41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5"/>
                    <a:pt x="57" y="13"/>
                    <a:pt x="59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71" y="13"/>
                    <a:pt x="72" y="13"/>
                    <a:pt x="72" y="14"/>
                  </a:cubicBezTo>
                  <a:close/>
                  <a:moveTo>
                    <a:pt x="18" y="57"/>
                  </a:moveTo>
                  <a:cubicBezTo>
                    <a:pt x="18" y="59"/>
                    <a:pt x="16" y="61"/>
                    <a:pt x="14" y="61"/>
                  </a:cubicBezTo>
                  <a:cubicBezTo>
                    <a:pt x="12" y="61"/>
                    <a:pt x="11" y="59"/>
                    <a:pt x="11" y="57"/>
                  </a:cubicBezTo>
                  <a:cubicBezTo>
                    <a:pt x="11" y="55"/>
                    <a:pt x="12" y="53"/>
                    <a:pt x="14" y="53"/>
                  </a:cubicBezTo>
                  <a:cubicBezTo>
                    <a:pt x="16" y="53"/>
                    <a:pt x="18" y="55"/>
                    <a:pt x="18" y="57"/>
                  </a:cubicBezTo>
                  <a:close/>
                  <a:moveTo>
                    <a:pt x="16" y="57"/>
                  </a:moveTo>
                  <a:cubicBezTo>
                    <a:pt x="16" y="56"/>
                    <a:pt x="15" y="55"/>
                    <a:pt x="14" y="55"/>
                  </a:cubicBezTo>
                  <a:cubicBezTo>
                    <a:pt x="14" y="55"/>
                    <a:pt x="13" y="56"/>
                    <a:pt x="13" y="57"/>
                  </a:cubicBezTo>
                  <a:cubicBezTo>
                    <a:pt x="13" y="58"/>
                    <a:pt x="14" y="59"/>
                    <a:pt x="14" y="59"/>
                  </a:cubicBezTo>
                  <a:cubicBezTo>
                    <a:pt x="15" y="59"/>
                    <a:pt x="16" y="58"/>
                    <a:pt x="16" y="57"/>
                  </a:cubicBezTo>
                  <a:close/>
                  <a:moveTo>
                    <a:pt x="45" y="57"/>
                  </a:moveTo>
                  <a:cubicBezTo>
                    <a:pt x="45" y="59"/>
                    <a:pt x="43" y="61"/>
                    <a:pt x="41" y="61"/>
                  </a:cubicBezTo>
                  <a:cubicBezTo>
                    <a:pt x="39" y="61"/>
                    <a:pt x="38" y="59"/>
                    <a:pt x="38" y="57"/>
                  </a:cubicBezTo>
                  <a:cubicBezTo>
                    <a:pt x="38" y="55"/>
                    <a:pt x="39" y="53"/>
                    <a:pt x="41" y="53"/>
                  </a:cubicBezTo>
                  <a:cubicBezTo>
                    <a:pt x="43" y="53"/>
                    <a:pt x="45" y="55"/>
                    <a:pt x="45" y="57"/>
                  </a:cubicBezTo>
                  <a:close/>
                  <a:moveTo>
                    <a:pt x="43" y="57"/>
                  </a:moveTo>
                  <a:cubicBezTo>
                    <a:pt x="43" y="56"/>
                    <a:pt x="42" y="55"/>
                    <a:pt x="41" y="55"/>
                  </a:cubicBezTo>
                  <a:cubicBezTo>
                    <a:pt x="40" y="55"/>
                    <a:pt x="40" y="56"/>
                    <a:pt x="40" y="57"/>
                  </a:cubicBezTo>
                  <a:cubicBezTo>
                    <a:pt x="40" y="58"/>
                    <a:pt x="40" y="59"/>
                    <a:pt x="41" y="59"/>
                  </a:cubicBezTo>
                  <a:cubicBezTo>
                    <a:pt x="42" y="59"/>
                    <a:pt x="43" y="58"/>
                    <a:pt x="43" y="57"/>
                  </a:cubicBezTo>
                  <a:close/>
                  <a:moveTo>
                    <a:pt x="12" y="37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5" y="37"/>
                    <a:pt x="45" y="36"/>
                    <a:pt x="45" y="36"/>
                  </a:cubicBezTo>
                  <a:cubicBezTo>
                    <a:pt x="45" y="35"/>
                    <a:pt x="45" y="35"/>
                    <a:pt x="44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7"/>
                    <a:pt x="12" y="37"/>
                  </a:cubicBezTo>
                  <a:close/>
                  <a:moveTo>
                    <a:pt x="13" y="39"/>
                  </a:moveTo>
                  <a:cubicBezTo>
                    <a:pt x="13" y="39"/>
                    <a:pt x="12" y="40"/>
                    <a:pt x="12" y="40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1"/>
                    <a:pt x="44" y="41"/>
                    <a:pt x="44" y="40"/>
                  </a:cubicBezTo>
                  <a:cubicBezTo>
                    <a:pt x="44" y="40"/>
                    <a:pt x="44" y="39"/>
                    <a:pt x="43" y="39"/>
                  </a:cubicBezTo>
                  <a:lnTo>
                    <a:pt x="13" y="39"/>
                  </a:lnTo>
                  <a:close/>
                  <a:moveTo>
                    <a:pt x="37" y="31"/>
                  </a:moveTo>
                  <a:cubicBezTo>
                    <a:pt x="43" y="31"/>
                    <a:pt x="43" y="31"/>
                    <a:pt x="43" y="31"/>
                  </a:cubicBezTo>
                  <a:cubicBezTo>
                    <a:pt x="43" y="31"/>
                    <a:pt x="44" y="30"/>
                    <a:pt x="44" y="3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1"/>
                    <a:pt x="37" y="31"/>
                  </a:cubicBezTo>
                  <a:close/>
                  <a:moveTo>
                    <a:pt x="25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2" y="31"/>
                    <a:pt x="32" y="30"/>
                    <a:pt x="32" y="3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1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5" y="31"/>
                    <a:pt x="25" y="31"/>
                  </a:cubicBezTo>
                  <a:close/>
                  <a:moveTo>
                    <a:pt x="13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0"/>
                    <a:pt x="20" y="3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1"/>
                    <a:pt x="13" y="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1" name="Freeform 62"/>
            <p:cNvSpPr>
              <a:spLocks noEditPoints="1"/>
            </p:cNvSpPr>
            <p:nvPr/>
          </p:nvSpPr>
          <p:spPr bwMode="auto">
            <a:xfrm>
              <a:off x="5370746" y="1930749"/>
              <a:ext cx="292609" cy="338210"/>
            </a:xfrm>
            <a:custGeom>
              <a:avLst/>
              <a:gdLst>
                <a:gd name="T0" fmla="*/ 54 w 62"/>
                <a:gd name="T1" fmla="*/ 0 h 72"/>
                <a:gd name="T2" fmla="*/ 8 w 62"/>
                <a:gd name="T3" fmla="*/ 0 h 72"/>
                <a:gd name="T4" fmla="*/ 0 w 62"/>
                <a:gd name="T5" fmla="*/ 8 h 72"/>
                <a:gd name="T6" fmla="*/ 0 w 62"/>
                <a:gd name="T7" fmla="*/ 64 h 72"/>
                <a:gd name="T8" fmla="*/ 8 w 62"/>
                <a:gd name="T9" fmla="*/ 72 h 72"/>
                <a:gd name="T10" fmla="*/ 54 w 62"/>
                <a:gd name="T11" fmla="*/ 72 h 72"/>
                <a:gd name="T12" fmla="*/ 62 w 62"/>
                <a:gd name="T13" fmla="*/ 64 h 72"/>
                <a:gd name="T14" fmla="*/ 62 w 62"/>
                <a:gd name="T15" fmla="*/ 8 h 72"/>
                <a:gd name="T16" fmla="*/ 54 w 62"/>
                <a:gd name="T17" fmla="*/ 0 h 72"/>
                <a:gd name="T18" fmla="*/ 8 w 62"/>
                <a:gd name="T19" fmla="*/ 3 h 72"/>
                <a:gd name="T20" fmla="*/ 54 w 62"/>
                <a:gd name="T21" fmla="*/ 3 h 72"/>
                <a:gd name="T22" fmla="*/ 59 w 62"/>
                <a:gd name="T23" fmla="*/ 8 h 72"/>
                <a:gd name="T24" fmla="*/ 59 w 62"/>
                <a:gd name="T25" fmla="*/ 64 h 72"/>
                <a:gd name="T26" fmla="*/ 54 w 62"/>
                <a:gd name="T27" fmla="*/ 69 h 72"/>
                <a:gd name="T28" fmla="*/ 8 w 62"/>
                <a:gd name="T29" fmla="*/ 69 h 72"/>
                <a:gd name="T30" fmla="*/ 3 w 62"/>
                <a:gd name="T31" fmla="*/ 64 h 72"/>
                <a:gd name="T32" fmla="*/ 3 w 62"/>
                <a:gd name="T33" fmla="*/ 8 h 72"/>
                <a:gd name="T34" fmla="*/ 8 w 62"/>
                <a:gd name="T35" fmla="*/ 3 h 72"/>
                <a:gd name="T36" fmla="*/ 7 w 62"/>
                <a:gd name="T37" fmla="*/ 62 h 72"/>
                <a:gd name="T38" fmla="*/ 55 w 62"/>
                <a:gd name="T39" fmla="*/ 62 h 72"/>
                <a:gd name="T40" fmla="*/ 56 w 62"/>
                <a:gd name="T41" fmla="*/ 61 h 72"/>
                <a:gd name="T42" fmla="*/ 56 w 62"/>
                <a:gd name="T43" fmla="*/ 7 h 72"/>
                <a:gd name="T44" fmla="*/ 55 w 62"/>
                <a:gd name="T45" fmla="*/ 6 h 72"/>
                <a:gd name="T46" fmla="*/ 7 w 62"/>
                <a:gd name="T47" fmla="*/ 6 h 72"/>
                <a:gd name="T48" fmla="*/ 6 w 62"/>
                <a:gd name="T49" fmla="*/ 7 h 72"/>
                <a:gd name="T50" fmla="*/ 6 w 62"/>
                <a:gd name="T51" fmla="*/ 61 h 72"/>
                <a:gd name="T52" fmla="*/ 7 w 62"/>
                <a:gd name="T53" fmla="*/ 62 h 72"/>
                <a:gd name="T54" fmla="*/ 8 w 62"/>
                <a:gd name="T55" fmla="*/ 8 h 72"/>
                <a:gd name="T56" fmla="*/ 54 w 62"/>
                <a:gd name="T57" fmla="*/ 8 h 72"/>
                <a:gd name="T58" fmla="*/ 54 w 62"/>
                <a:gd name="T59" fmla="*/ 60 h 72"/>
                <a:gd name="T60" fmla="*/ 8 w 62"/>
                <a:gd name="T61" fmla="*/ 60 h 72"/>
                <a:gd name="T62" fmla="*/ 8 w 62"/>
                <a:gd name="T63" fmla="*/ 8 h 72"/>
                <a:gd name="T64" fmla="*/ 33 w 62"/>
                <a:gd name="T65" fmla="*/ 66 h 72"/>
                <a:gd name="T66" fmla="*/ 31 w 62"/>
                <a:gd name="T67" fmla="*/ 68 h 72"/>
                <a:gd name="T68" fmla="*/ 29 w 62"/>
                <a:gd name="T69" fmla="*/ 66 h 72"/>
                <a:gd name="T70" fmla="*/ 31 w 62"/>
                <a:gd name="T71" fmla="*/ 64 h 72"/>
                <a:gd name="T72" fmla="*/ 33 w 62"/>
                <a:gd name="T73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" h="72">
                  <a:moveTo>
                    <a:pt x="54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8"/>
                    <a:pt x="4" y="72"/>
                    <a:pt x="8" y="72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58" y="72"/>
                    <a:pt x="62" y="68"/>
                    <a:pt x="62" y="64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3"/>
                    <a:pt x="58" y="0"/>
                    <a:pt x="54" y="0"/>
                  </a:cubicBezTo>
                  <a:close/>
                  <a:moveTo>
                    <a:pt x="8" y="3"/>
                  </a:moveTo>
                  <a:cubicBezTo>
                    <a:pt x="54" y="3"/>
                    <a:pt x="54" y="3"/>
                    <a:pt x="54" y="3"/>
                  </a:cubicBezTo>
                  <a:cubicBezTo>
                    <a:pt x="56" y="3"/>
                    <a:pt x="59" y="5"/>
                    <a:pt x="59" y="8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7"/>
                    <a:pt x="56" y="69"/>
                    <a:pt x="54" y="69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5" y="69"/>
                    <a:pt x="3" y="67"/>
                    <a:pt x="3" y="64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5"/>
                    <a:pt x="5" y="3"/>
                    <a:pt x="8" y="3"/>
                  </a:cubicBezTo>
                  <a:close/>
                  <a:moveTo>
                    <a:pt x="7" y="62"/>
                  </a:move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6" y="61"/>
                    <a:pt x="56" y="61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6"/>
                    <a:pt x="55" y="6"/>
                    <a:pt x="55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6" y="61"/>
                    <a:pt x="7" y="62"/>
                    <a:pt x="7" y="62"/>
                  </a:cubicBezTo>
                  <a:close/>
                  <a:moveTo>
                    <a:pt x="8" y="8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8" y="60"/>
                    <a:pt x="8" y="60"/>
                    <a:pt x="8" y="60"/>
                  </a:cubicBezTo>
                  <a:lnTo>
                    <a:pt x="8" y="8"/>
                  </a:lnTo>
                  <a:close/>
                  <a:moveTo>
                    <a:pt x="33" y="66"/>
                  </a:moveTo>
                  <a:cubicBezTo>
                    <a:pt x="33" y="67"/>
                    <a:pt x="32" y="68"/>
                    <a:pt x="31" y="68"/>
                  </a:cubicBezTo>
                  <a:cubicBezTo>
                    <a:pt x="30" y="68"/>
                    <a:pt x="29" y="67"/>
                    <a:pt x="29" y="66"/>
                  </a:cubicBezTo>
                  <a:cubicBezTo>
                    <a:pt x="29" y="65"/>
                    <a:pt x="30" y="64"/>
                    <a:pt x="31" y="64"/>
                  </a:cubicBezTo>
                  <a:cubicBezTo>
                    <a:pt x="32" y="64"/>
                    <a:pt x="33" y="65"/>
                    <a:pt x="33" y="6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2" name="Freeform 52"/>
            <p:cNvSpPr>
              <a:spLocks noEditPoints="1"/>
            </p:cNvSpPr>
            <p:nvPr/>
          </p:nvSpPr>
          <p:spPr bwMode="auto">
            <a:xfrm>
              <a:off x="4290523" y="3450281"/>
              <a:ext cx="306095" cy="287984"/>
            </a:xfrm>
            <a:custGeom>
              <a:avLst/>
              <a:gdLst>
                <a:gd name="T0" fmla="*/ 23 w 68"/>
                <a:gd name="T1" fmla="*/ 5 h 67"/>
                <a:gd name="T2" fmla="*/ 7 w 68"/>
                <a:gd name="T3" fmla="*/ 11 h 67"/>
                <a:gd name="T4" fmla="*/ 7 w 68"/>
                <a:gd name="T5" fmla="*/ 67 h 67"/>
                <a:gd name="T6" fmla="*/ 38 w 68"/>
                <a:gd name="T7" fmla="*/ 62 h 67"/>
                <a:gd name="T8" fmla="*/ 49 w 68"/>
                <a:gd name="T9" fmla="*/ 56 h 67"/>
                <a:gd name="T10" fmla="*/ 64 w 68"/>
                <a:gd name="T11" fmla="*/ 47 h 67"/>
                <a:gd name="T12" fmla="*/ 60 w 68"/>
                <a:gd name="T13" fmla="*/ 0 h 67"/>
                <a:gd name="T14" fmla="*/ 52 w 68"/>
                <a:gd name="T15" fmla="*/ 51 h 67"/>
                <a:gd name="T16" fmla="*/ 59 w 68"/>
                <a:gd name="T17" fmla="*/ 44 h 67"/>
                <a:gd name="T18" fmla="*/ 56 w 68"/>
                <a:gd name="T19" fmla="*/ 41 h 67"/>
                <a:gd name="T20" fmla="*/ 56 w 68"/>
                <a:gd name="T21" fmla="*/ 51 h 67"/>
                <a:gd name="T22" fmla="*/ 50 w 68"/>
                <a:gd name="T23" fmla="*/ 43 h 67"/>
                <a:gd name="T24" fmla="*/ 33 w 68"/>
                <a:gd name="T25" fmla="*/ 45 h 67"/>
                <a:gd name="T26" fmla="*/ 48 w 68"/>
                <a:gd name="T27" fmla="*/ 53 h 67"/>
                <a:gd name="T28" fmla="*/ 26 w 68"/>
                <a:gd name="T29" fmla="*/ 7 h 67"/>
                <a:gd name="T30" fmla="*/ 65 w 68"/>
                <a:gd name="T31" fmla="*/ 7 h 67"/>
                <a:gd name="T32" fmla="*/ 56 w 68"/>
                <a:gd name="T33" fmla="*/ 39 h 67"/>
                <a:gd name="T34" fmla="*/ 9 w 68"/>
                <a:gd name="T35" fmla="*/ 23 h 67"/>
                <a:gd name="T36" fmla="*/ 12 w 68"/>
                <a:gd name="T37" fmla="*/ 30 h 67"/>
                <a:gd name="T38" fmla="*/ 10 w 68"/>
                <a:gd name="T39" fmla="*/ 32 h 67"/>
                <a:gd name="T40" fmla="*/ 10 w 68"/>
                <a:gd name="T41" fmla="*/ 38 h 67"/>
                <a:gd name="T42" fmla="*/ 12 w 68"/>
                <a:gd name="T43" fmla="*/ 40 h 67"/>
                <a:gd name="T44" fmla="*/ 9 w 68"/>
                <a:gd name="T45" fmla="*/ 47 h 67"/>
                <a:gd name="T46" fmla="*/ 12 w 68"/>
                <a:gd name="T47" fmla="*/ 54 h 67"/>
                <a:gd name="T48" fmla="*/ 9 w 68"/>
                <a:gd name="T49" fmla="*/ 55 h 67"/>
                <a:gd name="T50" fmla="*/ 19 w 68"/>
                <a:gd name="T51" fmla="*/ 61 h 67"/>
                <a:gd name="T52" fmla="*/ 25 w 68"/>
                <a:gd name="T53" fmla="*/ 64 h 67"/>
                <a:gd name="T54" fmla="*/ 3 w 68"/>
                <a:gd name="T55" fmla="*/ 19 h 67"/>
                <a:gd name="T56" fmla="*/ 12 w 68"/>
                <a:gd name="T57" fmla="*/ 22 h 67"/>
                <a:gd name="T58" fmla="*/ 34 w 68"/>
                <a:gd name="T59" fmla="*/ 61 h 67"/>
                <a:gd name="T60" fmla="*/ 19 w 68"/>
                <a:gd name="T61" fmla="*/ 59 h 67"/>
                <a:gd name="T62" fmla="*/ 19 w 68"/>
                <a:gd name="T63" fmla="*/ 8 h 67"/>
                <a:gd name="T64" fmla="*/ 21 w 68"/>
                <a:gd name="T65" fmla="*/ 17 h 67"/>
                <a:gd name="T66" fmla="*/ 24 w 68"/>
                <a:gd name="T67" fmla="*/ 19 h 67"/>
                <a:gd name="T68" fmla="*/ 20 w 68"/>
                <a:gd name="T69" fmla="*/ 26 h 67"/>
                <a:gd name="T70" fmla="*/ 24 w 68"/>
                <a:gd name="T71" fmla="*/ 33 h 67"/>
                <a:gd name="T72" fmla="*/ 21 w 68"/>
                <a:gd name="T73" fmla="*/ 35 h 67"/>
                <a:gd name="T74" fmla="*/ 21 w 68"/>
                <a:gd name="T75" fmla="*/ 41 h 67"/>
                <a:gd name="T76" fmla="*/ 24 w 68"/>
                <a:gd name="T77" fmla="*/ 43 h 67"/>
                <a:gd name="T78" fmla="*/ 21 w 68"/>
                <a:gd name="T79" fmla="*/ 49 h 67"/>
                <a:gd name="T80" fmla="*/ 24 w 68"/>
                <a:gd name="T81" fmla="*/ 51 h 67"/>
                <a:gd name="T82" fmla="*/ 38 w 68"/>
                <a:gd name="T83" fmla="*/ 57 h 67"/>
                <a:gd name="T84" fmla="*/ 40 w 68"/>
                <a:gd name="T85" fmla="*/ 58 h 67"/>
                <a:gd name="T86" fmla="*/ 40 w 68"/>
                <a:gd name="T87" fmla="*/ 55 h 67"/>
                <a:gd name="T88" fmla="*/ 40 w 68"/>
                <a:gd name="T89" fmla="*/ 58 h 67"/>
                <a:gd name="T90" fmla="*/ 33 w 68"/>
                <a:gd name="T91" fmla="*/ 13 h 67"/>
                <a:gd name="T92" fmla="*/ 58 w 68"/>
                <a:gd name="T93" fmla="*/ 11 h 67"/>
                <a:gd name="T94" fmla="*/ 58 w 68"/>
                <a:gd name="T95" fmla="*/ 21 h 67"/>
                <a:gd name="T96" fmla="*/ 33 w 68"/>
                <a:gd name="T97" fmla="*/ 19 h 67"/>
                <a:gd name="T98" fmla="*/ 59 w 68"/>
                <a:gd name="T99" fmla="*/ 28 h 67"/>
                <a:gd name="T100" fmla="*/ 32 w 68"/>
                <a:gd name="T101" fmla="*/ 28 h 67"/>
                <a:gd name="T102" fmla="*/ 59 w 68"/>
                <a:gd name="T103" fmla="*/ 28 h 67"/>
                <a:gd name="T104" fmla="*/ 33 w 68"/>
                <a:gd name="T105" fmla="*/ 37 h 67"/>
                <a:gd name="T106" fmla="*/ 58 w 68"/>
                <a:gd name="T107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60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27" y="0"/>
                    <a:pt x="24" y="2"/>
                    <a:pt x="2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5"/>
                    <a:pt x="13" y="8"/>
                    <a:pt x="12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1"/>
                    <a:pt x="0" y="14"/>
                    <a:pt x="0" y="1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4"/>
                    <a:pt x="3" y="67"/>
                    <a:pt x="7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9" y="67"/>
                    <a:pt x="33" y="66"/>
                    <a:pt x="35" y="64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41" y="62"/>
                    <a:pt x="45" y="60"/>
                    <a:pt x="47" y="59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53" y="56"/>
                    <a:pt x="57" y="55"/>
                    <a:pt x="59" y="53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6" y="46"/>
                    <a:pt x="68" y="41"/>
                    <a:pt x="68" y="3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3"/>
                    <a:pt x="64" y="0"/>
                    <a:pt x="60" y="0"/>
                  </a:cubicBezTo>
                  <a:close/>
                  <a:moveTo>
                    <a:pt x="52" y="53"/>
                  </a:move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1"/>
                    <a:pt x="52" y="51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9" y="45"/>
                    <a:pt x="59" y="45"/>
                    <a:pt x="59" y="44"/>
                  </a:cubicBezTo>
                  <a:cubicBezTo>
                    <a:pt x="59" y="44"/>
                    <a:pt x="59" y="43"/>
                    <a:pt x="5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3" y="42"/>
                    <a:pt x="54" y="41"/>
                    <a:pt x="56" y="41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4" y="43"/>
                    <a:pt x="63" y="45"/>
                    <a:pt x="62" y="45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2"/>
                    <a:pt x="54" y="52"/>
                    <a:pt x="52" y="53"/>
                  </a:cubicBezTo>
                  <a:close/>
                  <a:moveTo>
                    <a:pt x="56" y="39"/>
                  </a:moveTo>
                  <a:cubicBezTo>
                    <a:pt x="53" y="39"/>
                    <a:pt x="51" y="41"/>
                    <a:pt x="50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4"/>
                    <a:pt x="32" y="44"/>
                  </a:cubicBezTo>
                  <a:cubicBezTo>
                    <a:pt x="32" y="45"/>
                    <a:pt x="32" y="45"/>
                    <a:pt x="33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28" y="53"/>
                    <a:pt x="26" y="51"/>
                    <a:pt x="26" y="4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5"/>
                    <a:pt x="28" y="3"/>
                    <a:pt x="31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3" y="3"/>
                    <a:pt x="65" y="5"/>
                    <a:pt x="65" y="7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9"/>
                    <a:pt x="65" y="39"/>
                  </a:cubicBezTo>
                  <a:lnTo>
                    <a:pt x="56" y="39"/>
                  </a:lnTo>
                  <a:close/>
                  <a:moveTo>
                    <a:pt x="12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9" y="32"/>
                    <a:pt x="9" y="32"/>
                    <a:pt x="1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" y="38"/>
                    <a:pt x="9" y="39"/>
                    <a:pt x="9" y="39"/>
                  </a:cubicBezTo>
                  <a:cubicBezTo>
                    <a:pt x="9" y="40"/>
                    <a:pt x="9" y="40"/>
                    <a:pt x="10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9" y="47"/>
                    <a:pt x="9" y="47"/>
                  </a:cubicBezTo>
                  <a:cubicBezTo>
                    <a:pt x="9" y="48"/>
                    <a:pt x="9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6"/>
                    <a:pt x="9" y="56"/>
                    <a:pt x="10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9"/>
                    <a:pt x="16" y="61"/>
                    <a:pt x="19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6" y="64"/>
                    <a:pt x="26" y="64"/>
                    <a:pt x="25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5" y="64"/>
                    <a:pt x="3" y="62"/>
                    <a:pt x="3" y="6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6"/>
                    <a:pt x="5" y="14"/>
                    <a:pt x="7" y="14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22"/>
                  </a:lnTo>
                  <a:close/>
                  <a:moveTo>
                    <a:pt x="29" y="64"/>
                  </a:moveTo>
                  <a:cubicBezTo>
                    <a:pt x="29" y="61"/>
                    <a:pt x="29" y="61"/>
                    <a:pt x="29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63"/>
                    <a:pt x="31" y="63"/>
                    <a:pt x="29" y="64"/>
                  </a:cubicBezTo>
                  <a:close/>
                  <a:moveTo>
                    <a:pt x="19" y="59"/>
                  </a:moveTo>
                  <a:cubicBezTo>
                    <a:pt x="16" y="59"/>
                    <a:pt x="14" y="57"/>
                    <a:pt x="14" y="5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0"/>
                    <a:pt x="16" y="8"/>
                    <a:pt x="19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0" y="17"/>
                    <a:pt x="20" y="18"/>
                  </a:cubicBezTo>
                  <a:cubicBezTo>
                    <a:pt x="20" y="18"/>
                    <a:pt x="21" y="19"/>
                    <a:pt x="21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0" y="25"/>
                    <a:pt x="20" y="26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0" y="33"/>
                    <a:pt x="20" y="34"/>
                  </a:cubicBezTo>
                  <a:cubicBezTo>
                    <a:pt x="20" y="34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1"/>
                    <a:pt x="20" y="42"/>
                  </a:cubicBezTo>
                  <a:cubicBezTo>
                    <a:pt x="20" y="42"/>
                    <a:pt x="21" y="43"/>
                    <a:pt x="21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0" y="49"/>
                    <a:pt x="20" y="50"/>
                  </a:cubicBezTo>
                  <a:cubicBezTo>
                    <a:pt x="20" y="50"/>
                    <a:pt x="21" y="51"/>
                    <a:pt x="21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3"/>
                    <a:pt x="28" y="55"/>
                    <a:pt x="31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9"/>
                    <a:pt x="37" y="59"/>
                    <a:pt x="37" y="59"/>
                  </a:cubicBezTo>
                  <a:lnTo>
                    <a:pt x="19" y="59"/>
                  </a:lnTo>
                  <a:close/>
                  <a:moveTo>
                    <a:pt x="40" y="58"/>
                  </a:moveTo>
                  <a:cubicBezTo>
                    <a:pt x="40" y="58"/>
                    <a:pt x="40" y="58"/>
                    <a:pt x="40" y="58"/>
                  </a:cubicBezTo>
                  <a:cubicBezTo>
                    <a:pt x="41" y="57"/>
                    <a:pt x="41" y="57"/>
                    <a:pt x="40" y="57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4" y="57"/>
                    <a:pt x="42" y="58"/>
                    <a:pt x="40" y="58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3"/>
                    <a:pt x="58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2"/>
                  </a:cubicBezTo>
                  <a:cubicBezTo>
                    <a:pt x="32" y="11"/>
                    <a:pt x="32" y="11"/>
                    <a:pt x="33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2"/>
                  </a:cubicBezTo>
                  <a:close/>
                  <a:moveTo>
                    <a:pt x="59" y="20"/>
                  </a:moveTo>
                  <a:cubicBezTo>
                    <a:pt x="59" y="21"/>
                    <a:pt x="59" y="21"/>
                    <a:pt x="58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2" y="19"/>
                    <a:pt x="32" y="19"/>
                    <a:pt x="33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19"/>
                    <a:pt x="59" y="19"/>
                    <a:pt x="59" y="20"/>
                  </a:cubicBezTo>
                  <a:close/>
                  <a:moveTo>
                    <a:pt x="59" y="28"/>
                  </a:moveTo>
                  <a:cubicBezTo>
                    <a:pt x="59" y="29"/>
                    <a:pt x="59" y="29"/>
                    <a:pt x="58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2" y="29"/>
                    <a:pt x="32" y="29"/>
                    <a:pt x="32" y="28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9" y="27"/>
                    <a:pt x="59" y="27"/>
                    <a:pt x="59" y="28"/>
                  </a:cubicBezTo>
                  <a:close/>
                  <a:moveTo>
                    <a:pt x="59" y="36"/>
                  </a:moveTo>
                  <a:cubicBezTo>
                    <a:pt x="59" y="37"/>
                    <a:pt x="59" y="37"/>
                    <a:pt x="58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6"/>
                  </a:cubicBezTo>
                  <a:cubicBezTo>
                    <a:pt x="32" y="36"/>
                    <a:pt x="32" y="35"/>
                    <a:pt x="33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9" y="35"/>
                    <a:pt x="59" y="36"/>
                    <a:pt x="59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3" name="Freeform 85"/>
            <p:cNvSpPr>
              <a:spLocks noEditPoints="1"/>
            </p:cNvSpPr>
            <p:nvPr/>
          </p:nvSpPr>
          <p:spPr bwMode="auto">
            <a:xfrm>
              <a:off x="8238908" y="2516452"/>
              <a:ext cx="337527" cy="253644"/>
            </a:xfrm>
            <a:custGeom>
              <a:avLst/>
              <a:gdLst>
                <a:gd name="T0" fmla="*/ 53 w 71"/>
                <a:gd name="T1" fmla="*/ 5 h 51"/>
                <a:gd name="T2" fmla="*/ 0 w 71"/>
                <a:gd name="T3" fmla="*/ 12 h 51"/>
                <a:gd name="T4" fmla="*/ 8 w 71"/>
                <a:gd name="T5" fmla="*/ 33 h 51"/>
                <a:gd name="T6" fmla="*/ 12 w 71"/>
                <a:gd name="T7" fmla="*/ 43 h 51"/>
                <a:gd name="T8" fmla="*/ 46 w 71"/>
                <a:gd name="T9" fmla="*/ 40 h 51"/>
                <a:gd name="T10" fmla="*/ 11 w 71"/>
                <a:gd name="T11" fmla="*/ 35 h 51"/>
                <a:gd name="T12" fmla="*/ 48 w 71"/>
                <a:gd name="T13" fmla="*/ 31 h 51"/>
                <a:gd name="T14" fmla="*/ 56 w 71"/>
                <a:gd name="T15" fmla="*/ 6 h 51"/>
                <a:gd name="T16" fmla="*/ 71 w 71"/>
                <a:gd name="T17" fmla="*/ 2 h 51"/>
                <a:gd name="T18" fmla="*/ 45 w 71"/>
                <a:gd name="T19" fmla="*/ 18 h 51"/>
                <a:gd name="T20" fmla="*/ 49 w 71"/>
                <a:gd name="T21" fmla="*/ 18 h 51"/>
                <a:gd name="T22" fmla="*/ 45 w 71"/>
                <a:gd name="T23" fmla="*/ 20 h 51"/>
                <a:gd name="T24" fmla="*/ 9 w 71"/>
                <a:gd name="T25" fmla="*/ 30 h 51"/>
                <a:gd name="T26" fmla="*/ 12 w 71"/>
                <a:gd name="T27" fmla="*/ 32 h 51"/>
                <a:gd name="T28" fmla="*/ 28 w 71"/>
                <a:gd name="T29" fmla="*/ 18 h 51"/>
                <a:gd name="T30" fmla="*/ 35 w 71"/>
                <a:gd name="T31" fmla="*/ 18 h 51"/>
                <a:gd name="T32" fmla="*/ 43 w 71"/>
                <a:gd name="T33" fmla="*/ 18 h 51"/>
                <a:gd name="T34" fmla="*/ 28 w 71"/>
                <a:gd name="T35" fmla="*/ 20 h 51"/>
                <a:gd name="T36" fmla="*/ 28 w 71"/>
                <a:gd name="T37" fmla="*/ 25 h 51"/>
                <a:gd name="T38" fmla="*/ 21 w 71"/>
                <a:gd name="T39" fmla="*/ 25 h 51"/>
                <a:gd name="T40" fmla="*/ 26 w 71"/>
                <a:gd name="T41" fmla="*/ 25 h 51"/>
                <a:gd name="T42" fmla="*/ 20 w 71"/>
                <a:gd name="T43" fmla="*/ 13 h 51"/>
                <a:gd name="T44" fmla="*/ 18 w 71"/>
                <a:gd name="T45" fmla="*/ 18 h 51"/>
                <a:gd name="T46" fmla="*/ 18 w 71"/>
                <a:gd name="T47" fmla="*/ 13 h 51"/>
                <a:gd name="T48" fmla="*/ 19 w 71"/>
                <a:gd name="T49" fmla="*/ 25 h 51"/>
                <a:gd name="T50" fmla="*/ 18 w 71"/>
                <a:gd name="T51" fmla="*/ 20 h 51"/>
                <a:gd name="T52" fmla="*/ 5 w 71"/>
                <a:gd name="T53" fmla="*/ 20 h 51"/>
                <a:gd name="T54" fmla="*/ 13 w 71"/>
                <a:gd name="T55" fmla="*/ 27 h 51"/>
                <a:gd name="T56" fmla="*/ 14 w 71"/>
                <a:gd name="T57" fmla="*/ 32 h 51"/>
                <a:gd name="T58" fmla="*/ 26 w 71"/>
                <a:gd name="T59" fmla="*/ 27 h 51"/>
                <a:gd name="T60" fmla="*/ 21 w 71"/>
                <a:gd name="T61" fmla="*/ 27 h 51"/>
                <a:gd name="T62" fmla="*/ 33 w 71"/>
                <a:gd name="T63" fmla="*/ 32 h 51"/>
                <a:gd name="T64" fmla="*/ 36 w 71"/>
                <a:gd name="T65" fmla="*/ 27 h 51"/>
                <a:gd name="T66" fmla="*/ 35 w 71"/>
                <a:gd name="T67" fmla="*/ 32 h 51"/>
                <a:gd name="T68" fmla="*/ 37 w 71"/>
                <a:gd name="T69" fmla="*/ 20 h 51"/>
                <a:gd name="T70" fmla="*/ 36 w 71"/>
                <a:gd name="T71" fmla="*/ 25 h 51"/>
                <a:gd name="T72" fmla="*/ 9 w 71"/>
                <a:gd name="T73" fmla="*/ 13 h 51"/>
                <a:gd name="T74" fmla="*/ 3 w 71"/>
                <a:gd name="T75" fmla="*/ 14 h 51"/>
                <a:gd name="T76" fmla="*/ 42 w 71"/>
                <a:gd name="T77" fmla="*/ 32 h 51"/>
                <a:gd name="T78" fmla="*/ 46 w 71"/>
                <a:gd name="T79" fmla="*/ 27 h 51"/>
                <a:gd name="T80" fmla="*/ 13 w 71"/>
                <a:gd name="T81" fmla="*/ 44 h 51"/>
                <a:gd name="T82" fmla="*/ 17 w 71"/>
                <a:gd name="T83" fmla="*/ 48 h 51"/>
                <a:gd name="T84" fmla="*/ 12 w 71"/>
                <a:gd name="T85" fmla="*/ 48 h 51"/>
                <a:gd name="T86" fmla="*/ 13 w 71"/>
                <a:gd name="T87" fmla="*/ 49 h 51"/>
                <a:gd name="T88" fmla="*/ 40 w 71"/>
                <a:gd name="T89" fmla="*/ 51 h 51"/>
                <a:gd name="T90" fmla="*/ 40 w 71"/>
                <a:gd name="T91" fmla="*/ 49 h 51"/>
                <a:gd name="T92" fmla="*/ 42 w 71"/>
                <a:gd name="T93" fmla="*/ 4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51">
                  <a:moveTo>
                    <a:pt x="70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6" y="0"/>
                    <a:pt x="54" y="2"/>
                    <a:pt x="53" y="5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1" y="11"/>
                    <a:pt x="0" y="12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2"/>
                    <a:pt x="7" y="32"/>
                    <a:pt x="8" y="33"/>
                  </a:cubicBezTo>
                  <a:cubicBezTo>
                    <a:pt x="8" y="33"/>
                    <a:pt x="8" y="33"/>
                    <a:pt x="8" y="34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41"/>
                    <a:pt x="10" y="43"/>
                    <a:pt x="12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7" y="42"/>
                    <a:pt x="47" y="41"/>
                  </a:cubicBezTo>
                  <a:cubicBezTo>
                    <a:pt x="47" y="41"/>
                    <a:pt x="46" y="40"/>
                    <a:pt x="46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1" y="40"/>
                    <a:pt x="11" y="39"/>
                    <a:pt x="11" y="3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2" y="35"/>
                    <a:pt x="1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5" y="35"/>
                    <a:pt x="47" y="33"/>
                    <a:pt x="48" y="31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2"/>
                    <a:pt x="54" y="12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4"/>
                    <a:pt x="58" y="3"/>
                    <a:pt x="59" y="3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3"/>
                    <a:pt x="71" y="3"/>
                    <a:pt x="71" y="2"/>
                  </a:cubicBezTo>
                  <a:cubicBezTo>
                    <a:pt x="71" y="1"/>
                    <a:pt x="70" y="0"/>
                    <a:pt x="70" y="0"/>
                  </a:cubicBezTo>
                  <a:close/>
                  <a:moveTo>
                    <a:pt x="49" y="18"/>
                  </a:moveTo>
                  <a:cubicBezTo>
                    <a:pt x="45" y="18"/>
                    <a:pt x="45" y="18"/>
                    <a:pt x="45" y="18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50" y="13"/>
                    <a:pt x="50" y="13"/>
                    <a:pt x="50" y="13"/>
                  </a:cubicBezTo>
                  <a:lnTo>
                    <a:pt x="49" y="18"/>
                  </a:lnTo>
                  <a:close/>
                  <a:moveTo>
                    <a:pt x="47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8" y="20"/>
                    <a:pt x="48" y="20"/>
                    <a:pt x="48" y="20"/>
                  </a:cubicBezTo>
                  <a:lnTo>
                    <a:pt x="47" y="25"/>
                  </a:lnTo>
                  <a:close/>
                  <a:moveTo>
                    <a:pt x="9" y="30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2"/>
                    <a:pt x="10" y="31"/>
                    <a:pt x="9" y="30"/>
                  </a:cubicBezTo>
                  <a:close/>
                  <a:moveTo>
                    <a:pt x="35" y="18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5" y="13"/>
                    <a:pt x="35" y="13"/>
                    <a:pt x="35" y="13"/>
                  </a:cubicBezTo>
                  <a:lnTo>
                    <a:pt x="35" y="18"/>
                  </a:lnTo>
                  <a:close/>
                  <a:moveTo>
                    <a:pt x="37" y="13"/>
                  </a:moveTo>
                  <a:cubicBezTo>
                    <a:pt x="44" y="13"/>
                    <a:pt x="44" y="13"/>
                    <a:pt x="44" y="13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37" y="18"/>
                    <a:pt x="37" y="18"/>
                    <a:pt x="37" y="18"/>
                  </a:cubicBezTo>
                  <a:lnTo>
                    <a:pt x="37" y="13"/>
                  </a:lnTo>
                  <a:close/>
                  <a:moveTo>
                    <a:pt x="28" y="20"/>
                  </a:moveTo>
                  <a:cubicBezTo>
                    <a:pt x="35" y="20"/>
                    <a:pt x="35" y="20"/>
                    <a:pt x="35" y="20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28" y="25"/>
                    <a:pt x="28" y="25"/>
                    <a:pt x="28" y="25"/>
                  </a:cubicBezTo>
                  <a:lnTo>
                    <a:pt x="28" y="20"/>
                  </a:lnTo>
                  <a:close/>
                  <a:moveTo>
                    <a:pt x="26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6" y="20"/>
                    <a:pt x="26" y="20"/>
                    <a:pt x="26" y="20"/>
                  </a:cubicBezTo>
                  <a:lnTo>
                    <a:pt x="26" y="25"/>
                  </a:lnTo>
                  <a:close/>
                  <a:moveTo>
                    <a:pt x="26" y="18"/>
                  </a:moveTo>
                  <a:cubicBezTo>
                    <a:pt x="20" y="18"/>
                    <a:pt x="20" y="18"/>
                    <a:pt x="20" y="18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7" y="13"/>
                    <a:pt x="27" y="13"/>
                    <a:pt x="27" y="13"/>
                  </a:cubicBezTo>
                  <a:lnTo>
                    <a:pt x="26" y="18"/>
                  </a:lnTo>
                  <a:close/>
                  <a:moveTo>
                    <a:pt x="18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8" y="13"/>
                    <a:pt x="18" y="13"/>
                    <a:pt x="18" y="13"/>
                  </a:cubicBezTo>
                  <a:lnTo>
                    <a:pt x="18" y="18"/>
                  </a:lnTo>
                  <a:close/>
                  <a:moveTo>
                    <a:pt x="18" y="20"/>
                  </a:moveTo>
                  <a:cubicBezTo>
                    <a:pt x="19" y="25"/>
                    <a:pt x="19" y="25"/>
                    <a:pt x="19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8" y="20"/>
                  </a:lnTo>
                  <a:close/>
                  <a:moveTo>
                    <a:pt x="11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0" y="20"/>
                    <a:pt x="10" y="20"/>
                    <a:pt x="10" y="20"/>
                  </a:cubicBezTo>
                  <a:lnTo>
                    <a:pt x="11" y="25"/>
                  </a:lnTo>
                  <a:close/>
                  <a:moveTo>
                    <a:pt x="13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4" y="32"/>
                    <a:pt x="14" y="32"/>
                    <a:pt x="14" y="32"/>
                  </a:cubicBezTo>
                  <a:lnTo>
                    <a:pt x="13" y="27"/>
                  </a:lnTo>
                  <a:close/>
                  <a:moveTo>
                    <a:pt x="21" y="27"/>
                  </a:moveTo>
                  <a:cubicBezTo>
                    <a:pt x="26" y="27"/>
                    <a:pt x="26" y="27"/>
                    <a:pt x="26" y="27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1" y="32"/>
                    <a:pt x="21" y="32"/>
                    <a:pt x="21" y="32"/>
                  </a:cubicBezTo>
                  <a:lnTo>
                    <a:pt x="21" y="27"/>
                  </a:lnTo>
                  <a:close/>
                  <a:moveTo>
                    <a:pt x="28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8" y="32"/>
                    <a:pt x="28" y="32"/>
                    <a:pt x="28" y="32"/>
                  </a:cubicBezTo>
                  <a:lnTo>
                    <a:pt x="28" y="27"/>
                  </a:lnTo>
                  <a:close/>
                  <a:moveTo>
                    <a:pt x="36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5" y="32"/>
                    <a:pt x="35" y="32"/>
                    <a:pt x="35" y="32"/>
                  </a:cubicBezTo>
                  <a:lnTo>
                    <a:pt x="36" y="27"/>
                  </a:lnTo>
                  <a:close/>
                  <a:moveTo>
                    <a:pt x="36" y="25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25"/>
                    <a:pt x="42" y="25"/>
                    <a:pt x="42" y="25"/>
                  </a:cubicBezTo>
                  <a:lnTo>
                    <a:pt x="36" y="25"/>
                  </a:lnTo>
                  <a:close/>
                  <a:moveTo>
                    <a:pt x="4" y="13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4" y="13"/>
                  </a:cubicBezTo>
                  <a:close/>
                  <a:moveTo>
                    <a:pt x="42" y="32"/>
                  </a:moveTo>
                  <a:cubicBezTo>
                    <a:pt x="42" y="32"/>
                    <a:pt x="42" y="32"/>
                    <a:pt x="42" y="3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1"/>
                    <a:pt x="43" y="32"/>
                    <a:pt x="42" y="32"/>
                  </a:cubicBezTo>
                  <a:close/>
                  <a:moveTo>
                    <a:pt x="13" y="44"/>
                  </a:moveTo>
                  <a:cubicBezTo>
                    <a:pt x="11" y="44"/>
                    <a:pt x="10" y="46"/>
                    <a:pt x="10" y="48"/>
                  </a:cubicBezTo>
                  <a:cubicBezTo>
                    <a:pt x="10" y="50"/>
                    <a:pt x="11" y="51"/>
                    <a:pt x="13" y="51"/>
                  </a:cubicBezTo>
                  <a:cubicBezTo>
                    <a:pt x="15" y="51"/>
                    <a:pt x="17" y="50"/>
                    <a:pt x="17" y="48"/>
                  </a:cubicBezTo>
                  <a:cubicBezTo>
                    <a:pt x="17" y="46"/>
                    <a:pt x="15" y="44"/>
                    <a:pt x="13" y="44"/>
                  </a:cubicBezTo>
                  <a:close/>
                  <a:moveTo>
                    <a:pt x="13" y="49"/>
                  </a:moveTo>
                  <a:cubicBezTo>
                    <a:pt x="13" y="49"/>
                    <a:pt x="12" y="48"/>
                    <a:pt x="12" y="48"/>
                  </a:cubicBezTo>
                  <a:cubicBezTo>
                    <a:pt x="12" y="47"/>
                    <a:pt x="13" y="46"/>
                    <a:pt x="13" y="46"/>
                  </a:cubicBezTo>
                  <a:cubicBezTo>
                    <a:pt x="14" y="46"/>
                    <a:pt x="15" y="47"/>
                    <a:pt x="15" y="48"/>
                  </a:cubicBezTo>
                  <a:cubicBezTo>
                    <a:pt x="15" y="48"/>
                    <a:pt x="14" y="49"/>
                    <a:pt x="13" y="49"/>
                  </a:cubicBezTo>
                  <a:close/>
                  <a:moveTo>
                    <a:pt x="40" y="44"/>
                  </a:moveTo>
                  <a:cubicBezTo>
                    <a:pt x="38" y="44"/>
                    <a:pt x="37" y="46"/>
                    <a:pt x="37" y="48"/>
                  </a:cubicBezTo>
                  <a:cubicBezTo>
                    <a:pt x="37" y="50"/>
                    <a:pt x="38" y="51"/>
                    <a:pt x="40" y="51"/>
                  </a:cubicBezTo>
                  <a:cubicBezTo>
                    <a:pt x="42" y="51"/>
                    <a:pt x="44" y="50"/>
                    <a:pt x="44" y="48"/>
                  </a:cubicBezTo>
                  <a:cubicBezTo>
                    <a:pt x="44" y="46"/>
                    <a:pt x="42" y="44"/>
                    <a:pt x="40" y="44"/>
                  </a:cubicBezTo>
                  <a:close/>
                  <a:moveTo>
                    <a:pt x="40" y="49"/>
                  </a:moveTo>
                  <a:cubicBezTo>
                    <a:pt x="39" y="49"/>
                    <a:pt x="39" y="48"/>
                    <a:pt x="39" y="48"/>
                  </a:cubicBezTo>
                  <a:cubicBezTo>
                    <a:pt x="39" y="47"/>
                    <a:pt x="39" y="46"/>
                    <a:pt x="40" y="46"/>
                  </a:cubicBezTo>
                  <a:cubicBezTo>
                    <a:pt x="41" y="46"/>
                    <a:pt x="42" y="47"/>
                    <a:pt x="42" y="48"/>
                  </a:cubicBezTo>
                  <a:cubicBezTo>
                    <a:pt x="42" y="48"/>
                    <a:pt x="41" y="49"/>
                    <a:pt x="40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3637416" y="3912724"/>
              <a:ext cx="399647" cy="324286"/>
            </a:xfrm>
            <a:custGeom>
              <a:avLst/>
              <a:gdLst>
                <a:gd name="T0" fmla="*/ 26 w 74"/>
                <a:gd name="T1" fmla="*/ 0 h 60"/>
                <a:gd name="T2" fmla="*/ 19 w 74"/>
                <a:gd name="T3" fmla="*/ 53 h 60"/>
                <a:gd name="T4" fmla="*/ 49 w 74"/>
                <a:gd name="T5" fmla="*/ 60 h 60"/>
                <a:gd name="T6" fmla="*/ 56 w 74"/>
                <a:gd name="T7" fmla="*/ 7 h 60"/>
                <a:gd name="T8" fmla="*/ 53 w 74"/>
                <a:gd name="T9" fmla="*/ 7 h 60"/>
                <a:gd name="T10" fmla="*/ 49 w 74"/>
                <a:gd name="T11" fmla="*/ 57 h 60"/>
                <a:gd name="T12" fmla="*/ 22 w 74"/>
                <a:gd name="T13" fmla="*/ 53 h 60"/>
                <a:gd name="T14" fmla="*/ 26 w 74"/>
                <a:gd name="T15" fmla="*/ 3 h 60"/>
                <a:gd name="T16" fmla="*/ 53 w 74"/>
                <a:gd name="T17" fmla="*/ 7 h 60"/>
                <a:gd name="T18" fmla="*/ 25 w 74"/>
                <a:gd name="T19" fmla="*/ 6 h 60"/>
                <a:gd name="T20" fmla="*/ 24 w 74"/>
                <a:gd name="T21" fmla="*/ 50 h 60"/>
                <a:gd name="T22" fmla="*/ 50 w 74"/>
                <a:gd name="T23" fmla="*/ 51 h 60"/>
                <a:gd name="T24" fmla="*/ 51 w 74"/>
                <a:gd name="T25" fmla="*/ 7 h 60"/>
                <a:gd name="T26" fmla="*/ 49 w 74"/>
                <a:gd name="T27" fmla="*/ 49 h 60"/>
                <a:gd name="T28" fmla="*/ 26 w 74"/>
                <a:gd name="T29" fmla="*/ 8 h 60"/>
                <a:gd name="T30" fmla="*/ 49 w 74"/>
                <a:gd name="T31" fmla="*/ 49 h 60"/>
                <a:gd name="T32" fmla="*/ 37 w 74"/>
                <a:gd name="T33" fmla="*/ 56 h 60"/>
                <a:gd name="T34" fmla="*/ 37 w 74"/>
                <a:gd name="T35" fmla="*/ 52 h 60"/>
                <a:gd name="T36" fmla="*/ 74 w 74"/>
                <a:gd name="T37" fmla="*/ 23 h 60"/>
                <a:gd name="T38" fmla="*/ 67 w 74"/>
                <a:gd name="T39" fmla="*/ 41 h 60"/>
                <a:gd name="T40" fmla="*/ 66 w 74"/>
                <a:gd name="T41" fmla="*/ 39 h 60"/>
                <a:gd name="T42" fmla="*/ 66 w 74"/>
                <a:gd name="T43" fmla="*/ 7 h 60"/>
                <a:gd name="T44" fmla="*/ 68 w 74"/>
                <a:gd name="T45" fmla="*/ 6 h 60"/>
                <a:gd name="T46" fmla="*/ 69 w 74"/>
                <a:gd name="T47" fmla="*/ 23 h 60"/>
                <a:gd name="T48" fmla="*/ 64 w 74"/>
                <a:gd name="T49" fmla="*/ 37 h 60"/>
                <a:gd name="T50" fmla="*/ 63 w 74"/>
                <a:gd name="T51" fmla="*/ 35 h 60"/>
                <a:gd name="T52" fmla="*/ 63 w 74"/>
                <a:gd name="T53" fmla="*/ 11 h 60"/>
                <a:gd name="T54" fmla="*/ 65 w 74"/>
                <a:gd name="T55" fmla="*/ 10 h 60"/>
                <a:gd name="T56" fmla="*/ 64 w 74"/>
                <a:gd name="T57" fmla="*/ 23 h 60"/>
                <a:gd name="T58" fmla="*/ 60 w 74"/>
                <a:gd name="T59" fmla="*/ 33 h 60"/>
                <a:gd name="T60" fmla="*/ 60 w 74"/>
                <a:gd name="T61" fmla="*/ 31 h 60"/>
                <a:gd name="T62" fmla="*/ 60 w 74"/>
                <a:gd name="T63" fmla="*/ 15 h 60"/>
                <a:gd name="T64" fmla="*/ 61 w 74"/>
                <a:gd name="T65" fmla="*/ 14 h 60"/>
                <a:gd name="T66" fmla="*/ 8 w 74"/>
                <a:gd name="T67" fmla="*/ 39 h 60"/>
                <a:gd name="T68" fmla="*/ 7 w 74"/>
                <a:gd name="T69" fmla="*/ 41 h 60"/>
                <a:gd name="T70" fmla="*/ 0 w 74"/>
                <a:gd name="T71" fmla="*/ 23 h 60"/>
                <a:gd name="T72" fmla="*/ 8 w 74"/>
                <a:gd name="T73" fmla="*/ 6 h 60"/>
                <a:gd name="T74" fmla="*/ 2 w 74"/>
                <a:gd name="T75" fmla="*/ 23 h 60"/>
                <a:gd name="T76" fmla="*/ 12 w 74"/>
                <a:gd name="T77" fmla="*/ 35 h 60"/>
                <a:gd name="T78" fmla="*/ 11 w 74"/>
                <a:gd name="T79" fmla="*/ 37 h 60"/>
                <a:gd name="T80" fmla="*/ 6 w 74"/>
                <a:gd name="T81" fmla="*/ 23 h 60"/>
                <a:gd name="T82" fmla="*/ 11 w 74"/>
                <a:gd name="T83" fmla="*/ 10 h 60"/>
                <a:gd name="T84" fmla="*/ 8 w 74"/>
                <a:gd name="T85" fmla="*/ 23 h 60"/>
                <a:gd name="T86" fmla="*/ 15 w 74"/>
                <a:gd name="T87" fmla="*/ 15 h 60"/>
                <a:gd name="T88" fmla="*/ 15 w 74"/>
                <a:gd name="T89" fmla="*/ 31 h 60"/>
                <a:gd name="T90" fmla="*/ 14 w 74"/>
                <a:gd name="T91" fmla="*/ 33 h 60"/>
                <a:gd name="T92" fmla="*/ 11 w 74"/>
                <a:gd name="T93" fmla="*/ 23 h 60"/>
                <a:gd name="T94" fmla="*/ 15 w 74"/>
                <a:gd name="T95" fmla="*/ 1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4" h="60">
                  <a:moveTo>
                    <a:pt x="4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2" y="0"/>
                    <a:pt x="19" y="3"/>
                    <a:pt x="19" y="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6"/>
                    <a:pt x="22" y="60"/>
                    <a:pt x="26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3" y="60"/>
                    <a:pt x="56" y="56"/>
                    <a:pt x="56" y="53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3"/>
                    <a:pt x="53" y="0"/>
                    <a:pt x="49" y="0"/>
                  </a:cubicBezTo>
                  <a:close/>
                  <a:moveTo>
                    <a:pt x="53" y="7"/>
                  </a:moveTo>
                  <a:cubicBezTo>
                    <a:pt x="53" y="53"/>
                    <a:pt x="53" y="53"/>
                    <a:pt x="53" y="53"/>
                  </a:cubicBezTo>
                  <a:cubicBezTo>
                    <a:pt x="53" y="55"/>
                    <a:pt x="51" y="57"/>
                    <a:pt x="49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4" y="57"/>
                    <a:pt x="22" y="55"/>
                    <a:pt x="22" y="5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5"/>
                    <a:pt x="24" y="3"/>
                    <a:pt x="26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5"/>
                    <a:pt x="53" y="7"/>
                  </a:cubicBezTo>
                  <a:close/>
                  <a:moveTo>
                    <a:pt x="50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7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1"/>
                    <a:pt x="24" y="51"/>
                    <a:pt x="25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1" y="51"/>
                    <a:pt x="51" y="50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6"/>
                    <a:pt x="50" y="6"/>
                    <a:pt x="50" y="6"/>
                  </a:cubicBezTo>
                  <a:close/>
                  <a:moveTo>
                    <a:pt x="49" y="49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49" y="8"/>
                    <a:pt x="49" y="8"/>
                    <a:pt x="49" y="8"/>
                  </a:cubicBezTo>
                  <a:lnTo>
                    <a:pt x="49" y="49"/>
                  </a:lnTo>
                  <a:close/>
                  <a:moveTo>
                    <a:pt x="39" y="54"/>
                  </a:moveTo>
                  <a:cubicBezTo>
                    <a:pt x="39" y="55"/>
                    <a:pt x="38" y="56"/>
                    <a:pt x="37" y="56"/>
                  </a:cubicBezTo>
                  <a:cubicBezTo>
                    <a:pt x="36" y="56"/>
                    <a:pt x="35" y="55"/>
                    <a:pt x="35" y="54"/>
                  </a:cubicBezTo>
                  <a:cubicBezTo>
                    <a:pt x="35" y="53"/>
                    <a:pt x="36" y="52"/>
                    <a:pt x="37" y="52"/>
                  </a:cubicBezTo>
                  <a:cubicBezTo>
                    <a:pt x="38" y="52"/>
                    <a:pt x="39" y="53"/>
                    <a:pt x="39" y="54"/>
                  </a:cubicBezTo>
                  <a:close/>
                  <a:moveTo>
                    <a:pt x="74" y="23"/>
                  </a:moveTo>
                  <a:cubicBezTo>
                    <a:pt x="74" y="30"/>
                    <a:pt x="72" y="36"/>
                    <a:pt x="68" y="41"/>
                  </a:cubicBezTo>
                  <a:cubicBezTo>
                    <a:pt x="68" y="41"/>
                    <a:pt x="67" y="41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6" y="40"/>
                    <a:pt x="66" y="40"/>
                    <a:pt x="66" y="39"/>
                  </a:cubicBezTo>
                  <a:cubicBezTo>
                    <a:pt x="70" y="35"/>
                    <a:pt x="72" y="29"/>
                    <a:pt x="72" y="23"/>
                  </a:cubicBezTo>
                  <a:cubicBezTo>
                    <a:pt x="72" y="17"/>
                    <a:pt x="70" y="12"/>
                    <a:pt x="66" y="7"/>
                  </a:cubicBezTo>
                  <a:cubicBezTo>
                    <a:pt x="66" y="7"/>
                    <a:pt x="66" y="6"/>
                    <a:pt x="67" y="6"/>
                  </a:cubicBezTo>
                  <a:cubicBezTo>
                    <a:pt x="67" y="5"/>
                    <a:pt x="68" y="6"/>
                    <a:pt x="68" y="6"/>
                  </a:cubicBezTo>
                  <a:cubicBezTo>
                    <a:pt x="72" y="11"/>
                    <a:pt x="74" y="17"/>
                    <a:pt x="74" y="23"/>
                  </a:cubicBezTo>
                  <a:close/>
                  <a:moveTo>
                    <a:pt x="69" y="23"/>
                  </a:moveTo>
                  <a:cubicBezTo>
                    <a:pt x="69" y="28"/>
                    <a:pt x="67" y="33"/>
                    <a:pt x="65" y="36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7"/>
                    <a:pt x="63" y="37"/>
                    <a:pt x="63" y="37"/>
                  </a:cubicBezTo>
                  <a:cubicBezTo>
                    <a:pt x="63" y="36"/>
                    <a:pt x="63" y="36"/>
                    <a:pt x="63" y="35"/>
                  </a:cubicBezTo>
                  <a:cubicBezTo>
                    <a:pt x="66" y="32"/>
                    <a:pt x="67" y="28"/>
                    <a:pt x="67" y="23"/>
                  </a:cubicBezTo>
                  <a:cubicBezTo>
                    <a:pt x="67" y="19"/>
                    <a:pt x="66" y="15"/>
                    <a:pt x="63" y="11"/>
                  </a:cubicBezTo>
                  <a:cubicBezTo>
                    <a:pt x="63" y="11"/>
                    <a:pt x="63" y="10"/>
                    <a:pt x="63" y="10"/>
                  </a:cubicBezTo>
                  <a:cubicBezTo>
                    <a:pt x="64" y="10"/>
                    <a:pt x="64" y="10"/>
                    <a:pt x="65" y="10"/>
                  </a:cubicBezTo>
                  <a:cubicBezTo>
                    <a:pt x="67" y="14"/>
                    <a:pt x="69" y="19"/>
                    <a:pt x="69" y="23"/>
                  </a:cubicBezTo>
                  <a:close/>
                  <a:moveTo>
                    <a:pt x="64" y="23"/>
                  </a:moveTo>
                  <a:cubicBezTo>
                    <a:pt x="64" y="26"/>
                    <a:pt x="63" y="29"/>
                    <a:pt x="61" y="32"/>
                  </a:cubicBezTo>
                  <a:cubicBezTo>
                    <a:pt x="61" y="32"/>
                    <a:pt x="61" y="33"/>
                    <a:pt x="60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59" y="32"/>
                    <a:pt x="59" y="32"/>
                    <a:pt x="60" y="31"/>
                  </a:cubicBezTo>
                  <a:cubicBezTo>
                    <a:pt x="61" y="29"/>
                    <a:pt x="62" y="26"/>
                    <a:pt x="62" y="23"/>
                  </a:cubicBezTo>
                  <a:cubicBezTo>
                    <a:pt x="62" y="21"/>
                    <a:pt x="61" y="18"/>
                    <a:pt x="60" y="15"/>
                  </a:cubicBezTo>
                  <a:cubicBezTo>
                    <a:pt x="59" y="15"/>
                    <a:pt x="59" y="14"/>
                    <a:pt x="60" y="14"/>
                  </a:cubicBezTo>
                  <a:cubicBezTo>
                    <a:pt x="60" y="14"/>
                    <a:pt x="61" y="14"/>
                    <a:pt x="61" y="14"/>
                  </a:cubicBezTo>
                  <a:cubicBezTo>
                    <a:pt x="63" y="17"/>
                    <a:pt x="64" y="20"/>
                    <a:pt x="64" y="23"/>
                  </a:cubicBezTo>
                  <a:close/>
                  <a:moveTo>
                    <a:pt x="8" y="39"/>
                  </a:moveTo>
                  <a:cubicBezTo>
                    <a:pt x="9" y="40"/>
                    <a:pt x="8" y="40"/>
                    <a:pt x="8" y="41"/>
                  </a:cubicBezTo>
                  <a:cubicBezTo>
                    <a:pt x="8" y="41"/>
                    <a:pt x="8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3" y="36"/>
                    <a:pt x="0" y="30"/>
                    <a:pt x="0" y="23"/>
                  </a:cubicBezTo>
                  <a:cubicBezTo>
                    <a:pt x="0" y="17"/>
                    <a:pt x="3" y="11"/>
                    <a:pt x="7" y="6"/>
                  </a:cubicBezTo>
                  <a:cubicBezTo>
                    <a:pt x="7" y="6"/>
                    <a:pt x="8" y="5"/>
                    <a:pt x="8" y="6"/>
                  </a:cubicBezTo>
                  <a:cubicBezTo>
                    <a:pt x="8" y="6"/>
                    <a:pt x="9" y="7"/>
                    <a:pt x="8" y="7"/>
                  </a:cubicBezTo>
                  <a:cubicBezTo>
                    <a:pt x="5" y="12"/>
                    <a:pt x="2" y="17"/>
                    <a:pt x="2" y="23"/>
                  </a:cubicBezTo>
                  <a:cubicBezTo>
                    <a:pt x="2" y="29"/>
                    <a:pt x="5" y="35"/>
                    <a:pt x="8" y="39"/>
                  </a:cubicBezTo>
                  <a:close/>
                  <a:moveTo>
                    <a:pt x="12" y="35"/>
                  </a:moveTo>
                  <a:cubicBezTo>
                    <a:pt x="12" y="36"/>
                    <a:pt x="12" y="36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6"/>
                  </a:cubicBezTo>
                  <a:cubicBezTo>
                    <a:pt x="7" y="33"/>
                    <a:pt x="6" y="28"/>
                    <a:pt x="6" y="23"/>
                  </a:cubicBezTo>
                  <a:cubicBezTo>
                    <a:pt x="6" y="19"/>
                    <a:pt x="7" y="14"/>
                    <a:pt x="10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9" y="15"/>
                    <a:pt x="8" y="19"/>
                    <a:pt x="8" y="23"/>
                  </a:cubicBezTo>
                  <a:cubicBezTo>
                    <a:pt x="8" y="28"/>
                    <a:pt x="9" y="32"/>
                    <a:pt x="12" y="35"/>
                  </a:cubicBezTo>
                  <a:close/>
                  <a:moveTo>
                    <a:pt x="15" y="15"/>
                  </a:moveTo>
                  <a:cubicBezTo>
                    <a:pt x="14" y="18"/>
                    <a:pt x="13" y="21"/>
                    <a:pt x="13" y="23"/>
                  </a:cubicBezTo>
                  <a:cubicBezTo>
                    <a:pt x="13" y="26"/>
                    <a:pt x="14" y="29"/>
                    <a:pt x="15" y="31"/>
                  </a:cubicBezTo>
                  <a:cubicBezTo>
                    <a:pt x="15" y="32"/>
                    <a:pt x="15" y="32"/>
                    <a:pt x="15" y="33"/>
                  </a:cubicBezTo>
                  <a:cubicBezTo>
                    <a:pt x="15" y="33"/>
                    <a:pt x="14" y="33"/>
                    <a:pt x="14" y="33"/>
                  </a:cubicBezTo>
                  <a:cubicBezTo>
                    <a:pt x="14" y="33"/>
                    <a:pt x="14" y="32"/>
                    <a:pt x="13" y="32"/>
                  </a:cubicBezTo>
                  <a:cubicBezTo>
                    <a:pt x="12" y="29"/>
                    <a:pt x="11" y="26"/>
                    <a:pt x="11" y="23"/>
                  </a:cubicBezTo>
                  <a:cubicBezTo>
                    <a:pt x="11" y="20"/>
                    <a:pt x="12" y="17"/>
                    <a:pt x="13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5" y="14"/>
                    <a:pt x="15" y="15"/>
                    <a:pt x="15" y="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5" name="Freeform 15"/>
            <p:cNvSpPr>
              <a:spLocks noEditPoints="1"/>
            </p:cNvSpPr>
            <p:nvPr/>
          </p:nvSpPr>
          <p:spPr bwMode="auto">
            <a:xfrm>
              <a:off x="8200165" y="3107567"/>
              <a:ext cx="428644" cy="305865"/>
            </a:xfrm>
            <a:custGeom>
              <a:avLst/>
              <a:gdLst>
                <a:gd name="T0" fmla="*/ 9 w 84"/>
                <a:gd name="T1" fmla="*/ 37 h 60"/>
                <a:gd name="T2" fmla="*/ 74 w 84"/>
                <a:gd name="T3" fmla="*/ 37 h 60"/>
                <a:gd name="T4" fmla="*/ 10 w 84"/>
                <a:gd name="T5" fmla="*/ 5 h 60"/>
                <a:gd name="T6" fmla="*/ 11 w 84"/>
                <a:gd name="T7" fmla="*/ 7 h 60"/>
                <a:gd name="T8" fmla="*/ 32 w 84"/>
                <a:gd name="T9" fmla="*/ 24 h 60"/>
                <a:gd name="T10" fmla="*/ 33 w 84"/>
                <a:gd name="T11" fmla="*/ 25 h 60"/>
                <a:gd name="T12" fmla="*/ 34 w 84"/>
                <a:gd name="T13" fmla="*/ 29 h 60"/>
                <a:gd name="T14" fmla="*/ 37 w 84"/>
                <a:gd name="T15" fmla="*/ 29 h 60"/>
                <a:gd name="T16" fmla="*/ 37 w 84"/>
                <a:gd name="T17" fmla="*/ 31 h 60"/>
                <a:gd name="T18" fmla="*/ 41 w 84"/>
                <a:gd name="T19" fmla="*/ 32 h 60"/>
                <a:gd name="T20" fmla="*/ 43 w 84"/>
                <a:gd name="T21" fmla="*/ 32 h 60"/>
                <a:gd name="T22" fmla="*/ 47 w 84"/>
                <a:gd name="T23" fmla="*/ 30 h 60"/>
                <a:gd name="T24" fmla="*/ 48 w 84"/>
                <a:gd name="T25" fmla="*/ 29 h 60"/>
                <a:gd name="T26" fmla="*/ 51 w 84"/>
                <a:gd name="T27" fmla="*/ 27 h 60"/>
                <a:gd name="T28" fmla="*/ 50 w 84"/>
                <a:gd name="T29" fmla="*/ 25 h 60"/>
                <a:gd name="T30" fmla="*/ 52 w 84"/>
                <a:gd name="T31" fmla="*/ 23 h 60"/>
                <a:gd name="T32" fmla="*/ 51 w 84"/>
                <a:gd name="T33" fmla="*/ 20 h 60"/>
                <a:gd name="T34" fmla="*/ 50 w 84"/>
                <a:gd name="T35" fmla="*/ 18 h 60"/>
                <a:gd name="T36" fmla="*/ 49 w 84"/>
                <a:gd name="T37" fmla="*/ 15 h 60"/>
                <a:gd name="T38" fmla="*/ 47 w 84"/>
                <a:gd name="T39" fmla="*/ 15 h 60"/>
                <a:gd name="T40" fmla="*/ 46 w 84"/>
                <a:gd name="T41" fmla="*/ 13 h 60"/>
                <a:gd name="T42" fmla="*/ 42 w 84"/>
                <a:gd name="T43" fmla="*/ 13 h 60"/>
                <a:gd name="T44" fmla="*/ 40 w 84"/>
                <a:gd name="T45" fmla="*/ 12 h 60"/>
                <a:gd name="T46" fmla="*/ 37 w 84"/>
                <a:gd name="T47" fmla="*/ 14 h 60"/>
                <a:gd name="T48" fmla="*/ 35 w 84"/>
                <a:gd name="T49" fmla="*/ 14 h 60"/>
                <a:gd name="T50" fmla="*/ 33 w 84"/>
                <a:gd name="T51" fmla="*/ 18 h 60"/>
                <a:gd name="T52" fmla="*/ 33 w 84"/>
                <a:gd name="T53" fmla="*/ 20 h 60"/>
                <a:gd name="T54" fmla="*/ 31 w 84"/>
                <a:gd name="T55" fmla="*/ 22 h 60"/>
                <a:gd name="T56" fmla="*/ 33 w 84"/>
                <a:gd name="T57" fmla="*/ 22 h 60"/>
                <a:gd name="T58" fmla="*/ 35 w 84"/>
                <a:gd name="T59" fmla="*/ 17 h 60"/>
                <a:gd name="T60" fmla="*/ 39 w 84"/>
                <a:gd name="T61" fmla="*/ 14 h 60"/>
                <a:gd name="T62" fmla="*/ 45 w 84"/>
                <a:gd name="T63" fmla="*/ 14 h 60"/>
                <a:gd name="T64" fmla="*/ 49 w 84"/>
                <a:gd name="T65" fmla="*/ 17 h 60"/>
                <a:gd name="T66" fmla="*/ 50 w 84"/>
                <a:gd name="T67" fmla="*/ 22 h 60"/>
                <a:gd name="T68" fmla="*/ 49 w 84"/>
                <a:gd name="T69" fmla="*/ 26 h 60"/>
                <a:gd name="T70" fmla="*/ 45 w 84"/>
                <a:gd name="T71" fmla="*/ 30 h 60"/>
                <a:gd name="T72" fmla="*/ 39 w 84"/>
                <a:gd name="T73" fmla="*/ 30 h 60"/>
                <a:gd name="T74" fmla="*/ 35 w 84"/>
                <a:gd name="T75" fmla="*/ 27 h 60"/>
                <a:gd name="T76" fmla="*/ 33 w 84"/>
                <a:gd name="T77" fmla="*/ 22 h 60"/>
                <a:gd name="T78" fmla="*/ 42 w 84"/>
                <a:gd name="T79" fmla="*/ 27 h 60"/>
                <a:gd name="T80" fmla="*/ 37 w 84"/>
                <a:gd name="T81" fmla="*/ 22 h 60"/>
                <a:gd name="T82" fmla="*/ 44 w 84"/>
                <a:gd name="T83" fmla="*/ 22 h 60"/>
                <a:gd name="T84" fmla="*/ 42 w 84"/>
                <a:gd name="T85" fmla="*/ 19 h 60"/>
                <a:gd name="T86" fmla="*/ 79 w 84"/>
                <a:gd name="T87" fmla="*/ 6 h 60"/>
                <a:gd name="T88" fmla="*/ 5 w 84"/>
                <a:gd name="T89" fmla="*/ 6 h 60"/>
                <a:gd name="T90" fmla="*/ 0 w 84"/>
                <a:gd name="T91" fmla="*/ 51 h 60"/>
                <a:gd name="T92" fmla="*/ 0 w 84"/>
                <a:gd name="T93" fmla="*/ 55 h 60"/>
                <a:gd name="T94" fmla="*/ 84 w 84"/>
                <a:gd name="T95" fmla="*/ 55 h 60"/>
                <a:gd name="T96" fmla="*/ 76 w 84"/>
                <a:gd name="T97" fmla="*/ 57 h 60"/>
                <a:gd name="T98" fmla="*/ 3 w 84"/>
                <a:gd name="T99" fmla="*/ 53 h 60"/>
                <a:gd name="T100" fmla="*/ 30 w 84"/>
                <a:gd name="T101" fmla="*/ 56 h 60"/>
                <a:gd name="T102" fmla="*/ 54 w 84"/>
                <a:gd name="T103" fmla="*/ 53 h 60"/>
                <a:gd name="T104" fmla="*/ 76 w 84"/>
                <a:gd name="T105" fmla="*/ 57 h 60"/>
                <a:gd name="T106" fmla="*/ 52 w 84"/>
                <a:gd name="T107" fmla="*/ 54 h 60"/>
                <a:gd name="T108" fmla="*/ 53 w 84"/>
                <a:gd name="T109" fmla="*/ 51 h 60"/>
                <a:gd name="T110" fmla="*/ 7 w 84"/>
                <a:gd name="T111" fmla="*/ 43 h 60"/>
                <a:gd name="T112" fmla="*/ 53 w 84"/>
                <a:gd name="T113" fmla="*/ 51 h 60"/>
                <a:gd name="T114" fmla="*/ 8 w 84"/>
                <a:gd name="T115" fmla="*/ 41 h 60"/>
                <a:gd name="T116" fmla="*/ 10 w 84"/>
                <a:gd name="T117" fmla="*/ 3 h 60"/>
                <a:gd name="T118" fmla="*/ 76 w 84"/>
                <a:gd name="T119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4" h="60">
                  <a:moveTo>
                    <a:pt x="10" y="5"/>
                  </a:moveTo>
                  <a:cubicBezTo>
                    <a:pt x="10" y="5"/>
                    <a:pt x="9" y="5"/>
                    <a:pt x="9" y="6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0" y="38"/>
                    <a:pt x="10" y="38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4" y="38"/>
                    <a:pt x="74" y="37"/>
                    <a:pt x="74" y="3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5"/>
                    <a:pt x="74" y="5"/>
                    <a:pt x="73" y="5"/>
                  </a:cubicBezTo>
                  <a:lnTo>
                    <a:pt x="10" y="5"/>
                  </a:lnTo>
                  <a:close/>
                  <a:moveTo>
                    <a:pt x="72" y="36"/>
                  </a:moveTo>
                  <a:cubicBezTo>
                    <a:pt x="11" y="36"/>
                    <a:pt x="11" y="36"/>
                    <a:pt x="11" y="3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72" y="7"/>
                    <a:pt x="72" y="7"/>
                    <a:pt x="72" y="7"/>
                  </a:cubicBezTo>
                  <a:lnTo>
                    <a:pt x="72" y="36"/>
                  </a:lnTo>
                  <a:close/>
                  <a:moveTo>
                    <a:pt x="32" y="24"/>
                  </a:move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4"/>
                    <a:pt x="34" y="25"/>
                  </a:cubicBezTo>
                  <a:cubicBezTo>
                    <a:pt x="34" y="25"/>
                    <a:pt x="34" y="25"/>
                    <a:pt x="33" y="25"/>
                  </a:cubicBezTo>
                  <a:cubicBezTo>
                    <a:pt x="33" y="25"/>
                    <a:pt x="33" y="26"/>
                    <a:pt x="33" y="26"/>
                  </a:cubicBezTo>
                  <a:cubicBezTo>
                    <a:pt x="33" y="26"/>
                    <a:pt x="33" y="26"/>
                    <a:pt x="33" y="27"/>
                  </a:cubicBezTo>
                  <a:cubicBezTo>
                    <a:pt x="33" y="28"/>
                    <a:pt x="34" y="28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6" y="29"/>
                    <a:pt x="36" y="29"/>
                  </a:cubicBezTo>
                  <a:cubicBezTo>
                    <a:pt x="36" y="29"/>
                    <a:pt x="36" y="28"/>
                    <a:pt x="37" y="29"/>
                  </a:cubicBezTo>
                  <a:cubicBezTo>
                    <a:pt x="37" y="29"/>
                    <a:pt x="37" y="29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8" y="31"/>
                    <a:pt x="39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1" y="32"/>
                    <a:pt x="41" y="32"/>
                  </a:cubicBezTo>
                  <a:cubicBezTo>
                    <a:pt x="41" y="32"/>
                    <a:pt x="41" y="31"/>
                    <a:pt x="41" y="31"/>
                  </a:cubicBezTo>
                  <a:cubicBezTo>
                    <a:pt x="41" y="30"/>
                    <a:pt x="42" y="30"/>
                    <a:pt x="42" y="31"/>
                  </a:cubicBezTo>
                  <a:cubicBezTo>
                    <a:pt x="42" y="31"/>
                    <a:pt x="43" y="32"/>
                    <a:pt x="43" y="32"/>
                  </a:cubicBezTo>
                  <a:cubicBezTo>
                    <a:pt x="43" y="32"/>
                    <a:pt x="43" y="32"/>
                    <a:pt x="44" y="32"/>
                  </a:cubicBezTo>
                  <a:cubicBezTo>
                    <a:pt x="44" y="32"/>
                    <a:pt x="45" y="31"/>
                    <a:pt x="46" y="31"/>
                  </a:cubicBezTo>
                  <a:cubicBezTo>
                    <a:pt x="46" y="31"/>
                    <a:pt x="47" y="31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29"/>
                    <a:pt x="47" y="29"/>
                    <a:pt x="47" y="29"/>
                  </a:cubicBezTo>
                  <a:cubicBezTo>
                    <a:pt x="47" y="28"/>
                    <a:pt x="47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8"/>
                    <a:pt x="50" y="28"/>
                    <a:pt x="51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4"/>
                    <a:pt x="50" y="24"/>
                    <a:pt x="51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2" y="24"/>
                    <a:pt x="52" y="24"/>
                    <a:pt x="52" y="23"/>
                  </a:cubicBezTo>
                  <a:cubicBezTo>
                    <a:pt x="52" y="23"/>
                    <a:pt x="52" y="22"/>
                    <a:pt x="52" y="22"/>
                  </a:cubicBezTo>
                  <a:cubicBezTo>
                    <a:pt x="52" y="21"/>
                    <a:pt x="52" y="21"/>
                    <a:pt x="52" y="20"/>
                  </a:cubicBezTo>
                  <a:cubicBezTo>
                    <a:pt x="52" y="20"/>
                    <a:pt x="52" y="20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19"/>
                    <a:pt x="50" y="19"/>
                  </a:cubicBezTo>
                  <a:cubicBezTo>
                    <a:pt x="50" y="19"/>
                    <a:pt x="50" y="19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1" y="18"/>
                    <a:pt x="51" y="17"/>
                    <a:pt x="51" y="17"/>
                  </a:cubicBezTo>
                  <a:cubicBezTo>
                    <a:pt x="50" y="16"/>
                    <a:pt x="50" y="15"/>
                    <a:pt x="49" y="15"/>
                  </a:cubicBezTo>
                  <a:cubicBezTo>
                    <a:pt x="49" y="15"/>
                    <a:pt x="49" y="14"/>
                    <a:pt x="48" y="14"/>
                  </a:cubicBezTo>
                  <a:cubicBezTo>
                    <a:pt x="48" y="14"/>
                    <a:pt x="48" y="15"/>
                    <a:pt x="48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6" y="14"/>
                    <a:pt x="47" y="14"/>
                  </a:cubicBezTo>
                  <a:cubicBezTo>
                    <a:pt x="47" y="14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5" y="12"/>
                    <a:pt x="44" y="12"/>
                    <a:pt x="44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2" y="12"/>
                    <a:pt x="42" y="13"/>
                  </a:cubicBezTo>
                  <a:cubicBezTo>
                    <a:pt x="42" y="13"/>
                    <a:pt x="41" y="13"/>
                    <a:pt x="41" y="13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9" y="12"/>
                    <a:pt x="38" y="12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5"/>
                    <a:pt x="37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5" y="14"/>
                    <a:pt x="35" y="14"/>
                  </a:cubicBezTo>
                  <a:cubicBezTo>
                    <a:pt x="35" y="14"/>
                    <a:pt x="35" y="15"/>
                    <a:pt x="34" y="15"/>
                  </a:cubicBezTo>
                  <a:cubicBezTo>
                    <a:pt x="34" y="15"/>
                    <a:pt x="33" y="16"/>
                    <a:pt x="33" y="17"/>
                  </a:cubicBezTo>
                  <a:cubicBezTo>
                    <a:pt x="33" y="17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20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lose/>
                  <a:moveTo>
                    <a:pt x="33" y="22"/>
                  </a:moveTo>
                  <a:cubicBezTo>
                    <a:pt x="34" y="21"/>
                    <a:pt x="35" y="21"/>
                    <a:pt x="35" y="20"/>
                  </a:cubicBezTo>
                  <a:cubicBezTo>
                    <a:pt x="36" y="19"/>
                    <a:pt x="36" y="18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7" y="17"/>
                    <a:pt x="38" y="17"/>
                  </a:cubicBezTo>
                  <a:cubicBezTo>
                    <a:pt x="39" y="16"/>
                    <a:pt x="39" y="15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5"/>
                    <a:pt x="41" y="15"/>
                    <a:pt x="42" y="15"/>
                  </a:cubicBezTo>
                  <a:cubicBezTo>
                    <a:pt x="43" y="15"/>
                    <a:pt x="44" y="15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4" y="15"/>
                    <a:pt x="45" y="16"/>
                    <a:pt x="46" y="17"/>
                  </a:cubicBezTo>
                  <a:cubicBezTo>
                    <a:pt x="46" y="17"/>
                    <a:pt x="47" y="17"/>
                    <a:pt x="48" y="17"/>
                  </a:cubicBezTo>
                  <a:cubicBezTo>
                    <a:pt x="48" y="17"/>
                    <a:pt x="48" y="17"/>
                    <a:pt x="49" y="17"/>
                  </a:cubicBezTo>
                  <a:cubicBezTo>
                    <a:pt x="48" y="18"/>
                    <a:pt x="48" y="19"/>
                    <a:pt x="48" y="20"/>
                  </a:cubicBezTo>
                  <a:cubicBezTo>
                    <a:pt x="48" y="21"/>
                    <a:pt x="49" y="21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8" y="23"/>
                    <a:pt x="48" y="24"/>
                  </a:cubicBezTo>
                  <a:cubicBezTo>
                    <a:pt x="48" y="25"/>
                    <a:pt x="48" y="26"/>
                    <a:pt x="49" y="26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6" y="27"/>
                    <a:pt x="46" y="27"/>
                  </a:cubicBezTo>
                  <a:cubicBezTo>
                    <a:pt x="45" y="28"/>
                    <a:pt x="44" y="29"/>
                    <a:pt x="45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29"/>
                    <a:pt x="43" y="28"/>
                    <a:pt x="42" y="28"/>
                  </a:cubicBezTo>
                  <a:cubicBezTo>
                    <a:pt x="41" y="28"/>
                    <a:pt x="40" y="29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29"/>
                    <a:pt x="39" y="28"/>
                    <a:pt x="38" y="27"/>
                  </a:cubicBezTo>
                  <a:cubicBezTo>
                    <a:pt x="37" y="27"/>
                    <a:pt x="36" y="27"/>
                    <a:pt x="35" y="27"/>
                  </a:cubicBezTo>
                  <a:cubicBezTo>
                    <a:pt x="35" y="27"/>
                    <a:pt x="35" y="27"/>
                    <a:pt x="35" y="26"/>
                  </a:cubicBezTo>
                  <a:cubicBezTo>
                    <a:pt x="36" y="26"/>
                    <a:pt x="36" y="25"/>
                    <a:pt x="35" y="24"/>
                  </a:cubicBezTo>
                  <a:cubicBezTo>
                    <a:pt x="35" y="23"/>
                    <a:pt x="34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42" y="27"/>
                  </a:moveTo>
                  <a:cubicBezTo>
                    <a:pt x="44" y="27"/>
                    <a:pt x="46" y="24"/>
                    <a:pt x="46" y="22"/>
                  </a:cubicBezTo>
                  <a:cubicBezTo>
                    <a:pt x="46" y="19"/>
                    <a:pt x="44" y="17"/>
                    <a:pt x="42" y="17"/>
                  </a:cubicBezTo>
                  <a:cubicBezTo>
                    <a:pt x="39" y="17"/>
                    <a:pt x="37" y="19"/>
                    <a:pt x="37" y="22"/>
                  </a:cubicBezTo>
                  <a:cubicBezTo>
                    <a:pt x="37" y="24"/>
                    <a:pt x="39" y="27"/>
                    <a:pt x="42" y="27"/>
                  </a:cubicBezTo>
                  <a:close/>
                  <a:moveTo>
                    <a:pt x="42" y="19"/>
                  </a:moveTo>
                  <a:cubicBezTo>
                    <a:pt x="43" y="19"/>
                    <a:pt x="44" y="20"/>
                    <a:pt x="44" y="22"/>
                  </a:cubicBezTo>
                  <a:cubicBezTo>
                    <a:pt x="44" y="23"/>
                    <a:pt x="43" y="25"/>
                    <a:pt x="42" y="25"/>
                  </a:cubicBezTo>
                  <a:cubicBezTo>
                    <a:pt x="40" y="25"/>
                    <a:pt x="39" y="23"/>
                    <a:pt x="39" y="22"/>
                  </a:cubicBezTo>
                  <a:cubicBezTo>
                    <a:pt x="39" y="20"/>
                    <a:pt x="40" y="19"/>
                    <a:pt x="42" y="19"/>
                  </a:cubicBezTo>
                  <a:close/>
                  <a:moveTo>
                    <a:pt x="84" y="51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1"/>
                    <a:pt x="78" y="0"/>
                    <a:pt x="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5" y="1"/>
                    <a:pt x="5" y="6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0" y="55"/>
                  </a:cubicBezTo>
                  <a:cubicBezTo>
                    <a:pt x="0" y="58"/>
                    <a:pt x="3" y="60"/>
                    <a:pt x="7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80" y="60"/>
                    <a:pt x="84" y="58"/>
                    <a:pt x="84" y="55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84" y="52"/>
                    <a:pt x="84" y="52"/>
                    <a:pt x="84" y="51"/>
                  </a:cubicBezTo>
                  <a:close/>
                  <a:moveTo>
                    <a:pt x="76" y="57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5" y="57"/>
                    <a:pt x="3" y="56"/>
                    <a:pt x="3" y="55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6"/>
                    <a:pt x="30" y="56"/>
                    <a:pt x="30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4" y="56"/>
                    <a:pt x="54" y="56"/>
                    <a:pt x="54" y="55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6"/>
                    <a:pt x="79" y="57"/>
                    <a:pt x="76" y="57"/>
                  </a:cubicBezTo>
                  <a:close/>
                  <a:moveTo>
                    <a:pt x="31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31" y="53"/>
                  </a:lnTo>
                  <a:close/>
                  <a:moveTo>
                    <a:pt x="53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80" y="51"/>
                    <a:pt x="80" y="51"/>
                    <a:pt x="80" y="51"/>
                  </a:cubicBezTo>
                  <a:lnTo>
                    <a:pt x="53" y="51"/>
                  </a:lnTo>
                  <a:close/>
                  <a:moveTo>
                    <a:pt x="76" y="6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5" y="3"/>
                    <a:pt x="76" y="3"/>
                  </a:cubicBezTo>
                  <a:cubicBezTo>
                    <a:pt x="76" y="4"/>
                    <a:pt x="76" y="5"/>
                    <a:pt x="76" y="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6913482" y="4480515"/>
              <a:ext cx="376270" cy="268493"/>
            </a:xfrm>
            <a:custGeom>
              <a:avLst/>
              <a:gdLst>
                <a:gd name="T0" fmla="*/ 9 w 84"/>
                <a:gd name="T1" fmla="*/ 37 h 60"/>
                <a:gd name="T2" fmla="*/ 74 w 84"/>
                <a:gd name="T3" fmla="*/ 37 h 60"/>
                <a:gd name="T4" fmla="*/ 10 w 84"/>
                <a:gd name="T5" fmla="*/ 5 h 60"/>
                <a:gd name="T6" fmla="*/ 11 w 84"/>
                <a:gd name="T7" fmla="*/ 7 h 60"/>
                <a:gd name="T8" fmla="*/ 32 w 84"/>
                <a:gd name="T9" fmla="*/ 24 h 60"/>
                <a:gd name="T10" fmla="*/ 33 w 84"/>
                <a:gd name="T11" fmla="*/ 25 h 60"/>
                <a:gd name="T12" fmla="*/ 34 w 84"/>
                <a:gd name="T13" fmla="*/ 29 h 60"/>
                <a:gd name="T14" fmla="*/ 37 w 84"/>
                <a:gd name="T15" fmla="*/ 29 h 60"/>
                <a:gd name="T16" fmla="*/ 37 w 84"/>
                <a:gd name="T17" fmla="*/ 31 h 60"/>
                <a:gd name="T18" fmla="*/ 41 w 84"/>
                <a:gd name="T19" fmla="*/ 32 h 60"/>
                <a:gd name="T20" fmla="*/ 43 w 84"/>
                <a:gd name="T21" fmla="*/ 32 h 60"/>
                <a:gd name="T22" fmla="*/ 47 w 84"/>
                <a:gd name="T23" fmla="*/ 30 h 60"/>
                <a:gd name="T24" fmla="*/ 48 w 84"/>
                <a:gd name="T25" fmla="*/ 29 h 60"/>
                <a:gd name="T26" fmla="*/ 51 w 84"/>
                <a:gd name="T27" fmla="*/ 27 h 60"/>
                <a:gd name="T28" fmla="*/ 50 w 84"/>
                <a:gd name="T29" fmla="*/ 25 h 60"/>
                <a:gd name="T30" fmla="*/ 52 w 84"/>
                <a:gd name="T31" fmla="*/ 23 h 60"/>
                <a:gd name="T32" fmla="*/ 51 w 84"/>
                <a:gd name="T33" fmla="*/ 20 h 60"/>
                <a:gd name="T34" fmla="*/ 50 w 84"/>
                <a:gd name="T35" fmla="*/ 18 h 60"/>
                <a:gd name="T36" fmla="*/ 49 w 84"/>
                <a:gd name="T37" fmla="*/ 15 h 60"/>
                <a:gd name="T38" fmla="*/ 47 w 84"/>
                <a:gd name="T39" fmla="*/ 15 h 60"/>
                <a:gd name="T40" fmla="*/ 46 w 84"/>
                <a:gd name="T41" fmla="*/ 13 h 60"/>
                <a:gd name="T42" fmla="*/ 42 w 84"/>
                <a:gd name="T43" fmla="*/ 13 h 60"/>
                <a:gd name="T44" fmla="*/ 40 w 84"/>
                <a:gd name="T45" fmla="*/ 12 h 60"/>
                <a:gd name="T46" fmla="*/ 37 w 84"/>
                <a:gd name="T47" fmla="*/ 14 h 60"/>
                <a:gd name="T48" fmla="*/ 35 w 84"/>
                <a:gd name="T49" fmla="*/ 14 h 60"/>
                <a:gd name="T50" fmla="*/ 33 w 84"/>
                <a:gd name="T51" fmla="*/ 18 h 60"/>
                <a:gd name="T52" fmla="*/ 33 w 84"/>
                <a:gd name="T53" fmla="*/ 20 h 60"/>
                <a:gd name="T54" fmla="*/ 31 w 84"/>
                <a:gd name="T55" fmla="*/ 22 h 60"/>
                <a:gd name="T56" fmla="*/ 33 w 84"/>
                <a:gd name="T57" fmla="*/ 22 h 60"/>
                <a:gd name="T58" fmla="*/ 35 w 84"/>
                <a:gd name="T59" fmla="*/ 17 h 60"/>
                <a:gd name="T60" fmla="*/ 39 w 84"/>
                <a:gd name="T61" fmla="*/ 14 h 60"/>
                <a:gd name="T62" fmla="*/ 45 w 84"/>
                <a:gd name="T63" fmla="*/ 14 h 60"/>
                <a:gd name="T64" fmla="*/ 49 w 84"/>
                <a:gd name="T65" fmla="*/ 17 h 60"/>
                <a:gd name="T66" fmla="*/ 50 w 84"/>
                <a:gd name="T67" fmla="*/ 22 h 60"/>
                <a:gd name="T68" fmla="*/ 49 w 84"/>
                <a:gd name="T69" fmla="*/ 26 h 60"/>
                <a:gd name="T70" fmla="*/ 45 w 84"/>
                <a:gd name="T71" fmla="*/ 30 h 60"/>
                <a:gd name="T72" fmla="*/ 39 w 84"/>
                <a:gd name="T73" fmla="*/ 30 h 60"/>
                <a:gd name="T74" fmla="*/ 35 w 84"/>
                <a:gd name="T75" fmla="*/ 27 h 60"/>
                <a:gd name="T76" fmla="*/ 33 w 84"/>
                <a:gd name="T77" fmla="*/ 22 h 60"/>
                <a:gd name="T78" fmla="*/ 42 w 84"/>
                <a:gd name="T79" fmla="*/ 27 h 60"/>
                <a:gd name="T80" fmla="*/ 37 w 84"/>
                <a:gd name="T81" fmla="*/ 22 h 60"/>
                <a:gd name="T82" fmla="*/ 44 w 84"/>
                <a:gd name="T83" fmla="*/ 22 h 60"/>
                <a:gd name="T84" fmla="*/ 42 w 84"/>
                <a:gd name="T85" fmla="*/ 19 h 60"/>
                <a:gd name="T86" fmla="*/ 79 w 84"/>
                <a:gd name="T87" fmla="*/ 6 h 60"/>
                <a:gd name="T88" fmla="*/ 5 w 84"/>
                <a:gd name="T89" fmla="*/ 6 h 60"/>
                <a:gd name="T90" fmla="*/ 0 w 84"/>
                <a:gd name="T91" fmla="*/ 51 h 60"/>
                <a:gd name="T92" fmla="*/ 0 w 84"/>
                <a:gd name="T93" fmla="*/ 55 h 60"/>
                <a:gd name="T94" fmla="*/ 84 w 84"/>
                <a:gd name="T95" fmla="*/ 55 h 60"/>
                <a:gd name="T96" fmla="*/ 76 w 84"/>
                <a:gd name="T97" fmla="*/ 57 h 60"/>
                <a:gd name="T98" fmla="*/ 3 w 84"/>
                <a:gd name="T99" fmla="*/ 53 h 60"/>
                <a:gd name="T100" fmla="*/ 30 w 84"/>
                <a:gd name="T101" fmla="*/ 56 h 60"/>
                <a:gd name="T102" fmla="*/ 54 w 84"/>
                <a:gd name="T103" fmla="*/ 53 h 60"/>
                <a:gd name="T104" fmla="*/ 76 w 84"/>
                <a:gd name="T105" fmla="*/ 57 h 60"/>
                <a:gd name="T106" fmla="*/ 52 w 84"/>
                <a:gd name="T107" fmla="*/ 54 h 60"/>
                <a:gd name="T108" fmla="*/ 53 w 84"/>
                <a:gd name="T109" fmla="*/ 51 h 60"/>
                <a:gd name="T110" fmla="*/ 7 w 84"/>
                <a:gd name="T111" fmla="*/ 43 h 60"/>
                <a:gd name="T112" fmla="*/ 53 w 84"/>
                <a:gd name="T113" fmla="*/ 51 h 60"/>
                <a:gd name="T114" fmla="*/ 8 w 84"/>
                <a:gd name="T115" fmla="*/ 41 h 60"/>
                <a:gd name="T116" fmla="*/ 10 w 84"/>
                <a:gd name="T117" fmla="*/ 3 h 60"/>
                <a:gd name="T118" fmla="*/ 76 w 84"/>
                <a:gd name="T119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4" h="60">
                  <a:moveTo>
                    <a:pt x="10" y="5"/>
                  </a:moveTo>
                  <a:cubicBezTo>
                    <a:pt x="10" y="5"/>
                    <a:pt x="9" y="5"/>
                    <a:pt x="9" y="6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0" y="38"/>
                    <a:pt x="10" y="38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4" y="38"/>
                    <a:pt x="74" y="37"/>
                    <a:pt x="74" y="3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5"/>
                    <a:pt x="74" y="5"/>
                    <a:pt x="73" y="5"/>
                  </a:cubicBezTo>
                  <a:lnTo>
                    <a:pt x="10" y="5"/>
                  </a:lnTo>
                  <a:close/>
                  <a:moveTo>
                    <a:pt x="72" y="36"/>
                  </a:moveTo>
                  <a:cubicBezTo>
                    <a:pt x="11" y="36"/>
                    <a:pt x="11" y="36"/>
                    <a:pt x="11" y="3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72" y="7"/>
                    <a:pt x="72" y="7"/>
                    <a:pt x="72" y="7"/>
                  </a:cubicBezTo>
                  <a:lnTo>
                    <a:pt x="72" y="36"/>
                  </a:lnTo>
                  <a:close/>
                  <a:moveTo>
                    <a:pt x="32" y="24"/>
                  </a:move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4"/>
                    <a:pt x="34" y="25"/>
                  </a:cubicBezTo>
                  <a:cubicBezTo>
                    <a:pt x="34" y="25"/>
                    <a:pt x="34" y="25"/>
                    <a:pt x="33" y="25"/>
                  </a:cubicBezTo>
                  <a:cubicBezTo>
                    <a:pt x="33" y="25"/>
                    <a:pt x="33" y="26"/>
                    <a:pt x="33" y="26"/>
                  </a:cubicBezTo>
                  <a:cubicBezTo>
                    <a:pt x="33" y="26"/>
                    <a:pt x="33" y="26"/>
                    <a:pt x="33" y="27"/>
                  </a:cubicBezTo>
                  <a:cubicBezTo>
                    <a:pt x="33" y="28"/>
                    <a:pt x="34" y="28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6" y="29"/>
                    <a:pt x="36" y="29"/>
                  </a:cubicBezTo>
                  <a:cubicBezTo>
                    <a:pt x="36" y="29"/>
                    <a:pt x="36" y="28"/>
                    <a:pt x="37" y="29"/>
                  </a:cubicBezTo>
                  <a:cubicBezTo>
                    <a:pt x="37" y="29"/>
                    <a:pt x="37" y="29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8" y="31"/>
                    <a:pt x="39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1" y="32"/>
                    <a:pt x="41" y="32"/>
                  </a:cubicBezTo>
                  <a:cubicBezTo>
                    <a:pt x="41" y="32"/>
                    <a:pt x="41" y="31"/>
                    <a:pt x="41" y="31"/>
                  </a:cubicBezTo>
                  <a:cubicBezTo>
                    <a:pt x="41" y="30"/>
                    <a:pt x="42" y="30"/>
                    <a:pt x="42" y="31"/>
                  </a:cubicBezTo>
                  <a:cubicBezTo>
                    <a:pt x="42" y="31"/>
                    <a:pt x="43" y="32"/>
                    <a:pt x="43" y="32"/>
                  </a:cubicBezTo>
                  <a:cubicBezTo>
                    <a:pt x="43" y="32"/>
                    <a:pt x="43" y="32"/>
                    <a:pt x="44" y="32"/>
                  </a:cubicBezTo>
                  <a:cubicBezTo>
                    <a:pt x="44" y="32"/>
                    <a:pt x="45" y="31"/>
                    <a:pt x="46" y="31"/>
                  </a:cubicBezTo>
                  <a:cubicBezTo>
                    <a:pt x="46" y="31"/>
                    <a:pt x="47" y="31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29"/>
                    <a:pt x="47" y="29"/>
                    <a:pt x="47" y="29"/>
                  </a:cubicBezTo>
                  <a:cubicBezTo>
                    <a:pt x="47" y="28"/>
                    <a:pt x="47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8"/>
                    <a:pt x="50" y="28"/>
                    <a:pt x="51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4"/>
                    <a:pt x="50" y="24"/>
                    <a:pt x="51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2" y="24"/>
                    <a:pt x="52" y="24"/>
                    <a:pt x="52" y="23"/>
                  </a:cubicBezTo>
                  <a:cubicBezTo>
                    <a:pt x="52" y="23"/>
                    <a:pt x="52" y="22"/>
                    <a:pt x="52" y="22"/>
                  </a:cubicBezTo>
                  <a:cubicBezTo>
                    <a:pt x="52" y="21"/>
                    <a:pt x="52" y="21"/>
                    <a:pt x="52" y="20"/>
                  </a:cubicBezTo>
                  <a:cubicBezTo>
                    <a:pt x="52" y="20"/>
                    <a:pt x="52" y="20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19"/>
                    <a:pt x="50" y="19"/>
                  </a:cubicBezTo>
                  <a:cubicBezTo>
                    <a:pt x="50" y="19"/>
                    <a:pt x="50" y="19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1" y="18"/>
                    <a:pt x="51" y="17"/>
                    <a:pt x="51" y="17"/>
                  </a:cubicBezTo>
                  <a:cubicBezTo>
                    <a:pt x="50" y="16"/>
                    <a:pt x="50" y="15"/>
                    <a:pt x="49" y="15"/>
                  </a:cubicBezTo>
                  <a:cubicBezTo>
                    <a:pt x="49" y="15"/>
                    <a:pt x="49" y="14"/>
                    <a:pt x="48" y="14"/>
                  </a:cubicBezTo>
                  <a:cubicBezTo>
                    <a:pt x="48" y="14"/>
                    <a:pt x="48" y="15"/>
                    <a:pt x="48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6" y="14"/>
                    <a:pt x="47" y="14"/>
                  </a:cubicBezTo>
                  <a:cubicBezTo>
                    <a:pt x="47" y="14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5" y="12"/>
                    <a:pt x="44" y="12"/>
                    <a:pt x="44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2" y="12"/>
                    <a:pt x="42" y="13"/>
                  </a:cubicBezTo>
                  <a:cubicBezTo>
                    <a:pt x="42" y="13"/>
                    <a:pt x="41" y="13"/>
                    <a:pt x="41" y="13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9" y="12"/>
                    <a:pt x="38" y="12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5"/>
                    <a:pt x="37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5" y="14"/>
                    <a:pt x="35" y="14"/>
                  </a:cubicBezTo>
                  <a:cubicBezTo>
                    <a:pt x="35" y="14"/>
                    <a:pt x="35" y="15"/>
                    <a:pt x="34" y="15"/>
                  </a:cubicBezTo>
                  <a:cubicBezTo>
                    <a:pt x="34" y="15"/>
                    <a:pt x="33" y="16"/>
                    <a:pt x="33" y="17"/>
                  </a:cubicBezTo>
                  <a:cubicBezTo>
                    <a:pt x="33" y="17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20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lose/>
                  <a:moveTo>
                    <a:pt x="33" y="22"/>
                  </a:moveTo>
                  <a:cubicBezTo>
                    <a:pt x="34" y="21"/>
                    <a:pt x="35" y="21"/>
                    <a:pt x="35" y="20"/>
                  </a:cubicBezTo>
                  <a:cubicBezTo>
                    <a:pt x="36" y="19"/>
                    <a:pt x="36" y="18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7" y="17"/>
                    <a:pt x="38" y="17"/>
                  </a:cubicBezTo>
                  <a:cubicBezTo>
                    <a:pt x="39" y="16"/>
                    <a:pt x="39" y="15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5"/>
                    <a:pt x="41" y="15"/>
                    <a:pt x="42" y="15"/>
                  </a:cubicBezTo>
                  <a:cubicBezTo>
                    <a:pt x="43" y="15"/>
                    <a:pt x="44" y="15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4" y="15"/>
                    <a:pt x="45" y="16"/>
                    <a:pt x="46" y="17"/>
                  </a:cubicBezTo>
                  <a:cubicBezTo>
                    <a:pt x="46" y="17"/>
                    <a:pt x="47" y="17"/>
                    <a:pt x="48" y="17"/>
                  </a:cubicBezTo>
                  <a:cubicBezTo>
                    <a:pt x="48" y="17"/>
                    <a:pt x="48" y="17"/>
                    <a:pt x="49" y="17"/>
                  </a:cubicBezTo>
                  <a:cubicBezTo>
                    <a:pt x="48" y="18"/>
                    <a:pt x="48" y="19"/>
                    <a:pt x="48" y="20"/>
                  </a:cubicBezTo>
                  <a:cubicBezTo>
                    <a:pt x="48" y="21"/>
                    <a:pt x="49" y="21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8" y="23"/>
                    <a:pt x="48" y="24"/>
                  </a:cubicBezTo>
                  <a:cubicBezTo>
                    <a:pt x="48" y="25"/>
                    <a:pt x="48" y="26"/>
                    <a:pt x="49" y="26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6" y="27"/>
                    <a:pt x="46" y="27"/>
                  </a:cubicBezTo>
                  <a:cubicBezTo>
                    <a:pt x="45" y="28"/>
                    <a:pt x="44" y="29"/>
                    <a:pt x="45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29"/>
                    <a:pt x="43" y="28"/>
                    <a:pt x="42" y="28"/>
                  </a:cubicBezTo>
                  <a:cubicBezTo>
                    <a:pt x="41" y="28"/>
                    <a:pt x="40" y="29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29"/>
                    <a:pt x="39" y="28"/>
                    <a:pt x="38" y="27"/>
                  </a:cubicBezTo>
                  <a:cubicBezTo>
                    <a:pt x="37" y="27"/>
                    <a:pt x="36" y="27"/>
                    <a:pt x="35" y="27"/>
                  </a:cubicBezTo>
                  <a:cubicBezTo>
                    <a:pt x="35" y="27"/>
                    <a:pt x="35" y="27"/>
                    <a:pt x="35" y="26"/>
                  </a:cubicBezTo>
                  <a:cubicBezTo>
                    <a:pt x="36" y="26"/>
                    <a:pt x="36" y="25"/>
                    <a:pt x="35" y="24"/>
                  </a:cubicBezTo>
                  <a:cubicBezTo>
                    <a:pt x="35" y="23"/>
                    <a:pt x="34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42" y="27"/>
                  </a:moveTo>
                  <a:cubicBezTo>
                    <a:pt x="44" y="27"/>
                    <a:pt x="46" y="24"/>
                    <a:pt x="46" y="22"/>
                  </a:cubicBezTo>
                  <a:cubicBezTo>
                    <a:pt x="46" y="19"/>
                    <a:pt x="44" y="17"/>
                    <a:pt x="42" y="17"/>
                  </a:cubicBezTo>
                  <a:cubicBezTo>
                    <a:pt x="39" y="17"/>
                    <a:pt x="37" y="19"/>
                    <a:pt x="37" y="22"/>
                  </a:cubicBezTo>
                  <a:cubicBezTo>
                    <a:pt x="37" y="24"/>
                    <a:pt x="39" y="27"/>
                    <a:pt x="42" y="27"/>
                  </a:cubicBezTo>
                  <a:close/>
                  <a:moveTo>
                    <a:pt x="42" y="19"/>
                  </a:moveTo>
                  <a:cubicBezTo>
                    <a:pt x="43" y="19"/>
                    <a:pt x="44" y="20"/>
                    <a:pt x="44" y="22"/>
                  </a:cubicBezTo>
                  <a:cubicBezTo>
                    <a:pt x="44" y="23"/>
                    <a:pt x="43" y="25"/>
                    <a:pt x="42" y="25"/>
                  </a:cubicBezTo>
                  <a:cubicBezTo>
                    <a:pt x="40" y="25"/>
                    <a:pt x="39" y="23"/>
                    <a:pt x="39" y="22"/>
                  </a:cubicBezTo>
                  <a:cubicBezTo>
                    <a:pt x="39" y="20"/>
                    <a:pt x="40" y="19"/>
                    <a:pt x="42" y="19"/>
                  </a:cubicBezTo>
                  <a:close/>
                  <a:moveTo>
                    <a:pt x="84" y="51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1"/>
                    <a:pt x="78" y="0"/>
                    <a:pt x="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5" y="1"/>
                    <a:pt x="5" y="6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0" y="55"/>
                  </a:cubicBezTo>
                  <a:cubicBezTo>
                    <a:pt x="0" y="58"/>
                    <a:pt x="3" y="60"/>
                    <a:pt x="7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80" y="60"/>
                    <a:pt x="84" y="58"/>
                    <a:pt x="84" y="55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84" y="52"/>
                    <a:pt x="84" y="52"/>
                    <a:pt x="84" y="51"/>
                  </a:cubicBezTo>
                  <a:close/>
                  <a:moveTo>
                    <a:pt x="76" y="57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5" y="57"/>
                    <a:pt x="3" y="56"/>
                    <a:pt x="3" y="55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6"/>
                    <a:pt x="30" y="56"/>
                    <a:pt x="30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4" y="56"/>
                    <a:pt x="54" y="56"/>
                    <a:pt x="54" y="55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6"/>
                    <a:pt x="79" y="57"/>
                    <a:pt x="76" y="57"/>
                  </a:cubicBezTo>
                  <a:close/>
                  <a:moveTo>
                    <a:pt x="31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31" y="53"/>
                  </a:lnTo>
                  <a:close/>
                  <a:moveTo>
                    <a:pt x="53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80" y="51"/>
                    <a:pt x="80" y="51"/>
                    <a:pt x="80" y="51"/>
                  </a:cubicBezTo>
                  <a:lnTo>
                    <a:pt x="53" y="51"/>
                  </a:lnTo>
                  <a:close/>
                  <a:moveTo>
                    <a:pt x="76" y="6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5" y="3"/>
                    <a:pt x="76" y="3"/>
                  </a:cubicBezTo>
                  <a:cubicBezTo>
                    <a:pt x="76" y="4"/>
                    <a:pt x="76" y="5"/>
                    <a:pt x="7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7" name="Freeform 24"/>
            <p:cNvSpPr>
              <a:spLocks noEditPoints="1"/>
            </p:cNvSpPr>
            <p:nvPr/>
          </p:nvSpPr>
          <p:spPr bwMode="auto">
            <a:xfrm>
              <a:off x="6538222" y="2271782"/>
              <a:ext cx="323243" cy="340955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8" name="Freeform 35"/>
            <p:cNvSpPr>
              <a:spLocks noEditPoints="1"/>
            </p:cNvSpPr>
            <p:nvPr/>
          </p:nvSpPr>
          <p:spPr bwMode="auto">
            <a:xfrm>
              <a:off x="7951851" y="2089846"/>
              <a:ext cx="385943" cy="385941"/>
            </a:xfrm>
            <a:custGeom>
              <a:avLst/>
              <a:gdLst>
                <a:gd name="T0" fmla="*/ 45 w 62"/>
                <a:gd name="T1" fmla="*/ 4 h 62"/>
                <a:gd name="T2" fmla="*/ 45 w 62"/>
                <a:gd name="T3" fmla="*/ 9 h 62"/>
                <a:gd name="T4" fmla="*/ 17 w 62"/>
                <a:gd name="T5" fmla="*/ 52 h 62"/>
                <a:gd name="T6" fmla="*/ 16 w 62"/>
                <a:gd name="T7" fmla="*/ 58 h 62"/>
                <a:gd name="T8" fmla="*/ 19 w 62"/>
                <a:gd name="T9" fmla="*/ 52 h 62"/>
                <a:gd name="T10" fmla="*/ 54 w 62"/>
                <a:gd name="T11" fmla="*/ 19 h 62"/>
                <a:gd name="T12" fmla="*/ 56 w 62"/>
                <a:gd name="T13" fmla="*/ 15 h 62"/>
                <a:gd name="T14" fmla="*/ 53 w 62"/>
                <a:gd name="T15" fmla="*/ 19 h 62"/>
                <a:gd name="T16" fmla="*/ 4 w 62"/>
                <a:gd name="T17" fmla="*/ 46 h 62"/>
                <a:gd name="T18" fmla="*/ 9 w 62"/>
                <a:gd name="T19" fmla="*/ 44 h 62"/>
                <a:gd name="T20" fmla="*/ 61 w 62"/>
                <a:gd name="T21" fmla="*/ 30 h 62"/>
                <a:gd name="T22" fmla="*/ 56 w 62"/>
                <a:gd name="T23" fmla="*/ 32 h 62"/>
                <a:gd name="T24" fmla="*/ 61 w 62"/>
                <a:gd name="T25" fmla="*/ 30 h 62"/>
                <a:gd name="T26" fmla="*/ 1 w 62"/>
                <a:gd name="T27" fmla="*/ 30 h 62"/>
                <a:gd name="T28" fmla="*/ 5 w 62"/>
                <a:gd name="T29" fmla="*/ 32 h 62"/>
                <a:gd name="T30" fmla="*/ 52 w 62"/>
                <a:gd name="T31" fmla="*/ 43 h 62"/>
                <a:gd name="T32" fmla="*/ 57 w 62"/>
                <a:gd name="T33" fmla="*/ 47 h 62"/>
                <a:gd name="T34" fmla="*/ 54 w 62"/>
                <a:gd name="T35" fmla="*/ 43 h 62"/>
                <a:gd name="T36" fmla="*/ 10 w 62"/>
                <a:gd name="T37" fmla="*/ 18 h 62"/>
                <a:gd name="T38" fmla="*/ 4 w 62"/>
                <a:gd name="T39" fmla="*/ 15 h 62"/>
                <a:gd name="T40" fmla="*/ 45 w 62"/>
                <a:gd name="T41" fmla="*/ 52 h 62"/>
                <a:gd name="T42" fmla="*/ 45 w 62"/>
                <a:gd name="T43" fmla="*/ 57 h 62"/>
                <a:gd name="T44" fmla="*/ 47 w 62"/>
                <a:gd name="T45" fmla="*/ 56 h 62"/>
                <a:gd name="T46" fmla="*/ 30 w 62"/>
                <a:gd name="T47" fmla="*/ 56 h 62"/>
                <a:gd name="T48" fmla="*/ 32 w 62"/>
                <a:gd name="T49" fmla="*/ 61 h 62"/>
                <a:gd name="T50" fmla="*/ 17 w 62"/>
                <a:gd name="T51" fmla="*/ 9 h 62"/>
                <a:gd name="T52" fmla="*/ 19 w 62"/>
                <a:gd name="T53" fmla="*/ 8 h 62"/>
                <a:gd name="T54" fmla="*/ 15 w 62"/>
                <a:gd name="T55" fmla="*/ 5 h 62"/>
                <a:gd name="T56" fmla="*/ 32 w 62"/>
                <a:gd name="T57" fmla="*/ 5 h 62"/>
                <a:gd name="T58" fmla="*/ 30 w 62"/>
                <a:gd name="T59" fmla="*/ 1 h 62"/>
                <a:gd name="T60" fmla="*/ 53 w 62"/>
                <a:gd name="T61" fmla="*/ 30 h 62"/>
                <a:gd name="T62" fmla="*/ 29 w 62"/>
                <a:gd name="T63" fmla="*/ 53 h 62"/>
                <a:gd name="T64" fmla="*/ 14 w 62"/>
                <a:gd name="T65" fmla="*/ 19 h 62"/>
                <a:gd name="T66" fmla="*/ 48 w 62"/>
                <a:gd name="T67" fmla="*/ 19 h 62"/>
                <a:gd name="T68" fmla="*/ 46 w 62"/>
                <a:gd name="T69" fmla="*/ 22 h 62"/>
                <a:gd name="T70" fmla="*/ 46 w 62"/>
                <a:gd name="T71" fmla="*/ 22 h 62"/>
                <a:gd name="T72" fmla="*/ 39 w 62"/>
                <a:gd name="T73" fmla="*/ 27 h 62"/>
                <a:gd name="T74" fmla="*/ 31 w 62"/>
                <a:gd name="T75" fmla="*/ 48 h 62"/>
                <a:gd name="T76" fmla="*/ 36 w 62"/>
                <a:gd name="T77" fmla="*/ 27 h 62"/>
                <a:gd name="T78" fmla="*/ 36 w 62"/>
                <a:gd name="T79" fmla="*/ 27 h 62"/>
                <a:gd name="T80" fmla="*/ 23 w 62"/>
                <a:gd name="T81" fmla="*/ 27 h 62"/>
                <a:gd name="T82" fmla="*/ 21 w 62"/>
                <a:gd name="T83" fmla="*/ 27 h 62"/>
                <a:gd name="T84" fmla="*/ 28 w 62"/>
                <a:gd name="T85" fmla="*/ 47 h 62"/>
                <a:gd name="T86" fmla="*/ 28 w 62"/>
                <a:gd name="T87" fmla="*/ 47 h 62"/>
                <a:gd name="T88" fmla="*/ 39 w 62"/>
                <a:gd name="T89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62">
                  <a:moveTo>
                    <a:pt x="43" y="9"/>
                  </a:moveTo>
                  <a:cubicBezTo>
                    <a:pt x="43" y="9"/>
                    <a:pt x="43" y="9"/>
                    <a:pt x="43" y="8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6" y="4"/>
                    <a:pt x="46" y="4"/>
                  </a:cubicBezTo>
                  <a:cubicBezTo>
                    <a:pt x="47" y="4"/>
                    <a:pt x="47" y="5"/>
                    <a:pt x="47" y="5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9"/>
                    <a:pt x="44" y="10"/>
                    <a:pt x="44" y="10"/>
                  </a:cubicBezTo>
                  <a:cubicBezTo>
                    <a:pt x="43" y="10"/>
                    <a:pt x="43" y="9"/>
                    <a:pt x="43" y="9"/>
                  </a:cubicBezTo>
                  <a:close/>
                  <a:moveTo>
                    <a:pt x="17" y="52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7" y="57"/>
                    <a:pt x="17" y="5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18" y="52"/>
                    <a:pt x="18" y="52"/>
                    <a:pt x="17" y="52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5"/>
                  </a:cubicBezTo>
                  <a:cubicBezTo>
                    <a:pt x="57" y="15"/>
                    <a:pt x="57" y="14"/>
                    <a:pt x="56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2" y="19"/>
                    <a:pt x="53" y="19"/>
                    <a:pt x="53" y="19"/>
                  </a:cubicBezTo>
                  <a:close/>
                  <a:moveTo>
                    <a:pt x="8" y="43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4" y="46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9" y="42"/>
                    <a:pt x="9" y="42"/>
                    <a:pt x="8" y="43"/>
                  </a:cubicBezTo>
                  <a:close/>
                  <a:moveTo>
                    <a:pt x="61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5" y="30"/>
                    <a:pt x="55" y="31"/>
                  </a:cubicBezTo>
                  <a:cubicBezTo>
                    <a:pt x="55" y="31"/>
                    <a:pt x="56" y="32"/>
                    <a:pt x="5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2" y="31"/>
                    <a:pt x="62" y="31"/>
                  </a:cubicBezTo>
                  <a:cubicBezTo>
                    <a:pt x="62" y="30"/>
                    <a:pt x="61" y="30"/>
                    <a:pt x="61" y="30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5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1"/>
                    <a:pt x="6" y="31"/>
                  </a:cubicBezTo>
                  <a:close/>
                  <a:moveTo>
                    <a:pt x="54" y="43"/>
                  </a:moveTo>
                  <a:cubicBezTo>
                    <a:pt x="53" y="42"/>
                    <a:pt x="52" y="42"/>
                    <a:pt x="52" y="43"/>
                  </a:cubicBezTo>
                  <a:cubicBezTo>
                    <a:pt x="52" y="43"/>
                    <a:pt x="52" y="44"/>
                    <a:pt x="53" y="44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8" y="46"/>
                    <a:pt x="58" y="46"/>
                  </a:cubicBezTo>
                  <a:cubicBezTo>
                    <a:pt x="58" y="46"/>
                    <a:pt x="58" y="45"/>
                    <a:pt x="57" y="45"/>
                  </a:cubicBezTo>
                  <a:lnTo>
                    <a:pt x="54" y="43"/>
                  </a:lnTo>
                  <a:close/>
                  <a:moveTo>
                    <a:pt x="8" y="19"/>
                  </a:move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7"/>
                    <a:pt x="9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lnTo>
                    <a:pt x="8" y="19"/>
                  </a:lnTo>
                  <a:close/>
                  <a:moveTo>
                    <a:pt x="45" y="52"/>
                  </a:moveTo>
                  <a:cubicBezTo>
                    <a:pt x="44" y="52"/>
                    <a:pt x="44" y="52"/>
                    <a:pt x="43" y="52"/>
                  </a:cubicBezTo>
                  <a:cubicBezTo>
                    <a:pt x="43" y="52"/>
                    <a:pt x="43" y="53"/>
                    <a:pt x="43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7" y="57"/>
                    <a:pt x="47" y="57"/>
                    <a:pt x="47" y="56"/>
                  </a:cubicBezTo>
                  <a:lnTo>
                    <a:pt x="45" y="52"/>
                  </a:lnTo>
                  <a:close/>
                  <a:moveTo>
                    <a:pt x="31" y="55"/>
                  </a:moveTo>
                  <a:cubicBezTo>
                    <a:pt x="30" y="55"/>
                    <a:pt x="30" y="56"/>
                    <a:pt x="30" y="56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31" y="62"/>
                  </a:cubicBezTo>
                  <a:cubicBezTo>
                    <a:pt x="31" y="62"/>
                    <a:pt x="32" y="61"/>
                    <a:pt x="32" y="6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1" y="55"/>
                    <a:pt x="31" y="55"/>
                  </a:cubicBezTo>
                  <a:close/>
                  <a:moveTo>
                    <a:pt x="17" y="9"/>
                  </a:moveTo>
                  <a:cubicBezTo>
                    <a:pt x="17" y="9"/>
                    <a:pt x="18" y="10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lnTo>
                    <a:pt x="17" y="9"/>
                  </a:lnTo>
                  <a:close/>
                  <a:moveTo>
                    <a:pt x="31" y="6"/>
                  </a:moveTo>
                  <a:cubicBezTo>
                    <a:pt x="31" y="6"/>
                    <a:pt x="32" y="6"/>
                    <a:pt x="32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6"/>
                    <a:pt x="30" y="6"/>
                    <a:pt x="31" y="6"/>
                  </a:cubicBezTo>
                  <a:close/>
                  <a:moveTo>
                    <a:pt x="53" y="30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1" y="53"/>
                    <a:pt x="31" y="53"/>
                  </a:cubicBezTo>
                  <a:cubicBezTo>
                    <a:pt x="30" y="53"/>
                    <a:pt x="30" y="53"/>
                    <a:pt x="29" y="5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8"/>
                    <a:pt x="9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5" y="18"/>
                    <a:pt x="1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9"/>
                    <a:pt x="48" y="1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8"/>
                    <a:pt x="54" y="29"/>
                    <a:pt x="53" y="30"/>
                  </a:cubicBezTo>
                  <a:close/>
                  <a:moveTo>
                    <a:pt x="46" y="22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50" y="27"/>
                    <a:pt x="50" y="27"/>
                    <a:pt x="50" y="27"/>
                  </a:cubicBezTo>
                  <a:lnTo>
                    <a:pt x="46" y="22"/>
                  </a:lnTo>
                  <a:close/>
                  <a:moveTo>
                    <a:pt x="4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44" y="21"/>
                  </a:lnTo>
                  <a:close/>
                  <a:moveTo>
                    <a:pt x="25" y="29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7" y="29"/>
                    <a:pt x="37" y="29"/>
                    <a:pt x="37" y="29"/>
                  </a:cubicBezTo>
                  <a:lnTo>
                    <a:pt x="25" y="29"/>
                  </a:lnTo>
                  <a:close/>
                  <a:moveTo>
                    <a:pt x="36" y="2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26" y="27"/>
                    <a:pt x="26" y="27"/>
                    <a:pt x="26" y="27"/>
                  </a:cubicBezTo>
                  <a:lnTo>
                    <a:pt x="36" y="27"/>
                  </a:lnTo>
                  <a:close/>
                  <a:moveTo>
                    <a:pt x="2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3" y="27"/>
                    <a:pt x="23" y="27"/>
                    <a:pt x="23" y="27"/>
                  </a:cubicBezTo>
                  <a:lnTo>
                    <a:pt x="28" y="21"/>
                  </a:lnTo>
                  <a:close/>
                  <a:moveTo>
                    <a:pt x="12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2" y="27"/>
                  </a:lnTo>
                  <a:close/>
                  <a:moveTo>
                    <a:pt x="28" y="47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28" y="47"/>
                  </a:lnTo>
                  <a:close/>
                  <a:moveTo>
                    <a:pt x="33" y="47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39" y="29"/>
                    <a:pt x="39" y="29"/>
                    <a:pt x="39" y="29"/>
                  </a:cubicBezTo>
                  <a:lnTo>
                    <a:pt x="33" y="4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9" name="Freeform 16"/>
            <p:cNvSpPr>
              <a:spLocks noEditPoints="1"/>
            </p:cNvSpPr>
            <p:nvPr/>
          </p:nvSpPr>
          <p:spPr bwMode="auto">
            <a:xfrm>
              <a:off x="5908559" y="1717795"/>
              <a:ext cx="315706" cy="348087"/>
            </a:xfrm>
            <a:custGeom>
              <a:avLst/>
              <a:gdLst>
                <a:gd name="T0" fmla="*/ 33 w 66"/>
                <a:gd name="T1" fmla="*/ 0 h 73"/>
                <a:gd name="T2" fmla="*/ 26 w 66"/>
                <a:gd name="T3" fmla="*/ 6 h 73"/>
                <a:gd name="T4" fmla="*/ 39 w 66"/>
                <a:gd name="T5" fmla="*/ 7 h 73"/>
                <a:gd name="T6" fmla="*/ 28 w 66"/>
                <a:gd name="T7" fmla="*/ 5 h 73"/>
                <a:gd name="T8" fmla="*/ 33 w 66"/>
                <a:gd name="T9" fmla="*/ 1 h 73"/>
                <a:gd name="T10" fmla="*/ 28 w 66"/>
                <a:gd name="T11" fmla="*/ 5 h 73"/>
                <a:gd name="T12" fmla="*/ 50 w 66"/>
                <a:gd name="T13" fmla="*/ 13 h 73"/>
                <a:gd name="T14" fmla="*/ 55 w 66"/>
                <a:gd name="T15" fmla="*/ 15 h 73"/>
                <a:gd name="T16" fmla="*/ 54 w 66"/>
                <a:gd name="T17" fmla="*/ 8 h 73"/>
                <a:gd name="T18" fmla="*/ 45 w 66"/>
                <a:gd name="T19" fmla="*/ 8 h 73"/>
                <a:gd name="T20" fmla="*/ 49 w 66"/>
                <a:gd name="T21" fmla="*/ 11 h 73"/>
                <a:gd name="T22" fmla="*/ 33 w 66"/>
                <a:gd name="T23" fmla="*/ 7 h 73"/>
                <a:gd name="T24" fmla="*/ 17 w 66"/>
                <a:gd name="T25" fmla="*/ 12 h 73"/>
                <a:gd name="T26" fmla="*/ 21 w 66"/>
                <a:gd name="T27" fmla="*/ 8 h 73"/>
                <a:gd name="T28" fmla="*/ 14 w 66"/>
                <a:gd name="T29" fmla="*/ 6 h 73"/>
                <a:gd name="T30" fmla="*/ 10 w 66"/>
                <a:gd name="T31" fmla="*/ 15 h 73"/>
                <a:gd name="T32" fmla="*/ 15 w 66"/>
                <a:gd name="T33" fmla="*/ 12 h 73"/>
                <a:gd name="T34" fmla="*/ 15 w 66"/>
                <a:gd name="T35" fmla="*/ 13 h 73"/>
                <a:gd name="T36" fmla="*/ 0 w 66"/>
                <a:gd name="T37" fmla="*/ 35 h 73"/>
                <a:gd name="T38" fmla="*/ 4 w 66"/>
                <a:gd name="T39" fmla="*/ 43 h 73"/>
                <a:gd name="T40" fmla="*/ 14 w 66"/>
                <a:gd name="T41" fmla="*/ 60 h 73"/>
                <a:gd name="T42" fmla="*/ 11 w 66"/>
                <a:gd name="T43" fmla="*/ 68 h 73"/>
                <a:gd name="T44" fmla="*/ 12 w 66"/>
                <a:gd name="T45" fmla="*/ 73 h 73"/>
                <a:gd name="T46" fmla="*/ 15 w 66"/>
                <a:gd name="T47" fmla="*/ 70 h 73"/>
                <a:gd name="T48" fmla="*/ 20 w 66"/>
                <a:gd name="T49" fmla="*/ 63 h 73"/>
                <a:gd name="T50" fmla="*/ 46 w 66"/>
                <a:gd name="T51" fmla="*/ 63 h 73"/>
                <a:gd name="T52" fmla="*/ 52 w 66"/>
                <a:gd name="T53" fmla="*/ 70 h 73"/>
                <a:gd name="T54" fmla="*/ 57 w 66"/>
                <a:gd name="T55" fmla="*/ 71 h 73"/>
                <a:gd name="T56" fmla="*/ 56 w 66"/>
                <a:gd name="T57" fmla="*/ 67 h 73"/>
                <a:gd name="T58" fmla="*/ 62 w 66"/>
                <a:gd name="T59" fmla="*/ 43 h 73"/>
                <a:gd name="T60" fmla="*/ 66 w 66"/>
                <a:gd name="T61" fmla="*/ 35 h 73"/>
                <a:gd name="T62" fmla="*/ 2 w 66"/>
                <a:gd name="T63" fmla="*/ 38 h 73"/>
                <a:gd name="T64" fmla="*/ 3 w 66"/>
                <a:gd name="T65" fmla="*/ 32 h 73"/>
                <a:gd name="T66" fmla="*/ 3 w 66"/>
                <a:gd name="T67" fmla="*/ 41 h 73"/>
                <a:gd name="T68" fmla="*/ 47 w 66"/>
                <a:gd name="T69" fmla="*/ 8 h 73"/>
                <a:gd name="T70" fmla="*/ 53 w 66"/>
                <a:gd name="T71" fmla="*/ 10 h 73"/>
                <a:gd name="T72" fmla="*/ 47 w 66"/>
                <a:gd name="T73" fmla="*/ 8 h 73"/>
                <a:gd name="T74" fmla="*/ 12 w 66"/>
                <a:gd name="T75" fmla="*/ 10 h 73"/>
                <a:gd name="T76" fmla="*/ 17 w 66"/>
                <a:gd name="T77" fmla="*/ 7 h 73"/>
                <a:gd name="T78" fmla="*/ 11 w 66"/>
                <a:gd name="T79" fmla="*/ 13 h 73"/>
                <a:gd name="T80" fmla="*/ 12 w 66"/>
                <a:gd name="T81" fmla="*/ 66 h 73"/>
                <a:gd name="T82" fmla="*/ 17 w 66"/>
                <a:gd name="T83" fmla="*/ 64 h 73"/>
                <a:gd name="T84" fmla="*/ 53 w 66"/>
                <a:gd name="T85" fmla="*/ 66 h 73"/>
                <a:gd name="T86" fmla="*/ 48 w 66"/>
                <a:gd name="T87" fmla="*/ 64 h 73"/>
                <a:gd name="T88" fmla="*/ 53 w 66"/>
                <a:gd name="T89" fmla="*/ 66 h 73"/>
                <a:gd name="T90" fmla="*/ 6 w 66"/>
                <a:gd name="T91" fmla="*/ 37 h 73"/>
                <a:gd name="T92" fmla="*/ 60 w 66"/>
                <a:gd name="T93" fmla="*/ 37 h 73"/>
                <a:gd name="T94" fmla="*/ 64 w 66"/>
                <a:gd name="T95" fmla="*/ 38 h 73"/>
                <a:gd name="T96" fmla="*/ 62 w 66"/>
                <a:gd name="T97" fmla="*/ 37 h 73"/>
                <a:gd name="T98" fmla="*/ 64 w 66"/>
                <a:gd name="T99" fmla="*/ 35 h 73"/>
                <a:gd name="T100" fmla="*/ 33 w 66"/>
                <a:gd name="T101" fmla="*/ 12 h 73"/>
                <a:gd name="T102" fmla="*/ 33 w 66"/>
                <a:gd name="T103" fmla="*/ 61 h 73"/>
                <a:gd name="T104" fmla="*/ 33 w 66"/>
                <a:gd name="T105" fmla="*/ 12 h 73"/>
                <a:gd name="T106" fmla="*/ 10 w 66"/>
                <a:gd name="T107" fmla="*/ 37 h 73"/>
                <a:gd name="T108" fmla="*/ 56 w 66"/>
                <a:gd name="T109" fmla="*/ 37 h 73"/>
                <a:gd name="T110" fmla="*/ 36 w 66"/>
                <a:gd name="T111" fmla="*/ 35 h 73"/>
                <a:gd name="T112" fmla="*/ 49 w 66"/>
                <a:gd name="T113" fmla="*/ 38 h 73"/>
                <a:gd name="T114" fmla="*/ 32 w 66"/>
                <a:gd name="T115" fmla="*/ 40 h 73"/>
                <a:gd name="T116" fmla="*/ 31 w 66"/>
                <a:gd name="T117" fmla="*/ 32 h 73"/>
                <a:gd name="T118" fmla="*/ 34 w 66"/>
                <a:gd name="T119" fmla="*/ 16 h 73"/>
                <a:gd name="T120" fmla="*/ 36 w 66"/>
                <a:gd name="T121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" h="73">
                  <a:moveTo>
                    <a:pt x="39" y="6"/>
                  </a:moveTo>
                  <a:cubicBezTo>
                    <a:pt x="39" y="2"/>
                    <a:pt x="37" y="0"/>
                    <a:pt x="3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6" y="2"/>
                    <a:pt x="26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39" y="7"/>
                    <a:pt x="39" y="7"/>
                    <a:pt x="39" y="7"/>
                  </a:cubicBezTo>
                  <a:lnTo>
                    <a:pt x="39" y="6"/>
                  </a:lnTo>
                  <a:close/>
                  <a:moveTo>
                    <a:pt x="28" y="5"/>
                  </a:moveTo>
                  <a:cubicBezTo>
                    <a:pt x="28" y="3"/>
                    <a:pt x="30" y="1"/>
                    <a:pt x="32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5" y="1"/>
                    <a:pt x="37" y="3"/>
                    <a:pt x="38" y="5"/>
                  </a:cubicBezTo>
                  <a:lnTo>
                    <a:pt x="28" y="5"/>
                  </a:lnTo>
                  <a:close/>
                  <a:moveTo>
                    <a:pt x="62" y="30"/>
                  </a:moveTo>
                  <a:cubicBezTo>
                    <a:pt x="60" y="23"/>
                    <a:pt x="56" y="17"/>
                    <a:pt x="50" y="13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7" y="13"/>
                    <a:pt x="56" y="10"/>
                    <a:pt x="54" y="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9" y="5"/>
                    <a:pt x="46" y="6"/>
                    <a:pt x="45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9"/>
                    <a:pt x="39" y="7"/>
                    <a:pt x="33" y="7"/>
                  </a:cubicBezTo>
                  <a:cubicBezTo>
                    <a:pt x="27" y="7"/>
                    <a:pt x="21" y="9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6"/>
                    <a:pt x="17" y="5"/>
                    <a:pt x="14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9" y="10"/>
                    <a:pt x="9" y="13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0" y="17"/>
                    <a:pt x="5" y="23"/>
                    <a:pt x="4" y="30"/>
                  </a:cubicBezTo>
                  <a:cubicBezTo>
                    <a:pt x="2" y="31"/>
                    <a:pt x="0" y="33"/>
                    <a:pt x="0" y="3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5" y="50"/>
                    <a:pt x="9" y="56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4" y="65"/>
                    <a:pt x="28" y="66"/>
                    <a:pt x="33" y="66"/>
                  </a:cubicBezTo>
                  <a:cubicBezTo>
                    <a:pt x="37" y="66"/>
                    <a:pt x="42" y="65"/>
                    <a:pt x="46" y="63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7" y="56"/>
                    <a:pt x="60" y="50"/>
                    <a:pt x="62" y="43"/>
                  </a:cubicBezTo>
                  <a:cubicBezTo>
                    <a:pt x="64" y="43"/>
                    <a:pt x="66" y="41"/>
                    <a:pt x="66" y="38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3"/>
                    <a:pt x="64" y="31"/>
                    <a:pt x="62" y="30"/>
                  </a:cubicBezTo>
                  <a:close/>
                  <a:moveTo>
                    <a:pt x="2" y="38"/>
                  </a:move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3"/>
                    <a:pt x="3" y="32"/>
                  </a:cubicBezTo>
                  <a:cubicBezTo>
                    <a:pt x="3" y="34"/>
                    <a:pt x="3" y="35"/>
                    <a:pt x="3" y="37"/>
                  </a:cubicBezTo>
                  <a:cubicBezTo>
                    <a:pt x="3" y="38"/>
                    <a:pt x="3" y="40"/>
                    <a:pt x="3" y="41"/>
                  </a:cubicBezTo>
                  <a:cubicBezTo>
                    <a:pt x="2" y="41"/>
                    <a:pt x="2" y="40"/>
                    <a:pt x="2" y="38"/>
                  </a:cubicBezTo>
                  <a:close/>
                  <a:moveTo>
                    <a:pt x="47" y="8"/>
                  </a:moveTo>
                  <a:cubicBezTo>
                    <a:pt x="48" y="7"/>
                    <a:pt x="49" y="7"/>
                    <a:pt x="50" y="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0"/>
                    <a:pt x="55" y="12"/>
                    <a:pt x="54" y="13"/>
                  </a:cubicBezTo>
                  <a:lnTo>
                    <a:pt x="47" y="8"/>
                  </a:lnTo>
                  <a:close/>
                  <a:moveTo>
                    <a:pt x="11" y="13"/>
                  </a:moveTo>
                  <a:cubicBezTo>
                    <a:pt x="11" y="12"/>
                    <a:pt x="11" y="10"/>
                    <a:pt x="12" y="10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8" y="7"/>
                    <a:pt x="18" y="8"/>
                    <a:pt x="19" y="8"/>
                  </a:cubicBezTo>
                  <a:lnTo>
                    <a:pt x="11" y="13"/>
                  </a:lnTo>
                  <a:close/>
                  <a:moveTo>
                    <a:pt x="15" y="68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7" y="64"/>
                    <a:pt x="17" y="64"/>
                    <a:pt x="17" y="64"/>
                  </a:cubicBezTo>
                  <a:lnTo>
                    <a:pt x="15" y="68"/>
                  </a:lnTo>
                  <a:close/>
                  <a:moveTo>
                    <a:pt x="53" y="66"/>
                  </a:moveTo>
                  <a:cubicBezTo>
                    <a:pt x="51" y="68"/>
                    <a:pt x="51" y="68"/>
                    <a:pt x="51" y="68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50" y="62"/>
                    <a:pt x="50" y="62"/>
                    <a:pt x="50" y="62"/>
                  </a:cubicBezTo>
                  <a:lnTo>
                    <a:pt x="53" y="66"/>
                  </a:lnTo>
                  <a:close/>
                  <a:moveTo>
                    <a:pt x="33" y="64"/>
                  </a:moveTo>
                  <a:cubicBezTo>
                    <a:pt x="18" y="64"/>
                    <a:pt x="6" y="52"/>
                    <a:pt x="6" y="37"/>
                  </a:cubicBezTo>
                  <a:cubicBezTo>
                    <a:pt x="6" y="22"/>
                    <a:pt x="18" y="10"/>
                    <a:pt x="33" y="10"/>
                  </a:cubicBezTo>
                  <a:cubicBezTo>
                    <a:pt x="48" y="10"/>
                    <a:pt x="60" y="22"/>
                    <a:pt x="60" y="37"/>
                  </a:cubicBezTo>
                  <a:cubicBezTo>
                    <a:pt x="60" y="52"/>
                    <a:pt x="48" y="64"/>
                    <a:pt x="33" y="64"/>
                  </a:cubicBezTo>
                  <a:close/>
                  <a:moveTo>
                    <a:pt x="64" y="38"/>
                  </a:moveTo>
                  <a:cubicBezTo>
                    <a:pt x="64" y="40"/>
                    <a:pt x="63" y="41"/>
                    <a:pt x="62" y="41"/>
                  </a:cubicBezTo>
                  <a:cubicBezTo>
                    <a:pt x="62" y="40"/>
                    <a:pt x="62" y="38"/>
                    <a:pt x="62" y="37"/>
                  </a:cubicBezTo>
                  <a:cubicBezTo>
                    <a:pt x="62" y="35"/>
                    <a:pt x="62" y="34"/>
                    <a:pt x="62" y="32"/>
                  </a:cubicBezTo>
                  <a:cubicBezTo>
                    <a:pt x="63" y="33"/>
                    <a:pt x="64" y="34"/>
                    <a:pt x="64" y="35"/>
                  </a:cubicBezTo>
                  <a:lnTo>
                    <a:pt x="64" y="38"/>
                  </a:lnTo>
                  <a:close/>
                  <a:moveTo>
                    <a:pt x="33" y="12"/>
                  </a:moveTo>
                  <a:cubicBezTo>
                    <a:pt x="19" y="12"/>
                    <a:pt x="8" y="23"/>
                    <a:pt x="8" y="37"/>
                  </a:cubicBezTo>
                  <a:cubicBezTo>
                    <a:pt x="8" y="50"/>
                    <a:pt x="19" y="61"/>
                    <a:pt x="33" y="61"/>
                  </a:cubicBezTo>
                  <a:cubicBezTo>
                    <a:pt x="46" y="61"/>
                    <a:pt x="57" y="50"/>
                    <a:pt x="57" y="37"/>
                  </a:cubicBezTo>
                  <a:cubicBezTo>
                    <a:pt x="57" y="23"/>
                    <a:pt x="46" y="12"/>
                    <a:pt x="33" y="12"/>
                  </a:cubicBezTo>
                  <a:close/>
                  <a:moveTo>
                    <a:pt x="33" y="60"/>
                  </a:moveTo>
                  <a:cubicBezTo>
                    <a:pt x="20" y="60"/>
                    <a:pt x="10" y="49"/>
                    <a:pt x="10" y="37"/>
                  </a:cubicBezTo>
                  <a:cubicBezTo>
                    <a:pt x="10" y="24"/>
                    <a:pt x="20" y="14"/>
                    <a:pt x="33" y="14"/>
                  </a:cubicBezTo>
                  <a:cubicBezTo>
                    <a:pt x="45" y="14"/>
                    <a:pt x="56" y="24"/>
                    <a:pt x="56" y="37"/>
                  </a:cubicBezTo>
                  <a:cubicBezTo>
                    <a:pt x="56" y="49"/>
                    <a:pt x="45" y="60"/>
                    <a:pt x="33" y="60"/>
                  </a:cubicBezTo>
                  <a:close/>
                  <a:moveTo>
                    <a:pt x="36" y="3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40"/>
                    <a:pt x="34" y="40"/>
                    <a:pt x="32" y="40"/>
                  </a:cubicBezTo>
                  <a:cubicBezTo>
                    <a:pt x="30" y="40"/>
                    <a:pt x="28" y="39"/>
                    <a:pt x="28" y="36"/>
                  </a:cubicBezTo>
                  <a:cubicBezTo>
                    <a:pt x="28" y="34"/>
                    <a:pt x="29" y="33"/>
                    <a:pt x="31" y="3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3"/>
                    <a:pt x="36" y="34"/>
                    <a:pt x="36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0" name="Freeform 62"/>
            <p:cNvSpPr>
              <a:spLocks noEditPoints="1"/>
            </p:cNvSpPr>
            <p:nvPr/>
          </p:nvSpPr>
          <p:spPr bwMode="auto">
            <a:xfrm>
              <a:off x="5775182" y="3543823"/>
              <a:ext cx="292609" cy="338210"/>
            </a:xfrm>
            <a:custGeom>
              <a:avLst/>
              <a:gdLst>
                <a:gd name="T0" fmla="*/ 54 w 62"/>
                <a:gd name="T1" fmla="*/ 0 h 72"/>
                <a:gd name="T2" fmla="*/ 8 w 62"/>
                <a:gd name="T3" fmla="*/ 0 h 72"/>
                <a:gd name="T4" fmla="*/ 0 w 62"/>
                <a:gd name="T5" fmla="*/ 8 h 72"/>
                <a:gd name="T6" fmla="*/ 0 w 62"/>
                <a:gd name="T7" fmla="*/ 64 h 72"/>
                <a:gd name="T8" fmla="*/ 8 w 62"/>
                <a:gd name="T9" fmla="*/ 72 h 72"/>
                <a:gd name="T10" fmla="*/ 54 w 62"/>
                <a:gd name="T11" fmla="*/ 72 h 72"/>
                <a:gd name="T12" fmla="*/ 62 w 62"/>
                <a:gd name="T13" fmla="*/ 64 h 72"/>
                <a:gd name="T14" fmla="*/ 62 w 62"/>
                <a:gd name="T15" fmla="*/ 8 h 72"/>
                <a:gd name="T16" fmla="*/ 54 w 62"/>
                <a:gd name="T17" fmla="*/ 0 h 72"/>
                <a:gd name="T18" fmla="*/ 8 w 62"/>
                <a:gd name="T19" fmla="*/ 3 h 72"/>
                <a:gd name="T20" fmla="*/ 54 w 62"/>
                <a:gd name="T21" fmla="*/ 3 h 72"/>
                <a:gd name="T22" fmla="*/ 59 w 62"/>
                <a:gd name="T23" fmla="*/ 8 h 72"/>
                <a:gd name="T24" fmla="*/ 59 w 62"/>
                <a:gd name="T25" fmla="*/ 64 h 72"/>
                <a:gd name="T26" fmla="*/ 54 w 62"/>
                <a:gd name="T27" fmla="*/ 69 h 72"/>
                <a:gd name="T28" fmla="*/ 8 w 62"/>
                <a:gd name="T29" fmla="*/ 69 h 72"/>
                <a:gd name="T30" fmla="*/ 3 w 62"/>
                <a:gd name="T31" fmla="*/ 64 h 72"/>
                <a:gd name="T32" fmla="*/ 3 w 62"/>
                <a:gd name="T33" fmla="*/ 8 h 72"/>
                <a:gd name="T34" fmla="*/ 8 w 62"/>
                <a:gd name="T35" fmla="*/ 3 h 72"/>
                <a:gd name="T36" fmla="*/ 7 w 62"/>
                <a:gd name="T37" fmla="*/ 62 h 72"/>
                <a:gd name="T38" fmla="*/ 55 w 62"/>
                <a:gd name="T39" fmla="*/ 62 h 72"/>
                <a:gd name="T40" fmla="*/ 56 w 62"/>
                <a:gd name="T41" fmla="*/ 61 h 72"/>
                <a:gd name="T42" fmla="*/ 56 w 62"/>
                <a:gd name="T43" fmla="*/ 7 h 72"/>
                <a:gd name="T44" fmla="*/ 55 w 62"/>
                <a:gd name="T45" fmla="*/ 6 h 72"/>
                <a:gd name="T46" fmla="*/ 7 w 62"/>
                <a:gd name="T47" fmla="*/ 6 h 72"/>
                <a:gd name="T48" fmla="*/ 6 w 62"/>
                <a:gd name="T49" fmla="*/ 7 h 72"/>
                <a:gd name="T50" fmla="*/ 6 w 62"/>
                <a:gd name="T51" fmla="*/ 61 h 72"/>
                <a:gd name="T52" fmla="*/ 7 w 62"/>
                <a:gd name="T53" fmla="*/ 62 h 72"/>
                <a:gd name="T54" fmla="*/ 8 w 62"/>
                <a:gd name="T55" fmla="*/ 8 h 72"/>
                <a:gd name="T56" fmla="*/ 54 w 62"/>
                <a:gd name="T57" fmla="*/ 8 h 72"/>
                <a:gd name="T58" fmla="*/ 54 w 62"/>
                <a:gd name="T59" fmla="*/ 60 h 72"/>
                <a:gd name="T60" fmla="*/ 8 w 62"/>
                <a:gd name="T61" fmla="*/ 60 h 72"/>
                <a:gd name="T62" fmla="*/ 8 w 62"/>
                <a:gd name="T63" fmla="*/ 8 h 72"/>
                <a:gd name="T64" fmla="*/ 33 w 62"/>
                <a:gd name="T65" fmla="*/ 66 h 72"/>
                <a:gd name="T66" fmla="*/ 31 w 62"/>
                <a:gd name="T67" fmla="*/ 68 h 72"/>
                <a:gd name="T68" fmla="*/ 29 w 62"/>
                <a:gd name="T69" fmla="*/ 66 h 72"/>
                <a:gd name="T70" fmla="*/ 31 w 62"/>
                <a:gd name="T71" fmla="*/ 64 h 72"/>
                <a:gd name="T72" fmla="*/ 33 w 62"/>
                <a:gd name="T73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" h="72">
                  <a:moveTo>
                    <a:pt x="54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8"/>
                    <a:pt x="4" y="72"/>
                    <a:pt x="8" y="72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58" y="72"/>
                    <a:pt x="62" y="68"/>
                    <a:pt x="62" y="64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3"/>
                    <a:pt x="58" y="0"/>
                    <a:pt x="54" y="0"/>
                  </a:cubicBezTo>
                  <a:close/>
                  <a:moveTo>
                    <a:pt x="8" y="3"/>
                  </a:moveTo>
                  <a:cubicBezTo>
                    <a:pt x="54" y="3"/>
                    <a:pt x="54" y="3"/>
                    <a:pt x="54" y="3"/>
                  </a:cubicBezTo>
                  <a:cubicBezTo>
                    <a:pt x="56" y="3"/>
                    <a:pt x="59" y="5"/>
                    <a:pt x="59" y="8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7"/>
                    <a:pt x="56" y="69"/>
                    <a:pt x="54" y="69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5" y="69"/>
                    <a:pt x="3" y="67"/>
                    <a:pt x="3" y="64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5"/>
                    <a:pt x="5" y="3"/>
                    <a:pt x="8" y="3"/>
                  </a:cubicBezTo>
                  <a:close/>
                  <a:moveTo>
                    <a:pt x="7" y="62"/>
                  </a:move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6" y="61"/>
                    <a:pt x="56" y="61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6"/>
                    <a:pt x="55" y="6"/>
                    <a:pt x="55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6" y="61"/>
                    <a:pt x="7" y="62"/>
                    <a:pt x="7" y="62"/>
                  </a:cubicBezTo>
                  <a:close/>
                  <a:moveTo>
                    <a:pt x="8" y="8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8" y="60"/>
                    <a:pt x="8" y="60"/>
                    <a:pt x="8" y="60"/>
                  </a:cubicBezTo>
                  <a:lnTo>
                    <a:pt x="8" y="8"/>
                  </a:lnTo>
                  <a:close/>
                  <a:moveTo>
                    <a:pt x="33" y="66"/>
                  </a:moveTo>
                  <a:cubicBezTo>
                    <a:pt x="33" y="67"/>
                    <a:pt x="32" y="68"/>
                    <a:pt x="31" y="68"/>
                  </a:cubicBezTo>
                  <a:cubicBezTo>
                    <a:pt x="30" y="68"/>
                    <a:pt x="29" y="67"/>
                    <a:pt x="29" y="66"/>
                  </a:cubicBezTo>
                  <a:cubicBezTo>
                    <a:pt x="29" y="65"/>
                    <a:pt x="30" y="64"/>
                    <a:pt x="31" y="64"/>
                  </a:cubicBezTo>
                  <a:cubicBezTo>
                    <a:pt x="32" y="64"/>
                    <a:pt x="33" y="65"/>
                    <a:pt x="33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1" name="Freeform 15"/>
            <p:cNvSpPr>
              <a:spLocks noEditPoints="1"/>
            </p:cNvSpPr>
            <p:nvPr/>
          </p:nvSpPr>
          <p:spPr bwMode="auto">
            <a:xfrm>
              <a:off x="4459828" y="2887534"/>
              <a:ext cx="428644" cy="305865"/>
            </a:xfrm>
            <a:custGeom>
              <a:avLst/>
              <a:gdLst>
                <a:gd name="T0" fmla="*/ 9 w 84"/>
                <a:gd name="T1" fmla="*/ 37 h 60"/>
                <a:gd name="T2" fmla="*/ 74 w 84"/>
                <a:gd name="T3" fmla="*/ 37 h 60"/>
                <a:gd name="T4" fmla="*/ 10 w 84"/>
                <a:gd name="T5" fmla="*/ 5 h 60"/>
                <a:gd name="T6" fmla="*/ 11 w 84"/>
                <a:gd name="T7" fmla="*/ 7 h 60"/>
                <a:gd name="T8" fmla="*/ 32 w 84"/>
                <a:gd name="T9" fmla="*/ 24 h 60"/>
                <a:gd name="T10" fmla="*/ 33 w 84"/>
                <a:gd name="T11" fmla="*/ 25 h 60"/>
                <a:gd name="T12" fmla="*/ 34 w 84"/>
                <a:gd name="T13" fmla="*/ 29 h 60"/>
                <a:gd name="T14" fmla="*/ 37 w 84"/>
                <a:gd name="T15" fmla="*/ 29 h 60"/>
                <a:gd name="T16" fmla="*/ 37 w 84"/>
                <a:gd name="T17" fmla="*/ 31 h 60"/>
                <a:gd name="T18" fmla="*/ 41 w 84"/>
                <a:gd name="T19" fmla="*/ 32 h 60"/>
                <a:gd name="T20" fmla="*/ 43 w 84"/>
                <a:gd name="T21" fmla="*/ 32 h 60"/>
                <a:gd name="T22" fmla="*/ 47 w 84"/>
                <a:gd name="T23" fmla="*/ 30 h 60"/>
                <a:gd name="T24" fmla="*/ 48 w 84"/>
                <a:gd name="T25" fmla="*/ 29 h 60"/>
                <a:gd name="T26" fmla="*/ 51 w 84"/>
                <a:gd name="T27" fmla="*/ 27 h 60"/>
                <a:gd name="T28" fmla="*/ 50 w 84"/>
                <a:gd name="T29" fmla="*/ 25 h 60"/>
                <a:gd name="T30" fmla="*/ 52 w 84"/>
                <a:gd name="T31" fmla="*/ 23 h 60"/>
                <a:gd name="T32" fmla="*/ 51 w 84"/>
                <a:gd name="T33" fmla="*/ 20 h 60"/>
                <a:gd name="T34" fmla="*/ 50 w 84"/>
                <a:gd name="T35" fmla="*/ 18 h 60"/>
                <a:gd name="T36" fmla="*/ 49 w 84"/>
                <a:gd name="T37" fmla="*/ 15 h 60"/>
                <a:gd name="T38" fmla="*/ 47 w 84"/>
                <a:gd name="T39" fmla="*/ 15 h 60"/>
                <a:gd name="T40" fmla="*/ 46 w 84"/>
                <a:gd name="T41" fmla="*/ 13 h 60"/>
                <a:gd name="T42" fmla="*/ 42 w 84"/>
                <a:gd name="T43" fmla="*/ 13 h 60"/>
                <a:gd name="T44" fmla="*/ 40 w 84"/>
                <a:gd name="T45" fmla="*/ 12 h 60"/>
                <a:gd name="T46" fmla="*/ 37 w 84"/>
                <a:gd name="T47" fmla="*/ 14 h 60"/>
                <a:gd name="T48" fmla="*/ 35 w 84"/>
                <a:gd name="T49" fmla="*/ 14 h 60"/>
                <a:gd name="T50" fmla="*/ 33 w 84"/>
                <a:gd name="T51" fmla="*/ 18 h 60"/>
                <a:gd name="T52" fmla="*/ 33 w 84"/>
                <a:gd name="T53" fmla="*/ 20 h 60"/>
                <a:gd name="T54" fmla="*/ 31 w 84"/>
                <a:gd name="T55" fmla="*/ 22 h 60"/>
                <a:gd name="T56" fmla="*/ 33 w 84"/>
                <a:gd name="T57" fmla="*/ 22 h 60"/>
                <a:gd name="T58" fmla="*/ 35 w 84"/>
                <a:gd name="T59" fmla="*/ 17 h 60"/>
                <a:gd name="T60" fmla="*/ 39 w 84"/>
                <a:gd name="T61" fmla="*/ 14 h 60"/>
                <a:gd name="T62" fmla="*/ 45 w 84"/>
                <a:gd name="T63" fmla="*/ 14 h 60"/>
                <a:gd name="T64" fmla="*/ 49 w 84"/>
                <a:gd name="T65" fmla="*/ 17 h 60"/>
                <a:gd name="T66" fmla="*/ 50 w 84"/>
                <a:gd name="T67" fmla="*/ 22 h 60"/>
                <a:gd name="T68" fmla="*/ 49 w 84"/>
                <a:gd name="T69" fmla="*/ 26 h 60"/>
                <a:gd name="T70" fmla="*/ 45 w 84"/>
                <a:gd name="T71" fmla="*/ 30 h 60"/>
                <a:gd name="T72" fmla="*/ 39 w 84"/>
                <a:gd name="T73" fmla="*/ 30 h 60"/>
                <a:gd name="T74" fmla="*/ 35 w 84"/>
                <a:gd name="T75" fmla="*/ 27 h 60"/>
                <a:gd name="T76" fmla="*/ 33 w 84"/>
                <a:gd name="T77" fmla="*/ 22 h 60"/>
                <a:gd name="T78" fmla="*/ 42 w 84"/>
                <a:gd name="T79" fmla="*/ 27 h 60"/>
                <a:gd name="T80" fmla="*/ 37 w 84"/>
                <a:gd name="T81" fmla="*/ 22 h 60"/>
                <a:gd name="T82" fmla="*/ 44 w 84"/>
                <a:gd name="T83" fmla="*/ 22 h 60"/>
                <a:gd name="T84" fmla="*/ 42 w 84"/>
                <a:gd name="T85" fmla="*/ 19 h 60"/>
                <a:gd name="T86" fmla="*/ 79 w 84"/>
                <a:gd name="T87" fmla="*/ 6 h 60"/>
                <a:gd name="T88" fmla="*/ 5 w 84"/>
                <a:gd name="T89" fmla="*/ 6 h 60"/>
                <a:gd name="T90" fmla="*/ 0 w 84"/>
                <a:gd name="T91" fmla="*/ 51 h 60"/>
                <a:gd name="T92" fmla="*/ 0 w 84"/>
                <a:gd name="T93" fmla="*/ 55 h 60"/>
                <a:gd name="T94" fmla="*/ 84 w 84"/>
                <a:gd name="T95" fmla="*/ 55 h 60"/>
                <a:gd name="T96" fmla="*/ 76 w 84"/>
                <a:gd name="T97" fmla="*/ 57 h 60"/>
                <a:gd name="T98" fmla="*/ 3 w 84"/>
                <a:gd name="T99" fmla="*/ 53 h 60"/>
                <a:gd name="T100" fmla="*/ 30 w 84"/>
                <a:gd name="T101" fmla="*/ 56 h 60"/>
                <a:gd name="T102" fmla="*/ 54 w 84"/>
                <a:gd name="T103" fmla="*/ 53 h 60"/>
                <a:gd name="T104" fmla="*/ 76 w 84"/>
                <a:gd name="T105" fmla="*/ 57 h 60"/>
                <a:gd name="T106" fmla="*/ 52 w 84"/>
                <a:gd name="T107" fmla="*/ 54 h 60"/>
                <a:gd name="T108" fmla="*/ 53 w 84"/>
                <a:gd name="T109" fmla="*/ 51 h 60"/>
                <a:gd name="T110" fmla="*/ 7 w 84"/>
                <a:gd name="T111" fmla="*/ 43 h 60"/>
                <a:gd name="T112" fmla="*/ 53 w 84"/>
                <a:gd name="T113" fmla="*/ 51 h 60"/>
                <a:gd name="T114" fmla="*/ 8 w 84"/>
                <a:gd name="T115" fmla="*/ 41 h 60"/>
                <a:gd name="T116" fmla="*/ 10 w 84"/>
                <a:gd name="T117" fmla="*/ 3 h 60"/>
                <a:gd name="T118" fmla="*/ 76 w 84"/>
                <a:gd name="T119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4" h="60">
                  <a:moveTo>
                    <a:pt x="10" y="5"/>
                  </a:moveTo>
                  <a:cubicBezTo>
                    <a:pt x="10" y="5"/>
                    <a:pt x="9" y="5"/>
                    <a:pt x="9" y="6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0" y="38"/>
                    <a:pt x="10" y="38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4" y="38"/>
                    <a:pt x="74" y="37"/>
                    <a:pt x="74" y="3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5"/>
                    <a:pt x="74" y="5"/>
                    <a:pt x="73" y="5"/>
                  </a:cubicBezTo>
                  <a:lnTo>
                    <a:pt x="10" y="5"/>
                  </a:lnTo>
                  <a:close/>
                  <a:moveTo>
                    <a:pt x="72" y="36"/>
                  </a:moveTo>
                  <a:cubicBezTo>
                    <a:pt x="11" y="36"/>
                    <a:pt x="11" y="36"/>
                    <a:pt x="11" y="3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72" y="7"/>
                    <a:pt x="72" y="7"/>
                    <a:pt x="72" y="7"/>
                  </a:cubicBezTo>
                  <a:lnTo>
                    <a:pt x="72" y="36"/>
                  </a:lnTo>
                  <a:close/>
                  <a:moveTo>
                    <a:pt x="32" y="24"/>
                  </a:move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4"/>
                    <a:pt x="34" y="25"/>
                  </a:cubicBezTo>
                  <a:cubicBezTo>
                    <a:pt x="34" y="25"/>
                    <a:pt x="34" y="25"/>
                    <a:pt x="33" y="25"/>
                  </a:cubicBezTo>
                  <a:cubicBezTo>
                    <a:pt x="33" y="25"/>
                    <a:pt x="33" y="26"/>
                    <a:pt x="33" y="26"/>
                  </a:cubicBezTo>
                  <a:cubicBezTo>
                    <a:pt x="33" y="26"/>
                    <a:pt x="33" y="26"/>
                    <a:pt x="33" y="27"/>
                  </a:cubicBezTo>
                  <a:cubicBezTo>
                    <a:pt x="33" y="28"/>
                    <a:pt x="34" y="28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6" y="29"/>
                    <a:pt x="36" y="29"/>
                  </a:cubicBezTo>
                  <a:cubicBezTo>
                    <a:pt x="36" y="29"/>
                    <a:pt x="36" y="28"/>
                    <a:pt x="37" y="29"/>
                  </a:cubicBezTo>
                  <a:cubicBezTo>
                    <a:pt x="37" y="29"/>
                    <a:pt x="37" y="29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8" y="31"/>
                    <a:pt x="39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1" y="32"/>
                    <a:pt x="41" y="32"/>
                  </a:cubicBezTo>
                  <a:cubicBezTo>
                    <a:pt x="41" y="32"/>
                    <a:pt x="41" y="31"/>
                    <a:pt x="41" y="31"/>
                  </a:cubicBezTo>
                  <a:cubicBezTo>
                    <a:pt x="41" y="30"/>
                    <a:pt x="42" y="30"/>
                    <a:pt x="42" y="31"/>
                  </a:cubicBezTo>
                  <a:cubicBezTo>
                    <a:pt x="42" y="31"/>
                    <a:pt x="43" y="32"/>
                    <a:pt x="43" y="32"/>
                  </a:cubicBezTo>
                  <a:cubicBezTo>
                    <a:pt x="43" y="32"/>
                    <a:pt x="43" y="32"/>
                    <a:pt x="44" y="32"/>
                  </a:cubicBezTo>
                  <a:cubicBezTo>
                    <a:pt x="44" y="32"/>
                    <a:pt x="45" y="31"/>
                    <a:pt x="46" y="31"/>
                  </a:cubicBezTo>
                  <a:cubicBezTo>
                    <a:pt x="46" y="31"/>
                    <a:pt x="47" y="31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29"/>
                    <a:pt x="47" y="29"/>
                    <a:pt x="47" y="29"/>
                  </a:cubicBezTo>
                  <a:cubicBezTo>
                    <a:pt x="47" y="28"/>
                    <a:pt x="47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8"/>
                    <a:pt x="50" y="28"/>
                    <a:pt x="51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4"/>
                    <a:pt x="50" y="24"/>
                    <a:pt x="51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2" y="24"/>
                    <a:pt x="52" y="24"/>
                    <a:pt x="52" y="23"/>
                  </a:cubicBezTo>
                  <a:cubicBezTo>
                    <a:pt x="52" y="23"/>
                    <a:pt x="52" y="22"/>
                    <a:pt x="52" y="22"/>
                  </a:cubicBezTo>
                  <a:cubicBezTo>
                    <a:pt x="52" y="21"/>
                    <a:pt x="52" y="21"/>
                    <a:pt x="52" y="20"/>
                  </a:cubicBezTo>
                  <a:cubicBezTo>
                    <a:pt x="52" y="20"/>
                    <a:pt x="52" y="20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19"/>
                    <a:pt x="50" y="19"/>
                  </a:cubicBezTo>
                  <a:cubicBezTo>
                    <a:pt x="50" y="19"/>
                    <a:pt x="50" y="19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1" y="18"/>
                    <a:pt x="51" y="17"/>
                    <a:pt x="51" y="17"/>
                  </a:cubicBezTo>
                  <a:cubicBezTo>
                    <a:pt x="50" y="16"/>
                    <a:pt x="50" y="15"/>
                    <a:pt x="49" y="15"/>
                  </a:cubicBezTo>
                  <a:cubicBezTo>
                    <a:pt x="49" y="15"/>
                    <a:pt x="49" y="14"/>
                    <a:pt x="48" y="14"/>
                  </a:cubicBezTo>
                  <a:cubicBezTo>
                    <a:pt x="48" y="14"/>
                    <a:pt x="48" y="15"/>
                    <a:pt x="48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6" y="14"/>
                    <a:pt x="47" y="14"/>
                  </a:cubicBezTo>
                  <a:cubicBezTo>
                    <a:pt x="47" y="14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5" y="12"/>
                    <a:pt x="44" y="12"/>
                    <a:pt x="44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2" y="12"/>
                    <a:pt x="42" y="13"/>
                  </a:cubicBezTo>
                  <a:cubicBezTo>
                    <a:pt x="42" y="13"/>
                    <a:pt x="41" y="13"/>
                    <a:pt x="41" y="13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9" y="12"/>
                    <a:pt x="38" y="12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5"/>
                    <a:pt x="37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5" y="14"/>
                    <a:pt x="35" y="14"/>
                  </a:cubicBezTo>
                  <a:cubicBezTo>
                    <a:pt x="35" y="14"/>
                    <a:pt x="35" y="15"/>
                    <a:pt x="34" y="15"/>
                  </a:cubicBezTo>
                  <a:cubicBezTo>
                    <a:pt x="34" y="15"/>
                    <a:pt x="33" y="16"/>
                    <a:pt x="33" y="17"/>
                  </a:cubicBezTo>
                  <a:cubicBezTo>
                    <a:pt x="33" y="17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20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lose/>
                  <a:moveTo>
                    <a:pt x="33" y="22"/>
                  </a:moveTo>
                  <a:cubicBezTo>
                    <a:pt x="34" y="21"/>
                    <a:pt x="35" y="21"/>
                    <a:pt x="35" y="20"/>
                  </a:cubicBezTo>
                  <a:cubicBezTo>
                    <a:pt x="36" y="19"/>
                    <a:pt x="36" y="18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7" y="17"/>
                    <a:pt x="38" y="17"/>
                  </a:cubicBezTo>
                  <a:cubicBezTo>
                    <a:pt x="39" y="16"/>
                    <a:pt x="39" y="15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5"/>
                    <a:pt x="41" y="15"/>
                    <a:pt x="42" y="15"/>
                  </a:cubicBezTo>
                  <a:cubicBezTo>
                    <a:pt x="43" y="15"/>
                    <a:pt x="44" y="15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4" y="15"/>
                    <a:pt x="45" y="16"/>
                    <a:pt x="46" y="17"/>
                  </a:cubicBezTo>
                  <a:cubicBezTo>
                    <a:pt x="46" y="17"/>
                    <a:pt x="47" y="17"/>
                    <a:pt x="48" y="17"/>
                  </a:cubicBezTo>
                  <a:cubicBezTo>
                    <a:pt x="48" y="17"/>
                    <a:pt x="48" y="17"/>
                    <a:pt x="49" y="17"/>
                  </a:cubicBezTo>
                  <a:cubicBezTo>
                    <a:pt x="48" y="18"/>
                    <a:pt x="48" y="19"/>
                    <a:pt x="48" y="20"/>
                  </a:cubicBezTo>
                  <a:cubicBezTo>
                    <a:pt x="48" y="21"/>
                    <a:pt x="49" y="21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8" y="23"/>
                    <a:pt x="48" y="24"/>
                  </a:cubicBezTo>
                  <a:cubicBezTo>
                    <a:pt x="48" y="25"/>
                    <a:pt x="48" y="26"/>
                    <a:pt x="49" y="26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6" y="27"/>
                    <a:pt x="46" y="27"/>
                  </a:cubicBezTo>
                  <a:cubicBezTo>
                    <a:pt x="45" y="28"/>
                    <a:pt x="44" y="29"/>
                    <a:pt x="45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29"/>
                    <a:pt x="43" y="28"/>
                    <a:pt x="42" y="28"/>
                  </a:cubicBezTo>
                  <a:cubicBezTo>
                    <a:pt x="41" y="28"/>
                    <a:pt x="40" y="29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29"/>
                    <a:pt x="39" y="28"/>
                    <a:pt x="38" y="27"/>
                  </a:cubicBezTo>
                  <a:cubicBezTo>
                    <a:pt x="37" y="27"/>
                    <a:pt x="36" y="27"/>
                    <a:pt x="35" y="27"/>
                  </a:cubicBezTo>
                  <a:cubicBezTo>
                    <a:pt x="35" y="27"/>
                    <a:pt x="35" y="27"/>
                    <a:pt x="35" y="26"/>
                  </a:cubicBezTo>
                  <a:cubicBezTo>
                    <a:pt x="36" y="26"/>
                    <a:pt x="36" y="25"/>
                    <a:pt x="35" y="24"/>
                  </a:cubicBezTo>
                  <a:cubicBezTo>
                    <a:pt x="35" y="23"/>
                    <a:pt x="34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42" y="27"/>
                  </a:moveTo>
                  <a:cubicBezTo>
                    <a:pt x="44" y="27"/>
                    <a:pt x="46" y="24"/>
                    <a:pt x="46" y="22"/>
                  </a:cubicBezTo>
                  <a:cubicBezTo>
                    <a:pt x="46" y="19"/>
                    <a:pt x="44" y="17"/>
                    <a:pt x="42" y="17"/>
                  </a:cubicBezTo>
                  <a:cubicBezTo>
                    <a:pt x="39" y="17"/>
                    <a:pt x="37" y="19"/>
                    <a:pt x="37" y="22"/>
                  </a:cubicBezTo>
                  <a:cubicBezTo>
                    <a:pt x="37" y="24"/>
                    <a:pt x="39" y="27"/>
                    <a:pt x="42" y="27"/>
                  </a:cubicBezTo>
                  <a:close/>
                  <a:moveTo>
                    <a:pt x="42" y="19"/>
                  </a:moveTo>
                  <a:cubicBezTo>
                    <a:pt x="43" y="19"/>
                    <a:pt x="44" y="20"/>
                    <a:pt x="44" y="22"/>
                  </a:cubicBezTo>
                  <a:cubicBezTo>
                    <a:pt x="44" y="23"/>
                    <a:pt x="43" y="25"/>
                    <a:pt x="42" y="25"/>
                  </a:cubicBezTo>
                  <a:cubicBezTo>
                    <a:pt x="40" y="25"/>
                    <a:pt x="39" y="23"/>
                    <a:pt x="39" y="22"/>
                  </a:cubicBezTo>
                  <a:cubicBezTo>
                    <a:pt x="39" y="20"/>
                    <a:pt x="40" y="19"/>
                    <a:pt x="42" y="19"/>
                  </a:cubicBezTo>
                  <a:close/>
                  <a:moveTo>
                    <a:pt x="84" y="51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1"/>
                    <a:pt x="78" y="0"/>
                    <a:pt x="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5" y="1"/>
                    <a:pt x="5" y="6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0" y="55"/>
                  </a:cubicBezTo>
                  <a:cubicBezTo>
                    <a:pt x="0" y="58"/>
                    <a:pt x="3" y="60"/>
                    <a:pt x="7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80" y="60"/>
                    <a:pt x="84" y="58"/>
                    <a:pt x="84" y="55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84" y="52"/>
                    <a:pt x="84" y="52"/>
                    <a:pt x="84" y="51"/>
                  </a:cubicBezTo>
                  <a:close/>
                  <a:moveTo>
                    <a:pt x="76" y="57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5" y="57"/>
                    <a:pt x="3" y="56"/>
                    <a:pt x="3" y="55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6"/>
                    <a:pt x="30" y="56"/>
                    <a:pt x="30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4" y="56"/>
                    <a:pt x="54" y="56"/>
                    <a:pt x="54" y="55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6"/>
                    <a:pt x="79" y="57"/>
                    <a:pt x="76" y="57"/>
                  </a:cubicBezTo>
                  <a:close/>
                  <a:moveTo>
                    <a:pt x="31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31" y="53"/>
                  </a:lnTo>
                  <a:close/>
                  <a:moveTo>
                    <a:pt x="53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80" y="51"/>
                    <a:pt x="80" y="51"/>
                    <a:pt x="80" y="51"/>
                  </a:cubicBezTo>
                  <a:lnTo>
                    <a:pt x="53" y="51"/>
                  </a:lnTo>
                  <a:close/>
                  <a:moveTo>
                    <a:pt x="76" y="6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5" y="3"/>
                    <a:pt x="76" y="3"/>
                  </a:cubicBezTo>
                  <a:cubicBezTo>
                    <a:pt x="76" y="4"/>
                    <a:pt x="76" y="5"/>
                    <a:pt x="7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2" name="Freeform 14"/>
            <p:cNvSpPr>
              <a:spLocks noEditPoints="1"/>
            </p:cNvSpPr>
            <p:nvPr/>
          </p:nvSpPr>
          <p:spPr bwMode="auto">
            <a:xfrm>
              <a:off x="5801839" y="2896569"/>
              <a:ext cx="331940" cy="387265"/>
            </a:xfrm>
            <a:custGeom>
              <a:avLst/>
              <a:gdLst>
                <a:gd name="T0" fmla="*/ 36 w 56"/>
                <a:gd name="T1" fmla="*/ 14 h 65"/>
                <a:gd name="T2" fmla="*/ 43 w 56"/>
                <a:gd name="T3" fmla="*/ 2 h 65"/>
                <a:gd name="T4" fmla="*/ 41 w 56"/>
                <a:gd name="T5" fmla="*/ 0 h 65"/>
                <a:gd name="T6" fmla="*/ 13 w 56"/>
                <a:gd name="T7" fmla="*/ 1 h 65"/>
                <a:gd name="T8" fmla="*/ 20 w 56"/>
                <a:gd name="T9" fmla="*/ 14 h 65"/>
                <a:gd name="T10" fmla="*/ 0 w 56"/>
                <a:gd name="T11" fmla="*/ 37 h 65"/>
                <a:gd name="T12" fmla="*/ 7 w 56"/>
                <a:gd name="T13" fmla="*/ 65 h 65"/>
                <a:gd name="T14" fmla="*/ 56 w 56"/>
                <a:gd name="T15" fmla="*/ 58 h 65"/>
                <a:gd name="T16" fmla="*/ 36 w 56"/>
                <a:gd name="T17" fmla="*/ 15 h 65"/>
                <a:gd name="T18" fmla="*/ 23 w 56"/>
                <a:gd name="T19" fmla="*/ 4 h 65"/>
                <a:gd name="T20" fmla="*/ 21 w 56"/>
                <a:gd name="T21" fmla="*/ 5 h 65"/>
                <a:gd name="T22" fmla="*/ 22 w 56"/>
                <a:gd name="T23" fmla="*/ 13 h 65"/>
                <a:gd name="T24" fmla="*/ 39 w 56"/>
                <a:gd name="T25" fmla="*/ 3 h 65"/>
                <a:gd name="T26" fmla="*/ 26 w 56"/>
                <a:gd name="T27" fmla="*/ 13 h 65"/>
                <a:gd name="T28" fmla="*/ 33 w 56"/>
                <a:gd name="T29" fmla="*/ 15 h 65"/>
                <a:gd name="T30" fmla="*/ 23 w 56"/>
                <a:gd name="T31" fmla="*/ 16 h 65"/>
                <a:gd name="T32" fmla="*/ 53 w 56"/>
                <a:gd name="T33" fmla="*/ 58 h 65"/>
                <a:gd name="T34" fmla="*/ 7 w 56"/>
                <a:gd name="T35" fmla="*/ 62 h 65"/>
                <a:gd name="T36" fmla="*/ 3 w 56"/>
                <a:gd name="T37" fmla="*/ 37 h 65"/>
                <a:gd name="T38" fmla="*/ 34 w 56"/>
                <a:gd name="T39" fmla="*/ 18 h 65"/>
                <a:gd name="T40" fmla="*/ 53 w 56"/>
                <a:gd name="T41" fmla="*/ 58 h 65"/>
                <a:gd name="T42" fmla="*/ 8 w 56"/>
                <a:gd name="T43" fmla="*/ 54 h 65"/>
                <a:gd name="T44" fmla="*/ 12 w 56"/>
                <a:gd name="T45" fmla="*/ 58 h 65"/>
                <a:gd name="T46" fmla="*/ 6 w 56"/>
                <a:gd name="T47" fmla="*/ 54 h 65"/>
                <a:gd name="T48" fmla="*/ 23 w 56"/>
                <a:gd name="T49" fmla="*/ 21 h 65"/>
                <a:gd name="T50" fmla="*/ 23 w 56"/>
                <a:gd name="T51" fmla="*/ 23 h 65"/>
                <a:gd name="T52" fmla="*/ 28 w 56"/>
                <a:gd name="T53" fmla="*/ 28 h 65"/>
                <a:gd name="T54" fmla="*/ 28 w 56"/>
                <a:gd name="T55" fmla="*/ 53 h 65"/>
                <a:gd name="T56" fmla="*/ 28 w 56"/>
                <a:gd name="T57" fmla="*/ 28 h 65"/>
                <a:gd name="T58" fmla="*/ 17 w 56"/>
                <a:gd name="T59" fmla="*/ 41 h 65"/>
                <a:gd name="T60" fmla="*/ 38 w 56"/>
                <a:gd name="T61" fmla="*/ 41 h 65"/>
                <a:gd name="T62" fmla="*/ 26 w 56"/>
                <a:gd name="T63" fmla="*/ 37 h 65"/>
                <a:gd name="T64" fmla="*/ 32 w 56"/>
                <a:gd name="T65" fmla="*/ 44 h 65"/>
                <a:gd name="T66" fmla="*/ 29 w 56"/>
                <a:gd name="T67" fmla="*/ 49 h 65"/>
                <a:gd name="T68" fmla="*/ 27 w 56"/>
                <a:gd name="T69" fmla="*/ 49 h 65"/>
                <a:gd name="T70" fmla="*/ 24 w 56"/>
                <a:gd name="T71" fmla="*/ 44 h 65"/>
                <a:gd name="T72" fmla="*/ 26 w 56"/>
                <a:gd name="T73" fmla="*/ 44 h 65"/>
                <a:gd name="T74" fmla="*/ 30 w 56"/>
                <a:gd name="T75" fmla="*/ 44 h 65"/>
                <a:gd name="T76" fmla="*/ 24 w 56"/>
                <a:gd name="T77" fmla="*/ 37 h 65"/>
                <a:gd name="T78" fmla="*/ 27 w 56"/>
                <a:gd name="T79" fmla="*/ 32 h 65"/>
                <a:gd name="T80" fmla="*/ 29 w 56"/>
                <a:gd name="T81" fmla="*/ 32 h 65"/>
                <a:gd name="T82" fmla="*/ 32 w 56"/>
                <a:gd name="T83" fmla="*/ 37 h 65"/>
                <a:gd name="T84" fmla="*/ 30 w 56"/>
                <a:gd name="T85" fmla="*/ 37 h 65"/>
                <a:gd name="T86" fmla="*/ 26 w 56"/>
                <a:gd name="T8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65">
                  <a:moveTo>
                    <a:pt x="36" y="15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1"/>
                  </a:cubicBezTo>
                  <a:cubicBezTo>
                    <a:pt x="12" y="2"/>
                    <a:pt x="12" y="3"/>
                    <a:pt x="13" y="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9" y="16"/>
                    <a:pt x="0" y="26"/>
                    <a:pt x="0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5"/>
                    <a:pt x="7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3" y="65"/>
                    <a:pt x="56" y="61"/>
                    <a:pt x="56" y="58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26"/>
                    <a:pt x="47" y="16"/>
                    <a:pt x="36" y="15"/>
                  </a:cubicBezTo>
                  <a:close/>
                  <a:moveTo>
                    <a:pt x="26" y="13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23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15"/>
                  </a:lnTo>
                  <a:close/>
                  <a:moveTo>
                    <a:pt x="53" y="58"/>
                  </a:moveTo>
                  <a:cubicBezTo>
                    <a:pt x="53" y="60"/>
                    <a:pt x="51" y="62"/>
                    <a:pt x="49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5" y="62"/>
                    <a:pt x="3" y="60"/>
                    <a:pt x="3" y="5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6"/>
                    <a:pt x="11" y="18"/>
                    <a:pt x="22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4" y="18"/>
                    <a:pt x="53" y="26"/>
                    <a:pt x="53" y="37"/>
                  </a:cubicBezTo>
                  <a:lnTo>
                    <a:pt x="53" y="58"/>
                  </a:lnTo>
                  <a:close/>
                  <a:moveTo>
                    <a:pt x="8" y="38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5"/>
                    <a:pt x="9" y="57"/>
                    <a:pt x="11" y="57"/>
                  </a:cubicBezTo>
                  <a:cubicBezTo>
                    <a:pt x="11" y="57"/>
                    <a:pt x="12" y="57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8" y="59"/>
                    <a:pt x="6" y="56"/>
                    <a:pt x="6" y="54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28"/>
                    <a:pt x="14" y="21"/>
                    <a:pt x="23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5" y="23"/>
                    <a:pt x="8" y="29"/>
                    <a:pt x="8" y="38"/>
                  </a:cubicBezTo>
                  <a:close/>
                  <a:moveTo>
                    <a:pt x="28" y="28"/>
                  </a:moveTo>
                  <a:cubicBezTo>
                    <a:pt x="21" y="28"/>
                    <a:pt x="15" y="34"/>
                    <a:pt x="15" y="41"/>
                  </a:cubicBezTo>
                  <a:cubicBezTo>
                    <a:pt x="15" y="47"/>
                    <a:pt x="21" y="53"/>
                    <a:pt x="28" y="53"/>
                  </a:cubicBezTo>
                  <a:cubicBezTo>
                    <a:pt x="35" y="53"/>
                    <a:pt x="40" y="47"/>
                    <a:pt x="40" y="41"/>
                  </a:cubicBezTo>
                  <a:cubicBezTo>
                    <a:pt x="40" y="34"/>
                    <a:pt x="35" y="28"/>
                    <a:pt x="28" y="28"/>
                  </a:cubicBezTo>
                  <a:close/>
                  <a:moveTo>
                    <a:pt x="28" y="51"/>
                  </a:moveTo>
                  <a:cubicBezTo>
                    <a:pt x="22" y="51"/>
                    <a:pt x="17" y="46"/>
                    <a:pt x="17" y="41"/>
                  </a:cubicBezTo>
                  <a:cubicBezTo>
                    <a:pt x="17" y="35"/>
                    <a:pt x="22" y="30"/>
                    <a:pt x="28" y="30"/>
                  </a:cubicBezTo>
                  <a:cubicBezTo>
                    <a:pt x="33" y="30"/>
                    <a:pt x="38" y="35"/>
                    <a:pt x="38" y="41"/>
                  </a:cubicBezTo>
                  <a:cubicBezTo>
                    <a:pt x="38" y="46"/>
                    <a:pt x="33" y="51"/>
                    <a:pt x="28" y="51"/>
                  </a:cubicBezTo>
                  <a:close/>
                  <a:moveTo>
                    <a:pt x="26" y="37"/>
                  </a:moveTo>
                  <a:cubicBezTo>
                    <a:pt x="26" y="39"/>
                    <a:pt x="27" y="40"/>
                    <a:pt x="28" y="40"/>
                  </a:cubicBezTo>
                  <a:cubicBezTo>
                    <a:pt x="30" y="40"/>
                    <a:pt x="32" y="41"/>
                    <a:pt x="32" y="44"/>
                  </a:cubicBezTo>
                  <a:cubicBezTo>
                    <a:pt x="32" y="46"/>
                    <a:pt x="31" y="47"/>
                    <a:pt x="29" y="4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7" y="50"/>
                    <a:pt x="27" y="49"/>
                    <a:pt x="27" y="4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5" y="47"/>
                    <a:pt x="24" y="46"/>
                    <a:pt x="24" y="44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5" y="43"/>
                    <a:pt x="26" y="43"/>
                    <a:pt x="26" y="44"/>
                  </a:cubicBezTo>
                  <a:cubicBezTo>
                    <a:pt x="26" y="45"/>
                    <a:pt x="27" y="46"/>
                    <a:pt x="28" y="46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5" y="42"/>
                    <a:pt x="24" y="40"/>
                    <a:pt x="24" y="37"/>
                  </a:cubicBezTo>
                  <a:cubicBezTo>
                    <a:pt x="24" y="36"/>
                    <a:pt x="25" y="34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2" y="35"/>
                    <a:pt x="32" y="37"/>
                  </a:cubicBezTo>
                  <a:cubicBezTo>
                    <a:pt x="32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7"/>
                  </a:cubicBezTo>
                  <a:cubicBezTo>
                    <a:pt x="30" y="36"/>
                    <a:pt x="29" y="35"/>
                    <a:pt x="28" y="35"/>
                  </a:cubicBezTo>
                  <a:cubicBezTo>
                    <a:pt x="27" y="35"/>
                    <a:pt x="26" y="36"/>
                    <a:pt x="26" y="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3" name="Freeform 42"/>
            <p:cNvSpPr>
              <a:spLocks noEditPoints="1"/>
            </p:cNvSpPr>
            <p:nvPr/>
          </p:nvSpPr>
          <p:spPr bwMode="auto">
            <a:xfrm>
              <a:off x="3501010" y="4288055"/>
              <a:ext cx="385943" cy="385941"/>
            </a:xfrm>
            <a:custGeom>
              <a:avLst/>
              <a:gdLst>
                <a:gd name="T0" fmla="*/ 45 w 62"/>
                <a:gd name="T1" fmla="*/ 4 h 62"/>
                <a:gd name="T2" fmla="*/ 45 w 62"/>
                <a:gd name="T3" fmla="*/ 9 h 62"/>
                <a:gd name="T4" fmla="*/ 17 w 62"/>
                <a:gd name="T5" fmla="*/ 52 h 62"/>
                <a:gd name="T6" fmla="*/ 16 w 62"/>
                <a:gd name="T7" fmla="*/ 58 h 62"/>
                <a:gd name="T8" fmla="*/ 19 w 62"/>
                <a:gd name="T9" fmla="*/ 52 h 62"/>
                <a:gd name="T10" fmla="*/ 54 w 62"/>
                <a:gd name="T11" fmla="*/ 19 h 62"/>
                <a:gd name="T12" fmla="*/ 56 w 62"/>
                <a:gd name="T13" fmla="*/ 15 h 62"/>
                <a:gd name="T14" fmla="*/ 53 w 62"/>
                <a:gd name="T15" fmla="*/ 19 h 62"/>
                <a:gd name="T16" fmla="*/ 4 w 62"/>
                <a:gd name="T17" fmla="*/ 46 h 62"/>
                <a:gd name="T18" fmla="*/ 9 w 62"/>
                <a:gd name="T19" fmla="*/ 44 h 62"/>
                <a:gd name="T20" fmla="*/ 61 w 62"/>
                <a:gd name="T21" fmla="*/ 30 h 62"/>
                <a:gd name="T22" fmla="*/ 56 w 62"/>
                <a:gd name="T23" fmla="*/ 32 h 62"/>
                <a:gd name="T24" fmla="*/ 61 w 62"/>
                <a:gd name="T25" fmla="*/ 30 h 62"/>
                <a:gd name="T26" fmla="*/ 1 w 62"/>
                <a:gd name="T27" fmla="*/ 30 h 62"/>
                <a:gd name="T28" fmla="*/ 5 w 62"/>
                <a:gd name="T29" fmla="*/ 32 h 62"/>
                <a:gd name="T30" fmla="*/ 52 w 62"/>
                <a:gd name="T31" fmla="*/ 43 h 62"/>
                <a:gd name="T32" fmla="*/ 57 w 62"/>
                <a:gd name="T33" fmla="*/ 47 h 62"/>
                <a:gd name="T34" fmla="*/ 54 w 62"/>
                <a:gd name="T35" fmla="*/ 43 h 62"/>
                <a:gd name="T36" fmla="*/ 10 w 62"/>
                <a:gd name="T37" fmla="*/ 18 h 62"/>
                <a:gd name="T38" fmla="*/ 4 w 62"/>
                <a:gd name="T39" fmla="*/ 15 h 62"/>
                <a:gd name="T40" fmla="*/ 45 w 62"/>
                <a:gd name="T41" fmla="*/ 52 h 62"/>
                <a:gd name="T42" fmla="*/ 45 w 62"/>
                <a:gd name="T43" fmla="*/ 57 h 62"/>
                <a:gd name="T44" fmla="*/ 47 w 62"/>
                <a:gd name="T45" fmla="*/ 56 h 62"/>
                <a:gd name="T46" fmla="*/ 30 w 62"/>
                <a:gd name="T47" fmla="*/ 56 h 62"/>
                <a:gd name="T48" fmla="*/ 32 w 62"/>
                <a:gd name="T49" fmla="*/ 61 h 62"/>
                <a:gd name="T50" fmla="*/ 17 w 62"/>
                <a:gd name="T51" fmla="*/ 9 h 62"/>
                <a:gd name="T52" fmla="*/ 19 w 62"/>
                <a:gd name="T53" fmla="*/ 8 h 62"/>
                <a:gd name="T54" fmla="*/ 15 w 62"/>
                <a:gd name="T55" fmla="*/ 5 h 62"/>
                <a:gd name="T56" fmla="*/ 32 w 62"/>
                <a:gd name="T57" fmla="*/ 5 h 62"/>
                <a:gd name="T58" fmla="*/ 30 w 62"/>
                <a:gd name="T59" fmla="*/ 1 h 62"/>
                <a:gd name="T60" fmla="*/ 53 w 62"/>
                <a:gd name="T61" fmla="*/ 30 h 62"/>
                <a:gd name="T62" fmla="*/ 29 w 62"/>
                <a:gd name="T63" fmla="*/ 53 h 62"/>
                <a:gd name="T64" fmla="*/ 14 w 62"/>
                <a:gd name="T65" fmla="*/ 19 h 62"/>
                <a:gd name="T66" fmla="*/ 48 w 62"/>
                <a:gd name="T67" fmla="*/ 19 h 62"/>
                <a:gd name="T68" fmla="*/ 46 w 62"/>
                <a:gd name="T69" fmla="*/ 22 h 62"/>
                <a:gd name="T70" fmla="*/ 46 w 62"/>
                <a:gd name="T71" fmla="*/ 22 h 62"/>
                <a:gd name="T72" fmla="*/ 39 w 62"/>
                <a:gd name="T73" fmla="*/ 27 h 62"/>
                <a:gd name="T74" fmla="*/ 31 w 62"/>
                <a:gd name="T75" fmla="*/ 48 h 62"/>
                <a:gd name="T76" fmla="*/ 36 w 62"/>
                <a:gd name="T77" fmla="*/ 27 h 62"/>
                <a:gd name="T78" fmla="*/ 36 w 62"/>
                <a:gd name="T79" fmla="*/ 27 h 62"/>
                <a:gd name="T80" fmla="*/ 23 w 62"/>
                <a:gd name="T81" fmla="*/ 27 h 62"/>
                <a:gd name="T82" fmla="*/ 21 w 62"/>
                <a:gd name="T83" fmla="*/ 27 h 62"/>
                <a:gd name="T84" fmla="*/ 28 w 62"/>
                <a:gd name="T85" fmla="*/ 47 h 62"/>
                <a:gd name="T86" fmla="*/ 28 w 62"/>
                <a:gd name="T87" fmla="*/ 47 h 62"/>
                <a:gd name="T88" fmla="*/ 39 w 62"/>
                <a:gd name="T89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62">
                  <a:moveTo>
                    <a:pt x="43" y="9"/>
                  </a:moveTo>
                  <a:cubicBezTo>
                    <a:pt x="43" y="9"/>
                    <a:pt x="43" y="9"/>
                    <a:pt x="43" y="8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6" y="4"/>
                    <a:pt x="46" y="4"/>
                  </a:cubicBezTo>
                  <a:cubicBezTo>
                    <a:pt x="47" y="4"/>
                    <a:pt x="47" y="5"/>
                    <a:pt x="47" y="5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9"/>
                    <a:pt x="44" y="10"/>
                    <a:pt x="44" y="10"/>
                  </a:cubicBezTo>
                  <a:cubicBezTo>
                    <a:pt x="43" y="10"/>
                    <a:pt x="43" y="9"/>
                    <a:pt x="43" y="9"/>
                  </a:cubicBezTo>
                  <a:close/>
                  <a:moveTo>
                    <a:pt x="17" y="52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7" y="57"/>
                    <a:pt x="17" y="5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18" y="52"/>
                    <a:pt x="18" y="52"/>
                    <a:pt x="17" y="52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5"/>
                  </a:cubicBezTo>
                  <a:cubicBezTo>
                    <a:pt x="57" y="15"/>
                    <a:pt x="57" y="14"/>
                    <a:pt x="56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2" y="19"/>
                    <a:pt x="53" y="19"/>
                    <a:pt x="53" y="19"/>
                  </a:cubicBezTo>
                  <a:close/>
                  <a:moveTo>
                    <a:pt x="8" y="43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4" y="46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9" y="42"/>
                    <a:pt x="9" y="42"/>
                    <a:pt x="8" y="43"/>
                  </a:cubicBezTo>
                  <a:close/>
                  <a:moveTo>
                    <a:pt x="61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5" y="30"/>
                    <a:pt x="55" y="31"/>
                  </a:cubicBezTo>
                  <a:cubicBezTo>
                    <a:pt x="55" y="31"/>
                    <a:pt x="56" y="32"/>
                    <a:pt x="5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2" y="31"/>
                    <a:pt x="62" y="31"/>
                  </a:cubicBezTo>
                  <a:cubicBezTo>
                    <a:pt x="62" y="30"/>
                    <a:pt x="61" y="30"/>
                    <a:pt x="61" y="30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5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1"/>
                    <a:pt x="6" y="31"/>
                  </a:cubicBezTo>
                  <a:close/>
                  <a:moveTo>
                    <a:pt x="54" y="43"/>
                  </a:moveTo>
                  <a:cubicBezTo>
                    <a:pt x="53" y="42"/>
                    <a:pt x="52" y="42"/>
                    <a:pt x="52" y="43"/>
                  </a:cubicBezTo>
                  <a:cubicBezTo>
                    <a:pt x="52" y="43"/>
                    <a:pt x="52" y="44"/>
                    <a:pt x="53" y="44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8" y="46"/>
                    <a:pt x="58" y="46"/>
                  </a:cubicBezTo>
                  <a:cubicBezTo>
                    <a:pt x="58" y="46"/>
                    <a:pt x="58" y="45"/>
                    <a:pt x="57" y="45"/>
                  </a:cubicBezTo>
                  <a:lnTo>
                    <a:pt x="54" y="43"/>
                  </a:lnTo>
                  <a:close/>
                  <a:moveTo>
                    <a:pt x="8" y="19"/>
                  </a:move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7"/>
                    <a:pt x="9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lnTo>
                    <a:pt x="8" y="19"/>
                  </a:lnTo>
                  <a:close/>
                  <a:moveTo>
                    <a:pt x="45" y="52"/>
                  </a:moveTo>
                  <a:cubicBezTo>
                    <a:pt x="44" y="52"/>
                    <a:pt x="44" y="52"/>
                    <a:pt x="43" y="52"/>
                  </a:cubicBezTo>
                  <a:cubicBezTo>
                    <a:pt x="43" y="52"/>
                    <a:pt x="43" y="53"/>
                    <a:pt x="43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7" y="57"/>
                    <a:pt x="47" y="57"/>
                    <a:pt x="47" y="56"/>
                  </a:cubicBezTo>
                  <a:lnTo>
                    <a:pt x="45" y="52"/>
                  </a:lnTo>
                  <a:close/>
                  <a:moveTo>
                    <a:pt x="31" y="55"/>
                  </a:moveTo>
                  <a:cubicBezTo>
                    <a:pt x="30" y="55"/>
                    <a:pt x="30" y="56"/>
                    <a:pt x="30" y="56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31" y="62"/>
                  </a:cubicBezTo>
                  <a:cubicBezTo>
                    <a:pt x="31" y="62"/>
                    <a:pt x="32" y="61"/>
                    <a:pt x="32" y="6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1" y="55"/>
                    <a:pt x="31" y="55"/>
                  </a:cubicBezTo>
                  <a:close/>
                  <a:moveTo>
                    <a:pt x="17" y="9"/>
                  </a:moveTo>
                  <a:cubicBezTo>
                    <a:pt x="17" y="9"/>
                    <a:pt x="18" y="10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lnTo>
                    <a:pt x="17" y="9"/>
                  </a:lnTo>
                  <a:close/>
                  <a:moveTo>
                    <a:pt x="31" y="6"/>
                  </a:moveTo>
                  <a:cubicBezTo>
                    <a:pt x="31" y="6"/>
                    <a:pt x="32" y="6"/>
                    <a:pt x="32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6"/>
                    <a:pt x="30" y="6"/>
                    <a:pt x="31" y="6"/>
                  </a:cubicBezTo>
                  <a:close/>
                  <a:moveTo>
                    <a:pt x="53" y="30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1" y="53"/>
                    <a:pt x="31" y="53"/>
                  </a:cubicBezTo>
                  <a:cubicBezTo>
                    <a:pt x="30" y="53"/>
                    <a:pt x="30" y="53"/>
                    <a:pt x="29" y="5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8"/>
                    <a:pt x="9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5" y="18"/>
                    <a:pt x="1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9"/>
                    <a:pt x="48" y="1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8"/>
                    <a:pt x="54" y="29"/>
                    <a:pt x="53" y="30"/>
                  </a:cubicBezTo>
                  <a:close/>
                  <a:moveTo>
                    <a:pt x="46" y="22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50" y="27"/>
                    <a:pt x="50" y="27"/>
                    <a:pt x="50" y="27"/>
                  </a:cubicBezTo>
                  <a:lnTo>
                    <a:pt x="46" y="22"/>
                  </a:lnTo>
                  <a:close/>
                  <a:moveTo>
                    <a:pt x="4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44" y="21"/>
                  </a:lnTo>
                  <a:close/>
                  <a:moveTo>
                    <a:pt x="25" y="29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7" y="29"/>
                    <a:pt x="37" y="29"/>
                    <a:pt x="37" y="29"/>
                  </a:cubicBezTo>
                  <a:lnTo>
                    <a:pt x="25" y="29"/>
                  </a:lnTo>
                  <a:close/>
                  <a:moveTo>
                    <a:pt x="36" y="2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26" y="27"/>
                    <a:pt x="26" y="27"/>
                    <a:pt x="26" y="27"/>
                  </a:cubicBezTo>
                  <a:lnTo>
                    <a:pt x="36" y="27"/>
                  </a:lnTo>
                  <a:close/>
                  <a:moveTo>
                    <a:pt x="2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3" y="27"/>
                    <a:pt x="23" y="27"/>
                    <a:pt x="23" y="27"/>
                  </a:cubicBezTo>
                  <a:lnTo>
                    <a:pt x="28" y="21"/>
                  </a:lnTo>
                  <a:close/>
                  <a:moveTo>
                    <a:pt x="12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2" y="27"/>
                  </a:lnTo>
                  <a:close/>
                  <a:moveTo>
                    <a:pt x="28" y="47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28" y="47"/>
                  </a:lnTo>
                  <a:close/>
                  <a:moveTo>
                    <a:pt x="33" y="47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39" y="29"/>
                    <a:pt x="39" y="29"/>
                    <a:pt x="39" y="29"/>
                  </a:cubicBezTo>
                  <a:lnTo>
                    <a:pt x="33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4" name="Freeform 41"/>
            <p:cNvSpPr>
              <a:spLocks noEditPoints="1"/>
            </p:cNvSpPr>
            <p:nvPr/>
          </p:nvSpPr>
          <p:spPr bwMode="auto">
            <a:xfrm>
              <a:off x="4972332" y="2034995"/>
              <a:ext cx="397043" cy="383809"/>
            </a:xfrm>
            <a:custGeom>
              <a:avLst/>
              <a:gdLst>
                <a:gd name="T0" fmla="*/ 12 w 63"/>
                <a:gd name="T1" fmla="*/ 10 h 61"/>
                <a:gd name="T2" fmla="*/ 13 w 63"/>
                <a:gd name="T3" fmla="*/ 10 h 61"/>
                <a:gd name="T4" fmla="*/ 13 w 63"/>
                <a:gd name="T5" fmla="*/ 12 h 61"/>
                <a:gd name="T6" fmla="*/ 13 w 63"/>
                <a:gd name="T7" fmla="*/ 29 h 61"/>
                <a:gd name="T8" fmla="*/ 13 w 63"/>
                <a:gd name="T9" fmla="*/ 31 h 61"/>
                <a:gd name="T10" fmla="*/ 13 w 63"/>
                <a:gd name="T11" fmla="*/ 31 h 61"/>
                <a:gd name="T12" fmla="*/ 12 w 63"/>
                <a:gd name="T13" fmla="*/ 31 h 61"/>
                <a:gd name="T14" fmla="*/ 12 w 63"/>
                <a:gd name="T15" fmla="*/ 10 h 61"/>
                <a:gd name="T16" fmla="*/ 61 w 63"/>
                <a:gd name="T17" fmla="*/ 59 h 61"/>
                <a:gd name="T18" fmla="*/ 56 w 63"/>
                <a:gd name="T19" fmla="*/ 61 h 61"/>
                <a:gd name="T20" fmla="*/ 51 w 63"/>
                <a:gd name="T21" fmla="*/ 59 h 61"/>
                <a:gd name="T22" fmla="*/ 38 w 63"/>
                <a:gd name="T23" fmla="*/ 47 h 61"/>
                <a:gd name="T24" fmla="*/ 36 w 63"/>
                <a:gd name="T25" fmla="*/ 42 h 61"/>
                <a:gd name="T26" fmla="*/ 32 w 63"/>
                <a:gd name="T27" fmla="*/ 38 h 61"/>
                <a:gd name="T28" fmla="*/ 22 w 63"/>
                <a:gd name="T29" fmla="*/ 41 h 61"/>
                <a:gd name="T30" fmla="*/ 8 w 63"/>
                <a:gd name="T31" fmla="*/ 35 h 61"/>
                <a:gd name="T32" fmla="*/ 8 w 63"/>
                <a:gd name="T33" fmla="*/ 6 h 61"/>
                <a:gd name="T34" fmla="*/ 22 w 63"/>
                <a:gd name="T35" fmla="*/ 0 h 61"/>
                <a:gd name="T36" fmla="*/ 36 w 63"/>
                <a:gd name="T37" fmla="*/ 6 h 61"/>
                <a:gd name="T38" fmla="*/ 39 w 63"/>
                <a:gd name="T39" fmla="*/ 31 h 61"/>
                <a:gd name="T40" fmla="*/ 43 w 63"/>
                <a:gd name="T41" fmla="*/ 35 h 61"/>
                <a:gd name="T42" fmla="*/ 48 w 63"/>
                <a:gd name="T43" fmla="*/ 37 h 61"/>
                <a:gd name="T44" fmla="*/ 60 w 63"/>
                <a:gd name="T45" fmla="*/ 49 h 61"/>
                <a:gd name="T46" fmla="*/ 61 w 63"/>
                <a:gd name="T47" fmla="*/ 59 h 61"/>
                <a:gd name="T48" fmla="*/ 10 w 63"/>
                <a:gd name="T49" fmla="*/ 8 h 61"/>
                <a:gd name="T50" fmla="*/ 5 w 63"/>
                <a:gd name="T51" fmla="*/ 21 h 61"/>
                <a:gd name="T52" fmla="*/ 10 w 63"/>
                <a:gd name="T53" fmla="*/ 33 h 61"/>
                <a:gd name="T54" fmla="*/ 22 w 63"/>
                <a:gd name="T55" fmla="*/ 38 h 61"/>
                <a:gd name="T56" fmla="*/ 34 w 63"/>
                <a:gd name="T57" fmla="*/ 33 h 61"/>
                <a:gd name="T58" fmla="*/ 39 w 63"/>
                <a:gd name="T59" fmla="*/ 21 h 61"/>
                <a:gd name="T60" fmla="*/ 34 w 63"/>
                <a:gd name="T61" fmla="*/ 8 h 61"/>
                <a:gd name="T62" fmla="*/ 22 w 63"/>
                <a:gd name="T63" fmla="*/ 3 h 61"/>
                <a:gd name="T64" fmla="*/ 10 w 63"/>
                <a:gd name="T65" fmla="*/ 8 h 61"/>
                <a:gd name="T66" fmla="*/ 36 w 63"/>
                <a:gd name="T67" fmla="*/ 34 h 61"/>
                <a:gd name="T68" fmla="*/ 34 w 63"/>
                <a:gd name="T69" fmla="*/ 35 h 61"/>
                <a:gd name="T70" fmla="*/ 38 w 63"/>
                <a:gd name="T71" fmla="*/ 39 h 61"/>
                <a:gd name="T72" fmla="*/ 39 w 63"/>
                <a:gd name="T73" fmla="*/ 37 h 61"/>
                <a:gd name="T74" fmla="*/ 40 w 63"/>
                <a:gd name="T75" fmla="*/ 36 h 61"/>
                <a:gd name="T76" fmla="*/ 37 w 63"/>
                <a:gd name="T77" fmla="*/ 33 h 61"/>
                <a:gd name="T78" fmla="*/ 36 w 63"/>
                <a:gd name="T79" fmla="*/ 34 h 61"/>
                <a:gd name="T80" fmla="*/ 41 w 63"/>
                <a:gd name="T81" fmla="*/ 44 h 61"/>
                <a:gd name="T82" fmla="*/ 53 w 63"/>
                <a:gd name="T83" fmla="*/ 57 h 61"/>
                <a:gd name="T84" fmla="*/ 58 w 63"/>
                <a:gd name="T85" fmla="*/ 57 h 61"/>
                <a:gd name="T86" fmla="*/ 60 w 63"/>
                <a:gd name="T87" fmla="*/ 54 h 61"/>
                <a:gd name="T88" fmla="*/ 58 w 63"/>
                <a:gd name="T89" fmla="*/ 51 h 61"/>
                <a:gd name="T90" fmla="*/ 46 w 63"/>
                <a:gd name="T91" fmla="*/ 39 h 61"/>
                <a:gd name="T92" fmla="*/ 43 w 63"/>
                <a:gd name="T93" fmla="*/ 38 h 61"/>
                <a:gd name="T94" fmla="*/ 42 w 63"/>
                <a:gd name="T95" fmla="*/ 38 h 61"/>
                <a:gd name="T96" fmla="*/ 41 w 63"/>
                <a:gd name="T97" fmla="*/ 38 h 61"/>
                <a:gd name="T98" fmla="*/ 40 w 63"/>
                <a:gd name="T99" fmla="*/ 39 h 61"/>
                <a:gd name="T100" fmla="*/ 40 w 63"/>
                <a:gd name="T101" fmla="*/ 40 h 61"/>
                <a:gd name="T102" fmla="*/ 39 w 63"/>
                <a:gd name="T103" fmla="*/ 40 h 61"/>
                <a:gd name="T104" fmla="*/ 41 w 63"/>
                <a:gd name="T105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" h="61">
                  <a:moveTo>
                    <a:pt x="12" y="10"/>
                  </a:moveTo>
                  <a:cubicBezTo>
                    <a:pt x="12" y="10"/>
                    <a:pt x="13" y="10"/>
                    <a:pt x="13" y="10"/>
                  </a:cubicBezTo>
                  <a:cubicBezTo>
                    <a:pt x="14" y="11"/>
                    <a:pt x="14" y="11"/>
                    <a:pt x="13" y="12"/>
                  </a:cubicBezTo>
                  <a:cubicBezTo>
                    <a:pt x="8" y="17"/>
                    <a:pt x="8" y="24"/>
                    <a:pt x="13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6" y="25"/>
                    <a:pt x="6" y="16"/>
                    <a:pt x="12" y="10"/>
                  </a:cubicBezTo>
                  <a:close/>
                  <a:moveTo>
                    <a:pt x="61" y="59"/>
                  </a:moveTo>
                  <a:cubicBezTo>
                    <a:pt x="59" y="60"/>
                    <a:pt x="58" y="61"/>
                    <a:pt x="56" y="61"/>
                  </a:cubicBezTo>
                  <a:cubicBezTo>
                    <a:pt x="54" y="61"/>
                    <a:pt x="52" y="60"/>
                    <a:pt x="51" y="5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7" y="45"/>
                    <a:pt x="36" y="43"/>
                    <a:pt x="36" y="4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9" y="40"/>
                    <a:pt x="26" y="41"/>
                    <a:pt x="22" y="41"/>
                  </a:cubicBezTo>
                  <a:cubicBezTo>
                    <a:pt x="17" y="41"/>
                    <a:pt x="12" y="38"/>
                    <a:pt x="8" y="35"/>
                  </a:cubicBezTo>
                  <a:cubicBezTo>
                    <a:pt x="0" y="27"/>
                    <a:pt x="0" y="14"/>
                    <a:pt x="8" y="6"/>
                  </a:cubicBezTo>
                  <a:cubicBezTo>
                    <a:pt x="12" y="3"/>
                    <a:pt x="17" y="0"/>
                    <a:pt x="22" y="0"/>
                  </a:cubicBezTo>
                  <a:cubicBezTo>
                    <a:pt x="28" y="0"/>
                    <a:pt x="33" y="3"/>
                    <a:pt x="36" y="6"/>
                  </a:cubicBezTo>
                  <a:cubicBezTo>
                    <a:pt x="43" y="13"/>
                    <a:pt x="44" y="23"/>
                    <a:pt x="39" y="31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7" y="35"/>
                    <a:pt x="48" y="3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63" y="52"/>
                    <a:pt x="63" y="56"/>
                    <a:pt x="61" y="59"/>
                  </a:cubicBezTo>
                  <a:close/>
                  <a:moveTo>
                    <a:pt x="10" y="8"/>
                  </a:moveTo>
                  <a:cubicBezTo>
                    <a:pt x="7" y="12"/>
                    <a:pt x="5" y="16"/>
                    <a:pt x="5" y="21"/>
                  </a:cubicBezTo>
                  <a:cubicBezTo>
                    <a:pt x="5" y="25"/>
                    <a:pt x="7" y="29"/>
                    <a:pt x="10" y="33"/>
                  </a:cubicBezTo>
                  <a:cubicBezTo>
                    <a:pt x="13" y="36"/>
                    <a:pt x="18" y="38"/>
                    <a:pt x="22" y="38"/>
                  </a:cubicBezTo>
                  <a:cubicBezTo>
                    <a:pt x="27" y="38"/>
                    <a:pt x="31" y="36"/>
                    <a:pt x="34" y="33"/>
                  </a:cubicBezTo>
                  <a:cubicBezTo>
                    <a:pt x="37" y="29"/>
                    <a:pt x="39" y="25"/>
                    <a:pt x="39" y="21"/>
                  </a:cubicBezTo>
                  <a:cubicBezTo>
                    <a:pt x="39" y="16"/>
                    <a:pt x="37" y="12"/>
                    <a:pt x="34" y="8"/>
                  </a:cubicBezTo>
                  <a:cubicBezTo>
                    <a:pt x="31" y="5"/>
                    <a:pt x="27" y="3"/>
                    <a:pt x="22" y="3"/>
                  </a:cubicBezTo>
                  <a:cubicBezTo>
                    <a:pt x="18" y="3"/>
                    <a:pt x="13" y="5"/>
                    <a:pt x="10" y="8"/>
                  </a:cubicBezTo>
                  <a:close/>
                  <a:moveTo>
                    <a:pt x="36" y="34"/>
                  </a:moveTo>
                  <a:cubicBezTo>
                    <a:pt x="35" y="34"/>
                    <a:pt x="35" y="35"/>
                    <a:pt x="34" y="35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9" y="37"/>
                  </a:cubicBezTo>
                  <a:cubicBezTo>
                    <a:pt x="39" y="37"/>
                    <a:pt x="40" y="36"/>
                    <a:pt x="40" y="3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4"/>
                    <a:pt x="36" y="34"/>
                  </a:cubicBezTo>
                  <a:close/>
                  <a:moveTo>
                    <a:pt x="41" y="44"/>
                  </a:moveTo>
                  <a:cubicBezTo>
                    <a:pt x="53" y="57"/>
                    <a:pt x="53" y="57"/>
                    <a:pt x="53" y="57"/>
                  </a:cubicBezTo>
                  <a:cubicBezTo>
                    <a:pt x="54" y="58"/>
                    <a:pt x="57" y="58"/>
                    <a:pt x="58" y="57"/>
                  </a:cubicBezTo>
                  <a:cubicBezTo>
                    <a:pt x="59" y="56"/>
                    <a:pt x="60" y="55"/>
                    <a:pt x="60" y="54"/>
                  </a:cubicBezTo>
                  <a:cubicBezTo>
                    <a:pt x="60" y="53"/>
                    <a:pt x="59" y="52"/>
                    <a:pt x="58" y="5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8"/>
                    <a:pt x="44" y="38"/>
                    <a:pt x="43" y="38"/>
                  </a:cubicBez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0" y="39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2"/>
                    <a:pt x="39" y="43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5" name="Freeform 41"/>
            <p:cNvSpPr>
              <a:spLocks noEditPoints="1"/>
            </p:cNvSpPr>
            <p:nvPr/>
          </p:nvSpPr>
          <p:spPr bwMode="auto">
            <a:xfrm>
              <a:off x="7319804" y="5173856"/>
              <a:ext cx="397043" cy="383809"/>
            </a:xfrm>
            <a:custGeom>
              <a:avLst/>
              <a:gdLst>
                <a:gd name="T0" fmla="*/ 12 w 63"/>
                <a:gd name="T1" fmla="*/ 10 h 61"/>
                <a:gd name="T2" fmla="*/ 13 w 63"/>
                <a:gd name="T3" fmla="*/ 10 h 61"/>
                <a:gd name="T4" fmla="*/ 13 w 63"/>
                <a:gd name="T5" fmla="*/ 12 h 61"/>
                <a:gd name="T6" fmla="*/ 13 w 63"/>
                <a:gd name="T7" fmla="*/ 29 h 61"/>
                <a:gd name="T8" fmla="*/ 13 w 63"/>
                <a:gd name="T9" fmla="*/ 31 h 61"/>
                <a:gd name="T10" fmla="*/ 13 w 63"/>
                <a:gd name="T11" fmla="*/ 31 h 61"/>
                <a:gd name="T12" fmla="*/ 12 w 63"/>
                <a:gd name="T13" fmla="*/ 31 h 61"/>
                <a:gd name="T14" fmla="*/ 12 w 63"/>
                <a:gd name="T15" fmla="*/ 10 h 61"/>
                <a:gd name="T16" fmla="*/ 61 w 63"/>
                <a:gd name="T17" fmla="*/ 59 h 61"/>
                <a:gd name="T18" fmla="*/ 56 w 63"/>
                <a:gd name="T19" fmla="*/ 61 h 61"/>
                <a:gd name="T20" fmla="*/ 51 w 63"/>
                <a:gd name="T21" fmla="*/ 59 h 61"/>
                <a:gd name="T22" fmla="*/ 38 w 63"/>
                <a:gd name="T23" fmla="*/ 47 h 61"/>
                <a:gd name="T24" fmla="*/ 36 w 63"/>
                <a:gd name="T25" fmla="*/ 42 h 61"/>
                <a:gd name="T26" fmla="*/ 32 w 63"/>
                <a:gd name="T27" fmla="*/ 38 h 61"/>
                <a:gd name="T28" fmla="*/ 22 w 63"/>
                <a:gd name="T29" fmla="*/ 41 h 61"/>
                <a:gd name="T30" fmla="*/ 8 w 63"/>
                <a:gd name="T31" fmla="*/ 35 h 61"/>
                <a:gd name="T32" fmla="*/ 8 w 63"/>
                <a:gd name="T33" fmla="*/ 6 h 61"/>
                <a:gd name="T34" fmla="*/ 22 w 63"/>
                <a:gd name="T35" fmla="*/ 0 h 61"/>
                <a:gd name="T36" fmla="*/ 36 w 63"/>
                <a:gd name="T37" fmla="*/ 6 h 61"/>
                <a:gd name="T38" fmla="*/ 39 w 63"/>
                <a:gd name="T39" fmla="*/ 31 h 61"/>
                <a:gd name="T40" fmla="*/ 43 w 63"/>
                <a:gd name="T41" fmla="*/ 35 h 61"/>
                <a:gd name="T42" fmla="*/ 48 w 63"/>
                <a:gd name="T43" fmla="*/ 37 h 61"/>
                <a:gd name="T44" fmla="*/ 60 w 63"/>
                <a:gd name="T45" fmla="*/ 49 h 61"/>
                <a:gd name="T46" fmla="*/ 61 w 63"/>
                <a:gd name="T47" fmla="*/ 59 h 61"/>
                <a:gd name="T48" fmla="*/ 10 w 63"/>
                <a:gd name="T49" fmla="*/ 8 h 61"/>
                <a:gd name="T50" fmla="*/ 5 w 63"/>
                <a:gd name="T51" fmla="*/ 21 h 61"/>
                <a:gd name="T52" fmla="*/ 10 w 63"/>
                <a:gd name="T53" fmla="*/ 33 h 61"/>
                <a:gd name="T54" fmla="*/ 22 w 63"/>
                <a:gd name="T55" fmla="*/ 38 h 61"/>
                <a:gd name="T56" fmla="*/ 34 w 63"/>
                <a:gd name="T57" fmla="*/ 33 h 61"/>
                <a:gd name="T58" fmla="*/ 39 w 63"/>
                <a:gd name="T59" fmla="*/ 21 h 61"/>
                <a:gd name="T60" fmla="*/ 34 w 63"/>
                <a:gd name="T61" fmla="*/ 8 h 61"/>
                <a:gd name="T62" fmla="*/ 22 w 63"/>
                <a:gd name="T63" fmla="*/ 3 h 61"/>
                <a:gd name="T64" fmla="*/ 10 w 63"/>
                <a:gd name="T65" fmla="*/ 8 h 61"/>
                <a:gd name="T66" fmla="*/ 36 w 63"/>
                <a:gd name="T67" fmla="*/ 34 h 61"/>
                <a:gd name="T68" fmla="*/ 34 w 63"/>
                <a:gd name="T69" fmla="*/ 35 h 61"/>
                <a:gd name="T70" fmla="*/ 38 w 63"/>
                <a:gd name="T71" fmla="*/ 39 h 61"/>
                <a:gd name="T72" fmla="*/ 39 w 63"/>
                <a:gd name="T73" fmla="*/ 37 h 61"/>
                <a:gd name="T74" fmla="*/ 40 w 63"/>
                <a:gd name="T75" fmla="*/ 36 h 61"/>
                <a:gd name="T76" fmla="*/ 37 w 63"/>
                <a:gd name="T77" fmla="*/ 33 h 61"/>
                <a:gd name="T78" fmla="*/ 36 w 63"/>
                <a:gd name="T79" fmla="*/ 34 h 61"/>
                <a:gd name="T80" fmla="*/ 41 w 63"/>
                <a:gd name="T81" fmla="*/ 44 h 61"/>
                <a:gd name="T82" fmla="*/ 53 w 63"/>
                <a:gd name="T83" fmla="*/ 57 h 61"/>
                <a:gd name="T84" fmla="*/ 58 w 63"/>
                <a:gd name="T85" fmla="*/ 57 h 61"/>
                <a:gd name="T86" fmla="*/ 60 w 63"/>
                <a:gd name="T87" fmla="*/ 54 h 61"/>
                <a:gd name="T88" fmla="*/ 58 w 63"/>
                <a:gd name="T89" fmla="*/ 51 h 61"/>
                <a:gd name="T90" fmla="*/ 46 w 63"/>
                <a:gd name="T91" fmla="*/ 39 h 61"/>
                <a:gd name="T92" fmla="*/ 43 w 63"/>
                <a:gd name="T93" fmla="*/ 38 h 61"/>
                <a:gd name="T94" fmla="*/ 42 w 63"/>
                <a:gd name="T95" fmla="*/ 38 h 61"/>
                <a:gd name="T96" fmla="*/ 41 w 63"/>
                <a:gd name="T97" fmla="*/ 38 h 61"/>
                <a:gd name="T98" fmla="*/ 40 w 63"/>
                <a:gd name="T99" fmla="*/ 39 h 61"/>
                <a:gd name="T100" fmla="*/ 40 w 63"/>
                <a:gd name="T101" fmla="*/ 40 h 61"/>
                <a:gd name="T102" fmla="*/ 39 w 63"/>
                <a:gd name="T103" fmla="*/ 40 h 61"/>
                <a:gd name="T104" fmla="*/ 41 w 63"/>
                <a:gd name="T105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" h="61">
                  <a:moveTo>
                    <a:pt x="12" y="10"/>
                  </a:moveTo>
                  <a:cubicBezTo>
                    <a:pt x="12" y="10"/>
                    <a:pt x="13" y="10"/>
                    <a:pt x="13" y="10"/>
                  </a:cubicBezTo>
                  <a:cubicBezTo>
                    <a:pt x="14" y="11"/>
                    <a:pt x="14" y="11"/>
                    <a:pt x="13" y="12"/>
                  </a:cubicBezTo>
                  <a:cubicBezTo>
                    <a:pt x="8" y="17"/>
                    <a:pt x="8" y="24"/>
                    <a:pt x="13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6" y="25"/>
                    <a:pt x="6" y="16"/>
                    <a:pt x="12" y="10"/>
                  </a:cubicBezTo>
                  <a:close/>
                  <a:moveTo>
                    <a:pt x="61" y="59"/>
                  </a:moveTo>
                  <a:cubicBezTo>
                    <a:pt x="59" y="60"/>
                    <a:pt x="58" y="61"/>
                    <a:pt x="56" y="61"/>
                  </a:cubicBezTo>
                  <a:cubicBezTo>
                    <a:pt x="54" y="61"/>
                    <a:pt x="52" y="60"/>
                    <a:pt x="51" y="5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7" y="45"/>
                    <a:pt x="36" y="43"/>
                    <a:pt x="36" y="4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9" y="40"/>
                    <a:pt x="26" y="41"/>
                    <a:pt x="22" y="41"/>
                  </a:cubicBezTo>
                  <a:cubicBezTo>
                    <a:pt x="17" y="41"/>
                    <a:pt x="12" y="38"/>
                    <a:pt x="8" y="35"/>
                  </a:cubicBezTo>
                  <a:cubicBezTo>
                    <a:pt x="0" y="27"/>
                    <a:pt x="0" y="14"/>
                    <a:pt x="8" y="6"/>
                  </a:cubicBezTo>
                  <a:cubicBezTo>
                    <a:pt x="12" y="3"/>
                    <a:pt x="17" y="0"/>
                    <a:pt x="22" y="0"/>
                  </a:cubicBezTo>
                  <a:cubicBezTo>
                    <a:pt x="28" y="0"/>
                    <a:pt x="33" y="3"/>
                    <a:pt x="36" y="6"/>
                  </a:cubicBezTo>
                  <a:cubicBezTo>
                    <a:pt x="43" y="13"/>
                    <a:pt x="44" y="23"/>
                    <a:pt x="39" y="31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7" y="35"/>
                    <a:pt x="48" y="3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63" y="52"/>
                    <a:pt x="63" y="56"/>
                    <a:pt x="61" y="59"/>
                  </a:cubicBezTo>
                  <a:close/>
                  <a:moveTo>
                    <a:pt x="10" y="8"/>
                  </a:moveTo>
                  <a:cubicBezTo>
                    <a:pt x="7" y="12"/>
                    <a:pt x="5" y="16"/>
                    <a:pt x="5" y="21"/>
                  </a:cubicBezTo>
                  <a:cubicBezTo>
                    <a:pt x="5" y="25"/>
                    <a:pt x="7" y="29"/>
                    <a:pt x="10" y="33"/>
                  </a:cubicBezTo>
                  <a:cubicBezTo>
                    <a:pt x="13" y="36"/>
                    <a:pt x="18" y="38"/>
                    <a:pt x="22" y="38"/>
                  </a:cubicBezTo>
                  <a:cubicBezTo>
                    <a:pt x="27" y="38"/>
                    <a:pt x="31" y="36"/>
                    <a:pt x="34" y="33"/>
                  </a:cubicBezTo>
                  <a:cubicBezTo>
                    <a:pt x="37" y="29"/>
                    <a:pt x="39" y="25"/>
                    <a:pt x="39" y="21"/>
                  </a:cubicBezTo>
                  <a:cubicBezTo>
                    <a:pt x="39" y="16"/>
                    <a:pt x="37" y="12"/>
                    <a:pt x="34" y="8"/>
                  </a:cubicBezTo>
                  <a:cubicBezTo>
                    <a:pt x="31" y="5"/>
                    <a:pt x="27" y="3"/>
                    <a:pt x="22" y="3"/>
                  </a:cubicBezTo>
                  <a:cubicBezTo>
                    <a:pt x="18" y="3"/>
                    <a:pt x="13" y="5"/>
                    <a:pt x="10" y="8"/>
                  </a:cubicBezTo>
                  <a:close/>
                  <a:moveTo>
                    <a:pt x="36" y="34"/>
                  </a:moveTo>
                  <a:cubicBezTo>
                    <a:pt x="35" y="34"/>
                    <a:pt x="35" y="35"/>
                    <a:pt x="34" y="35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9" y="37"/>
                  </a:cubicBezTo>
                  <a:cubicBezTo>
                    <a:pt x="39" y="37"/>
                    <a:pt x="40" y="36"/>
                    <a:pt x="40" y="3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4"/>
                    <a:pt x="36" y="34"/>
                  </a:cubicBezTo>
                  <a:close/>
                  <a:moveTo>
                    <a:pt x="41" y="44"/>
                  </a:moveTo>
                  <a:cubicBezTo>
                    <a:pt x="53" y="57"/>
                    <a:pt x="53" y="57"/>
                    <a:pt x="53" y="57"/>
                  </a:cubicBezTo>
                  <a:cubicBezTo>
                    <a:pt x="54" y="58"/>
                    <a:pt x="57" y="58"/>
                    <a:pt x="58" y="57"/>
                  </a:cubicBezTo>
                  <a:cubicBezTo>
                    <a:pt x="59" y="56"/>
                    <a:pt x="60" y="55"/>
                    <a:pt x="60" y="54"/>
                  </a:cubicBezTo>
                  <a:cubicBezTo>
                    <a:pt x="60" y="53"/>
                    <a:pt x="59" y="52"/>
                    <a:pt x="58" y="5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8"/>
                    <a:pt x="44" y="38"/>
                    <a:pt x="43" y="38"/>
                  </a:cubicBez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0" y="39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2"/>
                    <a:pt x="39" y="43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6" name="Freeform 46"/>
            <p:cNvSpPr>
              <a:spLocks noEditPoints="1"/>
            </p:cNvSpPr>
            <p:nvPr/>
          </p:nvSpPr>
          <p:spPr bwMode="auto">
            <a:xfrm>
              <a:off x="7866024" y="4675976"/>
              <a:ext cx="315253" cy="315255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4 w 35"/>
                <a:gd name="T21" fmla="*/ 12 h 35"/>
                <a:gd name="T22" fmla="*/ 19 w 35"/>
                <a:gd name="T23" fmla="*/ 18 h 35"/>
                <a:gd name="T24" fmla="*/ 24 w 35"/>
                <a:gd name="T25" fmla="*/ 23 h 35"/>
                <a:gd name="T26" fmla="*/ 24 w 35"/>
                <a:gd name="T27" fmla="*/ 24 h 35"/>
                <a:gd name="T28" fmla="*/ 24 w 35"/>
                <a:gd name="T29" fmla="*/ 25 h 35"/>
                <a:gd name="T30" fmla="*/ 23 w 35"/>
                <a:gd name="T31" fmla="*/ 24 h 35"/>
                <a:gd name="T32" fmla="*/ 18 w 35"/>
                <a:gd name="T33" fmla="*/ 19 h 35"/>
                <a:gd name="T34" fmla="*/ 12 w 35"/>
                <a:gd name="T35" fmla="*/ 24 h 35"/>
                <a:gd name="T36" fmla="*/ 12 w 35"/>
                <a:gd name="T37" fmla="*/ 25 h 35"/>
                <a:gd name="T38" fmla="*/ 11 w 35"/>
                <a:gd name="T39" fmla="*/ 24 h 35"/>
                <a:gd name="T40" fmla="*/ 11 w 35"/>
                <a:gd name="T41" fmla="*/ 23 h 35"/>
                <a:gd name="T42" fmla="*/ 16 w 35"/>
                <a:gd name="T43" fmla="*/ 18 h 35"/>
                <a:gd name="T44" fmla="*/ 11 w 35"/>
                <a:gd name="T45" fmla="*/ 12 h 35"/>
                <a:gd name="T46" fmla="*/ 11 w 35"/>
                <a:gd name="T47" fmla="*/ 11 h 35"/>
                <a:gd name="T48" fmla="*/ 12 w 35"/>
                <a:gd name="T49" fmla="*/ 11 h 35"/>
                <a:gd name="T50" fmla="*/ 18 w 35"/>
                <a:gd name="T51" fmla="*/ 16 h 35"/>
                <a:gd name="T52" fmla="*/ 23 w 35"/>
                <a:gd name="T53" fmla="*/ 11 h 35"/>
                <a:gd name="T54" fmla="*/ 24 w 35"/>
                <a:gd name="T55" fmla="*/ 11 h 35"/>
                <a:gd name="T56" fmla="*/ 24 w 35"/>
                <a:gd name="T5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4" y="12"/>
                  </a:moveTo>
                  <a:cubicBezTo>
                    <a:pt x="19" y="18"/>
                    <a:pt x="19" y="18"/>
                    <a:pt x="19" y="18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4"/>
                    <a:pt x="24" y="24"/>
                  </a:cubicBezTo>
                  <a:cubicBezTo>
                    <a:pt x="24" y="24"/>
                    <a:pt x="24" y="25"/>
                    <a:pt x="24" y="25"/>
                  </a:cubicBezTo>
                  <a:cubicBezTo>
                    <a:pt x="23" y="25"/>
                    <a:pt x="23" y="24"/>
                    <a:pt x="23" y="24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4" y="10"/>
                    <a:pt x="24" y="11"/>
                  </a:cubicBezTo>
                  <a:cubicBezTo>
                    <a:pt x="25" y="11"/>
                    <a:pt x="25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7" name="Freeform 14"/>
            <p:cNvSpPr>
              <a:spLocks noEditPoints="1"/>
            </p:cNvSpPr>
            <p:nvPr/>
          </p:nvSpPr>
          <p:spPr bwMode="auto">
            <a:xfrm>
              <a:off x="3324968" y="3698332"/>
              <a:ext cx="280525" cy="327280"/>
            </a:xfrm>
            <a:custGeom>
              <a:avLst/>
              <a:gdLst>
                <a:gd name="T0" fmla="*/ 36 w 56"/>
                <a:gd name="T1" fmla="*/ 14 h 65"/>
                <a:gd name="T2" fmla="*/ 43 w 56"/>
                <a:gd name="T3" fmla="*/ 2 h 65"/>
                <a:gd name="T4" fmla="*/ 41 w 56"/>
                <a:gd name="T5" fmla="*/ 0 h 65"/>
                <a:gd name="T6" fmla="*/ 13 w 56"/>
                <a:gd name="T7" fmla="*/ 1 h 65"/>
                <a:gd name="T8" fmla="*/ 20 w 56"/>
                <a:gd name="T9" fmla="*/ 14 h 65"/>
                <a:gd name="T10" fmla="*/ 0 w 56"/>
                <a:gd name="T11" fmla="*/ 37 h 65"/>
                <a:gd name="T12" fmla="*/ 7 w 56"/>
                <a:gd name="T13" fmla="*/ 65 h 65"/>
                <a:gd name="T14" fmla="*/ 56 w 56"/>
                <a:gd name="T15" fmla="*/ 58 h 65"/>
                <a:gd name="T16" fmla="*/ 36 w 56"/>
                <a:gd name="T17" fmla="*/ 15 h 65"/>
                <a:gd name="T18" fmla="*/ 23 w 56"/>
                <a:gd name="T19" fmla="*/ 4 h 65"/>
                <a:gd name="T20" fmla="*/ 21 w 56"/>
                <a:gd name="T21" fmla="*/ 5 h 65"/>
                <a:gd name="T22" fmla="*/ 22 w 56"/>
                <a:gd name="T23" fmla="*/ 13 h 65"/>
                <a:gd name="T24" fmla="*/ 39 w 56"/>
                <a:gd name="T25" fmla="*/ 3 h 65"/>
                <a:gd name="T26" fmla="*/ 26 w 56"/>
                <a:gd name="T27" fmla="*/ 13 h 65"/>
                <a:gd name="T28" fmla="*/ 33 w 56"/>
                <a:gd name="T29" fmla="*/ 15 h 65"/>
                <a:gd name="T30" fmla="*/ 23 w 56"/>
                <a:gd name="T31" fmla="*/ 16 h 65"/>
                <a:gd name="T32" fmla="*/ 53 w 56"/>
                <a:gd name="T33" fmla="*/ 58 h 65"/>
                <a:gd name="T34" fmla="*/ 7 w 56"/>
                <a:gd name="T35" fmla="*/ 62 h 65"/>
                <a:gd name="T36" fmla="*/ 3 w 56"/>
                <a:gd name="T37" fmla="*/ 37 h 65"/>
                <a:gd name="T38" fmla="*/ 34 w 56"/>
                <a:gd name="T39" fmla="*/ 18 h 65"/>
                <a:gd name="T40" fmla="*/ 53 w 56"/>
                <a:gd name="T41" fmla="*/ 58 h 65"/>
                <a:gd name="T42" fmla="*/ 8 w 56"/>
                <a:gd name="T43" fmla="*/ 54 h 65"/>
                <a:gd name="T44" fmla="*/ 12 w 56"/>
                <a:gd name="T45" fmla="*/ 58 h 65"/>
                <a:gd name="T46" fmla="*/ 6 w 56"/>
                <a:gd name="T47" fmla="*/ 54 h 65"/>
                <a:gd name="T48" fmla="*/ 23 w 56"/>
                <a:gd name="T49" fmla="*/ 21 h 65"/>
                <a:gd name="T50" fmla="*/ 23 w 56"/>
                <a:gd name="T51" fmla="*/ 23 h 65"/>
                <a:gd name="T52" fmla="*/ 28 w 56"/>
                <a:gd name="T53" fmla="*/ 28 h 65"/>
                <a:gd name="T54" fmla="*/ 28 w 56"/>
                <a:gd name="T55" fmla="*/ 53 h 65"/>
                <a:gd name="T56" fmla="*/ 28 w 56"/>
                <a:gd name="T57" fmla="*/ 28 h 65"/>
                <a:gd name="T58" fmla="*/ 17 w 56"/>
                <a:gd name="T59" fmla="*/ 41 h 65"/>
                <a:gd name="T60" fmla="*/ 38 w 56"/>
                <a:gd name="T61" fmla="*/ 41 h 65"/>
                <a:gd name="T62" fmla="*/ 26 w 56"/>
                <a:gd name="T63" fmla="*/ 37 h 65"/>
                <a:gd name="T64" fmla="*/ 32 w 56"/>
                <a:gd name="T65" fmla="*/ 44 h 65"/>
                <a:gd name="T66" fmla="*/ 29 w 56"/>
                <a:gd name="T67" fmla="*/ 49 h 65"/>
                <a:gd name="T68" fmla="*/ 27 w 56"/>
                <a:gd name="T69" fmla="*/ 49 h 65"/>
                <a:gd name="T70" fmla="*/ 24 w 56"/>
                <a:gd name="T71" fmla="*/ 44 h 65"/>
                <a:gd name="T72" fmla="*/ 26 w 56"/>
                <a:gd name="T73" fmla="*/ 44 h 65"/>
                <a:gd name="T74" fmla="*/ 30 w 56"/>
                <a:gd name="T75" fmla="*/ 44 h 65"/>
                <a:gd name="T76" fmla="*/ 24 w 56"/>
                <a:gd name="T77" fmla="*/ 37 h 65"/>
                <a:gd name="T78" fmla="*/ 27 w 56"/>
                <a:gd name="T79" fmla="*/ 32 h 65"/>
                <a:gd name="T80" fmla="*/ 29 w 56"/>
                <a:gd name="T81" fmla="*/ 32 h 65"/>
                <a:gd name="T82" fmla="*/ 32 w 56"/>
                <a:gd name="T83" fmla="*/ 37 h 65"/>
                <a:gd name="T84" fmla="*/ 30 w 56"/>
                <a:gd name="T85" fmla="*/ 37 h 65"/>
                <a:gd name="T86" fmla="*/ 26 w 56"/>
                <a:gd name="T8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65">
                  <a:moveTo>
                    <a:pt x="36" y="15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1"/>
                  </a:cubicBezTo>
                  <a:cubicBezTo>
                    <a:pt x="12" y="2"/>
                    <a:pt x="12" y="3"/>
                    <a:pt x="13" y="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9" y="16"/>
                    <a:pt x="0" y="26"/>
                    <a:pt x="0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5"/>
                    <a:pt x="7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3" y="65"/>
                    <a:pt x="56" y="61"/>
                    <a:pt x="56" y="58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26"/>
                    <a:pt x="47" y="16"/>
                    <a:pt x="36" y="15"/>
                  </a:cubicBezTo>
                  <a:close/>
                  <a:moveTo>
                    <a:pt x="26" y="13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23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15"/>
                  </a:lnTo>
                  <a:close/>
                  <a:moveTo>
                    <a:pt x="53" y="58"/>
                  </a:moveTo>
                  <a:cubicBezTo>
                    <a:pt x="53" y="60"/>
                    <a:pt x="51" y="62"/>
                    <a:pt x="49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5" y="62"/>
                    <a:pt x="3" y="60"/>
                    <a:pt x="3" y="5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6"/>
                    <a:pt x="11" y="18"/>
                    <a:pt x="22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4" y="18"/>
                    <a:pt x="53" y="26"/>
                    <a:pt x="53" y="37"/>
                  </a:cubicBezTo>
                  <a:lnTo>
                    <a:pt x="53" y="58"/>
                  </a:lnTo>
                  <a:close/>
                  <a:moveTo>
                    <a:pt x="8" y="38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5"/>
                    <a:pt x="9" y="57"/>
                    <a:pt x="11" y="57"/>
                  </a:cubicBezTo>
                  <a:cubicBezTo>
                    <a:pt x="11" y="57"/>
                    <a:pt x="12" y="57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8" y="59"/>
                    <a:pt x="6" y="56"/>
                    <a:pt x="6" y="54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28"/>
                    <a:pt x="14" y="21"/>
                    <a:pt x="23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5" y="23"/>
                    <a:pt x="8" y="29"/>
                    <a:pt x="8" y="38"/>
                  </a:cubicBezTo>
                  <a:close/>
                  <a:moveTo>
                    <a:pt x="28" y="28"/>
                  </a:moveTo>
                  <a:cubicBezTo>
                    <a:pt x="21" y="28"/>
                    <a:pt x="15" y="34"/>
                    <a:pt x="15" y="41"/>
                  </a:cubicBezTo>
                  <a:cubicBezTo>
                    <a:pt x="15" y="47"/>
                    <a:pt x="21" y="53"/>
                    <a:pt x="28" y="53"/>
                  </a:cubicBezTo>
                  <a:cubicBezTo>
                    <a:pt x="35" y="53"/>
                    <a:pt x="40" y="47"/>
                    <a:pt x="40" y="41"/>
                  </a:cubicBezTo>
                  <a:cubicBezTo>
                    <a:pt x="40" y="34"/>
                    <a:pt x="35" y="28"/>
                    <a:pt x="28" y="28"/>
                  </a:cubicBezTo>
                  <a:close/>
                  <a:moveTo>
                    <a:pt x="28" y="51"/>
                  </a:moveTo>
                  <a:cubicBezTo>
                    <a:pt x="22" y="51"/>
                    <a:pt x="17" y="46"/>
                    <a:pt x="17" y="41"/>
                  </a:cubicBezTo>
                  <a:cubicBezTo>
                    <a:pt x="17" y="35"/>
                    <a:pt x="22" y="30"/>
                    <a:pt x="28" y="30"/>
                  </a:cubicBezTo>
                  <a:cubicBezTo>
                    <a:pt x="33" y="30"/>
                    <a:pt x="38" y="35"/>
                    <a:pt x="38" y="41"/>
                  </a:cubicBezTo>
                  <a:cubicBezTo>
                    <a:pt x="38" y="46"/>
                    <a:pt x="33" y="51"/>
                    <a:pt x="28" y="51"/>
                  </a:cubicBezTo>
                  <a:close/>
                  <a:moveTo>
                    <a:pt x="26" y="37"/>
                  </a:moveTo>
                  <a:cubicBezTo>
                    <a:pt x="26" y="39"/>
                    <a:pt x="27" y="40"/>
                    <a:pt x="28" y="40"/>
                  </a:cubicBezTo>
                  <a:cubicBezTo>
                    <a:pt x="30" y="40"/>
                    <a:pt x="32" y="41"/>
                    <a:pt x="32" y="44"/>
                  </a:cubicBezTo>
                  <a:cubicBezTo>
                    <a:pt x="32" y="46"/>
                    <a:pt x="31" y="47"/>
                    <a:pt x="29" y="4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7" y="50"/>
                    <a:pt x="27" y="49"/>
                    <a:pt x="27" y="4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5" y="47"/>
                    <a:pt x="24" y="46"/>
                    <a:pt x="24" y="44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5" y="43"/>
                    <a:pt x="26" y="43"/>
                    <a:pt x="26" y="44"/>
                  </a:cubicBezTo>
                  <a:cubicBezTo>
                    <a:pt x="26" y="45"/>
                    <a:pt x="27" y="46"/>
                    <a:pt x="28" y="46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5" y="42"/>
                    <a:pt x="24" y="40"/>
                    <a:pt x="24" y="37"/>
                  </a:cubicBezTo>
                  <a:cubicBezTo>
                    <a:pt x="24" y="36"/>
                    <a:pt x="25" y="34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2" y="35"/>
                    <a:pt x="32" y="37"/>
                  </a:cubicBezTo>
                  <a:cubicBezTo>
                    <a:pt x="32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7"/>
                  </a:cubicBezTo>
                  <a:cubicBezTo>
                    <a:pt x="30" y="36"/>
                    <a:pt x="29" y="35"/>
                    <a:pt x="28" y="35"/>
                  </a:cubicBezTo>
                  <a:cubicBezTo>
                    <a:pt x="27" y="35"/>
                    <a:pt x="26" y="36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8" name="Freeform 49"/>
            <p:cNvSpPr>
              <a:spLocks noEditPoints="1"/>
            </p:cNvSpPr>
            <p:nvPr/>
          </p:nvSpPr>
          <p:spPr bwMode="auto">
            <a:xfrm>
              <a:off x="3306314" y="4096824"/>
              <a:ext cx="218436" cy="214390"/>
            </a:xfrm>
            <a:custGeom>
              <a:avLst/>
              <a:gdLst>
                <a:gd name="T0" fmla="*/ 12 w 68"/>
                <a:gd name="T1" fmla="*/ 0 h 67"/>
                <a:gd name="T2" fmla="*/ 0 w 68"/>
                <a:gd name="T3" fmla="*/ 56 h 67"/>
                <a:gd name="T4" fmla="*/ 57 w 68"/>
                <a:gd name="T5" fmla="*/ 67 h 67"/>
                <a:gd name="T6" fmla="*/ 68 w 68"/>
                <a:gd name="T7" fmla="*/ 11 h 67"/>
                <a:gd name="T8" fmla="*/ 65 w 68"/>
                <a:gd name="T9" fmla="*/ 11 h 67"/>
                <a:gd name="T10" fmla="*/ 57 w 68"/>
                <a:gd name="T11" fmla="*/ 64 h 67"/>
                <a:gd name="T12" fmla="*/ 3 w 68"/>
                <a:gd name="T13" fmla="*/ 56 h 67"/>
                <a:gd name="T14" fmla="*/ 12 w 68"/>
                <a:gd name="T15" fmla="*/ 3 h 67"/>
                <a:gd name="T16" fmla="*/ 65 w 68"/>
                <a:gd name="T17" fmla="*/ 11 h 67"/>
                <a:gd name="T18" fmla="*/ 12 w 68"/>
                <a:gd name="T19" fmla="*/ 5 h 67"/>
                <a:gd name="T20" fmla="*/ 6 w 68"/>
                <a:gd name="T21" fmla="*/ 56 h 67"/>
                <a:gd name="T22" fmla="*/ 56 w 68"/>
                <a:gd name="T23" fmla="*/ 62 h 67"/>
                <a:gd name="T24" fmla="*/ 63 w 68"/>
                <a:gd name="T25" fmla="*/ 12 h 67"/>
                <a:gd name="T26" fmla="*/ 61 w 68"/>
                <a:gd name="T27" fmla="*/ 12 h 67"/>
                <a:gd name="T28" fmla="*/ 35 w 68"/>
                <a:gd name="T29" fmla="*/ 33 h 67"/>
                <a:gd name="T30" fmla="*/ 56 w 68"/>
                <a:gd name="T31" fmla="*/ 7 h 67"/>
                <a:gd name="T32" fmla="*/ 12 w 68"/>
                <a:gd name="T33" fmla="*/ 7 h 67"/>
                <a:gd name="T34" fmla="*/ 33 w 68"/>
                <a:gd name="T35" fmla="*/ 33 h 67"/>
                <a:gd name="T36" fmla="*/ 8 w 68"/>
                <a:gd name="T37" fmla="*/ 12 h 67"/>
                <a:gd name="T38" fmla="*/ 8 w 68"/>
                <a:gd name="T39" fmla="*/ 56 h 67"/>
                <a:gd name="T40" fmla="*/ 33 w 68"/>
                <a:gd name="T41" fmla="*/ 35 h 67"/>
                <a:gd name="T42" fmla="*/ 12 w 68"/>
                <a:gd name="T43" fmla="*/ 60 h 67"/>
                <a:gd name="T44" fmla="*/ 56 w 68"/>
                <a:gd name="T45" fmla="*/ 60 h 67"/>
                <a:gd name="T46" fmla="*/ 35 w 68"/>
                <a:gd name="T47" fmla="*/ 35 h 67"/>
                <a:gd name="T48" fmla="*/ 61 w 68"/>
                <a:gd name="T49" fmla="*/ 56 h 67"/>
                <a:gd name="T50" fmla="*/ 12 w 68"/>
                <a:gd name="T51" fmla="*/ 20 h 67"/>
                <a:gd name="T52" fmla="*/ 19 w 68"/>
                <a:gd name="T53" fmla="*/ 19 h 67"/>
                <a:gd name="T54" fmla="*/ 20 w 68"/>
                <a:gd name="T55" fmla="*/ 12 h 67"/>
                <a:gd name="T56" fmla="*/ 21 w 68"/>
                <a:gd name="T57" fmla="*/ 19 h 67"/>
                <a:gd name="T58" fmla="*/ 29 w 68"/>
                <a:gd name="T59" fmla="*/ 20 h 67"/>
                <a:gd name="T60" fmla="*/ 21 w 68"/>
                <a:gd name="T61" fmla="*/ 21 h 67"/>
                <a:gd name="T62" fmla="*/ 20 w 68"/>
                <a:gd name="T63" fmla="*/ 28 h 67"/>
                <a:gd name="T64" fmla="*/ 19 w 68"/>
                <a:gd name="T65" fmla="*/ 21 h 67"/>
                <a:gd name="T66" fmla="*/ 12 w 68"/>
                <a:gd name="T67" fmla="*/ 20 h 67"/>
                <a:gd name="T68" fmla="*/ 26 w 68"/>
                <a:gd name="T69" fmla="*/ 53 h 67"/>
                <a:gd name="T70" fmla="*/ 25 w 68"/>
                <a:gd name="T71" fmla="*/ 53 h 67"/>
                <a:gd name="T72" fmla="*/ 16 w 68"/>
                <a:gd name="T73" fmla="*/ 53 h 67"/>
                <a:gd name="T74" fmla="*/ 15 w 68"/>
                <a:gd name="T75" fmla="*/ 53 h 67"/>
                <a:gd name="T76" fmla="*/ 19 w 68"/>
                <a:gd name="T77" fmla="*/ 47 h 67"/>
                <a:gd name="T78" fmla="*/ 15 w 68"/>
                <a:gd name="T79" fmla="*/ 42 h 67"/>
                <a:gd name="T80" fmla="*/ 20 w 68"/>
                <a:gd name="T81" fmla="*/ 46 h 67"/>
                <a:gd name="T82" fmla="*/ 26 w 68"/>
                <a:gd name="T83" fmla="*/ 42 h 67"/>
                <a:gd name="T84" fmla="*/ 22 w 68"/>
                <a:gd name="T85" fmla="*/ 47 h 67"/>
                <a:gd name="T86" fmla="*/ 40 w 68"/>
                <a:gd name="T87" fmla="*/ 19 h 67"/>
                <a:gd name="T88" fmla="*/ 56 w 68"/>
                <a:gd name="T89" fmla="*/ 18 h 67"/>
                <a:gd name="T90" fmla="*/ 56 w 68"/>
                <a:gd name="T91" fmla="*/ 20 h 67"/>
                <a:gd name="T92" fmla="*/ 40 w 68"/>
                <a:gd name="T93" fmla="*/ 19 h 67"/>
                <a:gd name="T94" fmla="*/ 55 w 68"/>
                <a:gd name="T95" fmla="*/ 45 h 67"/>
                <a:gd name="T96" fmla="*/ 40 w 68"/>
                <a:gd name="T97" fmla="*/ 44 h 67"/>
                <a:gd name="T98" fmla="*/ 55 w 68"/>
                <a:gd name="T99" fmla="*/ 43 h 67"/>
                <a:gd name="T100" fmla="*/ 56 w 68"/>
                <a:gd name="T101" fmla="*/ 50 h 67"/>
                <a:gd name="T102" fmla="*/ 41 w 68"/>
                <a:gd name="T103" fmla="*/ 51 h 67"/>
                <a:gd name="T104" fmla="*/ 41 w 68"/>
                <a:gd name="T105" fmla="*/ 49 h 67"/>
                <a:gd name="T106" fmla="*/ 56 w 68"/>
                <a:gd name="T107" fmla="*/ 5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57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2"/>
                    <a:pt x="5" y="67"/>
                    <a:pt x="12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3" y="67"/>
                    <a:pt x="68" y="62"/>
                    <a:pt x="68" y="56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8" y="5"/>
                    <a:pt x="63" y="0"/>
                    <a:pt x="57" y="0"/>
                  </a:cubicBezTo>
                  <a:close/>
                  <a:moveTo>
                    <a:pt x="65" y="11"/>
                  </a:moveTo>
                  <a:cubicBezTo>
                    <a:pt x="65" y="56"/>
                    <a:pt x="65" y="56"/>
                    <a:pt x="65" y="56"/>
                  </a:cubicBezTo>
                  <a:cubicBezTo>
                    <a:pt x="65" y="61"/>
                    <a:pt x="61" y="64"/>
                    <a:pt x="5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7" y="64"/>
                    <a:pt x="3" y="61"/>
                    <a:pt x="3" y="56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7"/>
                    <a:pt x="7" y="3"/>
                    <a:pt x="12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1" y="3"/>
                    <a:pt x="65" y="7"/>
                    <a:pt x="65" y="11"/>
                  </a:cubicBezTo>
                  <a:close/>
                  <a:moveTo>
                    <a:pt x="56" y="5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9"/>
                    <a:pt x="9" y="62"/>
                    <a:pt x="12" y="62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60" y="62"/>
                    <a:pt x="63" y="59"/>
                    <a:pt x="63" y="56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8"/>
                    <a:pt x="60" y="5"/>
                    <a:pt x="56" y="5"/>
                  </a:cubicBezTo>
                  <a:close/>
                  <a:moveTo>
                    <a:pt x="61" y="12"/>
                  </a:moveTo>
                  <a:cubicBezTo>
                    <a:pt x="61" y="33"/>
                    <a:pt x="61" y="33"/>
                    <a:pt x="61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9" y="7"/>
                    <a:pt x="61" y="9"/>
                    <a:pt x="61" y="12"/>
                  </a:cubicBezTo>
                  <a:close/>
                  <a:moveTo>
                    <a:pt x="12" y="7"/>
                  </a:moveTo>
                  <a:cubicBezTo>
                    <a:pt x="33" y="7"/>
                    <a:pt x="33" y="7"/>
                    <a:pt x="33" y="7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7"/>
                    <a:pt x="12" y="7"/>
                  </a:cubicBezTo>
                  <a:close/>
                  <a:moveTo>
                    <a:pt x="8" y="56"/>
                  </a:moveTo>
                  <a:cubicBezTo>
                    <a:pt x="8" y="35"/>
                    <a:pt x="8" y="35"/>
                    <a:pt x="8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0" y="60"/>
                    <a:pt x="8" y="58"/>
                    <a:pt x="8" y="56"/>
                  </a:cubicBezTo>
                  <a:close/>
                  <a:moveTo>
                    <a:pt x="56" y="60"/>
                  </a:moveTo>
                  <a:cubicBezTo>
                    <a:pt x="35" y="60"/>
                    <a:pt x="35" y="60"/>
                    <a:pt x="35" y="60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1" y="58"/>
                    <a:pt x="59" y="60"/>
                    <a:pt x="56" y="60"/>
                  </a:cubicBezTo>
                  <a:close/>
                  <a:moveTo>
                    <a:pt x="12" y="20"/>
                  </a:moveTo>
                  <a:cubicBezTo>
                    <a:pt x="12" y="19"/>
                    <a:pt x="13" y="19"/>
                    <a:pt x="13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9" y="19"/>
                    <a:pt x="29" y="20"/>
                  </a:cubicBezTo>
                  <a:cubicBezTo>
                    <a:pt x="29" y="20"/>
                    <a:pt x="28" y="21"/>
                    <a:pt x="28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8"/>
                    <a:pt x="20" y="28"/>
                  </a:cubicBezTo>
                  <a:cubicBezTo>
                    <a:pt x="20" y="28"/>
                    <a:pt x="19" y="27"/>
                    <a:pt x="19" y="2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2" y="20"/>
                    <a:pt x="12" y="20"/>
                  </a:cubicBezTo>
                  <a:close/>
                  <a:moveTo>
                    <a:pt x="26" y="52"/>
                  </a:moveTo>
                  <a:cubicBezTo>
                    <a:pt x="27" y="52"/>
                    <a:pt x="27" y="53"/>
                    <a:pt x="26" y="53"/>
                  </a:cubicBezTo>
                  <a:cubicBezTo>
                    <a:pt x="26" y="53"/>
                    <a:pt x="26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6" y="53"/>
                    <a:pt x="16" y="53"/>
                    <a:pt x="1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4" y="53"/>
                    <a:pt x="14" y="52"/>
                    <a:pt x="15" y="52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2"/>
                    <a:pt x="15" y="42"/>
                  </a:cubicBezTo>
                  <a:cubicBezTo>
                    <a:pt x="15" y="41"/>
                    <a:pt x="16" y="41"/>
                    <a:pt x="16" y="42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1"/>
                    <a:pt x="26" y="41"/>
                    <a:pt x="26" y="42"/>
                  </a:cubicBezTo>
                  <a:cubicBezTo>
                    <a:pt x="27" y="42"/>
                    <a:pt x="27" y="43"/>
                    <a:pt x="26" y="43"/>
                  </a:cubicBezTo>
                  <a:cubicBezTo>
                    <a:pt x="22" y="47"/>
                    <a:pt x="22" y="47"/>
                    <a:pt x="22" y="47"/>
                  </a:cubicBezTo>
                  <a:lnTo>
                    <a:pt x="26" y="52"/>
                  </a:lnTo>
                  <a:close/>
                  <a:moveTo>
                    <a:pt x="40" y="19"/>
                  </a:moveTo>
                  <a:cubicBezTo>
                    <a:pt x="40" y="19"/>
                    <a:pt x="41" y="18"/>
                    <a:pt x="41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8"/>
                    <a:pt x="57" y="19"/>
                    <a:pt x="57" y="19"/>
                  </a:cubicBezTo>
                  <a:cubicBezTo>
                    <a:pt x="57" y="20"/>
                    <a:pt x="56" y="20"/>
                    <a:pt x="56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0" y="20"/>
                    <a:pt x="40" y="19"/>
                  </a:cubicBezTo>
                  <a:close/>
                  <a:moveTo>
                    <a:pt x="56" y="44"/>
                  </a:moveTo>
                  <a:cubicBezTo>
                    <a:pt x="56" y="45"/>
                    <a:pt x="56" y="45"/>
                    <a:pt x="55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0" y="45"/>
                    <a:pt x="40" y="44"/>
                  </a:cubicBezTo>
                  <a:cubicBezTo>
                    <a:pt x="40" y="44"/>
                    <a:pt x="41" y="43"/>
                    <a:pt x="41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6" y="43"/>
                    <a:pt x="56" y="44"/>
                    <a:pt x="56" y="44"/>
                  </a:cubicBezTo>
                  <a:close/>
                  <a:moveTo>
                    <a:pt x="56" y="50"/>
                  </a:moveTo>
                  <a:cubicBezTo>
                    <a:pt x="56" y="51"/>
                    <a:pt x="56" y="51"/>
                    <a:pt x="55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1"/>
                    <a:pt x="40" y="51"/>
                    <a:pt x="40" y="50"/>
                  </a:cubicBezTo>
                  <a:cubicBezTo>
                    <a:pt x="40" y="50"/>
                    <a:pt x="41" y="49"/>
                    <a:pt x="41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9"/>
                    <a:pt x="56" y="50"/>
                    <a:pt x="56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9" name="Freeform 50"/>
            <p:cNvSpPr>
              <a:spLocks noEditPoints="1"/>
            </p:cNvSpPr>
            <p:nvPr/>
          </p:nvSpPr>
          <p:spPr bwMode="auto">
            <a:xfrm>
              <a:off x="8173878" y="1667655"/>
              <a:ext cx="301451" cy="291404"/>
            </a:xfrm>
            <a:custGeom>
              <a:avLst/>
              <a:gdLst>
                <a:gd name="T0" fmla="*/ 12 w 63"/>
                <a:gd name="T1" fmla="*/ 10 h 61"/>
                <a:gd name="T2" fmla="*/ 13 w 63"/>
                <a:gd name="T3" fmla="*/ 10 h 61"/>
                <a:gd name="T4" fmla="*/ 13 w 63"/>
                <a:gd name="T5" fmla="*/ 12 h 61"/>
                <a:gd name="T6" fmla="*/ 13 w 63"/>
                <a:gd name="T7" fmla="*/ 29 h 61"/>
                <a:gd name="T8" fmla="*/ 13 w 63"/>
                <a:gd name="T9" fmla="*/ 31 h 61"/>
                <a:gd name="T10" fmla="*/ 13 w 63"/>
                <a:gd name="T11" fmla="*/ 31 h 61"/>
                <a:gd name="T12" fmla="*/ 12 w 63"/>
                <a:gd name="T13" fmla="*/ 31 h 61"/>
                <a:gd name="T14" fmla="*/ 12 w 63"/>
                <a:gd name="T15" fmla="*/ 10 h 61"/>
                <a:gd name="T16" fmla="*/ 61 w 63"/>
                <a:gd name="T17" fmla="*/ 59 h 61"/>
                <a:gd name="T18" fmla="*/ 56 w 63"/>
                <a:gd name="T19" fmla="*/ 61 h 61"/>
                <a:gd name="T20" fmla="*/ 51 w 63"/>
                <a:gd name="T21" fmla="*/ 59 h 61"/>
                <a:gd name="T22" fmla="*/ 38 w 63"/>
                <a:gd name="T23" fmla="*/ 47 h 61"/>
                <a:gd name="T24" fmla="*/ 36 w 63"/>
                <a:gd name="T25" fmla="*/ 42 h 61"/>
                <a:gd name="T26" fmla="*/ 32 w 63"/>
                <a:gd name="T27" fmla="*/ 38 h 61"/>
                <a:gd name="T28" fmla="*/ 22 w 63"/>
                <a:gd name="T29" fmla="*/ 41 h 61"/>
                <a:gd name="T30" fmla="*/ 8 w 63"/>
                <a:gd name="T31" fmla="*/ 35 h 61"/>
                <a:gd name="T32" fmla="*/ 8 w 63"/>
                <a:gd name="T33" fmla="*/ 6 h 61"/>
                <a:gd name="T34" fmla="*/ 22 w 63"/>
                <a:gd name="T35" fmla="*/ 0 h 61"/>
                <a:gd name="T36" fmla="*/ 36 w 63"/>
                <a:gd name="T37" fmla="*/ 6 h 61"/>
                <a:gd name="T38" fmla="*/ 39 w 63"/>
                <a:gd name="T39" fmla="*/ 31 h 61"/>
                <a:gd name="T40" fmla="*/ 43 w 63"/>
                <a:gd name="T41" fmla="*/ 35 h 61"/>
                <a:gd name="T42" fmla="*/ 48 w 63"/>
                <a:gd name="T43" fmla="*/ 37 h 61"/>
                <a:gd name="T44" fmla="*/ 60 w 63"/>
                <a:gd name="T45" fmla="*/ 49 h 61"/>
                <a:gd name="T46" fmla="*/ 61 w 63"/>
                <a:gd name="T47" fmla="*/ 59 h 61"/>
                <a:gd name="T48" fmla="*/ 10 w 63"/>
                <a:gd name="T49" fmla="*/ 8 h 61"/>
                <a:gd name="T50" fmla="*/ 5 w 63"/>
                <a:gd name="T51" fmla="*/ 21 h 61"/>
                <a:gd name="T52" fmla="*/ 10 w 63"/>
                <a:gd name="T53" fmla="*/ 33 h 61"/>
                <a:gd name="T54" fmla="*/ 22 w 63"/>
                <a:gd name="T55" fmla="*/ 38 h 61"/>
                <a:gd name="T56" fmla="*/ 34 w 63"/>
                <a:gd name="T57" fmla="*/ 33 h 61"/>
                <a:gd name="T58" fmla="*/ 39 w 63"/>
                <a:gd name="T59" fmla="*/ 21 h 61"/>
                <a:gd name="T60" fmla="*/ 34 w 63"/>
                <a:gd name="T61" fmla="*/ 8 h 61"/>
                <a:gd name="T62" fmla="*/ 22 w 63"/>
                <a:gd name="T63" fmla="*/ 3 h 61"/>
                <a:gd name="T64" fmla="*/ 10 w 63"/>
                <a:gd name="T65" fmla="*/ 8 h 61"/>
                <a:gd name="T66" fmla="*/ 36 w 63"/>
                <a:gd name="T67" fmla="*/ 34 h 61"/>
                <a:gd name="T68" fmla="*/ 34 w 63"/>
                <a:gd name="T69" fmla="*/ 35 h 61"/>
                <a:gd name="T70" fmla="*/ 38 w 63"/>
                <a:gd name="T71" fmla="*/ 39 h 61"/>
                <a:gd name="T72" fmla="*/ 39 w 63"/>
                <a:gd name="T73" fmla="*/ 37 h 61"/>
                <a:gd name="T74" fmla="*/ 40 w 63"/>
                <a:gd name="T75" fmla="*/ 36 h 61"/>
                <a:gd name="T76" fmla="*/ 37 w 63"/>
                <a:gd name="T77" fmla="*/ 33 h 61"/>
                <a:gd name="T78" fmla="*/ 36 w 63"/>
                <a:gd name="T79" fmla="*/ 34 h 61"/>
                <a:gd name="T80" fmla="*/ 41 w 63"/>
                <a:gd name="T81" fmla="*/ 44 h 61"/>
                <a:gd name="T82" fmla="*/ 53 w 63"/>
                <a:gd name="T83" fmla="*/ 57 h 61"/>
                <a:gd name="T84" fmla="*/ 58 w 63"/>
                <a:gd name="T85" fmla="*/ 57 h 61"/>
                <a:gd name="T86" fmla="*/ 60 w 63"/>
                <a:gd name="T87" fmla="*/ 54 h 61"/>
                <a:gd name="T88" fmla="*/ 58 w 63"/>
                <a:gd name="T89" fmla="*/ 51 h 61"/>
                <a:gd name="T90" fmla="*/ 46 w 63"/>
                <a:gd name="T91" fmla="*/ 39 h 61"/>
                <a:gd name="T92" fmla="*/ 43 w 63"/>
                <a:gd name="T93" fmla="*/ 38 h 61"/>
                <a:gd name="T94" fmla="*/ 42 w 63"/>
                <a:gd name="T95" fmla="*/ 38 h 61"/>
                <a:gd name="T96" fmla="*/ 41 w 63"/>
                <a:gd name="T97" fmla="*/ 38 h 61"/>
                <a:gd name="T98" fmla="*/ 40 w 63"/>
                <a:gd name="T99" fmla="*/ 39 h 61"/>
                <a:gd name="T100" fmla="*/ 40 w 63"/>
                <a:gd name="T101" fmla="*/ 40 h 61"/>
                <a:gd name="T102" fmla="*/ 39 w 63"/>
                <a:gd name="T103" fmla="*/ 40 h 61"/>
                <a:gd name="T104" fmla="*/ 41 w 63"/>
                <a:gd name="T105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" h="61">
                  <a:moveTo>
                    <a:pt x="12" y="10"/>
                  </a:moveTo>
                  <a:cubicBezTo>
                    <a:pt x="12" y="10"/>
                    <a:pt x="13" y="10"/>
                    <a:pt x="13" y="10"/>
                  </a:cubicBezTo>
                  <a:cubicBezTo>
                    <a:pt x="14" y="11"/>
                    <a:pt x="14" y="11"/>
                    <a:pt x="13" y="12"/>
                  </a:cubicBezTo>
                  <a:cubicBezTo>
                    <a:pt x="8" y="17"/>
                    <a:pt x="8" y="24"/>
                    <a:pt x="13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6" y="25"/>
                    <a:pt x="6" y="16"/>
                    <a:pt x="12" y="10"/>
                  </a:cubicBezTo>
                  <a:close/>
                  <a:moveTo>
                    <a:pt x="61" y="59"/>
                  </a:moveTo>
                  <a:cubicBezTo>
                    <a:pt x="59" y="60"/>
                    <a:pt x="58" y="61"/>
                    <a:pt x="56" y="61"/>
                  </a:cubicBezTo>
                  <a:cubicBezTo>
                    <a:pt x="54" y="61"/>
                    <a:pt x="52" y="60"/>
                    <a:pt x="51" y="5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7" y="45"/>
                    <a:pt x="36" y="43"/>
                    <a:pt x="36" y="4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9" y="40"/>
                    <a:pt x="26" y="41"/>
                    <a:pt x="22" y="41"/>
                  </a:cubicBezTo>
                  <a:cubicBezTo>
                    <a:pt x="17" y="41"/>
                    <a:pt x="12" y="38"/>
                    <a:pt x="8" y="35"/>
                  </a:cubicBezTo>
                  <a:cubicBezTo>
                    <a:pt x="0" y="27"/>
                    <a:pt x="0" y="14"/>
                    <a:pt x="8" y="6"/>
                  </a:cubicBezTo>
                  <a:cubicBezTo>
                    <a:pt x="12" y="3"/>
                    <a:pt x="17" y="0"/>
                    <a:pt x="22" y="0"/>
                  </a:cubicBezTo>
                  <a:cubicBezTo>
                    <a:pt x="28" y="0"/>
                    <a:pt x="33" y="3"/>
                    <a:pt x="36" y="6"/>
                  </a:cubicBezTo>
                  <a:cubicBezTo>
                    <a:pt x="43" y="13"/>
                    <a:pt x="44" y="23"/>
                    <a:pt x="39" y="31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7" y="35"/>
                    <a:pt x="48" y="3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63" y="52"/>
                    <a:pt x="63" y="56"/>
                    <a:pt x="61" y="59"/>
                  </a:cubicBezTo>
                  <a:close/>
                  <a:moveTo>
                    <a:pt x="10" y="8"/>
                  </a:moveTo>
                  <a:cubicBezTo>
                    <a:pt x="7" y="12"/>
                    <a:pt x="5" y="16"/>
                    <a:pt x="5" y="21"/>
                  </a:cubicBezTo>
                  <a:cubicBezTo>
                    <a:pt x="5" y="25"/>
                    <a:pt x="7" y="29"/>
                    <a:pt x="10" y="33"/>
                  </a:cubicBezTo>
                  <a:cubicBezTo>
                    <a:pt x="13" y="36"/>
                    <a:pt x="18" y="38"/>
                    <a:pt x="22" y="38"/>
                  </a:cubicBezTo>
                  <a:cubicBezTo>
                    <a:pt x="27" y="38"/>
                    <a:pt x="31" y="36"/>
                    <a:pt x="34" y="33"/>
                  </a:cubicBezTo>
                  <a:cubicBezTo>
                    <a:pt x="37" y="29"/>
                    <a:pt x="39" y="25"/>
                    <a:pt x="39" y="21"/>
                  </a:cubicBezTo>
                  <a:cubicBezTo>
                    <a:pt x="39" y="16"/>
                    <a:pt x="37" y="12"/>
                    <a:pt x="34" y="8"/>
                  </a:cubicBezTo>
                  <a:cubicBezTo>
                    <a:pt x="31" y="5"/>
                    <a:pt x="27" y="3"/>
                    <a:pt x="22" y="3"/>
                  </a:cubicBezTo>
                  <a:cubicBezTo>
                    <a:pt x="18" y="3"/>
                    <a:pt x="13" y="5"/>
                    <a:pt x="10" y="8"/>
                  </a:cubicBezTo>
                  <a:close/>
                  <a:moveTo>
                    <a:pt x="36" y="34"/>
                  </a:moveTo>
                  <a:cubicBezTo>
                    <a:pt x="35" y="34"/>
                    <a:pt x="35" y="35"/>
                    <a:pt x="34" y="35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9" y="37"/>
                  </a:cubicBezTo>
                  <a:cubicBezTo>
                    <a:pt x="39" y="37"/>
                    <a:pt x="40" y="36"/>
                    <a:pt x="40" y="3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4"/>
                    <a:pt x="36" y="34"/>
                  </a:cubicBezTo>
                  <a:close/>
                  <a:moveTo>
                    <a:pt x="41" y="44"/>
                  </a:moveTo>
                  <a:cubicBezTo>
                    <a:pt x="53" y="57"/>
                    <a:pt x="53" y="57"/>
                    <a:pt x="53" y="57"/>
                  </a:cubicBezTo>
                  <a:cubicBezTo>
                    <a:pt x="54" y="58"/>
                    <a:pt x="57" y="58"/>
                    <a:pt x="58" y="57"/>
                  </a:cubicBezTo>
                  <a:cubicBezTo>
                    <a:pt x="59" y="56"/>
                    <a:pt x="60" y="55"/>
                    <a:pt x="60" y="54"/>
                  </a:cubicBezTo>
                  <a:cubicBezTo>
                    <a:pt x="60" y="53"/>
                    <a:pt x="59" y="52"/>
                    <a:pt x="58" y="5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8"/>
                    <a:pt x="44" y="38"/>
                    <a:pt x="43" y="38"/>
                  </a:cubicBez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0" y="39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2"/>
                    <a:pt x="39" y="43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0" name="Freeform 36"/>
            <p:cNvSpPr>
              <a:spLocks noEditPoints="1"/>
            </p:cNvSpPr>
            <p:nvPr/>
          </p:nvSpPr>
          <p:spPr bwMode="auto">
            <a:xfrm>
              <a:off x="4420392" y="3824677"/>
              <a:ext cx="329120" cy="32912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1" name="Freeform 36"/>
            <p:cNvSpPr>
              <a:spLocks noEditPoints="1"/>
            </p:cNvSpPr>
            <p:nvPr/>
          </p:nvSpPr>
          <p:spPr bwMode="auto">
            <a:xfrm>
              <a:off x="6730273" y="2777288"/>
              <a:ext cx="265777" cy="265779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2" name="Freeform 31"/>
            <p:cNvSpPr>
              <a:spLocks noEditPoints="1"/>
            </p:cNvSpPr>
            <p:nvPr/>
          </p:nvSpPr>
          <p:spPr bwMode="auto">
            <a:xfrm>
              <a:off x="5418709" y="4208219"/>
              <a:ext cx="424442" cy="461620"/>
            </a:xfrm>
            <a:custGeom>
              <a:avLst/>
              <a:gdLst>
                <a:gd name="T0" fmla="*/ 42 w 58"/>
                <a:gd name="T1" fmla="*/ 4 h 63"/>
                <a:gd name="T2" fmla="*/ 41 w 58"/>
                <a:gd name="T3" fmla="*/ 10 h 63"/>
                <a:gd name="T4" fmla="*/ 17 w 58"/>
                <a:gd name="T5" fmla="*/ 47 h 63"/>
                <a:gd name="T6" fmla="*/ 15 w 58"/>
                <a:gd name="T7" fmla="*/ 54 h 63"/>
                <a:gd name="T8" fmla="*/ 19 w 58"/>
                <a:gd name="T9" fmla="*/ 47 h 63"/>
                <a:gd name="T10" fmla="*/ 49 w 58"/>
                <a:gd name="T11" fmla="*/ 19 h 63"/>
                <a:gd name="T12" fmla="*/ 53 w 58"/>
                <a:gd name="T13" fmla="*/ 14 h 63"/>
                <a:gd name="T14" fmla="*/ 48 w 58"/>
                <a:gd name="T15" fmla="*/ 19 h 63"/>
                <a:gd name="T16" fmla="*/ 4 w 58"/>
                <a:gd name="T17" fmla="*/ 43 h 63"/>
                <a:gd name="T18" fmla="*/ 11 w 58"/>
                <a:gd name="T19" fmla="*/ 41 h 63"/>
                <a:gd name="T20" fmla="*/ 57 w 58"/>
                <a:gd name="T21" fmla="*/ 28 h 63"/>
                <a:gd name="T22" fmla="*/ 51 w 58"/>
                <a:gd name="T23" fmla="*/ 30 h 63"/>
                <a:gd name="T24" fmla="*/ 57 w 58"/>
                <a:gd name="T25" fmla="*/ 28 h 63"/>
                <a:gd name="T26" fmla="*/ 1 w 58"/>
                <a:gd name="T27" fmla="*/ 28 h 63"/>
                <a:gd name="T28" fmla="*/ 7 w 58"/>
                <a:gd name="T29" fmla="*/ 30 h 63"/>
                <a:gd name="T30" fmla="*/ 48 w 58"/>
                <a:gd name="T31" fmla="*/ 39 h 63"/>
                <a:gd name="T32" fmla="*/ 54 w 58"/>
                <a:gd name="T33" fmla="*/ 44 h 63"/>
                <a:gd name="T34" fmla="*/ 49 w 58"/>
                <a:gd name="T35" fmla="*/ 39 h 63"/>
                <a:gd name="T36" fmla="*/ 5 w 58"/>
                <a:gd name="T37" fmla="*/ 16 h 63"/>
                <a:gd name="T38" fmla="*/ 11 w 58"/>
                <a:gd name="T39" fmla="*/ 18 h 63"/>
                <a:gd name="T40" fmla="*/ 41 w 58"/>
                <a:gd name="T41" fmla="*/ 47 h 63"/>
                <a:gd name="T42" fmla="*/ 42 w 58"/>
                <a:gd name="T43" fmla="*/ 54 h 63"/>
                <a:gd name="T44" fmla="*/ 44 w 58"/>
                <a:gd name="T45" fmla="*/ 53 h 63"/>
                <a:gd name="T46" fmla="*/ 18 w 58"/>
                <a:gd name="T47" fmla="*/ 11 h 63"/>
                <a:gd name="T48" fmla="*/ 16 w 58"/>
                <a:gd name="T49" fmla="*/ 4 h 63"/>
                <a:gd name="T50" fmla="*/ 17 w 58"/>
                <a:gd name="T51" fmla="*/ 10 h 63"/>
                <a:gd name="T52" fmla="*/ 30 w 58"/>
                <a:gd name="T53" fmla="*/ 1 h 63"/>
                <a:gd name="T54" fmla="*/ 28 w 58"/>
                <a:gd name="T55" fmla="*/ 7 h 63"/>
                <a:gd name="T56" fmla="*/ 40 w 58"/>
                <a:gd name="T57" fmla="*/ 41 h 63"/>
                <a:gd name="T58" fmla="*/ 37 w 58"/>
                <a:gd name="T59" fmla="*/ 51 h 63"/>
                <a:gd name="T60" fmla="*/ 38 w 58"/>
                <a:gd name="T61" fmla="*/ 55 h 63"/>
                <a:gd name="T62" fmla="*/ 35 w 58"/>
                <a:gd name="T63" fmla="*/ 60 h 63"/>
                <a:gd name="T64" fmla="*/ 28 w 58"/>
                <a:gd name="T65" fmla="*/ 63 h 63"/>
                <a:gd name="T66" fmla="*/ 21 w 58"/>
                <a:gd name="T67" fmla="*/ 58 h 63"/>
                <a:gd name="T68" fmla="*/ 22 w 58"/>
                <a:gd name="T69" fmla="*/ 53 h 63"/>
                <a:gd name="T70" fmla="*/ 21 w 58"/>
                <a:gd name="T71" fmla="*/ 49 h 63"/>
                <a:gd name="T72" fmla="*/ 13 w 58"/>
                <a:gd name="T73" fmla="*/ 29 h 63"/>
                <a:gd name="T74" fmla="*/ 33 w 58"/>
                <a:gd name="T75" fmla="*/ 61 h 63"/>
                <a:gd name="T76" fmla="*/ 25 w 58"/>
                <a:gd name="T77" fmla="*/ 61 h 63"/>
                <a:gd name="T78" fmla="*/ 33 w 58"/>
                <a:gd name="T79" fmla="*/ 61 h 63"/>
                <a:gd name="T80" fmla="*/ 23 w 58"/>
                <a:gd name="T81" fmla="*/ 58 h 63"/>
                <a:gd name="T82" fmla="*/ 31 w 58"/>
                <a:gd name="T83" fmla="*/ 58 h 63"/>
                <a:gd name="T84" fmla="*/ 34 w 58"/>
                <a:gd name="T85" fmla="*/ 57 h 63"/>
                <a:gd name="T86" fmla="*/ 23 w 58"/>
                <a:gd name="T87" fmla="*/ 55 h 63"/>
                <a:gd name="T88" fmla="*/ 36 w 58"/>
                <a:gd name="T89" fmla="*/ 55 h 63"/>
                <a:gd name="T90" fmla="*/ 25 w 58"/>
                <a:gd name="T91" fmla="*/ 52 h 63"/>
                <a:gd name="T92" fmla="*/ 34 w 58"/>
                <a:gd name="T93" fmla="*/ 52 h 63"/>
                <a:gd name="T94" fmla="*/ 34 w 58"/>
                <a:gd name="T95" fmla="*/ 50 h 63"/>
                <a:gd name="T96" fmla="*/ 25 w 58"/>
                <a:gd name="T97" fmla="*/ 49 h 63"/>
                <a:gd name="T98" fmla="*/ 34 w 58"/>
                <a:gd name="T99" fmla="*/ 50 h 63"/>
                <a:gd name="T100" fmla="*/ 15 w 58"/>
                <a:gd name="T101" fmla="*/ 29 h 63"/>
                <a:gd name="T102" fmla="*/ 25 w 58"/>
                <a:gd name="T103" fmla="*/ 47 h 63"/>
                <a:gd name="T104" fmla="*/ 24 w 58"/>
                <a:gd name="T105" fmla="*/ 31 h 63"/>
                <a:gd name="T106" fmla="*/ 31 w 58"/>
                <a:gd name="T107" fmla="*/ 47 h 63"/>
                <a:gd name="T108" fmla="*/ 35 w 58"/>
                <a:gd name="T109" fmla="*/ 32 h 63"/>
                <a:gd name="T110" fmla="*/ 35 w 58"/>
                <a:gd name="T111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" h="63">
                  <a:moveTo>
                    <a:pt x="40" y="11"/>
                  </a:moveTo>
                  <a:cubicBezTo>
                    <a:pt x="39" y="10"/>
                    <a:pt x="39" y="10"/>
                    <a:pt x="39" y="9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3" y="3"/>
                    <a:pt x="44" y="4"/>
                  </a:cubicBezTo>
                  <a:cubicBezTo>
                    <a:pt x="44" y="4"/>
                    <a:pt x="44" y="5"/>
                    <a:pt x="44" y="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lose/>
                  <a:moveTo>
                    <a:pt x="17" y="47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7"/>
                    <a:pt x="19" y="47"/>
                  </a:cubicBezTo>
                  <a:cubicBezTo>
                    <a:pt x="18" y="47"/>
                    <a:pt x="18" y="47"/>
                    <a:pt x="17" y="47"/>
                  </a:cubicBezTo>
                  <a:close/>
                  <a:moveTo>
                    <a:pt x="48" y="19"/>
                  </a:moveTo>
                  <a:cubicBezTo>
                    <a:pt x="49" y="19"/>
                    <a:pt x="49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4" y="14"/>
                  </a:cubicBezTo>
                  <a:cubicBezTo>
                    <a:pt x="54" y="14"/>
                    <a:pt x="54" y="14"/>
                    <a:pt x="53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8"/>
                    <a:pt x="48" y="18"/>
                  </a:cubicBezTo>
                  <a:cubicBezTo>
                    <a:pt x="48" y="19"/>
                    <a:pt x="48" y="19"/>
                    <a:pt x="48" y="19"/>
                  </a:cubicBezTo>
                  <a:close/>
                  <a:moveTo>
                    <a:pt x="10" y="39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4" y="42"/>
                    <a:pt x="4" y="43"/>
                    <a:pt x="4" y="43"/>
                  </a:cubicBezTo>
                  <a:cubicBezTo>
                    <a:pt x="4" y="44"/>
                    <a:pt x="5" y="44"/>
                    <a:pt x="5" y="44"/>
                  </a:cubicBezTo>
                  <a:cubicBezTo>
                    <a:pt x="5" y="44"/>
                    <a:pt x="5" y="44"/>
                    <a:pt x="6" y="44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0"/>
                    <a:pt x="11" y="40"/>
                    <a:pt x="11" y="39"/>
                  </a:cubicBezTo>
                  <a:cubicBezTo>
                    <a:pt x="11" y="39"/>
                    <a:pt x="10" y="39"/>
                    <a:pt x="10" y="39"/>
                  </a:cubicBezTo>
                  <a:close/>
                  <a:moveTo>
                    <a:pt x="57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0" y="28"/>
                    <a:pt x="50" y="29"/>
                  </a:cubicBezTo>
                  <a:cubicBezTo>
                    <a:pt x="50" y="29"/>
                    <a:pt x="51" y="30"/>
                    <a:pt x="51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29"/>
                    <a:pt x="58" y="29"/>
                  </a:cubicBezTo>
                  <a:cubicBezTo>
                    <a:pt x="58" y="28"/>
                    <a:pt x="58" y="28"/>
                    <a:pt x="57" y="28"/>
                  </a:cubicBezTo>
                  <a:close/>
                  <a:moveTo>
                    <a:pt x="8" y="29"/>
                  </a:moveTo>
                  <a:cubicBezTo>
                    <a:pt x="8" y="28"/>
                    <a:pt x="8" y="28"/>
                    <a:pt x="7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0" y="28"/>
                    <a:pt x="0" y="29"/>
                  </a:cubicBezTo>
                  <a:cubicBezTo>
                    <a:pt x="0" y="29"/>
                    <a:pt x="1" y="30"/>
                    <a:pt x="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0"/>
                    <a:pt x="8" y="29"/>
                    <a:pt x="8" y="29"/>
                  </a:cubicBezTo>
                  <a:close/>
                  <a:moveTo>
                    <a:pt x="49" y="39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7" y="40"/>
                    <a:pt x="47" y="40"/>
                    <a:pt x="48" y="41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4" y="44"/>
                  </a:cubicBezTo>
                  <a:cubicBezTo>
                    <a:pt x="54" y="44"/>
                    <a:pt x="54" y="44"/>
                    <a:pt x="54" y="43"/>
                  </a:cubicBezTo>
                  <a:cubicBezTo>
                    <a:pt x="55" y="43"/>
                    <a:pt x="55" y="42"/>
                    <a:pt x="54" y="42"/>
                  </a:cubicBezTo>
                  <a:lnTo>
                    <a:pt x="49" y="39"/>
                  </a:lnTo>
                  <a:close/>
                  <a:moveTo>
                    <a:pt x="6" y="14"/>
                  </a:move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5"/>
                    <a:pt x="5" y="16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lnTo>
                    <a:pt x="6" y="14"/>
                  </a:lnTo>
                  <a:close/>
                  <a:moveTo>
                    <a:pt x="41" y="47"/>
                  </a:moveTo>
                  <a:cubicBezTo>
                    <a:pt x="41" y="47"/>
                    <a:pt x="40" y="47"/>
                    <a:pt x="40" y="47"/>
                  </a:cubicBezTo>
                  <a:cubicBezTo>
                    <a:pt x="39" y="47"/>
                    <a:pt x="39" y="48"/>
                    <a:pt x="39" y="48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4" y="54"/>
                    <a:pt x="44" y="54"/>
                  </a:cubicBezTo>
                  <a:cubicBezTo>
                    <a:pt x="44" y="54"/>
                    <a:pt x="44" y="53"/>
                    <a:pt x="44" y="53"/>
                  </a:cubicBezTo>
                  <a:lnTo>
                    <a:pt x="41" y="47"/>
                  </a:lnTo>
                  <a:close/>
                  <a:moveTo>
                    <a:pt x="17" y="10"/>
                  </a:moveTo>
                  <a:cubicBezTo>
                    <a:pt x="18" y="10"/>
                    <a:pt x="18" y="11"/>
                    <a:pt x="18" y="11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3"/>
                    <a:pt x="15" y="4"/>
                  </a:cubicBezTo>
                  <a:cubicBezTo>
                    <a:pt x="14" y="4"/>
                    <a:pt x="14" y="5"/>
                    <a:pt x="14" y="5"/>
                  </a:cubicBezTo>
                  <a:lnTo>
                    <a:pt x="17" y="10"/>
                  </a:lnTo>
                  <a:close/>
                  <a:moveTo>
                    <a:pt x="29" y="8"/>
                  </a:moveTo>
                  <a:cubicBezTo>
                    <a:pt x="30" y="8"/>
                    <a:pt x="30" y="7"/>
                    <a:pt x="30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8"/>
                    <a:pt x="29" y="8"/>
                  </a:cubicBezTo>
                  <a:close/>
                  <a:moveTo>
                    <a:pt x="45" y="29"/>
                  </a:moveTo>
                  <a:cubicBezTo>
                    <a:pt x="45" y="33"/>
                    <a:pt x="44" y="38"/>
                    <a:pt x="40" y="41"/>
                  </a:cubicBezTo>
                  <a:cubicBezTo>
                    <a:pt x="38" y="43"/>
                    <a:pt x="37" y="46"/>
                    <a:pt x="37" y="47"/>
                  </a:cubicBezTo>
                  <a:cubicBezTo>
                    <a:pt x="38" y="48"/>
                    <a:pt x="38" y="48"/>
                    <a:pt x="38" y="49"/>
                  </a:cubicBezTo>
                  <a:cubicBezTo>
                    <a:pt x="38" y="50"/>
                    <a:pt x="38" y="50"/>
                    <a:pt x="37" y="51"/>
                  </a:cubicBezTo>
                  <a:cubicBezTo>
                    <a:pt x="38" y="51"/>
                    <a:pt x="38" y="51"/>
                    <a:pt x="38" y="52"/>
                  </a:cubicBezTo>
                  <a:cubicBezTo>
                    <a:pt x="38" y="53"/>
                    <a:pt x="38" y="53"/>
                    <a:pt x="37" y="53"/>
                  </a:cubicBezTo>
                  <a:cubicBezTo>
                    <a:pt x="38" y="54"/>
                    <a:pt x="38" y="54"/>
                    <a:pt x="38" y="55"/>
                  </a:cubicBezTo>
                  <a:cubicBezTo>
                    <a:pt x="38" y="56"/>
                    <a:pt x="38" y="56"/>
                    <a:pt x="37" y="56"/>
                  </a:cubicBezTo>
                  <a:cubicBezTo>
                    <a:pt x="38" y="57"/>
                    <a:pt x="38" y="57"/>
                    <a:pt x="38" y="58"/>
                  </a:cubicBezTo>
                  <a:cubicBezTo>
                    <a:pt x="38" y="59"/>
                    <a:pt x="37" y="60"/>
                    <a:pt x="35" y="60"/>
                  </a:cubicBezTo>
                  <a:cubicBezTo>
                    <a:pt x="35" y="60"/>
                    <a:pt x="35" y="61"/>
                    <a:pt x="35" y="61"/>
                  </a:cubicBezTo>
                  <a:cubicBezTo>
                    <a:pt x="35" y="63"/>
                    <a:pt x="33" y="63"/>
                    <a:pt x="31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6" y="63"/>
                    <a:pt x="23" y="63"/>
                    <a:pt x="23" y="61"/>
                  </a:cubicBezTo>
                  <a:cubicBezTo>
                    <a:pt x="23" y="61"/>
                    <a:pt x="23" y="60"/>
                    <a:pt x="23" y="60"/>
                  </a:cubicBezTo>
                  <a:cubicBezTo>
                    <a:pt x="22" y="60"/>
                    <a:pt x="21" y="59"/>
                    <a:pt x="21" y="58"/>
                  </a:cubicBezTo>
                  <a:cubicBezTo>
                    <a:pt x="21" y="57"/>
                    <a:pt x="21" y="57"/>
                    <a:pt x="22" y="56"/>
                  </a:cubicBezTo>
                  <a:cubicBezTo>
                    <a:pt x="21" y="56"/>
                    <a:pt x="21" y="56"/>
                    <a:pt x="21" y="55"/>
                  </a:cubicBezTo>
                  <a:cubicBezTo>
                    <a:pt x="21" y="54"/>
                    <a:pt x="21" y="54"/>
                    <a:pt x="22" y="53"/>
                  </a:cubicBezTo>
                  <a:cubicBezTo>
                    <a:pt x="21" y="53"/>
                    <a:pt x="21" y="53"/>
                    <a:pt x="21" y="52"/>
                  </a:cubicBezTo>
                  <a:cubicBezTo>
                    <a:pt x="21" y="51"/>
                    <a:pt x="21" y="51"/>
                    <a:pt x="22" y="51"/>
                  </a:cubicBezTo>
                  <a:cubicBezTo>
                    <a:pt x="21" y="50"/>
                    <a:pt x="21" y="50"/>
                    <a:pt x="21" y="49"/>
                  </a:cubicBezTo>
                  <a:cubicBezTo>
                    <a:pt x="21" y="48"/>
                    <a:pt x="21" y="48"/>
                    <a:pt x="22" y="47"/>
                  </a:cubicBezTo>
                  <a:cubicBezTo>
                    <a:pt x="22" y="46"/>
                    <a:pt x="21" y="43"/>
                    <a:pt x="18" y="41"/>
                  </a:cubicBezTo>
                  <a:cubicBezTo>
                    <a:pt x="15" y="38"/>
                    <a:pt x="13" y="33"/>
                    <a:pt x="13" y="29"/>
                  </a:cubicBezTo>
                  <a:cubicBezTo>
                    <a:pt x="13" y="20"/>
                    <a:pt x="20" y="13"/>
                    <a:pt x="29" y="13"/>
                  </a:cubicBezTo>
                  <a:cubicBezTo>
                    <a:pt x="38" y="13"/>
                    <a:pt x="45" y="20"/>
                    <a:pt x="45" y="29"/>
                  </a:cubicBezTo>
                  <a:close/>
                  <a:moveTo>
                    <a:pt x="33" y="61"/>
                  </a:moveTo>
                  <a:cubicBezTo>
                    <a:pt x="33" y="61"/>
                    <a:pt x="32" y="60"/>
                    <a:pt x="31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6" y="60"/>
                    <a:pt x="26" y="61"/>
                    <a:pt x="25" y="61"/>
                  </a:cubicBezTo>
                  <a:cubicBezTo>
                    <a:pt x="26" y="61"/>
                    <a:pt x="26" y="61"/>
                    <a:pt x="28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2" y="61"/>
                    <a:pt x="33" y="61"/>
                    <a:pt x="33" y="61"/>
                  </a:cubicBezTo>
                  <a:close/>
                  <a:moveTo>
                    <a:pt x="34" y="57"/>
                  </a:moveTo>
                  <a:cubicBezTo>
                    <a:pt x="25" y="57"/>
                    <a:pt x="25" y="57"/>
                    <a:pt x="25" y="57"/>
                  </a:cubicBezTo>
                  <a:cubicBezTo>
                    <a:pt x="24" y="57"/>
                    <a:pt x="23" y="58"/>
                    <a:pt x="23" y="58"/>
                  </a:cubicBezTo>
                  <a:cubicBezTo>
                    <a:pt x="23" y="58"/>
                    <a:pt x="24" y="58"/>
                    <a:pt x="25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8"/>
                    <a:pt x="35" y="58"/>
                    <a:pt x="36" y="58"/>
                  </a:cubicBezTo>
                  <a:cubicBezTo>
                    <a:pt x="35" y="58"/>
                    <a:pt x="35" y="57"/>
                    <a:pt x="34" y="57"/>
                  </a:cubicBezTo>
                  <a:close/>
                  <a:moveTo>
                    <a:pt x="34" y="54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4" y="54"/>
                    <a:pt x="23" y="55"/>
                    <a:pt x="23" y="55"/>
                  </a:cubicBezTo>
                  <a:cubicBezTo>
                    <a:pt x="23" y="55"/>
                    <a:pt x="24" y="55"/>
                    <a:pt x="2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5" y="55"/>
                    <a:pt x="35" y="55"/>
                    <a:pt x="36" y="55"/>
                  </a:cubicBezTo>
                  <a:cubicBezTo>
                    <a:pt x="35" y="55"/>
                    <a:pt x="35" y="54"/>
                    <a:pt x="34" y="54"/>
                  </a:cubicBezTo>
                  <a:close/>
                  <a:moveTo>
                    <a:pt x="34" y="52"/>
                  </a:moveTo>
                  <a:cubicBezTo>
                    <a:pt x="25" y="52"/>
                    <a:pt x="25" y="52"/>
                    <a:pt x="25" y="52"/>
                  </a:cubicBezTo>
                  <a:cubicBezTo>
                    <a:pt x="24" y="52"/>
                    <a:pt x="23" y="52"/>
                    <a:pt x="23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5" y="52"/>
                    <a:pt x="36" y="52"/>
                  </a:cubicBezTo>
                  <a:cubicBezTo>
                    <a:pt x="35" y="52"/>
                    <a:pt x="35" y="52"/>
                    <a:pt x="34" y="52"/>
                  </a:cubicBezTo>
                  <a:close/>
                  <a:moveTo>
                    <a:pt x="34" y="50"/>
                  </a:moveTo>
                  <a:cubicBezTo>
                    <a:pt x="35" y="50"/>
                    <a:pt x="35" y="49"/>
                    <a:pt x="36" y="49"/>
                  </a:cubicBezTo>
                  <a:cubicBezTo>
                    <a:pt x="35" y="49"/>
                    <a:pt x="35" y="49"/>
                    <a:pt x="3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3" y="49"/>
                    <a:pt x="23" y="49"/>
                  </a:cubicBezTo>
                  <a:cubicBezTo>
                    <a:pt x="23" y="49"/>
                    <a:pt x="24" y="50"/>
                    <a:pt x="25" y="50"/>
                  </a:cubicBezTo>
                  <a:lnTo>
                    <a:pt x="34" y="50"/>
                  </a:lnTo>
                  <a:close/>
                  <a:moveTo>
                    <a:pt x="43" y="29"/>
                  </a:moveTo>
                  <a:cubicBezTo>
                    <a:pt x="43" y="21"/>
                    <a:pt x="37" y="15"/>
                    <a:pt x="29" y="15"/>
                  </a:cubicBezTo>
                  <a:cubicBezTo>
                    <a:pt x="22" y="15"/>
                    <a:pt x="15" y="21"/>
                    <a:pt x="15" y="29"/>
                  </a:cubicBezTo>
                  <a:cubicBezTo>
                    <a:pt x="15" y="33"/>
                    <a:pt x="17" y="36"/>
                    <a:pt x="20" y="39"/>
                  </a:cubicBezTo>
                  <a:cubicBezTo>
                    <a:pt x="22" y="42"/>
                    <a:pt x="23" y="44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4" y="31"/>
                    <a:pt x="24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1"/>
                    <a:pt x="34" y="31"/>
                    <a:pt x="35" y="31"/>
                  </a:cubicBezTo>
                  <a:cubicBezTo>
                    <a:pt x="35" y="31"/>
                    <a:pt x="35" y="32"/>
                    <a:pt x="35" y="32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4"/>
                    <a:pt x="37" y="42"/>
                    <a:pt x="39" y="39"/>
                  </a:cubicBezTo>
                  <a:cubicBezTo>
                    <a:pt x="42" y="36"/>
                    <a:pt x="43" y="33"/>
                    <a:pt x="4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3" name="Freeform 32"/>
            <p:cNvSpPr>
              <a:spLocks noEditPoints="1"/>
            </p:cNvSpPr>
            <p:nvPr/>
          </p:nvSpPr>
          <p:spPr bwMode="auto">
            <a:xfrm>
              <a:off x="4905404" y="3395343"/>
              <a:ext cx="397375" cy="443694"/>
            </a:xfrm>
            <a:custGeom>
              <a:avLst/>
              <a:gdLst>
                <a:gd name="T0" fmla="*/ 55 w 69"/>
                <a:gd name="T1" fmla="*/ 0 h 77"/>
                <a:gd name="T2" fmla="*/ 45 w 69"/>
                <a:gd name="T3" fmla="*/ 5 h 77"/>
                <a:gd name="T4" fmla="*/ 31 w 69"/>
                <a:gd name="T5" fmla="*/ 7 h 77"/>
                <a:gd name="T6" fmla="*/ 24 w 69"/>
                <a:gd name="T7" fmla="*/ 7 h 77"/>
                <a:gd name="T8" fmla="*/ 10 w 69"/>
                <a:gd name="T9" fmla="*/ 5 h 77"/>
                <a:gd name="T10" fmla="*/ 0 w 69"/>
                <a:gd name="T11" fmla="*/ 69 h 77"/>
                <a:gd name="T12" fmla="*/ 69 w 69"/>
                <a:gd name="T13" fmla="*/ 14 h 77"/>
                <a:gd name="T14" fmla="*/ 10 w 69"/>
                <a:gd name="T15" fmla="*/ 13 h 77"/>
                <a:gd name="T16" fmla="*/ 24 w 69"/>
                <a:gd name="T17" fmla="*/ 10 h 77"/>
                <a:gd name="T18" fmla="*/ 31 w 69"/>
                <a:gd name="T19" fmla="*/ 10 h 77"/>
                <a:gd name="T20" fmla="*/ 45 w 69"/>
                <a:gd name="T21" fmla="*/ 13 h 77"/>
                <a:gd name="T22" fmla="*/ 55 w 69"/>
                <a:gd name="T23" fmla="*/ 17 h 77"/>
                <a:gd name="T24" fmla="*/ 66 w 69"/>
                <a:gd name="T25" fmla="*/ 14 h 77"/>
                <a:gd name="T26" fmla="*/ 7 w 69"/>
                <a:gd name="T27" fmla="*/ 10 h 77"/>
                <a:gd name="T28" fmla="*/ 61 w 69"/>
                <a:gd name="T29" fmla="*/ 74 h 77"/>
                <a:gd name="T30" fmla="*/ 34 w 69"/>
                <a:gd name="T31" fmla="*/ 39 h 77"/>
                <a:gd name="T32" fmla="*/ 34 w 69"/>
                <a:gd name="T33" fmla="*/ 39 h 77"/>
                <a:gd name="T34" fmla="*/ 33 w 69"/>
                <a:gd name="T35" fmla="*/ 36 h 77"/>
                <a:gd name="T36" fmla="*/ 44 w 69"/>
                <a:gd name="T37" fmla="*/ 33 h 77"/>
                <a:gd name="T38" fmla="*/ 45 w 69"/>
                <a:gd name="T39" fmla="*/ 36 h 77"/>
                <a:gd name="T40" fmla="*/ 54 w 69"/>
                <a:gd name="T41" fmla="*/ 39 h 77"/>
                <a:gd name="T42" fmla="*/ 54 w 69"/>
                <a:gd name="T43" fmla="*/ 39 h 77"/>
                <a:gd name="T44" fmla="*/ 53 w 69"/>
                <a:gd name="T45" fmla="*/ 36 h 77"/>
                <a:gd name="T46" fmla="*/ 14 w 69"/>
                <a:gd name="T47" fmla="*/ 43 h 77"/>
                <a:gd name="T48" fmla="*/ 15 w 69"/>
                <a:gd name="T49" fmla="*/ 46 h 77"/>
                <a:gd name="T50" fmla="*/ 24 w 69"/>
                <a:gd name="T51" fmla="*/ 49 h 77"/>
                <a:gd name="T52" fmla="*/ 24 w 69"/>
                <a:gd name="T53" fmla="*/ 49 h 77"/>
                <a:gd name="T54" fmla="*/ 23 w 69"/>
                <a:gd name="T55" fmla="*/ 46 h 77"/>
                <a:gd name="T56" fmla="*/ 34 w 69"/>
                <a:gd name="T57" fmla="*/ 43 h 77"/>
                <a:gd name="T58" fmla="*/ 35 w 69"/>
                <a:gd name="T59" fmla="*/ 46 h 77"/>
                <a:gd name="T60" fmla="*/ 44 w 69"/>
                <a:gd name="T61" fmla="*/ 49 h 77"/>
                <a:gd name="T62" fmla="*/ 44 w 69"/>
                <a:gd name="T63" fmla="*/ 49 h 77"/>
                <a:gd name="T64" fmla="*/ 43 w 69"/>
                <a:gd name="T65" fmla="*/ 46 h 77"/>
                <a:gd name="T66" fmla="*/ 54 w 69"/>
                <a:gd name="T67" fmla="*/ 43 h 77"/>
                <a:gd name="T68" fmla="*/ 55 w 69"/>
                <a:gd name="T69" fmla="*/ 46 h 77"/>
                <a:gd name="T70" fmla="*/ 14 w 69"/>
                <a:gd name="T71" fmla="*/ 59 h 77"/>
                <a:gd name="T72" fmla="*/ 14 w 69"/>
                <a:gd name="T73" fmla="*/ 59 h 77"/>
                <a:gd name="T74" fmla="*/ 13 w 69"/>
                <a:gd name="T75" fmla="*/ 56 h 77"/>
                <a:gd name="T76" fmla="*/ 24 w 69"/>
                <a:gd name="T77" fmla="*/ 53 h 77"/>
                <a:gd name="T78" fmla="*/ 25 w 69"/>
                <a:gd name="T79" fmla="*/ 56 h 77"/>
                <a:gd name="T80" fmla="*/ 34 w 69"/>
                <a:gd name="T81" fmla="*/ 59 h 77"/>
                <a:gd name="T82" fmla="*/ 34 w 69"/>
                <a:gd name="T83" fmla="*/ 59 h 77"/>
                <a:gd name="T84" fmla="*/ 33 w 69"/>
                <a:gd name="T85" fmla="*/ 56 h 77"/>
                <a:gd name="T86" fmla="*/ 44 w 69"/>
                <a:gd name="T87" fmla="*/ 53 h 77"/>
                <a:gd name="T88" fmla="*/ 45 w 69"/>
                <a:gd name="T89" fmla="*/ 56 h 77"/>
                <a:gd name="T90" fmla="*/ 54 w 69"/>
                <a:gd name="T91" fmla="*/ 59 h 77"/>
                <a:gd name="T92" fmla="*/ 54 w 69"/>
                <a:gd name="T93" fmla="*/ 59 h 77"/>
                <a:gd name="T94" fmla="*/ 53 w 69"/>
                <a:gd name="T95" fmla="*/ 56 h 77"/>
                <a:gd name="T96" fmla="*/ 14 w 69"/>
                <a:gd name="T97" fmla="*/ 63 h 77"/>
                <a:gd name="T98" fmla="*/ 15 w 69"/>
                <a:gd name="T99" fmla="*/ 65 h 77"/>
                <a:gd name="T100" fmla="*/ 24 w 69"/>
                <a:gd name="T101" fmla="*/ 68 h 77"/>
                <a:gd name="T102" fmla="*/ 24 w 69"/>
                <a:gd name="T103" fmla="*/ 68 h 77"/>
                <a:gd name="T104" fmla="*/ 23 w 69"/>
                <a:gd name="T105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9" h="77">
                  <a:moveTo>
                    <a:pt x="61" y="7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"/>
                    <a:pt x="57" y="0"/>
                    <a:pt x="55" y="0"/>
                  </a:cubicBezTo>
                  <a:cubicBezTo>
                    <a:pt x="53" y="0"/>
                    <a:pt x="51" y="2"/>
                    <a:pt x="51" y="5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39" y="0"/>
                    <a:pt x="37" y="2"/>
                    <a:pt x="37" y="5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7" y="0"/>
                  </a:cubicBezTo>
                  <a:cubicBezTo>
                    <a:pt x="25" y="0"/>
                    <a:pt x="24" y="2"/>
                    <a:pt x="24" y="5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2"/>
                    <a:pt x="16" y="0"/>
                    <a:pt x="14" y="0"/>
                  </a:cubicBezTo>
                  <a:cubicBezTo>
                    <a:pt x="11" y="0"/>
                    <a:pt x="10" y="2"/>
                    <a:pt x="10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0" y="10"/>
                    <a:pt x="0" y="14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4"/>
                    <a:pt x="3" y="77"/>
                    <a:pt x="7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5" y="77"/>
                    <a:pt x="69" y="74"/>
                    <a:pt x="69" y="69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9" y="10"/>
                    <a:pt x="65" y="7"/>
                    <a:pt x="61" y="7"/>
                  </a:cubicBezTo>
                  <a:close/>
                  <a:moveTo>
                    <a:pt x="7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5"/>
                    <a:pt x="11" y="17"/>
                    <a:pt x="14" y="17"/>
                  </a:cubicBezTo>
                  <a:cubicBezTo>
                    <a:pt x="16" y="17"/>
                    <a:pt x="17" y="15"/>
                    <a:pt x="17" y="13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5"/>
                    <a:pt x="25" y="17"/>
                    <a:pt x="27" y="17"/>
                  </a:cubicBezTo>
                  <a:cubicBezTo>
                    <a:pt x="29" y="17"/>
                    <a:pt x="31" y="15"/>
                    <a:pt x="31" y="1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5"/>
                    <a:pt x="39" y="17"/>
                    <a:pt x="41" y="17"/>
                  </a:cubicBezTo>
                  <a:cubicBezTo>
                    <a:pt x="43" y="17"/>
                    <a:pt x="45" y="15"/>
                    <a:pt x="45" y="13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5"/>
                    <a:pt x="53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4" y="10"/>
                    <a:pt x="66" y="12"/>
                    <a:pt x="66" y="14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5" y="10"/>
                    <a:pt x="7" y="10"/>
                  </a:cubicBezTo>
                  <a:close/>
                  <a:moveTo>
                    <a:pt x="3" y="28"/>
                  </a:moveTo>
                  <a:cubicBezTo>
                    <a:pt x="66" y="28"/>
                    <a:pt x="66" y="28"/>
                    <a:pt x="66" y="28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2"/>
                    <a:pt x="64" y="74"/>
                    <a:pt x="61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5" y="74"/>
                    <a:pt x="3" y="72"/>
                    <a:pt x="3" y="69"/>
                  </a:cubicBezTo>
                  <a:lnTo>
                    <a:pt x="3" y="28"/>
                  </a:lnTo>
                  <a:close/>
                  <a:moveTo>
                    <a:pt x="34" y="39"/>
                  </a:moveTo>
                  <a:cubicBezTo>
                    <a:pt x="36" y="39"/>
                    <a:pt x="37" y="38"/>
                    <a:pt x="37" y="36"/>
                  </a:cubicBezTo>
                  <a:cubicBezTo>
                    <a:pt x="37" y="34"/>
                    <a:pt x="36" y="33"/>
                    <a:pt x="34" y="33"/>
                  </a:cubicBezTo>
                  <a:cubicBezTo>
                    <a:pt x="33" y="33"/>
                    <a:pt x="31" y="34"/>
                    <a:pt x="31" y="36"/>
                  </a:cubicBezTo>
                  <a:cubicBezTo>
                    <a:pt x="31" y="38"/>
                    <a:pt x="33" y="39"/>
                    <a:pt x="34" y="39"/>
                  </a:cubicBezTo>
                  <a:close/>
                  <a:moveTo>
                    <a:pt x="34" y="35"/>
                  </a:moveTo>
                  <a:cubicBezTo>
                    <a:pt x="35" y="35"/>
                    <a:pt x="35" y="36"/>
                    <a:pt x="35" y="36"/>
                  </a:cubicBezTo>
                  <a:cubicBezTo>
                    <a:pt x="35" y="36"/>
                    <a:pt x="35" y="37"/>
                    <a:pt x="34" y="37"/>
                  </a:cubicBezTo>
                  <a:cubicBezTo>
                    <a:pt x="34" y="37"/>
                    <a:pt x="33" y="36"/>
                    <a:pt x="33" y="36"/>
                  </a:cubicBezTo>
                  <a:cubicBezTo>
                    <a:pt x="33" y="36"/>
                    <a:pt x="34" y="35"/>
                    <a:pt x="34" y="35"/>
                  </a:cubicBezTo>
                  <a:close/>
                  <a:moveTo>
                    <a:pt x="44" y="39"/>
                  </a:moveTo>
                  <a:cubicBezTo>
                    <a:pt x="46" y="39"/>
                    <a:pt x="47" y="38"/>
                    <a:pt x="47" y="36"/>
                  </a:cubicBezTo>
                  <a:cubicBezTo>
                    <a:pt x="47" y="34"/>
                    <a:pt x="46" y="33"/>
                    <a:pt x="44" y="33"/>
                  </a:cubicBezTo>
                  <a:cubicBezTo>
                    <a:pt x="43" y="33"/>
                    <a:pt x="41" y="34"/>
                    <a:pt x="41" y="36"/>
                  </a:cubicBezTo>
                  <a:cubicBezTo>
                    <a:pt x="41" y="38"/>
                    <a:pt x="43" y="39"/>
                    <a:pt x="44" y="39"/>
                  </a:cubicBezTo>
                  <a:close/>
                  <a:moveTo>
                    <a:pt x="44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45" y="36"/>
                    <a:pt x="45" y="37"/>
                    <a:pt x="44" y="37"/>
                  </a:cubicBezTo>
                  <a:cubicBezTo>
                    <a:pt x="44" y="37"/>
                    <a:pt x="43" y="36"/>
                    <a:pt x="43" y="36"/>
                  </a:cubicBezTo>
                  <a:cubicBezTo>
                    <a:pt x="43" y="36"/>
                    <a:pt x="44" y="35"/>
                    <a:pt x="44" y="35"/>
                  </a:cubicBezTo>
                  <a:close/>
                  <a:moveTo>
                    <a:pt x="54" y="39"/>
                  </a:moveTo>
                  <a:cubicBezTo>
                    <a:pt x="56" y="39"/>
                    <a:pt x="57" y="38"/>
                    <a:pt x="57" y="36"/>
                  </a:cubicBezTo>
                  <a:cubicBezTo>
                    <a:pt x="57" y="34"/>
                    <a:pt x="56" y="33"/>
                    <a:pt x="54" y="33"/>
                  </a:cubicBezTo>
                  <a:cubicBezTo>
                    <a:pt x="52" y="33"/>
                    <a:pt x="51" y="34"/>
                    <a:pt x="51" y="36"/>
                  </a:cubicBezTo>
                  <a:cubicBezTo>
                    <a:pt x="51" y="38"/>
                    <a:pt x="52" y="39"/>
                    <a:pt x="54" y="39"/>
                  </a:cubicBezTo>
                  <a:close/>
                  <a:moveTo>
                    <a:pt x="54" y="35"/>
                  </a:moveTo>
                  <a:cubicBezTo>
                    <a:pt x="55" y="35"/>
                    <a:pt x="55" y="36"/>
                    <a:pt x="55" y="36"/>
                  </a:cubicBezTo>
                  <a:cubicBezTo>
                    <a:pt x="55" y="36"/>
                    <a:pt x="55" y="37"/>
                    <a:pt x="54" y="37"/>
                  </a:cubicBezTo>
                  <a:cubicBezTo>
                    <a:pt x="54" y="37"/>
                    <a:pt x="53" y="36"/>
                    <a:pt x="53" y="36"/>
                  </a:cubicBezTo>
                  <a:cubicBezTo>
                    <a:pt x="53" y="36"/>
                    <a:pt x="54" y="35"/>
                    <a:pt x="54" y="35"/>
                  </a:cubicBezTo>
                  <a:close/>
                  <a:moveTo>
                    <a:pt x="14" y="49"/>
                  </a:moveTo>
                  <a:cubicBezTo>
                    <a:pt x="16" y="49"/>
                    <a:pt x="17" y="47"/>
                    <a:pt x="17" y="46"/>
                  </a:cubicBezTo>
                  <a:cubicBezTo>
                    <a:pt x="17" y="44"/>
                    <a:pt x="16" y="43"/>
                    <a:pt x="14" y="43"/>
                  </a:cubicBezTo>
                  <a:cubicBezTo>
                    <a:pt x="13" y="43"/>
                    <a:pt x="11" y="44"/>
                    <a:pt x="11" y="46"/>
                  </a:cubicBezTo>
                  <a:cubicBezTo>
                    <a:pt x="11" y="47"/>
                    <a:pt x="13" y="49"/>
                    <a:pt x="14" y="49"/>
                  </a:cubicBezTo>
                  <a:close/>
                  <a:moveTo>
                    <a:pt x="14" y="45"/>
                  </a:moveTo>
                  <a:cubicBezTo>
                    <a:pt x="15" y="45"/>
                    <a:pt x="15" y="45"/>
                    <a:pt x="15" y="46"/>
                  </a:cubicBezTo>
                  <a:cubicBezTo>
                    <a:pt x="15" y="46"/>
                    <a:pt x="15" y="47"/>
                    <a:pt x="14" y="47"/>
                  </a:cubicBezTo>
                  <a:cubicBezTo>
                    <a:pt x="14" y="47"/>
                    <a:pt x="13" y="46"/>
                    <a:pt x="13" y="46"/>
                  </a:cubicBezTo>
                  <a:cubicBezTo>
                    <a:pt x="13" y="45"/>
                    <a:pt x="14" y="45"/>
                    <a:pt x="14" y="45"/>
                  </a:cubicBezTo>
                  <a:close/>
                  <a:moveTo>
                    <a:pt x="24" y="49"/>
                  </a:moveTo>
                  <a:cubicBezTo>
                    <a:pt x="26" y="49"/>
                    <a:pt x="27" y="47"/>
                    <a:pt x="27" y="46"/>
                  </a:cubicBezTo>
                  <a:cubicBezTo>
                    <a:pt x="27" y="44"/>
                    <a:pt x="26" y="43"/>
                    <a:pt x="24" y="43"/>
                  </a:cubicBezTo>
                  <a:cubicBezTo>
                    <a:pt x="23" y="43"/>
                    <a:pt x="21" y="44"/>
                    <a:pt x="21" y="46"/>
                  </a:cubicBezTo>
                  <a:cubicBezTo>
                    <a:pt x="21" y="47"/>
                    <a:pt x="23" y="49"/>
                    <a:pt x="24" y="49"/>
                  </a:cubicBezTo>
                  <a:close/>
                  <a:moveTo>
                    <a:pt x="24" y="45"/>
                  </a:moveTo>
                  <a:cubicBezTo>
                    <a:pt x="25" y="45"/>
                    <a:pt x="25" y="45"/>
                    <a:pt x="25" y="46"/>
                  </a:cubicBezTo>
                  <a:cubicBezTo>
                    <a:pt x="25" y="46"/>
                    <a:pt x="25" y="47"/>
                    <a:pt x="24" y="47"/>
                  </a:cubicBezTo>
                  <a:cubicBezTo>
                    <a:pt x="24" y="47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lose/>
                  <a:moveTo>
                    <a:pt x="34" y="49"/>
                  </a:moveTo>
                  <a:cubicBezTo>
                    <a:pt x="36" y="49"/>
                    <a:pt x="37" y="47"/>
                    <a:pt x="37" y="46"/>
                  </a:cubicBezTo>
                  <a:cubicBezTo>
                    <a:pt x="37" y="44"/>
                    <a:pt x="36" y="43"/>
                    <a:pt x="34" y="43"/>
                  </a:cubicBezTo>
                  <a:cubicBezTo>
                    <a:pt x="33" y="43"/>
                    <a:pt x="31" y="44"/>
                    <a:pt x="31" y="46"/>
                  </a:cubicBezTo>
                  <a:cubicBezTo>
                    <a:pt x="31" y="47"/>
                    <a:pt x="33" y="49"/>
                    <a:pt x="34" y="49"/>
                  </a:cubicBezTo>
                  <a:close/>
                  <a:moveTo>
                    <a:pt x="34" y="45"/>
                  </a:moveTo>
                  <a:cubicBezTo>
                    <a:pt x="35" y="45"/>
                    <a:pt x="35" y="45"/>
                    <a:pt x="35" y="46"/>
                  </a:cubicBezTo>
                  <a:cubicBezTo>
                    <a:pt x="35" y="46"/>
                    <a:pt x="35" y="47"/>
                    <a:pt x="34" y="47"/>
                  </a:cubicBezTo>
                  <a:cubicBezTo>
                    <a:pt x="34" y="47"/>
                    <a:pt x="33" y="46"/>
                    <a:pt x="33" y="46"/>
                  </a:cubicBezTo>
                  <a:cubicBezTo>
                    <a:pt x="33" y="45"/>
                    <a:pt x="34" y="45"/>
                    <a:pt x="34" y="45"/>
                  </a:cubicBezTo>
                  <a:close/>
                  <a:moveTo>
                    <a:pt x="44" y="49"/>
                  </a:moveTo>
                  <a:cubicBezTo>
                    <a:pt x="46" y="49"/>
                    <a:pt x="47" y="47"/>
                    <a:pt x="47" y="46"/>
                  </a:cubicBezTo>
                  <a:cubicBezTo>
                    <a:pt x="47" y="44"/>
                    <a:pt x="46" y="43"/>
                    <a:pt x="44" y="43"/>
                  </a:cubicBezTo>
                  <a:cubicBezTo>
                    <a:pt x="43" y="43"/>
                    <a:pt x="41" y="44"/>
                    <a:pt x="41" y="46"/>
                  </a:cubicBezTo>
                  <a:cubicBezTo>
                    <a:pt x="41" y="47"/>
                    <a:pt x="43" y="49"/>
                    <a:pt x="44" y="49"/>
                  </a:cubicBezTo>
                  <a:close/>
                  <a:moveTo>
                    <a:pt x="44" y="45"/>
                  </a:moveTo>
                  <a:cubicBezTo>
                    <a:pt x="45" y="45"/>
                    <a:pt x="45" y="45"/>
                    <a:pt x="45" y="46"/>
                  </a:cubicBezTo>
                  <a:cubicBezTo>
                    <a:pt x="45" y="46"/>
                    <a:pt x="45" y="47"/>
                    <a:pt x="44" y="47"/>
                  </a:cubicBezTo>
                  <a:cubicBezTo>
                    <a:pt x="44" y="47"/>
                    <a:pt x="43" y="46"/>
                    <a:pt x="43" y="46"/>
                  </a:cubicBezTo>
                  <a:cubicBezTo>
                    <a:pt x="43" y="45"/>
                    <a:pt x="44" y="45"/>
                    <a:pt x="44" y="45"/>
                  </a:cubicBezTo>
                  <a:close/>
                  <a:moveTo>
                    <a:pt x="54" y="49"/>
                  </a:moveTo>
                  <a:cubicBezTo>
                    <a:pt x="56" y="49"/>
                    <a:pt x="57" y="47"/>
                    <a:pt x="57" y="46"/>
                  </a:cubicBezTo>
                  <a:cubicBezTo>
                    <a:pt x="57" y="44"/>
                    <a:pt x="56" y="43"/>
                    <a:pt x="54" y="43"/>
                  </a:cubicBezTo>
                  <a:cubicBezTo>
                    <a:pt x="52" y="43"/>
                    <a:pt x="51" y="44"/>
                    <a:pt x="51" y="46"/>
                  </a:cubicBezTo>
                  <a:cubicBezTo>
                    <a:pt x="51" y="47"/>
                    <a:pt x="52" y="49"/>
                    <a:pt x="54" y="49"/>
                  </a:cubicBezTo>
                  <a:close/>
                  <a:moveTo>
                    <a:pt x="54" y="45"/>
                  </a:moveTo>
                  <a:cubicBezTo>
                    <a:pt x="55" y="45"/>
                    <a:pt x="55" y="45"/>
                    <a:pt x="55" y="46"/>
                  </a:cubicBezTo>
                  <a:cubicBezTo>
                    <a:pt x="55" y="46"/>
                    <a:pt x="55" y="47"/>
                    <a:pt x="54" y="47"/>
                  </a:cubicBezTo>
                  <a:cubicBezTo>
                    <a:pt x="54" y="47"/>
                    <a:pt x="53" y="46"/>
                    <a:pt x="53" y="46"/>
                  </a:cubicBezTo>
                  <a:cubicBezTo>
                    <a:pt x="53" y="45"/>
                    <a:pt x="54" y="45"/>
                    <a:pt x="54" y="45"/>
                  </a:cubicBezTo>
                  <a:close/>
                  <a:moveTo>
                    <a:pt x="14" y="59"/>
                  </a:moveTo>
                  <a:cubicBezTo>
                    <a:pt x="16" y="59"/>
                    <a:pt x="17" y="57"/>
                    <a:pt x="17" y="56"/>
                  </a:cubicBezTo>
                  <a:cubicBezTo>
                    <a:pt x="17" y="54"/>
                    <a:pt x="16" y="53"/>
                    <a:pt x="14" y="53"/>
                  </a:cubicBezTo>
                  <a:cubicBezTo>
                    <a:pt x="13" y="53"/>
                    <a:pt x="11" y="54"/>
                    <a:pt x="11" y="56"/>
                  </a:cubicBezTo>
                  <a:cubicBezTo>
                    <a:pt x="11" y="57"/>
                    <a:pt x="13" y="59"/>
                    <a:pt x="14" y="59"/>
                  </a:cubicBezTo>
                  <a:close/>
                  <a:moveTo>
                    <a:pt x="14" y="55"/>
                  </a:moveTo>
                  <a:cubicBezTo>
                    <a:pt x="15" y="55"/>
                    <a:pt x="15" y="55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14" y="57"/>
                    <a:pt x="13" y="56"/>
                    <a:pt x="13" y="56"/>
                  </a:cubicBezTo>
                  <a:cubicBezTo>
                    <a:pt x="13" y="55"/>
                    <a:pt x="14" y="55"/>
                    <a:pt x="14" y="55"/>
                  </a:cubicBezTo>
                  <a:close/>
                  <a:moveTo>
                    <a:pt x="24" y="59"/>
                  </a:moveTo>
                  <a:cubicBezTo>
                    <a:pt x="26" y="59"/>
                    <a:pt x="27" y="57"/>
                    <a:pt x="27" y="56"/>
                  </a:cubicBezTo>
                  <a:cubicBezTo>
                    <a:pt x="27" y="54"/>
                    <a:pt x="26" y="53"/>
                    <a:pt x="24" y="53"/>
                  </a:cubicBezTo>
                  <a:cubicBezTo>
                    <a:pt x="23" y="53"/>
                    <a:pt x="21" y="54"/>
                    <a:pt x="21" y="56"/>
                  </a:cubicBezTo>
                  <a:cubicBezTo>
                    <a:pt x="21" y="57"/>
                    <a:pt x="23" y="59"/>
                    <a:pt x="24" y="59"/>
                  </a:cubicBezTo>
                  <a:close/>
                  <a:moveTo>
                    <a:pt x="24" y="55"/>
                  </a:moveTo>
                  <a:cubicBezTo>
                    <a:pt x="25" y="55"/>
                    <a:pt x="25" y="55"/>
                    <a:pt x="25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3" y="56"/>
                    <a:pt x="23" y="56"/>
                  </a:cubicBezTo>
                  <a:cubicBezTo>
                    <a:pt x="23" y="55"/>
                    <a:pt x="24" y="55"/>
                    <a:pt x="24" y="55"/>
                  </a:cubicBezTo>
                  <a:close/>
                  <a:moveTo>
                    <a:pt x="34" y="59"/>
                  </a:moveTo>
                  <a:cubicBezTo>
                    <a:pt x="36" y="59"/>
                    <a:pt x="37" y="57"/>
                    <a:pt x="37" y="56"/>
                  </a:cubicBezTo>
                  <a:cubicBezTo>
                    <a:pt x="37" y="54"/>
                    <a:pt x="36" y="53"/>
                    <a:pt x="34" y="53"/>
                  </a:cubicBezTo>
                  <a:cubicBezTo>
                    <a:pt x="33" y="53"/>
                    <a:pt x="31" y="54"/>
                    <a:pt x="31" y="56"/>
                  </a:cubicBezTo>
                  <a:cubicBezTo>
                    <a:pt x="31" y="57"/>
                    <a:pt x="33" y="59"/>
                    <a:pt x="34" y="59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6"/>
                  </a:cubicBezTo>
                  <a:cubicBezTo>
                    <a:pt x="35" y="56"/>
                    <a:pt x="35" y="57"/>
                    <a:pt x="34" y="57"/>
                  </a:cubicBezTo>
                  <a:cubicBezTo>
                    <a:pt x="34" y="57"/>
                    <a:pt x="33" y="56"/>
                    <a:pt x="33" y="56"/>
                  </a:cubicBezTo>
                  <a:cubicBezTo>
                    <a:pt x="33" y="55"/>
                    <a:pt x="34" y="55"/>
                    <a:pt x="34" y="55"/>
                  </a:cubicBezTo>
                  <a:close/>
                  <a:moveTo>
                    <a:pt x="44" y="59"/>
                  </a:moveTo>
                  <a:cubicBezTo>
                    <a:pt x="46" y="59"/>
                    <a:pt x="47" y="57"/>
                    <a:pt x="47" y="56"/>
                  </a:cubicBezTo>
                  <a:cubicBezTo>
                    <a:pt x="47" y="54"/>
                    <a:pt x="46" y="53"/>
                    <a:pt x="44" y="53"/>
                  </a:cubicBezTo>
                  <a:cubicBezTo>
                    <a:pt x="43" y="53"/>
                    <a:pt x="41" y="54"/>
                    <a:pt x="41" y="56"/>
                  </a:cubicBezTo>
                  <a:cubicBezTo>
                    <a:pt x="41" y="57"/>
                    <a:pt x="43" y="59"/>
                    <a:pt x="44" y="59"/>
                  </a:cubicBezTo>
                  <a:close/>
                  <a:moveTo>
                    <a:pt x="44" y="55"/>
                  </a:moveTo>
                  <a:cubicBezTo>
                    <a:pt x="45" y="55"/>
                    <a:pt x="45" y="55"/>
                    <a:pt x="45" y="56"/>
                  </a:cubicBezTo>
                  <a:cubicBezTo>
                    <a:pt x="45" y="56"/>
                    <a:pt x="45" y="57"/>
                    <a:pt x="44" y="57"/>
                  </a:cubicBezTo>
                  <a:cubicBezTo>
                    <a:pt x="44" y="57"/>
                    <a:pt x="43" y="56"/>
                    <a:pt x="43" y="56"/>
                  </a:cubicBezTo>
                  <a:cubicBezTo>
                    <a:pt x="43" y="55"/>
                    <a:pt x="44" y="55"/>
                    <a:pt x="44" y="55"/>
                  </a:cubicBezTo>
                  <a:close/>
                  <a:moveTo>
                    <a:pt x="54" y="59"/>
                  </a:moveTo>
                  <a:cubicBezTo>
                    <a:pt x="56" y="59"/>
                    <a:pt x="57" y="57"/>
                    <a:pt x="57" y="56"/>
                  </a:cubicBezTo>
                  <a:cubicBezTo>
                    <a:pt x="57" y="54"/>
                    <a:pt x="56" y="53"/>
                    <a:pt x="54" y="53"/>
                  </a:cubicBezTo>
                  <a:cubicBezTo>
                    <a:pt x="52" y="53"/>
                    <a:pt x="51" y="54"/>
                    <a:pt x="51" y="56"/>
                  </a:cubicBezTo>
                  <a:cubicBezTo>
                    <a:pt x="51" y="57"/>
                    <a:pt x="52" y="59"/>
                    <a:pt x="54" y="59"/>
                  </a:cubicBezTo>
                  <a:close/>
                  <a:moveTo>
                    <a:pt x="54" y="55"/>
                  </a:moveTo>
                  <a:cubicBezTo>
                    <a:pt x="55" y="55"/>
                    <a:pt x="55" y="55"/>
                    <a:pt x="55" y="56"/>
                  </a:cubicBezTo>
                  <a:cubicBezTo>
                    <a:pt x="55" y="56"/>
                    <a:pt x="55" y="57"/>
                    <a:pt x="54" y="57"/>
                  </a:cubicBezTo>
                  <a:cubicBezTo>
                    <a:pt x="54" y="57"/>
                    <a:pt x="53" y="56"/>
                    <a:pt x="53" y="56"/>
                  </a:cubicBezTo>
                  <a:cubicBezTo>
                    <a:pt x="53" y="55"/>
                    <a:pt x="54" y="55"/>
                    <a:pt x="54" y="55"/>
                  </a:cubicBezTo>
                  <a:close/>
                  <a:moveTo>
                    <a:pt x="14" y="68"/>
                  </a:moveTo>
                  <a:cubicBezTo>
                    <a:pt x="16" y="68"/>
                    <a:pt x="17" y="67"/>
                    <a:pt x="17" y="65"/>
                  </a:cubicBezTo>
                  <a:cubicBezTo>
                    <a:pt x="17" y="64"/>
                    <a:pt x="16" y="63"/>
                    <a:pt x="14" y="63"/>
                  </a:cubicBezTo>
                  <a:cubicBezTo>
                    <a:pt x="13" y="63"/>
                    <a:pt x="11" y="64"/>
                    <a:pt x="11" y="65"/>
                  </a:cubicBezTo>
                  <a:cubicBezTo>
                    <a:pt x="11" y="67"/>
                    <a:pt x="13" y="68"/>
                    <a:pt x="14" y="68"/>
                  </a:cubicBezTo>
                  <a:close/>
                  <a:moveTo>
                    <a:pt x="14" y="65"/>
                  </a:move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5" y="66"/>
                    <a:pt x="14" y="66"/>
                  </a:cubicBezTo>
                  <a:cubicBezTo>
                    <a:pt x="14" y="66"/>
                    <a:pt x="13" y="66"/>
                    <a:pt x="13" y="65"/>
                  </a:cubicBezTo>
                  <a:cubicBezTo>
                    <a:pt x="13" y="65"/>
                    <a:pt x="14" y="65"/>
                    <a:pt x="14" y="65"/>
                  </a:cubicBezTo>
                  <a:close/>
                  <a:moveTo>
                    <a:pt x="24" y="68"/>
                  </a:moveTo>
                  <a:cubicBezTo>
                    <a:pt x="26" y="68"/>
                    <a:pt x="27" y="67"/>
                    <a:pt x="27" y="65"/>
                  </a:cubicBezTo>
                  <a:cubicBezTo>
                    <a:pt x="27" y="64"/>
                    <a:pt x="26" y="63"/>
                    <a:pt x="24" y="63"/>
                  </a:cubicBezTo>
                  <a:cubicBezTo>
                    <a:pt x="23" y="63"/>
                    <a:pt x="21" y="64"/>
                    <a:pt x="21" y="65"/>
                  </a:cubicBezTo>
                  <a:cubicBezTo>
                    <a:pt x="21" y="67"/>
                    <a:pt x="23" y="68"/>
                    <a:pt x="24" y="68"/>
                  </a:cubicBezTo>
                  <a:close/>
                  <a:moveTo>
                    <a:pt x="24" y="65"/>
                  </a:moveTo>
                  <a:cubicBezTo>
                    <a:pt x="25" y="65"/>
                    <a:pt x="25" y="65"/>
                    <a:pt x="25" y="65"/>
                  </a:cubicBezTo>
                  <a:cubicBezTo>
                    <a:pt x="25" y="66"/>
                    <a:pt x="25" y="66"/>
                    <a:pt x="24" y="66"/>
                  </a:cubicBezTo>
                  <a:cubicBezTo>
                    <a:pt x="24" y="66"/>
                    <a:pt x="23" y="66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3045707" y="2808932"/>
              <a:ext cx="382175" cy="391496"/>
            </a:xfrm>
            <a:custGeom>
              <a:avLst/>
              <a:gdLst>
                <a:gd name="T0" fmla="*/ 8 w 52"/>
                <a:gd name="T1" fmla="*/ 19 h 53"/>
                <a:gd name="T2" fmla="*/ 8 w 52"/>
                <a:gd name="T3" fmla="*/ 19 h 53"/>
                <a:gd name="T4" fmla="*/ 8 w 52"/>
                <a:gd name="T5" fmla="*/ 18 h 53"/>
                <a:gd name="T6" fmla="*/ 8 w 52"/>
                <a:gd name="T7" fmla="*/ 17 h 53"/>
                <a:gd name="T8" fmla="*/ 8 w 52"/>
                <a:gd name="T9" fmla="*/ 17 h 53"/>
                <a:gd name="T10" fmla="*/ 15 w 52"/>
                <a:gd name="T11" fmla="*/ 10 h 53"/>
                <a:gd name="T12" fmla="*/ 17 w 52"/>
                <a:gd name="T13" fmla="*/ 10 h 53"/>
                <a:gd name="T14" fmla="*/ 17 w 52"/>
                <a:gd name="T15" fmla="*/ 12 h 53"/>
                <a:gd name="T16" fmla="*/ 13 w 52"/>
                <a:gd name="T17" fmla="*/ 17 h 53"/>
                <a:gd name="T18" fmla="*/ 39 w 52"/>
                <a:gd name="T19" fmla="*/ 17 h 53"/>
                <a:gd name="T20" fmla="*/ 40 w 52"/>
                <a:gd name="T21" fmla="*/ 18 h 53"/>
                <a:gd name="T22" fmla="*/ 39 w 52"/>
                <a:gd name="T23" fmla="*/ 20 h 53"/>
                <a:gd name="T24" fmla="*/ 13 w 52"/>
                <a:gd name="T25" fmla="*/ 20 h 53"/>
                <a:gd name="T26" fmla="*/ 17 w 52"/>
                <a:gd name="T27" fmla="*/ 24 h 53"/>
                <a:gd name="T28" fmla="*/ 17 w 52"/>
                <a:gd name="T29" fmla="*/ 26 h 53"/>
                <a:gd name="T30" fmla="*/ 16 w 52"/>
                <a:gd name="T31" fmla="*/ 26 h 53"/>
                <a:gd name="T32" fmla="*/ 15 w 52"/>
                <a:gd name="T33" fmla="*/ 26 h 53"/>
                <a:gd name="T34" fmla="*/ 8 w 52"/>
                <a:gd name="T35" fmla="*/ 19 h 53"/>
                <a:gd name="T36" fmla="*/ 43 w 52"/>
                <a:gd name="T37" fmla="*/ 34 h 53"/>
                <a:gd name="T38" fmla="*/ 43 w 52"/>
                <a:gd name="T39" fmla="*/ 34 h 53"/>
                <a:gd name="T40" fmla="*/ 36 w 52"/>
                <a:gd name="T41" fmla="*/ 27 h 53"/>
                <a:gd name="T42" fmla="*/ 34 w 52"/>
                <a:gd name="T43" fmla="*/ 27 h 53"/>
                <a:gd name="T44" fmla="*/ 34 w 52"/>
                <a:gd name="T45" fmla="*/ 29 h 53"/>
                <a:gd name="T46" fmla="*/ 39 w 52"/>
                <a:gd name="T47" fmla="*/ 33 h 53"/>
                <a:gd name="T48" fmla="*/ 13 w 52"/>
                <a:gd name="T49" fmla="*/ 33 h 53"/>
                <a:gd name="T50" fmla="*/ 11 w 52"/>
                <a:gd name="T51" fmla="*/ 35 h 53"/>
                <a:gd name="T52" fmla="*/ 13 w 52"/>
                <a:gd name="T53" fmla="*/ 36 h 53"/>
                <a:gd name="T54" fmla="*/ 39 w 52"/>
                <a:gd name="T55" fmla="*/ 36 h 53"/>
                <a:gd name="T56" fmla="*/ 34 w 52"/>
                <a:gd name="T57" fmla="*/ 41 h 53"/>
                <a:gd name="T58" fmla="*/ 34 w 52"/>
                <a:gd name="T59" fmla="*/ 43 h 53"/>
                <a:gd name="T60" fmla="*/ 35 w 52"/>
                <a:gd name="T61" fmla="*/ 43 h 53"/>
                <a:gd name="T62" fmla="*/ 36 w 52"/>
                <a:gd name="T63" fmla="*/ 43 h 53"/>
                <a:gd name="T64" fmla="*/ 43 w 52"/>
                <a:gd name="T65" fmla="*/ 36 h 53"/>
                <a:gd name="T66" fmla="*/ 43 w 52"/>
                <a:gd name="T67" fmla="*/ 36 h 53"/>
                <a:gd name="T68" fmla="*/ 44 w 52"/>
                <a:gd name="T69" fmla="*/ 35 h 53"/>
                <a:gd name="T70" fmla="*/ 43 w 52"/>
                <a:gd name="T71" fmla="*/ 34 h 53"/>
                <a:gd name="T72" fmla="*/ 52 w 52"/>
                <a:gd name="T73" fmla="*/ 7 h 53"/>
                <a:gd name="T74" fmla="*/ 52 w 52"/>
                <a:gd name="T75" fmla="*/ 45 h 53"/>
                <a:gd name="T76" fmla="*/ 45 w 52"/>
                <a:gd name="T77" fmla="*/ 53 h 53"/>
                <a:gd name="T78" fmla="*/ 7 w 52"/>
                <a:gd name="T79" fmla="*/ 53 h 53"/>
                <a:gd name="T80" fmla="*/ 0 w 52"/>
                <a:gd name="T81" fmla="*/ 45 h 53"/>
                <a:gd name="T82" fmla="*/ 0 w 52"/>
                <a:gd name="T83" fmla="*/ 7 h 53"/>
                <a:gd name="T84" fmla="*/ 7 w 52"/>
                <a:gd name="T85" fmla="*/ 0 h 53"/>
                <a:gd name="T86" fmla="*/ 45 w 52"/>
                <a:gd name="T87" fmla="*/ 0 h 53"/>
                <a:gd name="T88" fmla="*/ 52 w 52"/>
                <a:gd name="T89" fmla="*/ 7 h 53"/>
                <a:gd name="T90" fmla="*/ 49 w 52"/>
                <a:gd name="T91" fmla="*/ 7 h 53"/>
                <a:gd name="T92" fmla="*/ 45 w 52"/>
                <a:gd name="T93" fmla="*/ 3 h 53"/>
                <a:gd name="T94" fmla="*/ 7 w 52"/>
                <a:gd name="T95" fmla="*/ 3 h 53"/>
                <a:gd name="T96" fmla="*/ 3 w 52"/>
                <a:gd name="T97" fmla="*/ 7 h 53"/>
                <a:gd name="T98" fmla="*/ 3 w 52"/>
                <a:gd name="T99" fmla="*/ 45 h 53"/>
                <a:gd name="T100" fmla="*/ 7 w 52"/>
                <a:gd name="T101" fmla="*/ 50 h 53"/>
                <a:gd name="T102" fmla="*/ 45 w 52"/>
                <a:gd name="T103" fmla="*/ 50 h 53"/>
                <a:gd name="T104" fmla="*/ 49 w 52"/>
                <a:gd name="T105" fmla="*/ 45 h 53"/>
                <a:gd name="T106" fmla="*/ 49 w 52"/>
                <a:gd name="T10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3"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8"/>
                    <a:pt x="8" y="18"/>
                  </a:cubicBezTo>
                  <a:cubicBezTo>
                    <a:pt x="8" y="18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8" y="11"/>
                    <a:pt x="18" y="12"/>
                    <a:pt x="17" y="12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8"/>
                  </a:cubicBezTo>
                  <a:cubicBezTo>
                    <a:pt x="40" y="19"/>
                    <a:pt x="40" y="20"/>
                    <a:pt x="39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8" y="25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lnTo>
                    <a:pt x="8" y="19"/>
                  </a:lnTo>
                  <a:close/>
                  <a:moveTo>
                    <a:pt x="43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5" y="26"/>
                    <a:pt x="34" y="27"/>
                  </a:cubicBezTo>
                  <a:cubicBezTo>
                    <a:pt x="34" y="28"/>
                    <a:pt x="34" y="29"/>
                    <a:pt x="34" y="29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1" y="34"/>
                    <a:pt x="11" y="35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2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4" y="36"/>
                    <a:pt x="44" y="35"/>
                    <a:pt x="44" y="35"/>
                  </a:cubicBezTo>
                  <a:cubicBezTo>
                    <a:pt x="44" y="35"/>
                    <a:pt x="44" y="34"/>
                    <a:pt x="43" y="34"/>
                  </a:cubicBezTo>
                  <a:close/>
                  <a:moveTo>
                    <a:pt x="52" y="7"/>
                  </a:moveTo>
                  <a:cubicBezTo>
                    <a:pt x="52" y="45"/>
                    <a:pt x="52" y="45"/>
                    <a:pt x="52" y="45"/>
                  </a:cubicBezTo>
                  <a:cubicBezTo>
                    <a:pt x="52" y="49"/>
                    <a:pt x="49" y="53"/>
                    <a:pt x="45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49"/>
                    <a:pt x="0" y="4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4"/>
                    <a:pt x="52" y="7"/>
                  </a:cubicBezTo>
                  <a:close/>
                  <a:moveTo>
                    <a:pt x="49" y="7"/>
                  </a:moveTo>
                  <a:cubicBezTo>
                    <a:pt x="49" y="5"/>
                    <a:pt x="47" y="3"/>
                    <a:pt x="45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3"/>
                    <a:pt x="3" y="5"/>
                    <a:pt x="3" y="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8"/>
                    <a:pt x="4" y="50"/>
                    <a:pt x="7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7" y="50"/>
                    <a:pt x="49" y="48"/>
                    <a:pt x="49" y="45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5" name="Freeform 35"/>
            <p:cNvSpPr>
              <a:spLocks noEditPoints="1"/>
            </p:cNvSpPr>
            <p:nvPr/>
          </p:nvSpPr>
          <p:spPr bwMode="auto">
            <a:xfrm>
              <a:off x="5473374" y="2511750"/>
              <a:ext cx="346735" cy="331374"/>
            </a:xfrm>
            <a:custGeom>
              <a:avLst/>
              <a:gdLst>
                <a:gd name="T0" fmla="*/ 44 w 67"/>
                <a:gd name="T1" fmla="*/ 21 h 64"/>
                <a:gd name="T2" fmla="*/ 25 w 67"/>
                <a:gd name="T3" fmla="*/ 19 h 64"/>
                <a:gd name="T4" fmla="*/ 24 w 67"/>
                <a:gd name="T5" fmla="*/ 21 h 64"/>
                <a:gd name="T6" fmla="*/ 16 w 67"/>
                <a:gd name="T7" fmla="*/ 30 h 64"/>
                <a:gd name="T8" fmla="*/ 26 w 67"/>
                <a:gd name="T9" fmla="*/ 36 h 64"/>
                <a:gd name="T10" fmla="*/ 32 w 67"/>
                <a:gd name="T11" fmla="*/ 42 h 64"/>
                <a:gd name="T12" fmla="*/ 26 w 67"/>
                <a:gd name="T13" fmla="*/ 48 h 64"/>
                <a:gd name="T14" fmla="*/ 42 w 67"/>
                <a:gd name="T15" fmla="*/ 48 h 64"/>
                <a:gd name="T16" fmla="*/ 36 w 67"/>
                <a:gd name="T17" fmla="*/ 42 h 64"/>
                <a:gd name="T18" fmla="*/ 42 w 67"/>
                <a:gd name="T19" fmla="*/ 36 h 64"/>
                <a:gd name="T20" fmla="*/ 51 w 67"/>
                <a:gd name="T21" fmla="*/ 30 h 64"/>
                <a:gd name="T22" fmla="*/ 19 w 67"/>
                <a:gd name="T23" fmla="*/ 30 h 64"/>
                <a:gd name="T24" fmla="*/ 24 w 67"/>
                <a:gd name="T25" fmla="*/ 31 h 64"/>
                <a:gd name="T26" fmla="*/ 48 w 67"/>
                <a:gd name="T27" fmla="*/ 30 h 64"/>
                <a:gd name="T28" fmla="*/ 44 w 67"/>
                <a:gd name="T29" fmla="*/ 31 h 64"/>
                <a:gd name="T30" fmla="*/ 48 w 67"/>
                <a:gd name="T31" fmla="*/ 30 h 64"/>
                <a:gd name="T32" fmla="*/ 61 w 67"/>
                <a:gd name="T33" fmla="*/ 20 h 64"/>
                <a:gd name="T34" fmla="*/ 51 w 67"/>
                <a:gd name="T35" fmla="*/ 9 h 64"/>
                <a:gd name="T36" fmla="*/ 43 w 67"/>
                <a:gd name="T37" fmla="*/ 0 h 64"/>
                <a:gd name="T38" fmla="*/ 30 w 67"/>
                <a:gd name="T39" fmla="*/ 2 h 64"/>
                <a:gd name="T40" fmla="*/ 19 w 67"/>
                <a:gd name="T41" fmla="*/ 6 h 64"/>
                <a:gd name="T42" fmla="*/ 7 w 67"/>
                <a:gd name="T43" fmla="*/ 13 h 64"/>
                <a:gd name="T44" fmla="*/ 4 w 67"/>
                <a:gd name="T45" fmla="*/ 26 h 64"/>
                <a:gd name="T46" fmla="*/ 7 w 67"/>
                <a:gd name="T47" fmla="*/ 41 h 64"/>
                <a:gd name="T48" fmla="*/ 13 w 67"/>
                <a:gd name="T49" fmla="*/ 55 h 64"/>
                <a:gd name="T50" fmla="*/ 24 w 67"/>
                <a:gd name="T51" fmla="*/ 64 h 64"/>
                <a:gd name="T52" fmla="*/ 34 w 67"/>
                <a:gd name="T53" fmla="*/ 61 h 64"/>
                <a:gd name="T54" fmla="*/ 44 w 67"/>
                <a:gd name="T55" fmla="*/ 64 h 64"/>
                <a:gd name="T56" fmla="*/ 54 w 67"/>
                <a:gd name="T57" fmla="*/ 55 h 64"/>
                <a:gd name="T58" fmla="*/ 61 w 67"/>
                <a:gd name="T59" fmla="*/ 41 h 64"/>
                <a:gd name="T60" fmla="*/ 63 w 67"/>
                <a:gd name="T61" fmla="*/ 26 h 64"/>
                <a:gd name="T62" fmla="*/ 58 w 67"/>
                <a:gd name="T63" fmla="*/ 19 h 64"/>
                <a:gd name="T64" fmla="*/ 54 w 67"/>
                <a:gd name="T65" fmla="*/ 13 h 64"/>
                <a:gd name="T66" fmla="*/ 46 w 67"/>
                <a:gd name="T67" fmla="*/ 7 h 64"/>
                <a:gd name="T68" fmla="*/ 39 w 67"/>
                <a:gd name="T69" fmla="*/ 5 h 64"/>
                <a:gd name="T70" fmla="*/ 29 w 67"/>
                <a:gd name="T71" fmla="*/ 5 h 64"/>
                <a:gd name="T72" fmla="*/ 22 w 67"/>
                <a:gd name="T73" fmla="*/ 7 h 64"/>
                <a:gd name="T74" fmla="*/ 18 w 67"/>
                <a:gd name="T75" fmla="*/ 12 h 64"/>
                <a:gd name="T76" fmla="*/ 9 w 67"/>
                <a:gd name="T77" fmla="*/ 14 h 64"/>
                <a:gd name="T78" fmla="*/ 6 w 67"/>
                <a:gd name="T79" fmla="*/ 28 h 64"/>
                <a:gd name="T80" fmla="*/ 9 w 67"/>
                <a:gd name="T81" fmla="*/ 40 h 64"/>
                <a:gd name="T82" fmla="*/ 9 w 67"/>
                <a:gd name="T83" fmla="*/ 50 h 64"/>
                <a:gd name="T84" fmla="*/ 18 w 67"/>
                <a:gd name="T85" fmla="*/ 53 h 64"/>
                <a:gd name="T86" fmla="*/ 24 w 67"/>
                <a:gd name="T87" fmla="*/ 61 h 64"/>
                <a:gd name="T88" fmla="*/ 33 w 67"/>
                <a:gd name="T89" fmla="*/ 58 h 64"/>
                <a:gd name="T90" fmla="*/ 43 w 67"/>
                <a:gd name="T91" fmla="*/ 61 h 64"/>
                <a:gd name="T92" fmla="*/ 48 w 67"/>
                <a:gd name="T93" fmla="*/ 53 h 64"/>
                <a:gd name="T94" fmla="*/ 10 w 67"/>
                <a:gd name="T95" fmla="*/ 32 h 64"/>
                <a:gd name="T96" fmla="*/ 34 w 67"/>
                <a:gd name="T97" fmla="*/ 56 h 64"/>
                <a:gd name="T98" fmla="*/ 49 w 67"/>
                <a:gd name="T99" fmla="*/ 53 h 64"/>
                <a:gd name="T100" fmla="*/ 58 w 67"/>
                <a:gd name="T101" fmla="*/ 50 h 64"/>
                <a:gd name="T102" fmla="*/ 60 w 67"/>
                <a:gd name="T103" fmla="*/ 32 h 64"/>
                <a:gd name="T104" fmla="*/ 64 w 67"/>
                <a:gd name="T105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7" h="64">
                  <a:moveTo>
                    <a:pt x="51" y="23"/>
                  </a:moveTo>
                  <a:cubicBezTo>
                    <a:pt x="51" y="22"/>
                    <a:pt x="51" y="21"/>
                    <a:pt x="50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19"/>
                    <a:pt x="43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6" y="22"/>
                    <a:pt x="16" y="23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3"/>
                    <a:pt x="20" y="35"/>
                    <a:pt x="2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4" y="37"/>
                    <a:pt x="25" y="37"/>
                    <a:pt x="26" y="36"/>
                  </a:cubicBezTo>
                  <a:cubicBezTo>
                    <a:pt x="27" y="37"/>
                    <a:pt x="28" y="38"/>
                    <a:pt x="30" y="39"/>
                  </a:cubicBezTo>
                  <a:cubicBezTo>
                    <a:pt x="30" y="39"/>
                    <a:pt x="31" y="39"/>
                    <a:pt x="31" y="40"/>
                  </a:cubicBezTo>
                  <a:cubicBezTo>
                    <a:pt x="31" y="40"/>
                    <a:pt x="32" y="41"/>
                    <a:pt x="32" y="42"/>
                  </a:cubicBezTo>
                  <a:cubicBezTo>
                    <a:pt x="32" y="45"/>
                    <a:pt x="30" y="46"/>
                    <a:pt x="30" y="46"/>
                  </a:cubicBezTo>
                  <a:cubicBezTo>
                    <a:pt x="30" y="46"/>
                    <a:pt x="28" y="47"/>
                    <a:pt x="26" y="47"/>
                  </a:cubicBezTo>
                  <a:cubicBezTo>
                    <a:pt x="26" y="47"/>
                    <a:pt x="26" y="48"/>
                    <a:pt x="26" y="48"/>
                  </a:cubicBezTo>
                  <a:cubicBezTo>
                    <a:pt x="26" y="49"/>
                    <a:pt x="26" y="49"/>
                    <a:pt x="2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2" y="49"/>
                    <a:pt x="42" y="49"/>
                    <a:pt x="42" y="48"/>
                  </a:cubicBezTo>
                  <a:cubicBezTo>
                    <a:pt x="42" y="48"/>
                    <a:pt x="42" y="47"/>
                    <a:pt x="42" y="47"/>
                  </a:cubicBezTo>
                  <a:cubicBezTo>
                    <a:pt x="40" y="47"/>
                    <a:pt x="38" y="46"/>
                    <a:pt x="38" y="46"/>
                  </a:cubicBezTo>
                  <a:cubicBezTo>
                    <a:pt x="37" y="46"/>
                    <a:pt x="36" y="45"/>
                    <a:pt x="36" y="42"/>
                  </a:cubicBezTo>
                  <a:cubicBezTo>
                    <a:pt x="36" y="41"/>
                    <a:pt x="37" y="40"/>
                    <a:pt x="37" y="39"/>
                  </a:cubicBezTo>
                  <a:cubicBezTo>
                    <a:pt x="37" y="39"/>
                    <a:pt x="38" y="39"/>
                    <a:pt x="38" y="39"/>
                  </a:cubicBezTo>
                  <a:cubicBezTo>
                    <a:pt x="40" y="38"/>
                    <a:pt x="41" y="37"/>
                    <a:pt x="42" y="36"/>
                  </a:cubicBezTo>
                  <a:cubicBezTo>
                    <a:pt x="43" y="37"/>
                    <a:pt x="44" y="37"/>
                    <a:pt x="44" y="37"/>
                  </a:cubicBezTo>
                  <a:cubicBezTo>
                    <a:pt x="45" y="37"/>
                    <a:pt x="45" y="37"/>
                    <a:pt x="46" y="37"/>
                  </a:cubicBezTo>
                  <a:cubicBezTo>
                    <a:pt x="48" y="35"/>
                    <a:pt x="51" y="33"/>
                    <a:pt x="51" y="30"/>
                  </a:cubicBezTo>
                  <a:lnTo>
                    <a:pt x="51" y="23"/>
                  </a:lnTo>
                  <a:close/>
                  <a:moveTo>
                    <a:pt x="23" y="34"/>
                  </a:moveTo>
                  <a:cubicBezTo>
                    <a:pt x="19" y="31"/>
                    <a:pt x="19" y="30"/>
                    <a:pt x="19" y="30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3"/>
                    <a:pt x="24" y="33"/>
                  </a:cubicBezTo>
                  <a:cubicBezTo>
                    <a:pt x="24" y="34"/>
                    <a:pt x="24" y="34"/>
                    <a:pt x="23" y="34"/>
                  </a:cubicBezTo>
                  <a:close/>
                  <a:moveTo>
                    <a:pt x="48" y="30"/>
                  </a:moveTo>
                  <a:cubicBezTo>
                    <a:pt x="48" y="30"/>
                    <a:pt x="48" y="31"/>
                    <a:pt x="44" y="34"/>
                  </a:cubicBezTo>
                  <a:cubicBezTo>
                    <a:pt x="44" y="34"/>
                    <a:pt x="44" y="34"/>
                    <a:pt x="44" y="33"/>
                  </a:cubicBezTo>
                  <a:cubicBezTo>
                    <a:pt x="44" y="33"/>
                    <a:pt x="44" y="32"/>
                    <a:pt x="44" y="31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8" y="24"/>
                    <a:pt x="48" y="24"/>
                    <a:pt x="48" y="24"/>
                  </a:cubicBezTo>
                  <a:lnTo>
                    <a:pt x="48" y="30"/>
                  </a:lnTo>
                  <a:close/>
                  <a:moveTo>
                    <a:pt x="63" y="26"/>
                  </a:moveTo>
                  <a:cubicBezTo>
                    <a:pt x="62" y="25"/>
                    <a:pt x="61" y="24"/>
                    <a:pt x="61" y="24"/>
                  </a:cubicBezTo>
                  <a:cubicBezTo>
                    <a:pt x="61" y="23"/>
                    <a:pt x="61" y="21"/>
                    <a:pt x="61" y="20"/>
                  </a:cubicBezTo>
                  <a:cubicBezTo>
                    <a:pt x="62" y="17"/>
                    <a:pt x="62" y="15"/>
                    <a:pt x="61" y="13"/>
                  </a:cubicBezTo>
                  <a:cubicBezTo>
                    <a:pt x="59" y="11"/>
                    <a:pt x="57" y="10"/>
                    <a:pt x="54" y="10"/>
                  </a:cubicBezTo>
                  <a:cubicBezTo>
                    <a:pt x="53" y="10"/>
                    <a:pt x="51" y="10"/>
                    <a:pt x="51" y="9"/>
                  </a:cubicBezTo>
                  <a:cubicBezTo>
                    <a:pt x="50" y="9"/>
                    <a:pt x="49" y="7"/>
                    <a:pt x="49" y="6"/>
                  </a:cubicBezTo>
                  <a:cubicBezTo>
                    <a:pt x="48" y="4"/>
                    <a:pt x="47" y="1"/>
                    <a:pt x="44" y="1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41" y="0"/>
                    <a:pt x="39" y="1"/>
                    <a:pt x="37" y="2"/>
                  </a:cubicBezTo>
                  <a:cubicBezTo>
                    <a:pt x="36" y="3"/>
                    <a:pt x="35" y="4"/>
                    <a:pt x="34" y="4"/>
                  </a:cubicBezTo>
                  <a:cubicBezTo>
                    <a:pt x="33" y="4"/>
                    <a:pt x="32" y="3"/>
                    <a:pt x="30" y="2"/>
                  </a:cubicBezTo>
                  <a:cubicBezTo>
                    <a:pt x="29" y="1"/>
                    <a:pt x="27" y="0"/>
                    <a:pt x="25" y="0"/>
                  </a:cubicBezTo>
                  <a:cubicBezTo>
                    <a:pt x="25" y="0"/>
                    <a:pt x="24" y="0"/>
                    <a:pt x="24" y="1"/>
                  </a:cubicBezTo>
                  <a:cubicBezTo>
                    <a:pt x="21" y="1"/>
                    <a:pt x="20" y="4"/>
                    <a:pt x="19" y="6"/>
                  </a:cubicBezTo>
                  <a:cubicBezTo>
                    <a:pt x="18" y="7"/>
                    <a:pt x="18" y="9"/>
                    <a:pt x="17" y="9"/>
                  </a:cubicBezTo>
                  <a:cubicBezTo>
                    <a:pt x="16" y="10"/>
                    <a:pt x="15" y="10"/>
                    <a:pt x="13" y="10"/>
                  </a:cubicBezTo>
                  <a:cubicBezTo>
                    <a:pt x="11" y="10"/>
                    <a:pt x="8" y="11"/>
                    <a:pt x="7" y="13"/>
                  </a:cubicBezTo>
                  <a:cubicBezTo>
                    <a:pt x="5" y="15"/>
                    <a:pt x="6" y="17"/>
                    <a:pt x="6" y="20"/>
                  </a:cubicBezTo>
                  <a:cubicBezTo>
                    <a:pt x="7" y="21"/>
                    <a:pt x="7" y="23"/>
                    <a:pt x="7" y="24"/>
                  </a:cubicBezTo>
                  <a:cubicBezTo>
                    <a:pt x="7" y="24"/>
                    <a:pt x="5" y="25"/>
                    <a:pt x="4" y="26"/>
                  </a:cubicBezTo>
                  <a:cubicBezTo>
                    <a:pt x="3" y="28"/>
                    <a:pt x="0" y="30"/>
                    <a:pt x="0" y="32"/>
                  </a:cubicBezTo>
                  <a:cubicBezTo>
                    <a:pt x="0" y="35"/>
                    <a:pt x="3" y="37"/>
                    <a:pt x="4" y="38"/>
                  </a:cubicBezTo>
                  <a:cubicBezTo>
                    <a:pt x="5" y="39"/>
                    <a:pt x="7" y="40"/>
                    <a:pt x="7" y="41"/>
                  </a:cubicBezTo>
                  <a:cubicBezTo>
                    <a:pt x="7" y="42"/>
                    <a:pt x="7" y="44"/>
                    <a:pt x="6" y="45"/>
                  </a:cubicBezTo>
                  <a:cubicBezTo>
                    <a:pt x="6" y="47"/>
                    <a:pt x="5" y="50"/>
                    <a:pt x="7" y="52"/>
                  </a:cubicBezTo>
                  <a:cubicBezTo>
                    <a:pt x="8" y="54"/>
                    <a:pt x="11" y="54"/>
                    <a:pt x="13" y="55"/>
                  </a:cubicBezTo>
                  <a:cubicBezTo>
                    <a:pt x="15" y="55"/>
                    <a:pt x="16" y="55"/>
                    <a:pt x="17" y="55"/>
                  </a:cubicBezTo>
                  <a:cubicBezTo>
                    <a:pt x="18" y="56"/>
                    <a:pt x="18" y="57"/>
                    <a:pt x="19" y="59"/>
                  </a:cubicBezTo>
                  <a:cubicBezTo>
                    <a:pt x="20" y="61"/>
                    <a:pt x="21" y="63"/>
                    <a:pt x="24" y="64"/>
                  </a:cubicBezTo>
                  <a:cubicBezTo>
                    <a:pt x="24" y="64"/>
                    <a:pt x="25" y="64"/>
                    <a:pt x="25" y="64"/>
                  </a:cubicBezTo>
                  <a:cubicBezTo>
                    <a:pt x="27" y="64"/>
                    <a:pt x="29" y="63"/>
                    <a:pt x="30" y="62"/>
                  </a:cubicBezTo>
                  <a:cubicBezTo>
                    <a:pt x="32" y="62"/>
                    <a:pt x="33" y="61"/>
                    <a:pt x="34" y="61"/>
                  </a:cubicBezTo>
                  <a:cubicBezTo>
                    <a:pt x="35" y="61"/>
                    <a:pt x="36" y="62"/>
                    <a:pt x="37" y="62"/>
                  </a:cubicBezTo>
                  <a:cubicBezTo>
                    <a:pt x="39" y="63"/>
                    <a:pt x="41" y="64"/>
                    <a:pt x="43" y="64"/>
                  </a:cubicBezTo>
                  <a:cubicBezTo>
                    <a:pt x="43" y="64"/>
                    <a:pt x="44" y="64"/>
                    <a:pt x="44" y="64"/>
                  </a:cubicBezTo>
                  <a:cubicBezTo>
                    <a:pt x="47" y="63"/>
                    <a:pt x="48" y="61"/>
                    <a:pt x="49" y="59"/>
                  </a:cubicBezTo>
                  <a:cubicBezTo>
                    <a:pt x="49" y="57"/>
                    <a:pt x="50" y="56"/>
                    <a:pt x="51" y="55"/>
                  </a:cubicBezTo>
                  <a:cubicBezTo>
                    <a:pt x="51" y="55"/>
                    <a:pt x="53" y="55"/>
                    <a:pt x="54" y="55"/>
                  </a:cubicBezTo>
                  <a:cubicBezTo>
                    <a:pt x="57" y="54"/>
                    <a:pt x="59" y="54"/>
                    <a:pt x="61" y="52"/>
                  </a:cubicBezTo>
                  <a:cubicBezTo>
                    <a:pt x="62" y="50"/>
                    <a:pt x="62" y="47"/>
                    <a:pt x="61" y="45"/>
                  </a:cubicBezTo>
                  <a:cubicBezTo>
                    <a:pt x="61" y="44"/>
                    <a:pt x="61" y="42"/>
                    <a:pt x="61" y="41"/>
                  </a:cubicBezTo>
                  <a:cubicBezTo>
                    <a:pt x="61" y="40"/>
                    <a:pt x="62" y="39"/>
                    <a:pt x="63" y="38"/>
                  </a:cubicBezTo>
                  <a:cubicBezTo>
                    <a:pt x="65" y="37"/>
                    <a:pt x="67" y="35"/>
                    <a:pt x="67" y="32"/>
                  </a:cubicBezTo>
                  <a:cubicBezTo>
                    <a:pt x="67" y="30"/>
                    <a:pt x="65" y="28"/>
                    <a:pt x="63" y="26"/>
                  </a:cubicBezTo>
                  <a:close/>
                  <a:moveTo>
                    <a:pt x="54" y="13"/>
                  </a:moveTo>
                  <a:cubicBezTo>
                    <a:pt x="56" y="13"/>
                    <a:pt x="58" y="13"/>
                    <a:pt x="58" y="14"/>
                  </a:cubicBezTo>
                  <a:cubicBezTo>
                    <a:pt x="59" y="15"/>
                    <a:pt x="59" y="17"/>
                    <a:pt x="58" y="19"/>
                  </a:cubicBezTo>
                  <a:cubicBezTo>
                    <a:pt x="58" y="21"/>
                    <a:pt x="58" y="22"/>
                    <a:pt x="58" y="24"/>
                  </a:cubicBezTo>
                  <a:cubicBezTo>
                    <a:pt x="56" y="19"/>
                    <a:pt x="53" y="15"/>
                    <a:pt x="49" y="12"/>
                  </a:cubicBezTo>
                  <a:cubicBezTo>
                    <a:pt x="51" y="13"/>
                    <a:pt x="52" y="13"/>
                    <a:pt x="54" y="13"/>
                  </a:cubicBezTo>
                  <a:close/>
                  <a:moveTo>
                    <a:pt x="39" y="5"/>
                  </a:moveTo>
                  <a:cubicBezTo>
                    <a:pt x="41" y="4"/>
                    <a:pt x="42" y="3"/>
                    <a:pt x="43" y="3"/>
                  </a:cubicBezTo>
                  <a:cubicBezTo>
                    <a:pt x="44" y="4"/>
                    <a:pt x="45" y="6"/>
                    <a:pt x="46" y="7"/>
                  </a:cubicBezTo>
                  <a:cubicBezTo>
                    <a:pt x="47" y="9"/>
                    <a:pt x="47" y="10"/>
                    <a:pt x="48" y="11"/>
                  </a:cubicBezTo>
                  <a:cubicBezTo>
                    <a:pt x="44" y="8"/>
                    <a:pt x="40" y="7"/>
                    <a:pt x="35" y="7"/>
                  </a:cubicBezTo>
                  <a:cubicBezTo>
                    <a:pt x="36" y="6"/>
                    <a:pt x="38" y="6"/>
                    <a:pt x="39" y="5"/>
                  </a:cubicBezTo>
                  <a:close/>
                  <a:moveTo>
                    <a:pt x="22" y="7"/>
                  </a:moveTo>
                  <a:cubicBezTo>
                    <a:pt x="22" y="6"/>
                    <a:pt x="23" y="4"/>
                    <a:pt x="24" y="3"/>
                  </a:cubicBezTo>
                  <a:cubicBezTo>
                    <a:pt x="26" y="3"/>
                    <a:pt x="27" y="4"/>
                    <a:pt x="29" y="5"/>
                  </a:cubicBezTo>
                  <a:cubicBezTo>
                    <a:pt x="30" y="6"/>
                    <a:pt x="32" y="6"/>
                    <a:pt x="33" y="7"/>
                  </a:cubicBezTo>
                  <a:cubicBezTo>
                    <a:pt x="28" y="7"/>
                    <a:pt x="23" y="8"/>
                    <a:pt x="19" y="11"/>
                  </a:cubicBezTo>
                  <a:cubicBezTo>
                    <a:pt x="20" y="10"/>
                    <a:pt x="21" y="9"/>
                    <a:pt x="22" y="7"/>
                  </a:cubicBezTo>
                  <a:close/>
                  <a:moveTo>
                    <a:pt x="9" y="14"/>
                  </a:moveTo>
                  <a:cubicBezTo>
                    <a:pt x="10" y="13"/>
                    <a:pt x="12" y="13"/>
                    <a:pt x="14" y="13"/>
                  </a:cubicBezTo>
                  <a:cubicBezTo>
                    <a:pt x="15" y="13"/>
                    <a:pt x="17" y="13"/>
                    <a:pt x="18" y="12"/>
                  </a:cubicBezTo>
                  <a:cubicBezTo>
                    <a:pt x="14" y="15"/>
                    <a:pt x="11" y="19"/>
                    <a:pt x="10" y="24"/>
                  </a:cubicBezTo>
                  <a:cubicBezTo>
                    <a:pt x="10" y="22"/>
                    <a:pt x="10" y="21"/>
                    <a:pt x="9" y="19"/>
                  </a:cubicBezTo>
                  <a:cubicBezTo>
                    <a:pt x="9" y="17"/>
                    <a:pt x="9" y="15"/>
                    <a:pt x="9" y="14"/>
                  </a:cubicBezTo>
                  <a:close/>
                  <a:moveTo>
                    <a:pt x="6" y="36"/>
                  </a:moveTo>
                  <a:cubicBezTo>
                    <a:pt x="5" y="35"/>
                    <a:pt x="3" y="34"/>
                    <a:pt x="3" y="32"/>
                  </a:cubicBezTo>
                  <a:cubicBezTo>
                    <a:pt x="3" y="31"/>
                    <a:pt x="5" y="30"/>
                    <a:pt x="6" y="28"/>
                  </a:cubicBezTo>
                  <a:cubicBezTo>
                    <a:pt x="8" y="27"/>
                    <a:pt x="9" y="26"/>
                    <a:pt x="9" y="25"/>
                  </a:cubicBezTo>
                  <a:cubicBezTo>
                    <a:pt x="9" y="27"/>
                    <a:pt x="8" y="30"/>
                    <a:pt x="8" y="32"/>
                  </a:cubicBezTo>
                  <a:cubicBezTo>
                    <a:pt x="8" y="35"/>
                    <a:pt x="9" y="37"/>
                    <a:pt x="9" y="40"/>
                  </a:cubicBezTo>
                  <a:cubicBezTo>
                    <a:pt x="9" y="38"/>
                    <a:pt x="8" y="37"/>
                    <a:pt x="6" y="36"/>
                  </a:cubicBezTo>
                  <a:close/>
                  <a:moveTo>
                    <a:pt x="14" y="52"/>
                  </a:moveTo>
                  <a:cubicBezTo>
                    <a:pt x="12" y="51"/>
                    <a:pt x="10" y="51"/>
                    <a:pt x="9" y="50"/>
                  </a:cubicBezTo>
                  <a:cubicBezTo>
                    <a:pt x="9" y="49"/>
                    <a:pt x="9" y="47"/>
                    <a:pt x="9" y="46"/>
                  </a:cubicBezTo>
                  <a:cubicBezTo>
                    <a:pt x="10" y="44"/>
                    <a:pt x="10" y="42"/>
                    <a:pt x="10" y="41"/>
                  </a:cubicBezTo>
                  <a:cubicBezTo>
                    <a:pt x="11" y="46"/>
                    <a:pt x="14" y="50"/>
                    <a:pt x="18" y="53"/>
                  </a:cubicBezTo>
                  <a:cubicBezTo>
                    <a:pt x="17" y="52"/>
                    <a:pt x="15" y="52"/>
                    <a:pt x="14" y="52"/>
                  </a:cubicBezTo>
                  <a:close/>
                  <a:moveTo>
                    <a:pt x="29" y="60"/>
                  </a:moveTo>
                  <a:cubicBezTo>
                    <a:pt x="27" y="61"/>
                    <a:pt x="26" y="62"/>
                    <a:pt x="24" y="61"/>
                  </a:cubicBezTo>
                  <a:cubicBezTo>
                    <a:pt x="23" y="61"/>
                    <a:pt x="22" y="59"/>
                    <a:pt x="22" y="57"/>
                  </a:cubicBezTo>
                  <a:cubicBezTo>
                    <a:pt x="21" y="56"/>
                    <a:pt x="20" y="54"/>
                    <a:pt x="19" y="53"/>
                  </a:cubicBezTo>
                  <a:cubicBezTo>
                    <a:pt x="23" y="56"/>
                    <a:pt x="28" y="58"/>
                    <a:pt x="33" y="58"/>
                  </a:cubicBezTo>
                  <a:cubicBezTo>
                    <a:pt x="32" y="58"/>
                    <a:pt x="30" y="59"/>
                    <a:pt x="29" y="60"/>
                  </a:cubicBezTo>
                  <a:close/>
                  <a:moveTo>
                    <a:pt x="46" y="57"/>
                  </a:moveTo>
                  <a:cubicBezTo>
                    <a:pt x="45" y="59"/>
                    <a:pt x="44" y="61"/>
                    <a:pt x="43" y="61"/>
                  </a:cubicBezTo>
                  <a:cubicBezTo>
                    <a:pt x="42" y="62"/>
                    <a:pt x="41" y="61"/>
                    <a:pt x="39" y="60"/>
                  </a:cubicBezTo>
                  <a:cubicBezTo>
                    <a:pt x="37" y="59"/>
                    <a:pt x="36" y="58"/>
                    <a:pt x="35" y="58"/>
                  </a:cubicBezTo>
                  <a:cubicBezTo>
                    <a:pt x="40" y="58"/>
                    <a:pt x="44" y="56"/>
                    <a:pt x="48" y="53"/>
                  </a:cubicBezTo>
                  <a:cubicBezTo>
                    <a:pt x="47" y="54"/>
                    <a:pt x="47" y="56"/>
                    <a:pt x="46" y="57"/>
                  </a:cubicBezTo>
                  <a:close/>
                  <a:moveTo>
                    <a:pt x="34" y="56"/>
                  </a:moveTo>
                  <a:cubicBezTo>
                    <a:pt x="21" y="56"/>
                    <a:pt x="10" y="45"/>
                    <a:pt x="10" y="32"/>
                  </a:cubicBezTo>
                  <a:cubicBezTo>
                    <a:pt x="10" y="19"/>
                    <a:pt x="21" y="9"/>
                    <a:pt x="34" y="9"/>
                  </a:cubicBezTo>
                  <a:cubicBezTo>
                    <a:pt x="47" y="9"/>
                    <a:pt x="58" y="19"/>
                    <a:pt x="58" y="32"/>
                  </a:cubicBezTo>
                  <a:cubicBezTo>
                    <a:pt x="58" y="45"/>
                    <a:pt x="47" y="56"/>
                    <a:pt x="34" y="56"/>
                  </a:cubicBezTo>
                  <a:close/>
                  <a:moveTo>
                    <a:pt x="58" y="50"/>
                  </a:moveTo>
                  <a:cubicBezTo>
                    <a:pt x="58" y="51"/>
                    <a:pt x="56" y="51"/>
                    <a:pt x="54" y="52"/>
                  </a:cubicBezTo>
                  <a:cubicBezTo>
                    <a:pt x="52" y="52"/>
                    <a:pt x="51" y="52"/>
                    <a:pt x="49" y="53"/>
                  </a:cubicBezTo>
                  <a:cubicBezTo>
                    <a:pt x="53" y="50"/>
                    <a:pt x="56" y="46"/>
                    <a:pt x="58" y="41"/>
                  </a:cubicBezTo>
                  <a:cubicBezTo>
                    <a:pt x="58" y="42"/>
                    <a:pt x="58" y="44"/>
                    <a:pt x="58" y="46"/>
                  </a:cubicBezTo>
                  <a:cubicBezTo>
                    <a:pt x="59" y="47"/>
                    <a:pt x="59" y="49"/>
                    <a:pt x="58" y="50"/>
                  </a:cubicBezTo>
                  <a:close/>
                  <a:moveTo>
                    <a:pt x="61" y="36"/>
                  </a:moveTo>
                  <a:cubicBezTo>
                    <a:pt x="60" y="37"/>
                    <a:pt x="59" y="38"/>
                    <a:pt x="58" y="40"/>
                  </a:cubicBezTo>
                  <a:cubicBezTo>
                    <a:pt x="59" y="37"/>
                    <a:pt x="60" y="35"/>
                    <a:pt x="60" y="32"/>
                  </a:cubicBezTo>
                  <a:cubicBezTo>
                    <a:pt x="60" y="30"/>
                    <a:pt x="59" y="27"/>
                    <a:pt x="58" y="25"/>
                  </a:cubicBezTo>
                  <a:cubicBezTo>
                    <a:pt x="59" y="26"/>
                    <a:pt x="60" y="27"/>
                    <a:pt x="61" y="28"/>
                  </a:cubicBezTo>
                  <a:cubicBezTo>
                    <a:pt x="63" y="30"/>
                    <a:pt x="64" y="31"/>
                    <a:pt x="64" y="32"/>
                  </a:cubicBezTo>
                  <a:cubicBezTo>
                    <a:pt x="64" y="34"/>
                    <a:pt x="63" y="35"/>
                    <a:pt x="6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6" name="Freeform 36"/>
            <p:cNvSpPr>
              <a:spLocks noEditPoints="1"/>
            </p:cNvSpPr>
            <p:nvPr/>
          </p:nvSpPr>
          <p:spPr bwMode="auto">
            <a:xfrm>
              <a:off x="4417564" y="5064957"/>
              <a:ext cx="421885" cy="352397"/>
            </a:xfrm>
            <a:custGeom>
              <a:avLst/>
              <a:gdLst>
                <a:gd name="T0" fmla="*/ 71 w 72"/>
                <a:gd name="T1" fmla="*/ 15 h 60"/>
                <a:gd name="T2" fmla="*/ 57 w 72"/>
                <a:gd name="T3" fmla="*/ 17 h 60"/>
                <a:gd name="T4" fmla="*/ 44 w 72"/>
                <a:gd name="T5" fmla="*/ 45 h 60"/>
                <a:gd name="T6" fmla="*/ 12 w 72"/>
                <a:gd name="T7" fmla="*/ 45 h 60"/>
                <a:gd name="T8" fmla="*/ 14 w 72"/>
                <a:gd name="T9" fmla="*/ 48 h 60"/>
                <a:gd name="T10" fmla="*/ 48 w 72"/>
                <a:gd name="T11" fmla="*/ 50 h 60"/>
                <a:gd name="T12" fmla="*/ 14 w 72"/>
                <a:gd name="T13" fmla="*/ 51 h 60"/>
                <a:gd name="T14" fmla="*/ 9 w 72"/>
                <a:gd name="T15" fmla="*/ 44 h 60"/>
                <a:gd name="T16" fmla="*/ 8 w 72"/>
                <a:gd name="T17" fmla="*/ 41 h 60"/>
                <a:gd name="T18" fmla="*/ 1 w 72"/>
                <a:gd name="T19" fmla="*/ 22 h 60"/>
                <a:gd name="T20" fmla="*/ 11 w 72"/>
                <a:gd name="T21" fmla="*/ 40 h 60"/>
                <a:gd name="T22" fmla="*/ 44 w 72"/>
                <a:gd name="T23" fmla="*/ 42 h 60"/>
                <a:gd name="T24" fmla="*/ 54 w 72"/>
                <a:gd name="T25" fmla="*/ 16 h 60"/>
                <a:gd name="T26" fmla="*/ 71 w 72"/>
                <a:gd name="T27" fmla="*/ 12 h 60"/>
                <a:gd name="T28" fmla="*/ 18 w 72"/>
                <a:gd name="T29" fmla="*/ 56 h 60"/>
                <a:gd name="T30" fmla="*/ 11 w 72"/>
                <a:gd name="T31" fmla="*/ 56 h 60"/>
                <a:gd name="T32" fmla="*/ 18 w 72"/>
                <a:gd name="T33" fmla="*/ 56 h 60"/>
                <a:gd name="T34" fmla="*/ 15 w 72"/>
                <a:gd name="T35" fmla="*/ 54 h 60"/>
                <a:gd name="T36" fmla="*/ 15 w 72"/>
                <a:gd name="T37" fmla="*/ 58 h 60"/>
                <a:gd name="T38" fmla="*/ 45 w 72"/>
                <a:gd name="T39" fmla="*/ 56 h 60"/>
                <a:gd name="T40" fmla="*/ 38 w 72"/>
                <a:gd name="T41" fmla="*/ 56 h 60"/>
                <a:gd name="T42" fmla="*/ 45 w 72"/>
                <a:gd name="T43" fmla="*/ 56 h 60"/>
                <a:gd name="T44" fmla="*/ 42 w 72"/>
                <a:gd name="T45" fmla="*/ 54 h 60"/>
                <a:gd name="T46" fmla="*/ 42 w 72"/>
                <a:gd name="T47" fmla="*/ 58 h 60"/>
                <a:gd name="T48" fmla="*/ 46 w 72"/>
                <a:gd name="T49" fmla="*/ 35 h 60"/>
                <a:gd name="T50" fmla="*/ 12 w 72"/>
                <a:gd name="T51" fmla="*/ 34 h 60"/>
                <a:gd name="T52" fmla="*/ 12 w 72"/>
                <a:gd name="T53" fmla="*/ 36 h 60"/>
                <a:gd name="T54" fmla="*/ 46 w 72"/>
                <a:gd name="T55" fmla="*/ 35 h 60"/>
                <a:gd name="T56" fmla="*/ 12 w 72"/>
                <a:gd name="T57" fmla="*/ 39 h 60"/>
                <a:gd name="T58" fmla="*/ 43 w 72"/>
                <a:gd name="T59" fmla="*/ 40 h 60"/>
                <a:gd name="T60" fmla="*/ 43 w 72"/>
                <a:gd name="T61" fmla="*/ 38 h 60"/>
                <a:gd name="T62" fmla="*/ 13 w 72"/>
                <a:gd name="T63" fmla="*/ 28 h 60"/>
                <a:gd name="T64" fmla="*/ 16 w 72"/>
                <a:gd name="T65" fmla="*/ 23 h 60"/>
                <a:gd name="T66" fmla="*/ 28 w 72"/>
                <a:gd name="T67" fmla="*/ 14 h 60"/>
                <a:gd name="T68" fmla="*/ 33 w 72"/>
                <a:gd name="T69" fmla="*/ 17 h 60"/>
                <a:gd name="T70" fmla="*/ 36 w 72"/>
                <a:gd name="T71" fmla="*/ 22 h 60"/>
                <a:gd name="T72" fmla="*/ 39 w 72"/>
                <a:gd name="T73" fmla="*/ 17 h 60"/>
                <a:gd name="T74" fmla="*/ 51 w 72"/>
                <a:gd name="T75" fmla="*/ 7 h 60"/>
                <a:gd name="T76" fmla="*/ 51 w 72"/>
                <a:gd name="T77" fmla="*/ 0 h 60"/>
                <a:gd name="T78" fmla="*/ 49 w 72"/>
                <a:gd name="T79" fmla="*/ 5 h 60"/>
                <a:gd name="T80" fmla="*/ 36 w 72"/>
                <a:gd name="T81" fmla="*/ 15 h 60"/>
                <a:gd name="T82" fmla="*/ 31 w 72"/>
                <a:gd name="T83" fmla="*/ 12 h 60"/>
                <a:gd name="T84" fmla="*/ 28 w 72"/>
                <a:gd name="T85" fmla="*/ 7 h 60"/>
                <a:gd name="T86" fmla="*/ 25 w 72"/>
                <a:gd name="T87" fmla="*/ 11 h 60"/>
                <a:gd name="T88" fmla="*/ 13 w 72"/>
                <a:gd name="T89" fmla="*/ 22 h 60"/>
                <a:gd name="T90" fmla="*/ 13 w 72"/>
                <a:gd name="T9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2" h="60">
                  <a:moveTo>
                    <a:pt x="72" y="13"/>
                  </a:moveTo>
                  <a:cubicBezTo>
                    <a:pt x="72" y="14"/>
                    <a:pt x="71" y="15"/>
                    <a:pt x="71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9" y="15"/>
                    <a:pt x="57" y="16"/>
                    <a:pt x="57" y="17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3"/>
                    <a:pt x="46" y="45"/>
                    <a:pt x="4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5"/>
                    <a:pt x="12" y="45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3" y="48"/>
                    <a:pt x="14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9"/>
                    <a:pt x="48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1" y="51"/>
                    <a:pt x="9" y="49"/>
                    <a:pt x="9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8" y="42"/>
                    <a:pt x="8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1"/>
                    <a:pt x="13" y="42"/>
                    <a:pt x="1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42"/>
                    <a:pt x="46" y="41"/>
                    <a:pt x="47" y="4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3"/>
                    <a:pt x="57" y="12"/>
                    <a:pt x="60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2" y="12"/>
                    <a:pt x="72" y="13"/>
                  </a:cubicBezTo>
                  <a:close/>
                  <a:moveTo>
                    <a:pt x="18" y="56"/>
                  </a:moveTo>
                  <a:cubicBezTo>
                    <a:pt x="18" y="58"/>
                    <a:pt x="17" y="60"/>
                    <a:pt x="15" y="60"/>
                  </a:cubicBezTo>
                  <a:cubicBezTo>
                    <a:pt x="13" y="60"/>
                    <a:pt x="11" y="58"/>
                    <a:pt x="11" y="56"/>
                  </a:cubicBezTo>
                  <a:cubicBezTo>
                    <a:pt x="11" y="54"/>
                    <a:pt x="13" y="52"/>
                    <a:pt x="15" y="52"/>
                  </a:cubicBezTo>
                  <a:cubicBezTo>
                    <a:pt x="17" y="52"/>
                    <a:pt x="18" y="54"/>
                    <a:pt x="18" y="56"/>
                  </a:cubicBezTo>
                  <a:close/>
                  <a:moveTo>
                    <a:pt x="16" y="56"/>
                  </a:moveTo>
                  <a:cubicBezTo>
                    <a:pt x="16" y="55"/>
                    <a:pt x="16" y="54"/>
                    <a:pt x="15" y="54"/>
                  </a:cubicBezTo>
                  <a:cubicBezTo>
                    <a:pt x="14" y="54"/>
                    <a:pt x="13" y="55"/>
                    <a:pt x="13" y="56"/>
                  </a:cubicBezTo>
                  <a:cubicBezTo>
                    <a:pt x="13" y="57"/>
                    <a:pt x="14" y="58"/>
                    <a:pt x="15" y="58"/>
                  </a:cubicBezTo>
                  <a:cubicBezTo>
                    <a:pt x="16" y="58"/>
                    <a:pt x="16" y="57"/>
                    <a:pt x="16" y="56"/>
                  </a:cubicBezTo>
                  <a:close/>
                  <a:moveTo>
                    <a:pt x="45" y="56"/>
                  </a:moveTo>
                  <a:cubicBezTo>
                    <a:pt x="45" y="58"/>
                    <a:pt x="44" y="60"/>
                    <a:pt x="42" y="60"/>
                  </a:cubicBezTo>
                  <a:cubicBezTo>
                    <a:pt x="40" y="60"/>
                    <a:pt x="38" y="58"/>
                    <a:pt x="38" y="56"/>
                  </a:cubicBezTo>
                  <a:cubicBezTo>
                    <a:pt x="38" y="54"/>
                    <a:pt x="40" y="52"/>
                    <a:pt x="42" y="52"/>
                  </a:cubicBezTo>
                  <a:cubicBezTo>
                    <a:pt x="44" y="52"/>
                    <a:pt x="45" y="54"/>
                    <a:pt x="45" y="56"/>
                  </a:cubicBezTo>
                  <a:close/>
                  <a:moveTo>
                    <a:pt x="43" y="56"/>
                  </a:moveTo>
                  <a:cubicBezTo>
                    <a:pt x="43" y="55"/>
                    <a:pt x="43" y="54"/>
                    <a:pt x="42" y="54"/>
                  </a:cubicBezTo>
                  <a:cubicBezTo>
                    <a:pt x="41" y="54"/>
                    <a:pt x="40" y="55"/>
                    <a:pt x="40" y="56"/>
                  </a:cubicBezTo>
                  <a:cubicBezTo>
                    <a:pt x="40" y="57"/>
                    <a:pt x="41" y="58"/>
                    <a:pt x="42" y="58"/>
                  </a:cubicBezTo>
                  <a:cubicBezTo>
                    <a:pt x="43" y="58"/>
                    <a:pt x="43" y="57"/>
                    <a:pt x="43" y="56"/>
                  </a:cubicBezTo>
                  <a:close/>
                  <a:moveTo>
                    <a:pt x="46" y="35"/>
                  </a:moveTo>
                  <a:cubicBezTo>
                    <a:pt x="46" y="34"/>
                    <a:pt x="45" y="34"/>
                    <a:pt x="45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5"/>
                  </a:cubicBezTo>
                  <a:cubicBezTo>
                    <a:pt x="11" y="35"/>
                    <a:pt x="11" y="36"/>
                    <a:pt x="1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5"/>
                    <a:pt x="46" y="35"/>
                  </a:cubicBezTo>
                  <a:close/>
                  <a:moveTo>
                    <a:pt x="13" y="38"/>
                  </a:moveTo>
                  <a:cubicBezTo>
                    <a:pt x="13" y="38"/>
                    <a:pt x="12" y="39"/>
                    <a:pt x="12" y="39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4" y="40"/>
                    <a:pt x="44" y="40"/>
                    <a:pt x="44" y="39"/>
                  </a:cubicBezTo>
                  <a:cubicBezTo>
                    <a:pt x="44" y="39"/>
                    <a:pt x="44" y="38"/>
                    <a:pt x="43" y="38"/>
                  </a:cubicBezTo>
                  <a:lnTo>
                    <a:pt x="13" y="38"/>
                  </a:lnTo>
                  <a:close/>
                  <a:moveTo>
                    <a:pt x="13" y="28"/>
                  </a:moveTo>
                  <a:cubicBezTo>
                    <a:pt x="14" y="28"/>
                    <a:pt x="16" y="27"/>
                    <a:pt x="16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4"/>
                    <a:pt x="28" y="14"/>
                  </a:cubicBezTo>
                  <a:cubicBezTo>
                    <a:pt x="28" y="14"/>
                    <a:pt x="29" y="13"/>
                    <a:pt x="29" y="1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9"/>
                  </a:cubicBezTo>
                  <a:cubicBezTo>
                    <a:pt x="33" y="20"/>
                    <a:pt x="34" y="22"/>
                    <a:pt x="36" y="22"/>
                  </a:cubicBezTo>
                  <a:cubicBezTo>
                    <a:pt x="38" y="22"/>
                    <a:pt x="39" y="20"/>
                    <a:pt x="39" y="19"/>
                  </a:cubicBezTo>
                  <a:cubicBezTo>
                    <a:pt x="39" y="18"/>
                    <a:pt x="39" y="18"/>
                    <a:pt x="39" y="1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7"/>
                    <a:pt x="51" y="7"/>
                    <a:pt x="51" y="7"/>
                  </a:cubicBezTo>
                  <a:cubicBezTo>
                    <a:pt x="53" y="7"/>
                    <a:pt x="54" y="5"/>
                    <a:pt x="54" y="4"/>
                  </a:cubicBezTo>
                  <a:cubicBezTo>
                    <a:pt x="54" y="2"/>
                    <a:pt x="53" y="0"/>
                    <a:pt x="51" y="0"/>
                  </a:cubicBezTo>
                  <a:cubicBezTo>
                    <a:pt x="50" y="0"/>
                    <a:pt x="48" y="2"/>
                    <a:pt x="48" y="4"/>
                  </a:cubicBezTo>
                  <a:cubicBezTo>
                    <a:pt x="48" y="4"/>
                    <a:pt x="48" y="5"/>
                    <a:pt x="49" y="5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7" y="16"/>
                    <a:pt x="37" y="15"/>
                    <a:pt x="36" y="15"/>
                  </a:cubicBezTo>
                  <a:cubicBezTo>
                    <a:pt x="36" y="15"/>
                    <a:pt x="35" y="16"/>
                    <a:pt x="35" y="1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9"/>
                    <a:pt x="30" y="7"/>
                    <a:pt x="28" y="7"/>
                  </a:cubicBezTo>
                  <a:cubicBezTo>
                    <a:pt x="26" y="7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1" y="22"/>
                    <a:pt x="10" y="23"/>
                    <a:pt x="10" y="25"/>
                  </a:cubicBezTo>
                  <a:cubicBezTo>
                    <a:pt x="10" y="27"/>
                    <a:pt x="11" y="28"/>
                    <a:pt x="1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7" name="Freeform 37"/>
            <p:cNvSpPr>
              <a:spLocks noEditPoints="1"/>
            </p:cNvSpPr>
            <p:nvPr/>
          </p:nvSpPr>
          <p:spPr bwMode="auto">
            <a:xfrm>
              <a:off x="6996050" y="2402795"/>
              <a:ext cx="375466" cy="361207"/>
            </a:xfrm>
            <a:custGeom>
              <a:avLst/>
              <a:gdLst>
                <a:gd name="T0" fmla="*/ 65 w 67"/>
                <a:gd name="T1" fmla="*/ 41 h 64"/>
                <a:gd name="T2" fmla="*/ 46 w 67"/>
                <a:gd name="T3" fmla="*/ 41 h 64"/>
                <a:gd name="T4" fmla="*/ 46 w 67"/>
                <a:gd name="T5" fmla="*/ 34 h 64"/>
                <a:gd name="T6" fmla="*/ 44 w 67"/>
                <a:gd name="T7" fmla="*/ 32 h 64"/>
                <a:gd name="T8" fmla="*/ 23 w 67"/>
                <a:gd name="T9" fmla="*/ 32 h 64"/>
                <a:gd name="T10" fmla="*/ 21 w 67"/>
                <a:gd name="T11" fmla="*/ 34 h 64"/>
                <a:gd name="T12" fmla="*/ 21 w 67"/>
                <a:gd name="T13" fmla="*/ 47 h 64"/>
                <a:gd name="T14" fmla="*/ 2 w 67"/>
                <a:gd name="T15" fmla="*/ 47 h 64"/>
                <a:gd name="T16" fmla="*/ 0 w 67"/>
                <a:gd name="T17" fmla="*/ 49 h 64"/>
                <a:gd name="T18" fmla="*/ 0 w 67"/>
                <a:gd name="T19" fmla="*/ 62 h 64"/>
                <a:gd name="T20" fmla="*/ 2 w 67"/>
                <a:gd name="T21" fmla="*/ 64 h 64"/>
                <a:gd name="T22" fmla="*/ 23 w 67"/>
                <a:gd name="T23" fmla="*/ 64 h 64"/>
                <a:gd name="T24" fmla="*/ 44 w 67"/>
                <a:gd name="T25" fmla="*/ 64 h 64"/>
                <a:gd name="T26" fmla="*/ 65 w 67"/>
                <a:gd name="T27" fmla="*/ 64 h 64"/>
                <a:gd name="T28" fmla="*/ 67 w 67"/>
                <a:gd name="T29" fmla="*/ 62 h 64"/>
                <a:gd name="T30" fmla="*/ 67 w 67"/>
                <a:gd name="T31" fmla="*/ 43 h 64"/>
                <a:gd name="T32" fmla="*/ 65 w 67"/>
                <a:gd name="T33" fmla="*/ 41 h 64"/>
                <a:gd name="T34" fmla="*/ 45 w 67"/>
                <a:gd name="T35" fmla="*/ 61 h 64"/>
                <a:gd name="T36" fmla="*/ 45 w 67"/>
                <a:gd name="T37" fmla="*/ 44 h 64"/>
                <a:gd name="T38" fmla="*/ 64 w 67"/>
                <a:gd name="T39" fmla="*/ 44 h 64"/>
                <a:gd name="T40" fmla="*/ 64 w 67"/>
                <a:gd name="T41" fmla="*/ 61 h 64"/>
                <a:gd name="T42" fmla="*/ 45 w 67"/>
                <a:gd name="T43" fmla="*/ 61 h 64"/>
                <a:gd name="T44" fmla="*/ 24 w 67"/>
                <a:gd name="T45" fmla="*/ 49 h 64"/>
                <a:gd name="T46" fmla="*/ 24 w 67"/>
                <a:gd name="T47" fmla="*/ 35 h 64"/>
                <a:gd name="T48" fmla="*/ 43 w 67"/>
                <a:gd name="T49" fmla="*/ 35 h 64"/>
                <a:gd name="T50" fmla="*/ 43 w 67"/>
                <a:gd name="T51" fmla="*/ 43 h 64"/>
                <a:gd name="T52" fmla="*/ 43 w 67"/>
                <a:gd name="T53" fmla="*/ 61 h 64"/>
                <a:gd name="T54" fmla="*/ 24 w 67"/>
                <a:gd name="T55" fmla="*/ 61 h 64"/>
                <a:gd name="T56" fmla="*/ 24 w 67"/>
                <a:gd name="T57" fmla="*/ 49 h 64"/>
                <a:gd name="T58" fmla="*/ 22 w 67"/>
                <a:gd name="T59" fmla="*/ 61 h 64"/>
                <a:gd name="T60" fmla="*/ 3 w 67"/>
                <a:gd name="T61" fmla="*/ 61 h 64"/>
                <a:gd name="T62" fmla="*/ 3 w 67"/>
                <a:gd name="T63" fmla="*/ 50 h 64"/>
                <a:gd name="T64" fmla="*/ 22 w 67"/>
                <a:gd name="T65" fmla="*/ 50 h 64"/>
                <a:gd name="T66" fmla="*/ 22 w 67"/>
                <a:gd name="T67" fmla="*/ 61 h 64"/>
                <a:gd name="T68" fmla="*/ 32 w 67"/>
                <a:gd name="T69" fmla="*/ 20 h 64"/>
                <a:gd name="T70" fmla="*/ 32 w 67"/>
                <a:gd name="T71" fmla="*/ 9 h 64"/>
                <a:gd name="T72" fmla="*/ 30 w 67"/>
                <a:gd name="T73" fmla="*/ 10 h 64"/>
                <a:gd name="T74" fmla="*/ 29 w 67"/>
                <a:gd name="T75" fmla="*/ 10 h 64"/>
                <a:gd name="T76" fmla="*/ 29 w 67"/>
                <a:gd name="T77" fmla="*/ 9 h 64"/>
                <a:gd name="T78" fmla="*/ 33 w 67"/>
                <a:gd name="T79" fmla="*/ 6 h 64"/>
                <a:gd name="T80" fmla="*/ 34 w 67"/>
                <a:gd name="T81" fmla="*/ 6 h 64"/>
                <a:gd name="T82" fmla="*/ 34 w 67"/>
                <a:gd name="T83" fmla="*/ 7 h 64"/>
                <a:gd name="T84" fmla="*/ 34 w 67"/>
                <a:gd name="T85" fmla="*/ 20 h 64"/>
                <a:gd name="T86" fmla="*/ 37 w 67"/>
                <a:gd name="T87" fmla="*/ 20 h 64"/>
                <a:gd name="T88" fmla="*/ 38 w 67"/>
                <a:gd name="T89" fmla="*/ 21 h 64"/>
                <a:gd name="T90" fmla="*/ 37 w 67"/>
                <a:gd name="T91" fmla="*/ 22 h 64"/>
                <a:gd name="T92" fmla="*/ 30 w 67"/>
                <a:gd name="T93" fmla="*/ 22 h 64"/>
                <a:gd name="T94" fmla="*/ 29 w 67"/>
                <a:gd name="T95" fmla="*/ 21 h 64"/>
                <a:gd name="T96" fmla="*/ 30 w 67"/>
                <a:gd name="T97" fmla="*/ 20 h 64"/>
                <a:gd name="T98" fmla="*/ 32 w 67"/>
                <a:gd name="T99" fmla="*/ 20 h 64"/>
                <a:gd name="T100" fmla="*/ 33 w 67"/>
                <a:gd name="T101" fmla="*/ 28 h 64"/>
                <a:gd name="T102" fmla="*/ 47 w 67"/>
                <a:gd name="T103" fmla="*/ 14 h 64"/>
                <a:gd name="T104" fmla="*/ 33 w 67"/>
                <a:gd name="T105" fmla="*/ 0 h 64"/>
                <a:gd name="T106" fmla="*/ 20 w 67"/>
                <a:gd name="T107" fmla="*/ 14 h 64"/>
                <a:gd name="T108" fmla="*/ 33 w 67"/>
                <a:gd name="T109" fmla="*/ 28 h 64"/>
                <a:gd name="T110" fmla="*/ 33 w 67"/>
                <a:gd name="T111" fmla="*/ 3 h 64"/>
                <a:gd name="T112" fmla="*/ 44 w 67"/>
                <a:gd name="T113" fmla="*/ 14 h 64"/>
                <a:gd name="T114" fmla="*/ 33 w 67"/>
                <a:gd name="T115" fmla="*/ 25 h 64"/>
                <a:gd name="T116" fmla="*/ 23 w 67"/>
                <a:gd name="T117" fmla="*/ 14 h 64"/>
                <a:gd name="T118" fmla="*/ 33 w 67"/>
                <a:gd name="T119" fmla="*/ 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7" h="64">
                  <a:moveTo>
                    <a:pt x="65" y="41"/>
                  </a:moveTo>
                  <a:cubicBezTo>
                    <a:pt x="46" y="41"/>
                    <a:pt x="46" y="41"/>
                    <a:pt x="46" y="41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2"/>
                    <a:pt x="45" y="32"/>
                    <a:pt x="44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1" y="32"/>
                    <a:pt x="21" y="3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1" y="47"/>
                    <a:pt x="0" y="48"/>
                    <a:pt x="0" y="49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3"/>
                    <a:pt x="1" y="64"/>
                    <a:pt x="2" y="64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6" y="64"/>
                    <a:pt x="67" y="63"/>
                    <a:pt x="67" y="62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7" y="42"/>
                    <a:pt x="66" y="41"/>
                    <a:pt x="65" y="41"/>
                  </a:cubicBezTo>
                  <a:close/>
                  <a:moveTo>
                    <a:pt x="45" y="61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4" y="61"/>
                    <a:pt x="64" y="61"/>
                    <a:pt x="64" y="61"/>
                  </a:cubicBezTo>
                  <a:lnTo>
                    <a:pt x="45" y="61"/>
                  </a:lnTo>
                  <a:close/>
                  <a:moveTo>
                    <a:pt x="24" y="4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24" y="61"/>
                    <a:pt x="24" y="61"/>
                    <a:pt x="24" y="61"/>
                  </a:cubicBezTo>
                  <a:lnTo>
                    <a:pt x="24" y="49"/>
                  </a:lnTo>
                  <a:close/>
                  <a:moveTo>
                    <a:pt x="22" y="61"/>
                  </a:moveTo>
                  <a:cubicBezTo>
                    <a:pt x="3" y="61"/>
                    <a:pt x="3" y="61"/>
                    <a:pt x="3" y="61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22" y="50"/>
                    <a:pt x="22" y="50"/>
                    <a:pt x="22" y="50"/>
                  </a:cubicBezTo>
                  <a:lnTo>
                    <a:pt x="22" y="61"/>
                  </a:lnTo>
                  <a:close/>
                  <a:moveTo>
                    <a:pt x="32" y="20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1"/>
                    <a:pt x="29" y="11"/>
                    <a:pt x="29" y="10"/>
                  </a:cubicBezTo>
                  <a:cubicBezTo>
                    <a:pt x="29" y="10"/>
                    <a:pt x="29" y="9"/>
                    <a:pt x="29" y="9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4" y="6"/>
                  </a:cubicBezTo>
                  <a:cubicBezTo>
                    <a:pt x="34" y="6"/>
                    <a:pt x="34" y="7"/>
                    <a:pt x="34" y="7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8" y="21"/>
                    <a:pt x="38" y="21"/>
                  </a:cubicBezTo>
                  <a:cubicBezTo>
                    <a:pt x="38" y="22"/>
                    <a:pt x="37" y="22"/>
                    <a:pt x="37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9" y="22"/>
                    <a:pt x="29" y="22"/>
                    <a:pt x="29" y="21"/>
                  </a:cubicBezTo>
                  <a:cubicBezTo>
                    <a:pt x="29" y="21"/>
                    <a:pt x="29" y="20"/>
                    <a:pt x="30" y="20"/>
                  </a:cubicBezTo>
                  <a:lnTo>
                    <a:pt x="32" y="20"/>
                  </a:lnTo>
                  <a:close/>
                  <a:moveTo>
                    <a:pt x="33" y="28"/>
                  </a:moveTo>
                  <a:cubicBezTo>
                    <a:pt x="41" y="28"/>
                    <a:pt x="47" y="22"/>
                    <a:pt x="47" y="14"/>
                  </a:cubicBezTo>
                  <a:cubicBezTo>
                    <a:pt x="47" y="7"/>
                    <a:pt x="41" y="0"/>
                    <a:pt x="33" y="0"/>
                  </a:cubicBezTo>
                  <a:cubicBezTo>
                    <a:pt x="26" y="0"/>
                    <a:pt x="20" y="7"/>
                    <a:pt x="20" y="14"/>
                  </a:cubicBezTo>
                  <a:cubicBezTo>
                    <a:pt x="20" y="22"/>
                    <a:pt x="26" y="28"/>
                    <a:pt x="33" y="28"/>
                  </a:cubicBezTo>
                  <a:close/>
                  <a:moveTo>
                    <a:pt x="33" y="3"/>
                  </a:moveTo>
                  <a:cubicBezTo>
                    <a:pt x="39" y="3"/>
                    <a:pt x="44" y="8"/>
                    <a:pt x="44" y="14"/>
                  </a:cubicBezTo>
                  <a:cubicBezTo>
                    <a:pt x="44" y="20"/>
                    <a:pt x="39" y="25"/>
                    <a:pt x="33" y="25"/>
                  </a:cubicBezTo>
                  <a:cubicBezTo>
                    <a:pt x="27" y="25"/>
                    <a:pt x="23" y="20"/>
                    <a:pt x="23" y="14"/>
                  </a:cubicBezTo>
                  <a:cubicBezTo>
                    <a:pt x="23" y="8"/>
                    <a:pt x="27" y="3"/>
                    <a:pt x="3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8" name="Freeform 31"/>
            <p:cNvSpPr>
              <a:spLocks noEditPoints="1"/>
            </p:cNvSpPr>
            <p:nvPr/>
          </p:nvSpPr>
          <p:spPr bwMode="auto">
            <a:xfrm>
              <a:off x="4997763" y="2460443"/>
              <a:ext cx="424442" cy="461620"/>
            </a:xfrm>
            <a:custGeom>
              <a:avLst/>
              <a:gdLst>
                <a:gd name="T0" fmla="*/ 42 w 58"/>
                <a:gd name="T1" fmla="*/ 4 h 63"/>
                <a:gd name="T2" fmla="*/ 41 w 58"/>
                <a:gd name="T3" fmla="*/ 10 h 63"/>
                <a:gd name="T4" fmla="*/ 17 w 58"/>
                <a:gd name="T5" fmla="*/ 47 h 63"/>
                <a:gd name="T6" fmla="*/ 15 w 58"/>
                <a:gd name="T7" fmla="*/ 54 h 63"/>
                <a:gd name="T8" fmla="*/ 19 w 58"/>
                <a:gd name="T9" fmla="*/ 47 h 63"/>
                <a:gd name="T10" fmla="*/ 49 w 58"/>
                <a:gd name="T11" fmla="*/ 19 h 63"/>
                <a:gd name="T12" fmla="*/ 53 w 58"/>
                <a:gd name="T13" fmla="*/ 14 h 63"/>
                <a:gd name="T14" fmla="*/ 48 w 58"/>
                <a:gd name="T15" fmla="*/ 19 h 63"/>
                <a:gd name="T16" fmla="*/ 4 w 58"/>
                <a:gd name="T17" fmla="*/ 43 h 63"/>
                <a:gd name="T18" fmla="*/ 11 w 58"/>
                <a:gd name="T19" fmla="*/ 41 h 63"/>
                <a:gd name="T20" fmla="*/ 57 w 58"/>
                <a:gd name="T21" fmla="*/ 28 h 63"/>
                <a:gd name="T22" fmla="*/ 51 w 58"/>
                <a:gd name="T23" fmla="*/ 30 h 63"/>
                <a:gd name="T24" fmla="*/ 57 w 58"/>
                <a:gd name="T25" fmla="*/ 28 h 63"/>
                <a:gd name="T26" fmla="*/ 1 w 58"/>
                <a:gd name="T27" fmla="*/ 28 h 63"/>
                <a:gd name="T28" fmla="*/ 7 w 58"/>
                <a:gd name="T29" fmla="*/ 30 h 63"/>
                <a:gd name="T30" fmla="*/ 48 w 58"/>
                <a:gd name="T31" fmla="*/ 39 h 63"/>
                <a:gd name="T32" fmla="*/ 54 w 58"/>
                <a:gd name="T33" fmla="*/ 44 h 63"/>
                <a:gd name="T34" fmla="*/ 49 w 58"/>
                <a:gd name="T35" fmla="*/ 39 h 63"/>
                <a:gd name="T36" fmla="*/ 5 w 58"/>
                <a:gd name="T37" fmla="*/ 16 h 63"/>
                <a:gd name="T38" fmla="*/ 11 w 58"/>
                <a:gd name="T39" fmla="*/ 18 h 63"/>
                <a:gd name="T40" fmla="*/ 41 w 58"/>
                <a:gd name="T41" fmla="*/ 47 h 63"/>
                <a:gd name="T42" fmla="*/ 42 w 58"/>
                <a:gd name="T43" fmla="*/ 54 h 63"/>
                <a:gd name="T44" fmla="*/ 44 w 58"/>
                <a:gd name="T45" fmla="*/ 53 h 63"/>
                <a:gd name="T46" fmla="*/ 18 w 58"/>
                <a:gd name="T47" fmla="*/ 11 h 63"/>
                <a:gd name="T48" fmla="*/ 16 w 58"/>
                <a:gd name="T49" fmla="*/ 4 h 63"/>
                <a:gd name="T50" fmla="*/ 17 w 58"/>
                <a:gd name="T51" fmla="*/ 10 h 63"/>
                <a:gd name="T52" fmla="*/ 30 w 58"/>
                <a:gd name="T53" fmla="*/ 1 h 63"/>
                <a:gd name="T54" fmla="*/ 28 w 58"/>
                <a:gd name="T55" fmla="*/ 7 h 63"/>
                <a:gd name="T56" fmla="*/ 40 w 58"/>
                <a:gd name="T57" fmla="*/ 41 h 63"/>
                <a:gd name="T58" fmla="*/ 37 w 58"/>
                <a:gd name="T59" fmla="*/ 51 h 63"/>
                <a:gd name="T60" fmla="*/ 38 w 58"/>
                <a:gd name="T61" fmla="*/ 55 h 63"/>
                <a:gd name="T62" fmla="*/ 35 w 58"/>
                <a:gd name="T63" fmla="*/ 60 h 63"/>
                <a:gd name="T64" fmla="*/ 28 w 58"/>
                <a:gd name="T65" fmla="*/ 63 h 63"/>
                <a:gd name="T66" fmla="*/ 21 w 58"/>
                <a:gd name="T67" fmla="*/ 58 h 63"/>
                <a:gd name="T68" fmla="*/ 22 w 58"/>
                <a:gd name="T69" fmla="*/ 53 h 63"/>
                <a:gd name="T70" fmla="*/ 21 w 58"/>
                <a:gd name="T71" fmla="*/ 49 h 63"/>
                <a:gd name="T72" fmla="*/ 13 w 58"/>
                <a:gd name="T73" fmla="*/ 29 h 63"/>
                <a:gd name="T74" fmla="*/ 33 w 58"/>
                <a:gd name="T75" fmla="*/ 61 h 63"/>
                <a:gd name="T76" fmla="*/ 25 w 58"/>
                <a:gd name="T77" fmla="*/ 61 h 63"/>
                <a:gd name="T78" fmla="*/ 33 w 58"/>
                <a:gd name="T79" fmla="*/ 61 h 63"/>
                <a:gd name="T80" fmla="*/ 23 w 58"/>
                <a:gd name="T81" fmla="*/ 58 h 63"/>
                <a:gd name="T82" fmla="*/ 31 w 58"/>
                <a:gd name="T83" fmla="*/ 58 h 63"/>
                <a:gd name="T84" fmla="*/ 34 w 58"/>
                <a:gd name="T85" fmla="*/ 57 h 63"/>
                <a:gd name="T86" fmla="*/ 23 w 58"/>
                <a:gd name="T87" fmla="*/ 55 h 63"/>
                <a:gd name="T88" fmla="*/ 36 w 58"/>
                <a:gd name="T89" fmla="*/ 55 h 63"/>
                <a:gd name="T90" fmla="*/ 25 w 58"/>
                <a:gd name="T91" fmla="*/ 52 h 63"/>
                <a:gd name="T92" fmla="*/ 34 w 58"/>
                <a:gd name="T93" fmla="*/ 52 h 63"/>
                <a:gd name="T94" fmla="*/ 34 w 58"/>
                <a:gd name="T95" fmla="*/ 50 h 63"/>
                <a:gd name="T96" fmla="*/ 25 w 58"/>
                <a:gd name="T97" fmla="*/ 49 h 63"/>
                <a:gd name="T98" fmla="*/ 34 w 58"/>
                <a:gd name="T99" fmla="*/ 50 h 63"/>
                <a:gd name="T100" fmla="*/ 15 w 58"/>
                <a:gd name="T101" fmla="*/ 29 h 63"/>
                <a:gd name="T102" fmla="*/ 25 w 58"/>
                <a:gd name="T103" fmla="*/ 47 h 63"/>
                <a:gd name="T104" fmla="*/ 24 w 58"/>
                <a:gd name="T105" fmla="*/ 31 h 63"/>
                <a:gd name="T106" fmla="*/ 31 w 58"/>
                <a:gd name="T107" fmla="*/ 47 h 63"/>
                <a:gd name="T108" fmla="*/ 35 w 58"/>
                <a:gd name="T109" fmla="*/ 32 h 63"/>
                <a:gd name="T110" fmla="*/ 35 w 58"/>
                <a:gd name="T111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" h="63">
                  <a:moveTo>
                    <a:pt x="40" y="11"/>
                  </a:moveTo>
                  <a:cubicBezTo>
                    <a:pt x="39" y="10"/>
                    <a:pt x="39" y="10"/>
                    <a:pt x="39" y="9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3" y="3"/>
                    <a:pt x="44" y="4"/>
                  </a:cubicBezTo>
                  <a:cubicBezTo>
                    <a:pt x="44" y="4"/>
                    <a:pt x="44" y="5"/>
                    <a:pt x="44" y="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lose/>
                  <a:moveTo>
                    <a:pt x="17" y="47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7"/>
                    <a:pt x="19" y="47"/>
                  </a:cubicBezTo>
                  <a:cubicBezTo>
                    <a:pt x="18" y="47"/>
                    <a:pt x="18" y="47"/>
                    <a:pt x="17" y="47"/>
                  </a:cubicBezTo>
                  <a:close/>
                  <a:moveTo>
                    <a:pt x="48" y="19"/>
                  </a:moveTo>
                  <a:cubicBezTo>
                    <a:pt x="49" y="19"/>
                    <a:pt x="49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4" y="14"/>
                  </a:cubicBezTo>
                  <a:cubicBezTo>
                    <a:pt x="54" y="14"/>
                    <a:pt x="54" y="14"/>
                    <a:pt x="53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8"/>
                    <a:pt x="48" y="18"/>
                  </a:cubicBezTo>
                  <a:cubicBezTo>
                    <a:pt x="48" y="19"/>
                    <a:pt x="48" y="19"/>
                    <a:pt x="48" y="19"/>
                  </a:cubicBezTo>
                  <a:close/>
                  <a:moveTo>
                    <a:pt x="10" y="39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4" y="42"/>
                    <a:pt x="4" y="43"/>
                    <a:pt x="4" y="43"/>
                  </a:cubicBezTo>
                  <a:cubicBezTo>
                    <a:pt x="4" y="44"/>
                    <a:pt x="5" y="44"/>
                    <a:pt x="5" y="44"/>
                  </a:cubicBezTo>
                  <a:cubicBezTo>
                    <a:pt x="5" y="44"/>
                    <a:pt x="5" y="44"/>
                    <a:pt x="6" y="44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0"/>
                    <a:pt x="11" y="40"/>
                    <a:pt x="11" y="39"/>
                  </a:cubicBezTo>
                  <a:cubicBezTo>
                    <a:pt x="11" y="39"/>
                    <a:pt x="10" y="39"/>
                    <a:pt x="10" y="39"/>
                  </a:cubicBezTo>
                  <a:close/>
                  <a:moveTo>
                    <a:pt x="57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0" y="28"/>
                    <a:pt x="50" y="29"/>
                  </a:cubicBezTo>
                  <a:cubicBezTo>
                    <a:pt x="50" y="29"/>
                    <a:pt x="51" y="30"/>
                    <a:pt x="51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29"/>
                    <a:pt x="58" y="29"/>
                  </a:cubicBezTo>
                  <a:cubicBezTo>
                    <a:pt x="58" y="28"/>
                    <a:pt x="58" y="28"/>
                    <a:pt x="57" y="28"/>
                  </a:cubicBezTo>
                  <a:close/>
                  <a:moveTo>
                    <a:pt x="8" y="29"/>
                  </a:moveTo>
                  <a:cubicBezTo>
                    <a:pt x="8" y="28"/>
                    <a:pt x="8" y="28"/>
                    <a:pt x="7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0" y="28"/>
                    <a:pt x="0" y="29"/>
                  </a:cubicBezTo>
                  <a:cubicBezTo>
                    <a:pt x="0" y="29"/>
                    <a:pt x="1" y="30"/>
                    <a:pt x="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0"/>
                    <a:pt x="8" y="29"/>
                    <a:pt x="8" y="29"/>
                  </a:cubicBezTo>
                  <a:close/>
                  <a:moveTo>
                    <a:pt x="49" y="39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7" y="40"/>
                    <a:pt x="47" y="40"/>
                    <a:pt x="48" y="41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4" y="44"/>
                  </a:cubicBezTo>
                  <a:cubicBezTo>
                    <a:pt x="54" y="44"/>
                    <a:pt x="54" y="44"/>
                    <a:pt x="54" y="43"/>
                  </a:cubicBezTo>
                  <a:cubicBezTo>
                    <a:pt x="55" y="43"/>
                    <a:pt x="55" y="42"/>
                    <a:pt x="54" y="42"/>
                  </a:cubicBezTo>
                  <a:lnTo>
                    <a:pt x="49" y="39"/>
                  </a:lnTo>
                  <a:close/>
                  <a:moveTo>
                    <a:pt x="6" y="14"/>
                  </a:move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5"/>
                    <a:pt x="5" y="16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lnTo>
                    <a:pt x="6" y="14"/>
                  </a:lnTo>
                  <a:close/>
                  <a:moveTo>
                    <a:pt x="41" y="47"/>
                  </a:moveTo>
                  <a:cubicBezTo>
                    <a:pt x="41" y="47"/>
                    <a:pt x="40" y="47"/>
                    <a:pt x="40" y="47"/>
                  </a:cubicBezTo>
                  <a:cubicBezTo>
                    <a:pt x="39" y="47"/>
                    <a:pt x="39" y="48"/>
                    <a:pt x="39" y="48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4" y="54"/>
                    <a:pt x="44" y="54"/>
                  </a:cubicBezTo>
                  <a:cubicBezTo>
                    <a:pt x="44" y="54"/>
                    <a:pt x="44" y="53"/>
                    <a:pt x="44" y="53"/>
                  </a:cubicBezTo>
                  <a:lnTo>
                    <a:pt x="41" y="47"/>
                  </a:lnTo>
                  <a:close/>
                  <a:moveTo>
                    <a:pt x="17" y="10"/>
                  </a:moveTo>
                  <a:cubicBezTo>
                    <a:pt x="18" y="10"/>
                    <a:pt x="18" y="11"/>
                    <a:pt x="18" y="11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3"/>
                    <a:pt x="15" y="4"/>
                  </a:cubicBezTo>
                  <a:cubicBezTo>
                    <a:pt x="14" y="4"/>
                    <a:pt x="14" y="5"/>
                    <a:pt x="14" y="5"/>
                  </a:cubicBezTo>
                  <a:lnTo>
                    <a:pt x="17" y="10"/>
                  </a:lnTo>
                  <a:close/>
                  <a:moveTo>
                    <a:pt x="29" y="8"/>
                  </a:moveTo>
                  <a:cubicBezTo>
                    <a:pt x="30" y="8"/>
                    <a:pt x="30" y="7"/>
                    <a:pt x="30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8"/>
                    <a:pt x="29" y="8"/>
                  </a:cubicBezTo>
                  <a:close/>
                  <a:moveTo>
                    <a:pt x="45" y="29"/>
                  </a:moveTo>
                  <a:cubicBezTo>
                    <a:pt x="45" y="33"/>
                    <a:pt x="44" y="38"/>
                    <a:pt x="40" y="41"/>
                  </a:cubicBezTo>
                  <a:cubicBezTo>
                    <a:pt x="38" y="43"/>
                    <a:pt x="37" y="46"/>
                    <a:pt x="37" y="47"/>
                  </a:cubicBezTo>
                  <a:cubicBezTo>
                    <a:pt x="38" y="48"/>
                    <a:pt x="38" y="48"/>
                    <a:pt x="38" y="49"/>
                  </a:cubicBezTo>
                  <a:cubicBezTo>
                    <a:pt x="38" y="50"/>
                    <a:pt x="38" y="50"/>
                    <a:pt x="37" y="51"/>
                  </a:cubicBezTo>
                  <a:cubicBezTo>
                    <a:pt x="38" y="51"/>
                    <a:pt x="38" y="51"/>
                    <a:pt x="38" y="52"/>
                  </a:cubicBezTo>
                  <a:cubicBezTo>
                    <a:pt x="38" y="53"/>
                    <a:pt x="38" y="53"/>
                    <a:pt x="37" y="53"/>
                  </a:cubicBezTo>
                  <a:cubicBezTo>
                    <a:pt x="38" y="54"/>
                    <a:pt x="38" y="54"/>
                    <a:pt x="38" y="55"/>
                  </a:cubicBezTo>
                  <a:cubicBezTo>
                    <a:pt x="38" y="56"/>
                    <a:pt x="38" y="56"/>
                    <a:pt x="37" y="56"/>
                  </a:cubicBezTo>
                  <a:cubicBezTo>
                    <a:pt x="38" y="57"/>
                    <a:pt x="38" y="57"/>
                    <a:pt x="38" y="58"/>
                  </a:cubicBezTo>
                  <a:cubicBezTo>
                    <a:pt x="38" y="59"/>
                    <a:pt x="37" y="60"/>
                    <a:pt x="35" y="60"/>
                  </a:cubicBezTo>
                  <a:cubicBezTo>
                    <a:pt x="35" y="60"/>
                    <a:pt x="35" y="61"/>
                    <a:pt x="35" y="61"/>
                  </a:cubicBezTo>
                  <a:cubicBezTo>
                    <a:pt x="35" y="63"/>
                    <a:pt x="33" y="63"/>
                    <a:pt x="31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6" y="63"/>
                    <a:pt x="23" y="63"/>
                    <a:pt x="23" y="61"/>
                  </a:cubicBezTo>
                  <a:cubicBezTo>
                    <a:pt x="23" y="61"/>
                    <a:pt x="23" y="60"/>
                    <a:pt x="23" y="60"/>
                  </a:cubicBezTo>
                  <a:cubicBezTo>
                    <a:pt x="22" y="60"/>
                    <a:pt x="21" y="59"/>
                    <a:pt x="21" y="58"/>
                  </a:cubicBezTo>
                  <a:cubicBezTo>
                    <a:pt x="21" y="57"/>
                    <a:pt x="21" y="57"/>
                    <a:pt x="22" y="56"/>
                  </a:cubicBezTo>
                  <a:cubicBezTo>
                    <a:pt x="21" y="56"/>
                    <a:pt x="21" y="56"/>
                    <a:pt x="21" y="55"/>
                  </a:cubicBezTo>
                  <a:cubicBezTo>
                    <a:pt x="21" y="54"/>
                    <a:pt x="21" y="54"/>
                    <a:pt x="22" y="53"/>
                  </a:cubicBezTo>
                  <a:cubicBezTo>
                    <a:pt x="21" y="53"/>
                    <a:pt x="21" y="53"/>
                    <a:pt x="21" y="52"/>
                  </a:cubicBezTo>
                  <a:cubicBezTo>
                    <a:pt x="21" y="51"/>
                    <a:pt x="21" y="51"/>
                    <a:pt x="22" y="51"/>
                  </a:cubicBezTo>
                  <a:cubicBezTo>
                    <a:pt x="21" y="50"/>
                    <a:pt x="21" y="50"/>
                    <a:pt x="21" y="49"/>
                  </a:cubicBezTo>
                  <a:cubicBezTo>
                    <a:pt x="21" y="48"/>
                    <a:pt x="21" y="48"/>
                    <a:pt x="22" y="47"/>
                  </a:cubicBezTo>
                  <a:cubicBezTo>
                    <a:pt x="22" y="46"/>
                    <a:pt x="21" y="43"/>
                    <a:pt x="18" y="41"/>
                  </a:cubicBezTo>
                  <a:cubicBezTo>
                    <a:pt x="15" y="38"/>
                    <a:pt x="13" y="33"/>
                    <a:pt x="13" y="29"/>
                  </a:cubicBezTo>
                  <a:cubicBezTo>
                    <a:pt x="13" y="20"/>
                    <a:pt x="20" y="13"/>
                    <a:pt x="29" y="13"/>
                  </a:cubicBezTo>
                  <a:cubicBezTo>
                    <a:pt x="38" y="13"/>
                    <a:pt x="45" y="20"/>
                    <a:pt x="45" y="29"/>
                  </a:cubicBezTo>
                  <a:close/>
                  <a:moveTo>
                    <a:pt x="33" y="61"/>
                  </a:moveTo>
                  <a:cubicBezTo>
                    <a:pt x="33" y="61"/>
                    <a:pt x="32" y="60"/>
                    <a:pt x="31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6" y="60"/>
                    <a:pt x="26" y="61"/>
                    <a:pt x="25" y="61"/>
                  </a:cubicBezTo>
                  <a:cubicBezTo>
                    <a:pt x="26" y="61"/>
                    <a:pt x="26" y="61"/>
                    <a:pt x="28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2" y="61"/>
                    <a:pt x="33" y="61"/>
                    <a:pt x="33" y="61"/>
                  </a:cubicBezTo>
                  <a:close/>
                  <a:moveTo>
                    <a:pt x="34" y="57"/>
                  </a:moveTo>
                  <a:cubicBezTo>
                    <a:pt x="25" y="57"/>
                    <a:pt x="25" y="57"/>
                    <a:pt x="25" y="57"/>
                  </a:cubicBezTo>
                  <a:cubicBezTo>
                    <a:pt x="24" y="57"/>
                    <a:pt x="23" y="58"/>
                    <a:pt x="23" y="58"/>
                  </a:cubicBezTo>
                  <a:cubicBezTo>
                    <a:pt x="23" y="58"/>
                    <a:pt x="24" y="58"/>
                    <a:pt x="25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8"/>
                    <a:pt x="35" y="58"/>
                    <a:pt x="36" y="58"/>
                  </a:cubicBezTo>
                  <a:cubicBezTo>
                    <a:pt x="35" y="58"/>
                    <a:pt x="35" y="57"/>
                    <a:pt x="34" y="57"/>
                  </a:cubicBezTo>
                  <a:close/>
                  <a:moveTo>
                    <a:pt x="34" y="54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4" y="54"/>
                    <a:pt x="23" y="55"/>
                    <a:pt x="23" y="55"/>
                  </a:cubicBezTo>
                  <a:cubicBezTo>
                    <a:pt x="23" y="55"/>
                    <a:pt x="24" y="55"/>
                    <a:pt x="2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5" y="55"/>
                    <a:pt x="35" y="55"/>
                    <a:pt x="36" y="55"/>
                  </a:cubicBezTo>
                  <a:cubicBezTo>
                    <a:pt x="35" y="55"/>
                    <a:pt x="35" y="54"/>
                    <a:pt x="34" y="54"/>
                  </a:cubicBezTo>
                  <a:close/>
                  <a:moveTo>
                    <a:pt x="34" y="52"/>
                  </a:moveTo>
                  <a:cubicBezTo>
                    <a:pt x="25" y="52"/>
                    <a:pt x="25" y="52"/>
                    <a:pt x="25" y="52"/>
                  </a:cubicBezTo>
                  <a:cubicBezTo>
                    <a:pt x="24" y="52"/>
                    <a:pt x="23" y="52"/>
                    <a:pt x="23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5" y="52"/>
                    <a:pt x="36" y="52"/>
                  </a:cubicBezTo>
                  <a:cubicBezTo>
                    <a:pt x="35" y="52"/>
                    <a:pt x="35" y="52"/>
                    <a:pt x="34" y="52"/>
                  </a:cubicBezTo>
                  <a:close/>
                  <a:moveTo>
                    <a:pt x="34" y="50"/>
                  </a:moveTo>
                  <a:cubicBezTo>
                    <a:pt x="35" y="50"/>
                    <a:pt x="35" y="49"/>
                    <a:pt x="36" y="49"/>
                  </a:cubicBezTo>
                  <a:cubicBezTo>
                    <a:pt x="35" y="49"/>
                    <a:pt x="35" y="49"/>
                    <a:pt x="3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3" y="49"/>
                    <a:pt x="23" y="49"/>
                  </a:cubicBezTo>
                  <a:cubicBezTo>
                    <a:pt x="23" y="49"/>
                    <a:pt x="24" y="50"/>
                    <a:pt x="25" y="50"/>
                  </a:cubicBezTo>
                  <a:lnTo>
                    <a:pt x="34" y="50"/>
                  </a:lnTo>
                  <a:close/>
                  <a:moveTo>
                    <a:pt x="43" y="29"/>
                  </a:moveTo>
                  <a:cubicBezTo>
                    <a:pt x="43" y="21"/>
                    <a:pt x="37" y="15"/>
                    <a:pt x="29" y="15"/>
                  </a:cubicBezTo>
                  <a:cubicBezTo>
                    <a:pt x="22" y="15"/>
                    <a:pt x="15" y="21"/>
                    <a:pt x="15" y="29"/>
                  </a:cubicBezTo>
                  <a:cubicBezTo>
                    <a:pt x="15" y="33"/>
                    <a:pt x="17" y="36"/>
                    <a:pt x="20" y="39"/>
                  </a:cubicBezTo>
                  <a:cubicBezTo>
                    <a:pt x="22" y="42"/>
                    <a:pt x="23" y="44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4" y="31"/>
                    <a:pt x="24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1"/>
                    <a:pt x="34" y="31"/>
                    <a:pt x="35" y="31"/>
                  </a:cubicBezTo>
                  <a:cubicBezTo>
                    <a:pt x="35" y="31"/>
                    <a:pt x="35" y="32"/>
                    <a:pt x="35" y="32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4"/>
                    <a:pt x="37" y="42"/>
                    <a:pt x="39" y="39"/>
                  </a:cubicBezTo>
                  <a:cubicBezTo>
                    <a:pt x="42" y="36"/>
                    <a:pt x="43" y="33"/>
                    <a:pt x="4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9" name="Freeform 14"/>
            <p:cNvSpPr>
              <a:spLocks noEditPoints="1"/>
            </p:cNvSpPr>
            <p:nvPr/>
          </p:nvSpPr>
          <p:spPr bwMode="auto">
            <a:xfrm>
              <a:off x="6663686" y="3178272"/>
              <a:ext cx="274883" cy="320698"/>
            </a:xfrm>
            <a:custGeom>
              <a:avLst/>
              <a:gdLst>
                <a:gd name="T0" fmla="*/ 36 w 56"/>
                <a:gd name="T1" fmla="*/ 14 h 65"/>
                <a:gd name="T2" fmla="*/ 43 w 56"/>
                <a:gd name="T3" fmla="*/ 2 h 65"/>
                <a:gd name="T4" fmla="*/ 41 w 56"/>
                <a:gd name="T5" fmla="*/ 0 h 65"/>
                <a:gd name="T6" fmla="*/ 13 w 56"/>
                <a:gd name="T7" fmla="*/ 1 h 65"/>
                <a:gd name="T8" fmla="*/ 20 w 56"/>
                <a:gd name="T9" fmla="*/ 14 h 65"/>
                <a:gd name="T10" fmla="*/ 0 w 56"/>
                <a:gd name="T11" fmla="*/ 37 h 65"/>
                <a:gd name="T12" fmla="*/ 7 w 56"/>
                <a:gd name="T13" fmla="*/ 65 h 65"/>
                <a:gd name="T14" fmla="*/ 56 w 56"/>
                <a:gd name="T15" fmla="*/ 58 h 65"/>
                <a:gd name="T16" fmla="*/ 36 w 56"/>
                <a:gd name="T17" fmla="*/ 15 h 65"/>
                <a:gd name="T18" fmla="*/ 23 w 56"/>
                <a:gd name="T19" fmla="*/ 4 h 65"/>
                <a:gd name="T20" fmla="*/ 21 w 56"/>
                <a:gd name="T21" fmla="*/ 5 h 65"/>
                <a:gd name="T22" fmla="*/ 22 w 56"/>
                <a:gd name="T23" fmla="*/ 13 h 65"/>
                <a:gd name="T24" fmla="*/ 39 w 56"/>
                <a:gd name="T25" fmla="*/ 3 h 65"/>
                <a:gd name="T26" fmla="*/ 26 w 56"/>
                <a:gd name="T27" fmla="*/ 13 h 65"/>
                <a:gd name="T28" fmla="*/ 33 w 56"/>
                <a:gd name="T29" fmla="*/ 15 h 65"/>
                <a:gd name="T30" fmla="*/ 23 w 56"/>
                <a:gd name="T31" fmla="*/ 16 h 65"/>
                <a:gd name="T32" fmla="*/ 53 w 56"/>
                <a:gd name="T33" fmla="*/ 58 h 65"/>
                <a:gd name="T34" fmla="*/ 7 w 56"/>
                <a:gd name="T35" fmla="*/ 62 h 65"/>
                <a:gd name="T36" fmla="*/ 3 w 56"/>
                <a:gd name="T37" fmla="*/ 37 h 65"/>
                <a:gd name="T38" fmla="*/ 34 w 56"/>
                <a:gd name="T39" fmla="*/ 18 h 65"/>
                <a:gd name="T40" fmla="*/ 53 w 56"/>
                <a:gd name="T41" fmla="*/ 58 h 65"/>
                <a:gd name="T42" fmla="*/ 8 w 56"/>
                <a:gd name="T43" fmla="*/ 54 h 65"/>
                <a:gd name="T44" fmla="*/ 12 w 56"/>
                <a:gd name="T45" fmla="*/ 58 h 65"/>
                <a:gd name="T46" fmla="*/ 6 w 56"/>
                <a:gd name="T47" fmla="*/ 54 h 65"/>
                <a:gd name="T48" fmla="*/ 23 w 56"/>
                <a:gd name="T49" fmla="*/ 21 h 65"/>
                <a:gd name="T50" fmla="*/ 23 w 56"/>
                <a:gd name="T51" fmla="*/ 23 h 65"/>
                <a:gd name="T52" fmla="*/ 28 w 56"/>
                <a:gd name="T53" fmla="*/ 28 h 65"/>
                <a:gd name="T54" fmla="*/ 28 w 56"/>
                <a:gd name="T55" fmla="*/ 53 h 65"/>
                <a:gd name="T56" fmla="*/ 28 w 56"/>
                <a:gd name="T57" fmla="*/ 28 h 65"/>
                <a:gd name="T58" fmla="*/ 17 w 56"/>
                <a:gd name="T59" fmla="*/ 41 h 65"/>
                <a:gd name="T60" fmla="*/ 38 w 56"/>
                <a:gd name="T61" fmla="*/ 41 h 65"/>
                <a:gd name="T62" fmla="*/ 26 w 56"/>
                <a:gd name="T63" fmla="*/ 37 h 65"/>
                <a:gd name="T64" fmla="*/ 32 w 56"/>
                <a:gd name="T65" fmla="*/ 44 h 65"/>
                <a:gd name="T66" fmla="*/ 29 w 56"/>
                <a:gd name="T67" fmla="*/ 49 h 65"/>
                <a:gd name="T68" fmla="*/ 27 w 56"/>
                <a:gd name="T69" fmla="*/ 49 h 65"/>
                <a:gd name="T70" fmla="*/ 24 w 56"/>
                <a:gd name="T71" fmla="*/ 44 h 65"/>
                <a:gd name="T72" fmla="*/ 26 w 56"/>
                <a:gd name="T73" fmla="*/ 44 h 65"/>
                <a:gd name="T74" fmla="*/ 30 w 56"/>
                <a:gd name="T75" fmla="*/ 44 h 65"/>
                <a:gd name="T76" fmla="*/ 24 w 56"/>
                <a:gd name="T77" fmla="*/ 37 h 65"/>
                <a:gd name="T78" fmla="*/ 27 w 56"/>
                <a:gd name="T79" fmla="*/ 32 h 65"/>
                <a:gd name="T80" fmla="*/ 29 w 56"/>
                <a:gd name="T81" fmla="*/ 32 h 65"/>
                <a:gd name="T82" fmla="*/ 32 w 56"/>
                <a:gd name="T83" fmla="*/ 37 h 65"/>
                <a:gd name="T84" fmla="*/ 30 w 56"/>
                <a:gd name="T85" fmla="*/ 37 h 65"/>
                <a:gd name="T86" fmla="*/ 26 w 56"/>
                <a:gd name="T8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65">
                  <a:moveTo>
                    <a:pt x="36" y="15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1"/>
                  </a:cubicBezTo>
                  <a:cubicBezTo>
                    <a:pt x="12" y="2"/>
                    <a:pt x="12" y="3"/>
                    <a:pt x="13" y="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9" y="16"/>
                    <a:pt x="0" y="26"/>
                    <a:pt x="0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5"/>
                    <a:pt x="7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3" y="65"/>
                    <a:pt x="56" y="61"/>
                    <a:pt x="56" y="58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26"/>
                    <a:pt x="47" y="16"/>
                    <a:pt x="36" y="15"/>
                  </a:cubicBezTo>
                  <a:close/>
                  <a:moveTo>
                    <a:pt x="26" y="13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23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15"/>
                  </a:lnTo>
                  <a:close/>
                  <a:moveTo>
                    <a:pt x="53" y="58"/>
                  </a:moveTo>
                  <a:cubicBezTo>
                    <a:pt x="53" y="60"/>
                    <a:pt x="51" y="62"/>
                    <a:pt x="49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5" y="62"/>
                    <a:pt x="3" y="60"/>
                    <a:pt x="3" y="5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6"/>
                    <a:pt x="11" y="18"/>
                    <a:pt x="22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4" y="18"/>
                    <a:pt x="53" y="26"/>
                    <a:pt x="53" y="37"/>
                  </a:cubicBezTo>
                  <a:lnTo>
                    <a:pt x="53" y="58"/>
                  </a:lnTo>
                  <a:close/>
                  <a:moveTo>
                    <a:pt x="8" y="38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5"/>
                    <a:pt x="9" y="57"/>
                    <a:pt x="11" y="57"/>
                  </a:cubicBezTo>
                  <a:cubicBezTo>
                    <a:pt x="11" y="57"/>
                    <a:pt x="12" y="57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8" y="59"/>
                    <a:pt x="6" y="56"/>
                    <a:pt x="6" y="54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28"/>
                    <a:pt x="14" y="21"/>
                    <a:pt x="23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5" y="23"/>
                    <a:pt x="8" y="29"/>
                    <a:pt x="8" y="38"/>
                  </a:cubicBezTo>
                  <a:close/>
                  <a:moveTo>
                    <a:pt x="28" y="28"/>
                  </a:moveTo>
                  <a:cubicBezTo>
                    <a:pt x="21" y="28"/>
                    <a:pt x="15" y="34"/>
                    <a:pt x="15" y="41"/>
                  </a:cubicBezTo>
                  <a:cubicBezTo>
                    <a:pt x="15" y="47"/>
                    <a:pt x="21" y="53"/>
                    <a:pt x="28" y="53"/>
                  </a:cubicBezTo>
                  <a:cubicBezTo>
                    <a:pt x="35" y="53"/>
                    <a:pt x="40" y="47"/>
                    <a:pt x="40" y="41"/>
                  </a:cubicBezTo>
                  <a:cubicBezTo>
                    <a:pt x="40" y="34"/>
                    <a:pt x="35" y="28"/>
                    <a:pt x="28" y="28"/>
                  </a:cubicBezTo>
                  <a:close/>
                  <a:moveTo>
                    <a:pt x="28" y="51"/>
                  </a:moveTo>
                  <a:cubicBezTo>
                    <a:pt x="22" y="51"/>
                    <a:pt x="17" y="46"/>
                    <a:pt x="17" y="41"/>
                  </a:cubicBezTo>
                  <a:cubicBezTo>
                    <a:pt x="17" y="35"/>
                    <a:pt x="22" y="30"/>
                    <a:pt x="28" y="30"/>
                  </a:cubicBezTo>
                  <a:cubicBezTo>
                    <a:pt x="33" y="30"/>
                    <a:pt x="38" y="35"/>
                    <a:pt x="38" y="41"/>
                  </a:cubicBezTo>
                  <a:cubicBezTo>
                    <a:pt x="38" y="46"/>
                    <a:pt x="33" y="51"/>
                    <a:pt x="28" y="51"/>
                  </a:cubicBezTo>
                  <a:close/>
                  <a:moveTo>
                    <a:pt x="26" y="37"/>
                  </a:moveTo>
                  <a:cubicBezTo>
                    <a:pt x="26" y="39"/>
                    <a:pt x="27" y="40"/>
                    <a:pt x="28" y="40"/>
                  </a:cubicBezTo>
                  <a:cubicBezTo>
                    <a:pt x="30" y="40"/>
                    <a:pt x="32" y="41"/>
                    <a:pt x="32" y="44"/>
                  </a:cubicBezTo>
                  <a:cubicBezTo>
                    <a:pt x="32" y="46"/>
                    <a:pt x="31" y="47"/>
                    <a:pt x="29" y="4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7" y="50"/>
                    <a:pt x="27" y="49"/>
                    <a:pt x="27" y="4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5" y="47"/>
                    <a:pt x="24" y="46"/>
                    <a:pt x="24" y="44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5" y="43"/>
                    <a:pt x="26" y="43"/>
                    <a:pt x="26" y="44"/>
                  </a:cubicBezTo>
                  <a:cubicBezTo>
                    <a:pt x="26" y="45"/>
                    <a:pt x="27" y="46"/>
                    <a:pt x="28" y="46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5" y="42"/>
                    <a:pt x="24" y="40"/>
                    <a:pt x="24" y="37"/>
                  </a:cubicBezTo>
                  <a:cubicBezTo>
                    <a:pt x="24" y="36"/>
                    <a:pt x="25" y="34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2" y="35"/>
                    <a:pt x="32" y="37"/>
                  </a:cubicBezTo>
                  <a:cubicBezTo>
                    <a:pt x="32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7"/>
                  </a:cubicBezTo>
                  <a:cubicBezTo>
                    <a:pt x="30" y="36"/>
                    <a:pt x="29" y="35"/>
                    <a:pt x="28" y="35"/>
                  </a:cubicBezTo>
                  <a:cubicBezTo>
                    <a:pt x="27" y="35"/>
                    <a:pt x="26" y="36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0" name="Freeform 37"/>
            <p:cNvSpPr>
              <a:spLocks noEditPoints="1"/>
            </p:cNvSpPr>
            <p:nvPr/>
          </p:nvSpPr>
          <p:spPr bwMode="auto">
            <a:xfrm>
              <a:off x="5514022" y="3600012"/>
              <a:ext cx="191882" cy="191884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4 w 35"/>
                <a:gd name="T21" fmla="*/ 12 h 35"/>
                <a:gd name="T22" fmla="*/ 19 w 35"/>
                <a:gd name="T23" fmla="*/ 18 h 35"/>
                <a:gd name="T24" fmla="*/ 24 w 35"/>
                <a:gd name="T25" fmla="*/ 23 h 35"/>
                <a:gd name="T26" fmla="*/ 24 w 35"/>
                <a:gd name="T27" fmla="*/ 24 h 35"/>
                <a:gd name="T28" fmla="*/ 24 w 35"/>
                <a:gd name="T29" fmla="*/ 25 h 35"/>
                <a:gd name="T30" fmla="*/ 23 w 35"/>
                <a:gd name="T31" fmla="*/ 24 h 35"/>
                <a:gd name="T32" fmla="*/ 18 w 35"/>
                <a:gd name="T33" fmla="*/ 19 h 35"/>
                <a:gd name="T34" fmla="*/ 12 w 35"/>
                <a:gd name="T35" fmla="*/ 24 h 35"/>
                <a:gd name="T36" fmla="*/ 12 w 35"/>
                <a:gd name="T37" fmla="*/ 25 h 35"/>
                <a:gd name="T38" fmla="*/ 11 w 35"/>
                <a:gd name="T39" fmla="*/ 24 h 35"/>
                <a:gd name="T40" fmla="*/ 11 w 35"/>
                <a:gd name="T41" fmla="*/ 23 h 35"/>
                <a:gd name="T42" fmla="*/ 16 w 35"/>
                <a:gd name="T43" fmla="*/ 18 h 35"/>
                <a:gd name="T44" fmla="*/ 11 w 35"/>
                <a:gd name="T45" fmla="*/ 12 h 35"/>
                <a:gd name="T46" fmla="*/ 11 w 35"/>
                <a:gd name="T47" fmla="*/ 11 h 35"/>
                <a:gd name="T48" fmla="*/ 12 w 35"/>
                <a:gd name="T49" fmla="*/ 11 h 35"/>
                <a:gd name="T50" fmla="*/ 18 w 35"/>
                <a:gd name="T51" fmla="*/ 16 h 35"/>
                <a:gd name="T52" fmla="*/ 23 w 35"/>
                <a:gd name="T53" fmla="*/ 11 h 35"/>
                <a:gd name="T54" fmla="*/ 24 w 35"/>
                <a:gd name="T55" fmla="*/ 11 h 35"/>
                <a:gd name="T56" fmla="*/ 24 w 35"/>
                <a:gd name="T5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4" y="12"/>
                  </a:moveTo>
                  <a:cubicBezTo>
                    <a:pt x="19" y="18"/>
                    <a:pt x="19" y="18"/>
                    <a:pt x="19" y="18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4"/>
                    <a:pt x="24" y="24"/>
                  </a:cubicBezTo>
                  <a:cubicBezTo>
                    <a:pt x="24" y="24"/>
                    <a:pt x="24" y="25"/>
                    <a:pt x="24" y="25"/>
                  </a:cubicBezTo>
                  <a:cubicBezTo>
                    <a:pt x="23" y="25"/>
                    <a:pt x="23" y="24"/>
                    <a:pt x="23" y="24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4" y="10"/>
                    <a:pt x="24" y="11"/>
                  </a:cubicBezTo>
                  <a:cubicBezTo>
                    <a:pt x="25" y="11"/>
                    <a:pt x="25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1" name="Freeform 36"/>
            <p:cNvSpPr>
              <a:spLocks noEditPoints="1"/>
            </p:cNvSpPr>
            <p:nvPr/>
          </p:nvSpPr>
          <p:spPr bwMode="auto">
            <a:xfrm>
              <a:off x="6318623" y="3816332"/>
              <a:ext cx="329120" cy="32912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7931962" y="2574897"/>
              <a:ext cx="232130" cy="232131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3" name="Freeform 36"/>
            <p:cNvSpPr>
              <a:spLocks noEditPoints="1"/>
            </p:cNvSpPr>
            <p:nvPr/>
          </p:nvSpPr>
          <p:spPr bwMode="auto">
            <a:xfrm>
              <a:off x="3996266" y="2020116"/>
              <a:ext cx="421885" cy="352397"/>
            </a:xfrm>
            <a:custGeom>
              <a:avLst/>
              <a:gdLst>
                <a:gd name="T0" fmla="*/ 71 w 72"/>
                <a:gd name="T1" fmla="*/ 15 h 60"/>
                <a:gd name="T2" fmla="*/ 57 w 72"/>
                <a:gd name="T3" fmla="*/ 17 h 60"/>
                <a:gd name="T4" fmla="*/ 44 w 72"/>
                <a:gd name="T5" fmla="*/ 45 h 60"/>
                <a:gd name="T6" fmla="*/ 12 w 72"/>
                <a:gd name="T7" fmla="*/ 45 h 60"/>
                <a:gd name="T8" fmla="*/ 14 w 72"/>
                <a:gd name="T9" fmla="*/ 48 h 60"/>
                <a:gd name="T10" fmla="*/ 48 w 72"/>
                <a:gd name="T11" fmla="*/ 50 h 60"/>
                <a:gd name="T12" fmla="*/ 14 w 72"/>
                <a:gd name="T13" fmla="*/ 51 h 60"/>
                <a:gd name="T14" fmla="*/ 9 w 72"/>
                <a:gd name="T15" fmla="*/ 44 h 60"/>
                <a:gd name="T16" fmla="*/ 8 w 72"/>
                <a:gd name="T17" fmla="*/ 41 h 60"/>
                <a:gd name="T18" fmla="*/ 1 w 72"/>
                <a:gd name="T19" fmla="*/ 22 h 60"/>
                <a:gd name="T20" fmla="*/ 11 w 72"/>
                <a:gd name="T21" fmla="*/ 40 h 60"/>
                <a:gd name="T22" fmla="*/ 44 w 72"/>
                <a:gd name="T23" fmla="*/ 42 h 60"/>
                <a:gd name="T24" fmla="*/ 54 w 72"/>
                <a:gd name="T25" fmla="*/ 16 h 60"/>
                <a:gd name="T26" fmla="*/ 71 w 72"/>
                <a:gd name="T27" fmla="*/ 12 h 60"/>
                <a:gd name="T28" fmla="*/ 18 w 72"/>
                <a:gd name="T29" fmla="*/ 56 h 60"/>
                <a:gd name="T30" fmla="*/ 11 w 72"/>
                <a:gd name="T31" fmla="*/ 56 h 60"/>
                <a:gd name="T32" fmla="*/ 18 w 72"/>
                <a:gd name="T33" fmla="*/ 56 h 60"/>
                <a:gd name="T34" fmla="*/ 15 w 72"/>
                <a:gd name="T35" fmla="*/ 54 h 60"/>
                <a:gd name="T36" fmla="*/ 15 w 72"/>
                <a:gd name="T37" fmla="*/ 58 h 60"/>
                <a:gd name="T38" fmla="*/ 45 w 72"/>
                <a:gd name="T39" fmla="*/ 56 h 60"/>
                <a:gd name="T40" fmla="*/ 38 w 72"/>
                <a:gd name="T41" fmla="*/ 56 h 60"/>
                <a:gd name="T42" fmla="*/ 45 w 72"/>
                <a:gd name="T43" fmla="*/ 56 h 60"/>
                <a:gd name="T44" fmla="*/ 42 w 72"/>
                <a:gd name="T45" fmla="*/ 54 h 60"/>
                <a:gd name="T46" fmla="*/ 42 w 72"/>
                <a:gd name="T47" fmla="*/ 58 h 60"/>
                <a:gd name="T48" fmla="*/ 46 w 72"/>
                <a:gd name="T49" fmla="*/ 35 h 60"/>
                <a:gd name="T50" fmla="*/ 12 w 72"/>
                <a:gd name="T51" fmla="*/ 34 h 60"/>
                <a:gd name="T52" fmla="*/ 12 w 72"/>
                <a:gd name="T53" fmla="*/ 36 h 60"/>
                <a:gd name="T54" fmla="*/ 46 w 72"/>
                <a:gd name="T55" fmla="*/ 35 h 60"/>
                <a:gd name="T56" fmla="*/ 12 w 72"/>
                <a:gd name="T57" fmla="*/ 39 h 60"/>
                <a:gd name="T58" fmla="*/ 43 w 72"/>
                <a:gd name="T59" fmla="*/ 40 h 60"/>
                <a:gd name="T60" fmla="*/ 43 w 72"/>
                <a:gd name="T61" fmla="*/ 38 h 60"/>
                <a:gd name="T62" fmla="*/ 13 w 72"/>
                <a:gd name="T63" fmla="*/ 28 h 60"/>
                <a:gd name="T64" fmla="*/ 16 w 72"/>
                <a:gd name="T65" fmla="*/ 23 h 60"/>
                <a:gd name="T66" fmla="*/ 28 w 72"/>
                <a:gd name="T67" fmla="*/ 14 h 60"/>
                <a:gd name="T68" fmla="*/ 33 w 72"/>
                <a:gd name="T69" fmla="*/ 17 h 60"/>
                <a:gd name="T70" fmla="*/ 36 w 72"/>
                <a:gd name="T71" fmla="*/ 22 h 60"/>
                <a:gd name="T72" fmla="*/ 39 w 72"/>
                <a:gd name="T73" fmla="*/ 17 h 60"/>
                <a:gd name="T74" fmla="*/ 51 w 72"/>
                <a:gd name="T75" fmla="*/ 7 h 60"/>
                <a:gd name="T76" fmla="*/ 51 w 72"/>
                <a:gd name="T77" fmla="*/ 0 h 60"/>
                <a:gd name="T78" fmla="*/ 49 w 72"/>
                <a:gd name="T79" fmla="*/ 5 h 60"/>
                <a:gd name="T80" fmla="*/ 36 w 72"/>
                <a:gd name="T81" fmla="*/ 15 h 60"/>
                <a:gd name="T82" fmla="*/ 31 w 72"/>
                <a:gd name="T83" fmla="*/ 12 h 60"/>
                <a:gd name="T84" fmla="*/ 28 w 72"/>
                <a:gd name="T85" fmla="*/ 7 h 60"/>
                <a:gd name="T86" fmla="*/ 25 w 72"/>
                <a:gd name="T87" fmla="*/ 11 h 60"/>
                <a:gd name="T88" fmla="*/ 13 w 72"/>
                <a:gd name="T89" fmla="*/ 22 h 60"/>
                <a:gd name="T90" fmla="*/ 13 w 72"/>
                <a:gd name="T9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2" h="60">
                  <a:moveTo>
                    <a:pt x="72" y="13"/>
                  </a:moveTo>
                  <a:cubicBezTo>
                    <a:pt x="72" y="14"/>
                    <a:pt x="71" y="15"/>
                    <a:pt x="71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9" y="15"/>
                    <a:pt x="57" y="16"/>
                    <a:pt x="57" y="17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3"/>
                    <a:pt x="46" y="45"/>
                    <a:pt x="4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5"/>
                    <a:pt x="12" y="45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3" y="48"/>
                    <a:pt x="14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9"/>
                    <a:pt x="48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1" y="51"/>
                    <a:pt x="9" y="49"/>
                    <a:pt x="9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8" y="42"/>
                    <a:pt x="8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1"/>
                    <a:pt x="13" y="42"/>
                    <a:pt x="1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42"/>
                    <a:pt x="46" y="41"/>
                    <a:pt x="47" y="4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3"/>
                    <a:pt x="57" y="12"/>
                    <a:pt x="60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2" y="12"/>
                    <a:pt x="72" y="13"/>
                  </a:cubicBezTo>
                  <a:close/>
                  <a:moveTo>
                    <a:pt x="18" y="56"/>
                  </a:moveTo>
                  <a:cubicBezTo>
                    <a:pt x="18" y="58"/>
                    <a:pt x="17" y="60"/>
                    <a:pt x="15" y="60"/>
                  </a:cubicBezTo>
                  <a:cubicBezTo>
                    <a:pt x="13" y="60"/>
                    <a:pt x="11" y="58"/>
                    <a:pt x="11" y="56"/>
                  </a:cubicBezTo>
                  <a:cubicBezTo>
                    <a:pt x="11" y="54"/>
                    <a:pt x="13" y="52"/>
                    <a:pt x="15" y="52"/>
                  </a:cubicBezTo>
                  <a:cubicBezTo>
                    <a:pt x="17" y="52"/>
                    <a:pt x="18" y="54"/>
                    <a:pt x="18" y="56"/>
                  </a:cubicBezTo>
                  <a:close/>
                  <a:moveTo>
                    <a:pt x="16" y="56"/>
                  </a:moveTo>
                  <a:cubicBezTo>
                    <a:pt x="16" y="55"/>
                    <a:pt x="16" y="54"/>
                    <a:pt x="15" y="54"/>
                  </a:cubicBezTo>
                  <a:cubicBezTo>
                    <a:pt x="14" y="54"/>
                    <a:pt x="13" y="55"/>
                    <a:pt x="13" y="56"/>
                  </a:cubicBezTo>
                  <a:cubicBezTo>
                    <a:pt x="13" y="57"/>
                    <a:pt x="14" y="58"/>
                    <a:pt x="15" y="58"/>
                  </a:cubicBezTo>
                  <a:cubicBezTo>
                    <a:pt x="16" y="58"/>
                    <a:pt x="16" y="57"/>
                    <a:pt x="16" y="56"/>
                  </a:cubicBezTo>
                  <a:close/>
                  <a:moveTo>
                    <a:pt x="45" y="56"/>
                  </a:moveTo>
                  <a:cubicBezTo>
                    <a:pt x="45" y="58"/>
                    <a:pt x="44" y="60"/>
                    <a:pt x="42" y="60"/>
                  </a:cubicBezTo>
                  <a:cubicBezTo>
                    <a:pt x="40" y="60"/>
                    <a:pt x="38" y="58"/>
                    <a:pt x="38" y="56"/>
                  </a:cubicBezTo>
                  <a:cubicBezTo>
                    <a:pt x="38" y="54"/>
                    <a:pt x="40" y="52"/>
                    <a:pt x="42" y="52"/>
                  </a:cubicBezTo>
                  <a:cubicBezTo>
                    <a:pt x="44" y="52"/>
                    <a:pt x="45" y="54"/>
                    <a:pt x="45" y="56"/>
                  </a:cubicBezTo>
                  <a:close/>
                  <a:moveTo>
                    <a:pt x="43" y="56"/>
                  </a:moveTo>
                  <a:cubicBezTo>
                    <a:pt x="43" y="55"/>
                    <a:pt x="43" y="54"/>
                    <a:pt x="42" y="54"/>
                  </a:cubicBezTo>
                  <a:cubicBezTo>
                    <a:pt x="41" y="54"/>
                    <a:pt x="40" y="55"/>
                    <a:pt x="40" y="56"/>
                  </a:cubicBezTo>
                  <a:cubicBezTo>
                    <a:pt x="40" y="57"/>
                    <a:pt x="41" y="58"/>
                    <a:pt x="42" y="58"/>
                  </a:cubicBezTo>
                  <a:cubicBezTo>
                    <a:pt x="43" y="58"/>
                    <a:pt x="43" y="57"/>
                    <a:pt x="43" y="56"/>
                  </a:cubicBezTo>
                  <a:close/>
                  <a:moveTo>
                    <a:pt x="46" y="35"/>
                  </a:moveTo>
                  <a:cubicBezTo>
                    <a:pt x="46" y="34"/>
                    <a:pt x="45" y="34"/>
                    <a:pt x="45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5"/>
                  </a:cubicBezTo>
                  <a:cubicBezTo>
                    <a:pt x="11" y="35"/>
                    <a:pt x="11" y="36"/>
                    <a:pt x="1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5"/>
                    <a:pt x="46" y="35"/>
                  </a:cubicBezTo>
                  <a:close/>
                  <a:moveTo>
                    <a:pt x="13" y="38"/>
                  </a:moveTo>
                  <a:cubicBezTo>
                    <a:pt x="13" y="38"/>
                    <a:pt x="12" y="39"/>
                    <a:pt x="12" y="39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4" y="40"/>
                    <a:pt x="44" y="40"/>
                    <a:pt x="44" y="39"/>
                  </a:cubicBezTo>
                  <a:cubicBezTo>
                    <a:pt x="44" y="39"/>
                    <a:pt x="44" y="38"/>
                    <a:pt x="43" y="38"/>
                  </a:cubicBezTo>
                  <a:lnTo>
                    <a:pt x="13" y="38"/>
                  </a:lnTo>
                  <a:close/>
                  <a:moveTo>
                    <a:pt x="13" y="28"/>
                  </a:moveTo>
                  <a:cubicBezTo>
                    <a:pt x="14" y="28"/>
                    <a:pt x="16" y="27"/>
                    <a:pt x="16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4"/>
                    <a:pt x="28" y="14"/>
                  </a:cubicBezTo>
                  <a:cubicBezTo>
                    <a:pt x="28" y="14"/>
                    <a:pt x="29" y="13"/>
                    <a:pt x="29" y="1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9"/>
                  </a:cubicBezTo>
                  <a:cubicBezTo>
                    <a:pt x="33" y="20"/>
                    <a:pt x="34" y="22"/>
                    <a:pt x="36" y="22"/>
                  </a:cubicBezTo>
                  <a:cubicBezTo>
                    <a:pt x="38" y="22"/>
                    <a:pt x="39" y="20"/>
                    <a:pt x="39" y="19"/>
                  </a:cubicBezTo>
                  <a:cubicBezTo>
                    <a:pt x="39" y="18"/>
                    <a:pt x="39" y="18"/>
                    <a:pt x="39" y="1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7"/>
                    <a:pt x="51" y="7"/>
                    <a:pt x="51" y="7"/>
                  </a:cubicBezTo>
                  <a:cubicBezTo>
                    <a:pt x="53" y="7"/>
                    <a:pt x="54" y="5"/>
                    <a:pt x="54" y="4"/>
                  </a:cubicBezTo>
                  <a:cubicBezTo>
                    <a:pt x="54" y="2"/>
                    <a:pt x="53" y="0"/>
                    <a:pt x="51" y="0"/>
                  </a:cubicBezTo>
                  <a:cubicBezTo>
                    <a:pt x="50" y="0"/>
                    <a:pt x="48" y="2"/>
                    <a:pt x="48" y="4"/>
                  </a:cubicBezTo>
                  <a:cubicBezTo>
                    <a:pt x="48" y="4"/>
                    <a:pt x="48" y="5"/>
                    <a:pt x="49" y="5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7" y="16"/>
                    <a:pt x="37" y="15"/>
                    <a:pt x="36" y="15"/>
                  </a:cubicBezTo>
                  <a:cubicBezTo>
                    <a:pt x="36" y="15"/>
                    <a:pt x="35" y="16"/>
                    <a:pt x="35" y="1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9"/>
                    <a:pt x="30" y="7"/>
                    <a:pt x="28" y="7"/>
                  </a:cubicBezTo>
                  <a:cubicBezTo>
                    <a:pt x="26" y="7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1" y="22"/>
                    <a:pt x="10" y="23"/>
                    <a:pt x="10" y="25"/>
                  </a:cubicBezTo>
                  <a:cubicBezTo>
                    <a:pt x="10" y="27"/>
                    <a:pt x="11" y="28"/>
                    <a:pt x="1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4" name="Freeform 24"/>
            <p:cNvSpPr>
              <a:spLocks noEditPoints="1"/>
            </p:cNvSpPr>
            <p:nvPr/>
          </p:nvSpPr>
          <p:spPr bwMode="auto">
            <a:xfrm>
              <a:off x="7815448" y="5058781"/>
              <a:ext cx="357647" cy="377244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5" name="Freeform 34"/>
            <p:cNvSpPr>
              <a:spLocks noEditPoints="1"/>
            </p:cNvSpPr>
            <p:nvPr/>
          </p:nvSpPr>
          <p:spPr bwMode="auto">
            <a:xfrm>
              <a:off x="7522185" y="2726666"/>
              <a:ext cx="270999" cy="363536"/>
            </a:xfrm>
            <a:custGeom>
              <a:avLst/>
              <a:gdLst>
                <a:gd name="T0" fmla="*/ 13 w 52"/>
                <a:gd name="T1" fmla="*/ 18 h 70"/>
                <a:gd name="T2" fmla="*/ 12 w 52"/>
                <a:gd name="T3" fmla="*/ 17 h 70"/>
                <a:gd name="T4" fmla="*/ 11 w 52"/>
                <a:gd name="T5" fmla="*/ 15 h 70"/>
                <a:gd name="T6" fmla="*/ 51 w 52"/>
                <a:gd name="T7" fmla="*/ 50 h 70"/>
                <a:gd name="T8" fmla="*/ 49 w 52"/>
                <a:gd name="T9" fmla="*/ 60 h 70"/>
                <a:gd name="T10" fmla="*/ 51 w 52"/>
                <a:gd name="T11" fmla="*/ 69 h 70"/>
                <a:gd name="T12" fmla="*/ 0 w 52"/>
                <a:gd name="T13" fmla="*/ 69 h 70"/>
                <a:gd name="T14" fmla="*/ 1 w 52"/>
                <a:gd name="T15" fmla="*/ 60 h 70"/>
                <a:gd name="T16" fmla="*/ 4 w 52"/>
                <a:gd name="T17" fmla="*/ 45 h 70"/>
                <a:gd name="T18" fmla="*/ 19 w 52"/>
                <a:gd name="T19" fmla="*/ 27 h 70"/>
                <a:gd name="T20" fmla="*/ 15 w 52"/>
                <a:gd name="T21" fmla="*/ 30 h 70"/>
                <a:gd name="T22" fmla="*/ 10 w 52"/>
                <a:gd name="T23" fmla="*/ 34 h 70"/>
                <a:gd name="T24" fmla="*/ 2 w 52"/>
                <a:gd name="T25" fmla="*/ 28 h 70"/>
                <a:gd name="T26" fmla="*/ 8 w 52"/>
                <a:gd name="T27" fmla="*/ 14 h 70"/>
                <a:gd name="T28" fmla="*/ 13 w 52"/>
                <a:gd name="T29" fmla="*/ 5 h 70"/>
                <a:gd name="T30" fmla="*/ 12 w 52"/>
                <a:gd name="T31" fmla="*/ 0 h 70"/>
                <a:gd name="T32" fmla="*/ 12 w 52"/>
                <a:gd name="T33" fmla="*/ 0 h 70"/>
                <a:gd name="T34" fmla="*/ 14 w 52"/>
                <a:gd name="T35" fmla="*/ 0 h 70"/>
                <a:gd name="T36" fmla="*/ 43 w 52"/>
                <a:gd name="T37" fmla="*/ 13 h 70"/>
                <a:gd name="T38" fmla="*/ 51 w 52"/>
                <a:gd name="T39" fmla="*/ 47 h 70"/>
                <a:gd name="T40" fmla="*/ 2 w 52"/>
                <a:gd name="T41" fmla="*/ 62 h 70"/>
                <a:gd name="T42" fmla="*/ 48 w 52"/>
                <a:gd name="T43" fmla="*/ 62 h 70"/>
                <a:gd name="T44" fmla="*/ 2 w 52"/>
                <a:gd name="T45" fmla="*/ 62 h 70"/>
                <a:gd name="T46" fmla="*/ 6 w 52"/>
                <a:gd name="T47" fmla="*/ 56 h 70"/>
                <a:gd name="T48" fmla="*/ 44 w 52"/>
                <a:gd name="T49" fmla="*/ 60 h 70"/>
                <a:gd name="T50" fmla="*/ 12 w 52"/>
                <a:gd name="T51" fmla="*/ 41 h 70"/>
                <a:gd name="T52" fmla="*/ 6 w 52"/>
                <a:gd name="T53" fmla="*/ 54 h 70"/>
                <a:gd name="T54" fmla="*/ 15 w 52"/>
                <a:gd name="T55" fmla="*/ 42 h 70"/>
                <a:gd name="T56" fmla="*/ 12 w 52"/>
                <a:gd name="T57" fmla="*/ 48 h 70"/>
                <a:gd name="T58" fmla="*/ 41 w 52"/>
                <a:gd name="T59" fmla="*/ 54 h 70"/>
                <a:gd name="T60" fmla="*/ 39 w 52"/>
                <a:gd name="T61" fmla="*/ 17 h 70"/>
                <a:gd name="T62" fmla="*/ 22 w 52"/>
                <a:gd name="T63" fmla="*/ 6 h 70"/>
                <a:gd name="T64" fmla="*/ 20 w 52"/>
                <a:gd name="T65" fmla="*/ 5 h 70"/>
                <a:gd name="T66" fmla="*/ 18 w 52"/>
                <a:gd name="T67" fmla="*/ 4 h 70"/>
                <a:gd name="T68" fmla="*/ 19 w 52"/>
                <a:gd name="T69" fmla="*/ 7 h 70"/>
                <a:gd name="T70" fmla="*/ 17 w 52"/>
                <a:gd name="T71" fmla="*/ 8 h 70"/>
                <a:gd name="T72" fmla="*/ 11 w 52"/>
                <a:gd name="T73" fmla="*/ 14 h 70"/>
                <a:gd name="T74" fmla="*/ 4 w 52"/>
                <a:gd name="T75" fmla="*/ 28 h 70"/>
                <a:gd name="T76" fmla="*/ 10 w 52"/>
                <a:gd name="T77" fmla="*/ 31 h 70"/>
                <a:gd name="T78" fmla="*/ 16 w 52"/>
                <a:gd name="T79" fmla="*/ 25 h 70"/>
                <a:gd name="T80" fmla="*/ 21 w 52"/>
                <a:gd name="T81" fmla="*/ 25 h 70"/>
                <a:gd name="T82" fmla="*/ 30 w 52"/>
                <a:gd name="T83" fmla="*/ 19 h 70"/>
                <a:gd name="T84" fmla="*/ 44 w 52"/>
                <a:gd name="T85" fmla="*/ 36 h 70"/>
                <a:gd name="T86" fmla="*/ 40 w 52"/>
                <a:gd name="T87" fmla="*/ 16 h 70"/>
                <a:gd name="T88" fmla="*/ 43 w 52"/>
                <a:gd name="T89" fmla="*/ 53 h 70"/>
                <a:gd name="T90" fmla="*/ 44 w 52"/>
                <a:gd name="T91" fmla="*/ 3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2" h="70">
                  <a:moveTo>
                    <a:pt x="16" y="14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8"/>
                    <a:pt x="11" y="18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0" y="17"/>
                    <a:pt x="10" y="16"/>
                  </a:cubicBezTo>
                  <a:cubicBezTo>
                    <a:pt x="10" y="16"/>
                    <a:pt x="10" y="15"/>
                    <a:pt x="11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6" y="14"/>
                    <a:pt x="16" y="14"/>
                  </a:cubicBezTo>
                  <a:close/>
                  <a:moveTo>
                    <a:pt x="51" y="50"/>
                  </a:moveTo>
                  <a:cubicBezTo>
                    <a:pt x="46" y="54"/>
                    <a:pt x="46" y="54"/>
                    <a:pt x="46" y="54"/>
                  </a:cubicBezTo>
                  <a:cubicBezTo>
                    <a:pt x="48" y="55"/>
                    <a:pt x="49" y="56"/>
                    <a:pt x="49" y="58"/>
                  </a:cubicBezTo>
                  <a:cubicBezTo>
                    <a:pt x="49" y="59"/>
                    <a:pt x="49" y="59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0" y="60"/>
                    <a:pt x="51" y="60"/>
                    <a:pt x="51" y="61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69"/>
                    <a:pt x="50" y="70"/>
                    <a:pt x="49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0" y="70"/>
                    <a:pt x="0" y="69"/>
                    <a:pt x="0" y="6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0"/>
                    <a:pt x="0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59"/>
                    <a:pt x="1" y="59"/>
                    <a:pt x="1" y="58"/>
                  </a:cubicBezTo>
                  <a:cubicBezTo>
                    <a:pt x="1" y="57"/>
                    <a:pt x="2" y="55"/>
                    <a:pt x="3" y="54"/>
                  </a:cubicBezTo>
                  <a:cubicBezTo>
                    <a:pt x="3" y="53"/>
                    <a:pt x="2" y="49"/>
                    <a:pt x="4" y="45"/>
                  </a:cubicBezTo>
                  <a:cubicBezTo>
                    <a:pt x="5" y="43"/>
                    <a:pt x="8" y="41"/>
                    <a:pt x="11" y="39"/>
                  </a:cubicBezTo>
                  <a:cubicBezTo>
                    <a:pt x="13" y="37"/>
                    <a:pt x="16" y="35"/>
                    <a:pt x="18" y="33"/>
                  </a:cubicBezTo>
                  <a:cubicBezTo>
                    <a:pt x="19" y="31"/>
                    <a:pt x="19" y="29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7"/>
                    <a:pt x="17" y="27"/>
                    <a:pt x="16" y="27"/>
                  </a:cubicBezTo>
                  <a:cubicBezTo>
                    <a:pt x="16" y="27"/>
                    <a:pt x="15" y="28"/>
                    <a:pt x="15" y="30"/>
                  </a:cubicBezTo>
                  <a:cubicBezTo>
                    <a:pt x="14" y="31"/>
                    <a:pt x="14" y="32"/>
                    <a:pt x="13" y="32"/>
                  </a:cubicBezTo>
                  <a:cubicBezTo>
                    <a:pt x="13" y="33"/>
                    <a:pt x="12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9" y="34"/>
                    <a:pt x="8" y="33"/>
                    <a:pt x="7" y="32"/>
                  </a:cubicBezTo>
                  <a:cubicBezTo>
                    <a:pt x="6" y="32"/>
                    <a:pt x="6" y="32"/>
                    <a:pt x="5" y="31"/>
                  </a:cubicBezTo>
                  <a:cubicBezTo>
                    <a:pt x="4" y="31"/>
                    <a:pt x="2" y="30"/>
                    <a:pt x="2" y="28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5"/>
                    <a:pt x="2" y="23"/>
                    <a:pt x="4" y="20"/>
                  </a:cubicBezTo>
                  <a:cubicBezTo>
                    <a:pt x="7" y="17"/>
                    <a:pt x="8" y="15"/>
                    <a:pt x="8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9" y="12"/>
                    <a:pt x="14" y="6"/>
                  </a:cubicBezTo>
                  <a:cubicBezTo>
                    <a:pt x="14" y="6"/>
                    <a:pt x="14" y="5"/>
                    <a:pt x="13" y="5"/>
                  </a:cubicBezTo>
                  <a:cubicBezTo>
                    <a:pt x="13" y="4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8" y="1"/>
                    <a:pt x="20" y="2"/>
                  </a:cubicBezTo>
                  <a:cubicBezTo>
                    <a:pt x="21" y="2"/>
                    <a:pt x="23" y="2"/>
                    <a:pt x="24" y="2"/>
                  </a:cubicBezTo>
                  <a:cubicBezTo>
                    <a:pt x="30" y="2"/>
                    <a:pt x="37" y="4"/>
                    <a:pt x="43" y="13"/>
                  </a:cubicBezTo>
                  <a:cubicBezTo>
                    <a:pt x="48" y="22"/>
                    <a:pt x="47" y="30"/>
                    <a:pt x="47" y="36"/>
                  </a:cubicBezTo>
                  <a:cubicBezTo>
                    <a:pt x="47" y="39"/>
                    <a:pt x="46" y="41"/>
                    <a:pt x="47" y="42"/>
                  </a:cubicBezTo>
                  <a:cubicBezTo>
                    <a:pt x="48" y="45"/>
                    <a:pt x="51" y="47"/>
                    <a:pt x="51" y="47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9"/>
                    <a:pt x="52" y="49"/>
                    <a:pt x="51" y="50"/>
                  </a:cubicBezTo>
                  <a:close/>
                  <a:moveTo>
                    <a:pt x="2" y="62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6" y="62"/>
                    <a:pt x="6" y="62"/>
                    <a:pt x="6" y="62"/>
                  </a:cubicBezTo>
                  <a:lnTo>
                    <a:pt x="2" y="62"/>
                  </a:lnTo>
                  <a:close/>
                  <a:moveTo>
                    <a:pt x="47" y="58"/>
                  </a:moveTo>
                  <a:cubicBezTo>
                    <a:pt x="47" y="57"/>
                    <a:pt x="46" y="56"/>
                    <a:pt x="44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4" y="56"/>
                    <a:pt x="3" y="57"/>
                    <a:pt x="3" y="58"/>
                  </a:cubicBezTo>
                  <a:cubicBezTo>
                    <a:pt x="3" y="59"/>
                    <a:pt x="4" y="60"/>
                    <a:pt x="6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6" y="60"/>
                    <a:pt x="47" y="59"/>
                    <a:pt x="47" y="58"/>
                  </a:cubicBezTo>
                  <a:close/>
                  <a:moveTo>
                    <a:pt x="20" y="34"/>
                  </a:moveTo>
                  <a:cubicBezTo>
                    <a:pt x="18" y="36"/>
                    <a:pt x="15" y="39"/>
                    <a:pt x="12" y="41"/>
                  </a:cubicBezTo>
                  <a:cubicBezTo>
                    <a:pt x="10" y="43"/>
                    <a:pt x="7" y="45"/>
                    <a:pt x="7" y="46"/>
                  </a:cubicBezTo>
                  <a:cubicBezTo>
                    <a:pt x="4" y="50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3"/>
                    <a:pt x="8" y="49"/>
                    <a:pt x="10" y="46"/>
                  </a:cubicBezTo>
                  <a:cubicBezTo>
                    <a:pt x="13" y="44"/>
                    <a:pt x="15" y="42"/>
                    <a:pt x="15" y="42"/>
                  </a:cubicBezTo>
                  <a:cubicBezTo>
                    <a:pt x="16" y="42"/>
                    <a:pt x="16" y="42"/>
                    <a:pt x="17" y="43"/>
                  </a:cubicBezTo>
                  <a:cubicBezTo>
                    <a:pt x="17" y="43"/>
                    <a:pt x="17" y="44"/>
                    <a:pt x="16" y="44"/>
                  </a:cubicBezTo>
                  <a:cubicBezTo>
                    <a:pt x="16" y="44"/>
                    <a:pt x="14" y="46"/>
                    <a:pt x="12" y="48"/>
                  </a:cubicBezTo>
                  <a:cubicBezTo>
                    <a:pt x="10" y="50"/>
                    <a:pt x="10" y="54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3"/>
                    <a:pt x="39" y="49"/>
                    <a:pt x="39" y="45"/>
                  </a:cubicBezTo>
                  <a:cubicBezTo>
                    <a:pt x="39" y="44"/>
                    <a:pt x="39" y="42"/>
                    <a:pt x="40" y="40"/>
                  </a:cubicBezTo>
                  <a:cubicBezTo>
                    <a:pt x="40" y="35"/>
                    <a:pt x="42" y="26"/>
                    <a:pt x="39" y="17"/>
                  </a:cubicBezTo>
                  <a:cubicBezTo>
                    <a:pt x="35" y="7"/>
                    <a:pt x="26" y="6"/>
                    <a:pt x="23" y="6"/>
                  </a:cubicBezTo>
                  <a:cubicBezTo>
                    <a:pt x="23" y="6"/>
                    <a:pt x="22" y="7"/>
                    <a:pt x="22" y="7"/>
                  </a:cubicBezTo>
                  <a:cubicBezTo>
                    <a:pt x="22" y="7"/>
                    <a:pt x="22" y="6"/>
                    <a:pt x="22" y="6"/>
                  </a:cubicBezTo>
                  <a:cubicBezTo>
                    <a:pt x="22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8" y="5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3"/>
                    <a:pt x="16" y="3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6" y="7"/>
                  </a:cubicBezTo>
                  <a:cubicBezTo>
                    <a:pt x="14" y="10"/>
                    <a:pt x="11" y="13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5"/>
                    <a:pt x="10" y="18"/>
                    <a:pt x="6" y="22"/>
                  </a:cubicBezTo>
                  <a:cubicBezTo>
                    <a:pt x="4" y="24"/>
                    <a:pt x="4" y="26"/>
                    <a:pt x="4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9"/>
                    <a:pt x="6" y="29"/>
                  </a:cubicBezTo>
                  <a:cubicBezTo>
                    <a:pt x="7" y="30"/>
                    <a:pt x="8" y="30"/>
                    <a:pt x="9" y="31"/>
                  </a:cubicBezTo>
                  <a:cubicBezTo>
                    <a:pt x="9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2" y="30"/>
                    <a:pt x="12" y="30"/>
                    <a:pt x="12" y="29"/>
                  </a:cubicBezTo>
                  <a:cubicBezTo>
                    <a:pt x="13" y="27"/>
                    <a:pt x="14" y="24"/>
                    <a:pt x="16" y="25"/>
                  </a:cubicBezTo>
                  <a:cubicBezTo>
                    <a:pt x="18" y="25"/>
                    <a:pt x="19" y="25"/>
                    <a:pt x="20" y="25"/>
                  </a:cubicBezTo>
                  <a:cubicBezTo>
                    <a:pt x="20" y="25"/>
                    <a:pt x="20" y="24"/>
                    <a:pt x="20" y="24"/>
                  </a:cubicBezTo>
                  <a:cubicBezTo>
                    <a:pt x="21" y="24"/>
                    <a:pt x="21" y="24"/>
                    <a:pt x="21" y="25"/>
                  </a:cubicBezTo>
                  <a:cubicBezTo>
                    <a:pt x="26" y="24"/>
                    <a:pt x="27" y="19"/>
                    <a:pt x="28" y="19"/>
                  </a:cubicBezTo>
                  <a:cubicBezTo>
                    <a:pt x="28" y="18"/>
                    <a:pt x="28" y="18"/>
                    <a:pt x="29" y="18"/>
                  </a:cubicBezTo>
                  <a:cubicBezTo>
                    <a:pt x="29" y="18"/>
                    <a:pt x="30" y="19"/>
                    <a:pt x="30" y="19"/>
                  </a:cubicBezTo>
                  <a:cubicBezTo>
                    <a:pt x="29" y="19"/>
                    <a:pt x="28" y="25"/>
                    <a:pt x="22" y="27"/>
                  </a:cubicBezTo>
                  <a:cubicBezTo>
                    <a:pt x="22" y="29"/>
                    <a:pt x="21" y="32"/>
                    <a:pt x="20" y="34"/>
                  </a:cubicBezTo>
                  <a:close/>
                  <a:moveTo>
                    <a:pt x="44" y="36"/>
                  </a:moveTo>
                  <a:cubicBezTo>
                    <a:pt x="45" y="30"/>
                    <a:pt x="45" y="22"/>
                    <a:pt x="40" y="14"/>
                  </a:cubicBezTo>
                  <a:cubicBezTo>
                    <a:pt x="37" y="8"/>
                    <a:pt x="32" y="6"/>
                    <a:pt x="28" y="5"/>
                  </a:cubicBezTo>
                  <a:cubicBezTo>
                    <a:pt x="33" y="6"/>
                    <a:pt x="38" y="9"/>
                    <a:pt x="40" y="16"/>
                  </a:cubicBezTo>
                  <a:cubicBezTo>
                    <a:pt x="44" y="26"/>
                    <a:pt x="42" y="35"/>
                    <a:pt x="42" y="41"/>
                  </a:cubicBezTo>
                  <a:cubicBezTo>
                    <a:pt x="41" y="42"/>
                    <a:pt x="41" y="44"/>
                    <a:pt x="41" y="45"/>
                  </a:cubicBezTo>
                  <a:cubicBezTo>
                    <a:pt x="41" y="48"/>
                    <a:pt x="42" y="51"/>
                    <a:pt x="43" y="5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7"/>
                    <a:pt x="46" y="45"/>
                    <a:pt x="45" y="43"/>
                  </a:cubicBezTo>
                  <a:cubicBezTo>
                    <a:pt x="44" y="41"/>
                    <a:pt x="44" y="39"/>
                    <a:pt x="4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6" name="Freeform 33"/>
            <p:cNvSpPr>
              <a:spLocks noEditPoints="1"/>
            </p:cNvSpPr>
            <p:nvPr/>
          </p:nvSpPr>
          <p:spPr bwMode="auto">
            <a:xfrm>
              <a:off x="5177408" y="3040466"/>
              <a:ext cx="239605" cy="245450"/>
            </a:xfrm>
            <a:custGeom>
              <a:avLst/>
              <a:gdLst>
                <a:gd name="T0" fmla="*/ 8 w 52"/>
                <a:gd name="T1" fmla="*/ 19 h 53"/>
                <a:gd name="T2" fmla="*/ 8 w 52"/>
                <a:gd name="T3" fmla="*/ 19 h 53"/>
                <a:gd name="T4" fmla="*/ 8 w 52"/>
                <a:gd name="T5" fmla="*/ 18 h 53"/>
                <a:gd name="T6" fmla="*/ 8 w 52"/>
                <a:gd name="T7" fmla="*/ 17 h 53"/>
                <a:gd name="T8" fmla="*/ 8 w 52"/>
                <a:gd name="T9" fmla="*/ 17 h 53"/>
                <a:gd name="T10" fmla="*/ 15 w 52"/>
                <a:gd name="T11" fmla="*/ 10 h 53"/>
                <a:gd name="T12" fmla="*/ 17 w 52"/>
                <a:gd name="T13" fmla="*/ 10 h 53"/>
                <a:gd name="T14" fmla="*/ 17 w 52"/>
                <a:gd name="T15" fmla="*/ 12 h 53"/>
                <a:gd name="T16" fmla="*/ 13 w 52"/>
                <a:gd name="T17" fmla="*/ 17 h 53"/>
                <a:gd name="T18" fmla="*/ 39 w 52"/>
                <a:gd name="T19" fmla="*/ 17 h 53"/>
                <a:gd name="T20" fmla="*/ 40 w 52"/>
                <a:gd name="T21" fmla="*/ 18 h 53"/>
                <a:gd name="T22" fmla="*/ 39 w 52"/>
                <a:gd name="T23" fmla="*/ 20 h 53"/>
                <a:gd name="T24" fmla="*/ 13 w 52"/>
                <a:gd name="T25" fmla="*/ 20 h 53"/>
                <a:gd name="T26" fmla="*/ 17 w 52"/>
                <a:gd name="T27" fmla="*/ 24 h 53"/>
                <a:gd name="T28" fmla="*/ 17 w 52"/>
                <a:gd name="T29" fmla="*/ 26 h 53"/>
                <a:gd name="T30" fmla="*/ 16 w 52"/>
                <a:gd name="T31" fmla="*/ 26 h 53"/>
                <a:gd name="T32" fmla="*/ 15 w 52"/>
                <a:gd name="T33" fmla="*/ 26 h 53"/>
                <a:gd name="T34" fmla="*/ 8 w 52"/>
                <a:gd name="T35" fmla="*/ 19 h 53"/>
                <a:gd name="T36" fmla="*/ 43 w 52"/>
                <a:gd name="T37" fmla="*/ 34 h 53"/>
                <a:gd name="T38" fmla="*/ 43 w 52"/>
                <a:gd name="T39" fmla="*/ 34 h 53"/>
                <a:gd name="T40" fmla="*/ 36 w 52"/>
                <a:gd name="T41" fmla="*/ 27 h 53"/>
                <a:gd name="T42" fmla="*/ 34 w 52"/>
                <a:gd name="T43" fmla="*/ 27 h 53"/>
                <a:gd name="T44" fmla="*/ 34 w 52"/>
                <a:gd name="T45" fmla="*/ 29 h 53"/>
                <a:gd name="T46" fmla="*/ 39 w 52"/>
                <a:gd name="T47" fmla="*/ 33 h 53"/>
                <a:gd name="T48" fmla="*/ 13 w 52"/>
                <a:gd name="T49" fmla="*/ 33 h 53"/>
                <a:gd name="T50" fmla="*/ 11 w 52"/>
                <a:gd name="T51" fmla="*/ 35 h 53"/>
                <a:gd name="T52" fmla="*/ 13 w 52"/>
                <a:gd name="T53" fmla="*/ 36 h 53"/>
                <a:gd name="T54" fmla="*/ 39 w 52"/>
                <a:gd name="T55" fmla="*/ 36 h 53"/>
                <a:gd name="T56" fmla="*/ 34 w 52"/>
                <a:gd name="T57" fmla="*/ 41 h 53"/>
                <a:gd name="T58" fmla="*/ 34 w 52"/>
                <a:gd name="T59" fmla="*/ 43 h 53"/>
                <a:gd name="T60" fmla="*/ 35 w 52"/>
                <a:gd name="T61" fmla="*/ 43 h 53"/>
                <a:gd name="T62" fmla="*/ 36 w 52"/>
                <a:gd name="T63" fmla="*/ 43 h 53"/>
                <a:gd name="T64" fmla="*/ 43 w 52"/>
                <a:gd name="T65" fmla="*/ 36 h 53"/>
                <a:gd name="T66" fmla="*/ 43 w 52"/>
                <a:gd name="T67" fmla="*/ 36 h 53"/>
                <a:gd name="T68" fmla="*/ 44 w 52"/>
                <a:gd name="T69" fmla="*/ 35 h 53"/>
                <a:gd name="T70" fmla="*/ 43 w 52"/>
                <a:gd name="T71" fmla="*/ 34 h 53"/>
                <a:gd name="T72" fmla="*/ 52 w 52"/>
                <a:gd name="T73" fmla="*/ 7 h 53"/>
                <a:gd name="T74" fmla="*/ 52 w 52"/>
                <a:gd name="T75" fmla="*/ 45 h 53"/>
                <a:gd name="T76" fmla="*/ 45 w 52"/>
                <a:gd name="T77" fmla="*/ 53 h 53"/>
                <a:gd name="T78" fmla="*/ 7 w 52"/>
                <a:gd name="T79" fmla="*/ 53 h 53"/>
                <a:gd name="T80" fmla="*/ 0 w 52"/>
                <a:gd name="T81" fmla="*/ 45 h 53"/>
                <a:gd name="T82" fmla="*/ 0 w 52"/>
                <a:gd name="T83" fmla="*/ 7 h 53"/>
                <a:gd name="T84" fmla="*/ 7 w 52"/>
                <a:gd name="T85" fmla="*/ 0 h 53"/>
                <a:gd name="T86" fmla="*/ 45 w 52"/>
                <a:gd name="T87" fmla="*/ 0 h 53"/>
                <a:gd name="T88" fmla="*/ 52 w 52"/>
                <a:gd name="T89" fmla="*/ 7 h 53"/>
                <a:gd name="T90" fmla="*/ 49 w 52"/>
                <a:gd name="T91" fmla="*/ 7 h 53"/>
                <a:gd name="T92" fmla="*/ 45 w 52"/>
                <a:gd name="T93" fmla="*/ 3 h 53"/>
                <a:gd name="T94" fmla="*/ 7 w 52"/>
                <a:gd name="T95" fmla="*/ 3 h 53"/>
                <a:gd name="T96" fmla="*/ 3 w 52"/>
                <a:gd name="T97" fmla="*/ 7 h 53"/>
                <a:gd name="T98" fmla="*/ 3 w 52"/>
                <a:gd name="T99" fmla="*/ 45 h 53"/>
                <a:gd name="T100" fmla="*/ 7 w 52"/>
                <a:gd name="T101" fmla="*/ 50 h 53"/>
                <a:gd name="T102" fmla="*/ 45 w 52"/>
                <a:gd name="T103" fmla="*/ 50 h 53"/>
                <a:gd name="T104" fmla="*/ 49 w 52"/>
                <a:gd name="T105" fmla="*/ 45 h 53"/>
                <a:gd name="T106" fmla="*/ 49 w 52"/>
                <a:gd name="T10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3"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8"/>
                    <a:pt x="8" y="18"/>
                  </a:cubicBezTo>
                  <a:cubicBezTo>
                    <a:pt x="8" y="18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8" y="11"/>
                    <a:pt x="18" y="12"/>
                    <a:pt x="17" y="12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8"/>
                  </a:cubicBezTo>
                  <a:cubicBezTo>
                    <a:pt x="40" y="19"/>
                    <a:pt x="40" y="20"/>
                    <a:pt x="39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8" y="25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lnTo>
                    <a:pt x="8" y="19"/>
                  </a:lnTo>
                  <a:close/>
                  <a:moveTo>
                    <a:pt x="43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5" y="26"/>
                    <a:pt x="34" y="27"/>
                  </a:cubicBezTo>
                  <a:cubicBezTo>
                    <a:pt x="34" y="28"/>
                    <a:pt x="34" y="29"/>
                    <a:pt x="34" y="29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1" y="34"/>
                    <a:pt x="11" y="35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2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4" y="36"/>
                    <a:pt x="44" y="35"/>
                    <a:pt x="44" y="35"/>
                  </a:cubicBezTo>
                  <a:cubicBezTo>
                    <a:pt x="44" y="35"/>
                    <a:pt x="44" y="34"/>
                    <a:pt x="43" y="34"/>
                  </a:cubicBezTo>
                  <a:close/>
                  <a:moveTo>
                    <a:pt x="52" y="7"/>
                  </a:moveTo>
                  <a:cubicBezTo>
                    <a:pt x="52" y="45"/>
                    <a:pt x="52" y="45"/>
                    <a:pt x="52" y="45"/>
                  </a:cubicBezTo>
                  <a:cubicBezTo>
                    <a:pt x="52" y="49"/>
                    <a:pt x="49" y="53"/>
                    <a:pt x="45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49"/>
                    <a:pt x="0" y="4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4"/>
                    <a:pt x="52" y="7"/>
                  </a:cubicBezTo>
                  <a:close/>
                  <a:moveTo>
                    <a:pt x="49" y="7"/>
                  </a:moveTo>
                  <a:cubicBezTo>
                    <a:pt x="49" y="5"/>
                    <a:pt x="47" y="3"/>
                    <a:pt x="45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3"/>
                    <a:pt x="3" y="5"/>
                    <a:pt x="3" y="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8"/>
                    <a:pt x="4" y="50"/>
                    <a:pt x="7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7" y="50"/>
                    <a:pt x="49" y="48"/>
                    <a:pt x="49" y="45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7" name="Freeform 31"/>
            <p:cNvSpPr>
              <a:spLocks noEditPoints="1"/>
            </p:cNvSpPr>
            <p:nvPr/>
          </p:nvSpPr>
          <p:spPr bwMode="auto">
            <a:xfrm>
              <a:off x="6247377" y="3109171"/>
              <a:ext cx="290845" cy="316321"/>
            </a:xfrm>
            <a:custGeom>
              <a:avLst/>
              <a:gdLst>
                <a:gd name="T0" fmla="*/ 42 w 58"/>
                <a:gd name="T1" fmla="*/ 4 h 63"/>
                <a:gd name="T2" fmla="*/ 41 w 58"/>
                <a:gd name="T3" fmla="*/ 10 h 63"/>
                <a:gd name="T4" fmla="*/ 17 w 58"/>
                <a:gd name="T5" fmla="*/ 47 h 63"/>
                <a:gd name="T6" fmla="*/ 15 w 58"/>
                <a:gd name="T7" fmla="*/ 54 h 63"/>
                <a:gd name="T8" fmla="*/ 19 w 58"/>
                <a:gd name="T9" fmla="*/ 47 h 63"/>
                <a:gd name="T10" fmla="*/ 49 w 58"/>
                <a:gd name="T11" fmla="*/ 19 h 63"/>
                <a:gd name="T12" fmla="*/ 53 w 58"/>
                <a:gd name="T13" fmla="*/ 14 h 63"/>
                <a:gd name="T14" fmla="*/ 48 w 58"/>
                <a:gd name="T15" fmla="*/ 19 h 63"/>
                <a:gd name="T16" fmla="*/ 4 w 58"/>
                <a:gd name="T17" fmla="*/ 43 h 63"/>
                <a:gd name="T18" fmla="*/ 11 w 58"/>
                <a:gd name="T19" fmla="*/ 41 h 63"/>
                <a:gd name="T20" fmla="*/ 57 w 58"/>
                <a:gd name="T21" fmla="*/ 28 h 63"/>
                <a:gd name="T22" fmla="*/ 51 w 58"/>
                <a:gd name="T23" fmla="*/ 30 h 63"/>
                <a:gd name="T24" fmla="*/ 57 w 58"/>
                <a:gd name="T25" fmla="*/ 28 h 63"/>
                <a:gd name="T26" fmla="*/ 1 w 58"/>
                <a:gd name="T27" fmla="*/ 28 h 63"/>
                <a:gd name="T28" fmla="*/ 7 w 58"/>
                <a:gd name="T29" fmla="*/ 30 h 63"/>
                <a:gd name="T30" fmla="*/ 48 w 58"/>
                <a:gd name="T31" fmla="*/ 39 h 63"/>
                <a:gd name="T32" fmla="*/ 54 w 58"/>
                <a:gd name="T33" fmla="*/ 44 h 63"/>
                <a:gd name="T34" fmla="*/ 49 w 58"/>
                <a:gd name="T35" fmla="*/ 39 h 63"/>
                <a:gd name="T36" fmla="*/ 5 w 58"/>
                <a:gd name="T37" fmla="*/ 16 h 63"/>
                <a:gd name="T38" fmla="*/ 11 w 58"/>
                <a:gd name="T39" fmla="*/ 18 h 63"/>
                <a:gd name="T40" fmla="*/ 41 w 58"/>
                <a:gd name="T41" fmla="*/ 47 h 63"/>
                <a:gd name="T42" fmla="*/ 42 w 58"/>
                <a:gd name="T43" fmla="*/ 54 h 63"/>
                <a:gd name="T44" fmla="*/ 44 w 58"/>
                <a:gd name="T45" fmla="*/ 53 h 63"/>
                <a:gd name="T46" fmla="*/ 18 w 58"/>
                <a:gd name="T47" fmla="*/ 11 h 63"/>
                <a:gd name="T48" fmla="*/ 16 w 58"/>
                <a:gd name="T49" fmla="*/ 4 h 63"/>
                <a:gd name="T50" fmla="*/ 17 w 58"/>
                <a:gd name="T51" fmla="*/ 10 h 63"/>
                <a:gd name="T52" fmla="*/ 30 w 58"/>
                <a:gd name="T53" fmla="*/ 1 h 63"/>
                <a:gd name="T54" fmla="*/ 28 w 58"/>
                <a:gd name="T55" fmla="*/ 7 h 63"/>
                <a:gd name="T56" fmla="*/ 40 w 58"/>
                <a:gd name="T57" fmla="*/ 41 h 63"/>
                <a:gd name="T58" fmla="*/ 37 w 58"/>
                <a:gd name="T59" fmla="*/ 51 h 63"/>
                <a:gd name="T60" fmla="*/ 38 w 58"/>
                <a:gd name="T61" fmla="*/ 55 h 63"/>
                <a:gd name="T62" fmla="*/ 35 w 58"/>
                <a:gd name="T63" fmla="*/ 60 h 63"/>
                <a:gd name="T64" fmla="*/ 28 w 58"/>
                <a:gd name="T65" fmla="*/ 63 h 63"/>
                <a:gd name="T66" fmla="*/ 21 w 58"/>
                <a:gd name="T67" fmla="*/ 58 h 63"/>
                <a:gd name="T68" fmla="*/ 22 w 58"/>
                <a:gd name="T69" fmla="*/ 53 h 63"/>
                <a:gd name="T70" fmla="*/ 21 w 58"/>
                <a:gd name="T71" fmla="*/ 49 h 63"/>
                <a:gd name="T72" fmla="*/ 13 w 58"/>
                <a:gd name="T73" fmla="*/ 29 h 63"/>
                <a:gd name="T74" fmla="*/ 33 w 58"/>
                <a:gd name="T75" fmla="*/ 61 h 63"/>
                <a:gd name="T76" fmla="*/ 25 w 58"/>
                <a:gd name="T77" fmla="*/ 61 h 63"/>
                <a:gd name="T78" fmla="*/ 33 w 58"/>
                <a:gd name="T79" fmla="*/ 61 h 63"/>
                <a:gd name="T80" fmla="*/ 23 w 58"/>
                <a:gd name="T81" fmla="*/ 58 h 63"/>
                <a:gd name="T82" fmla="*/ 31 w 58"/>
                <a:gd name="T83" fmla="*/ 58 h 63"/>
                <a:gd name="T84" fmla="*/ 34 w 58"/>
                <a:gd name="T85" fmla="*/ 57 h 63"/>
                <a:gd name="T86" fmla="*/ 23 w 58"/>
                <a:gd name="T87" fmla="*/ 55 h 63"/>
                <a:gd name="T88" fmla="*/ 36 w 58"/>
                <a:gd name="T89" fmla="*/ 55 h 63"/>
                <a:gd name="T90" fmla="*/ 25 w 58"/>
                <a:gd name="T91" fmla="*/ 52 h 63"/>
                <a:gd name="T92" fmla="*/ 34 w 58"/>
                <a:gd name="T93" fmla="*/ 52 h 63"/>
                <a:gd name="T94" fmla="*/ 34 w 58"/>
                <a:gd name="T95" fmla="*/ 50 h 63"/>
                <a:gd name="T96" fmla="*/ 25 w 58"/>
                <a:gd name="T97" fmla="*/ 49 h 63"/>
                <a:gd name="T98" fmla="*/ 34 w 58"/>
                <a:gd name="T99" fmla="*/ 50 h 63"/>
                <a:gd name="T100" fmla="*/ 15 w 58"/>
                <a:gd name="T101" fmla="*/ 29 h 63"/>
                <a:gd name="T102" fmla="*/ 25 w 58"/>
                <a:gd name="T103" fmla="*/ 47 h 63"/>
                <a:gd name="T104" fmla="*/ 24 w 58"/>
                <a:gd name="T105" fmla="*/ 31 h 63"/>
                <a:gd name="T106" fmla="*/ 31 w 58"/>
                <a:gd name="T107" fmla="*/ 47 h 63"/>
                <a:gd name="T108" fmla="*/ 35 w 58"/>
                <a:gd name="T109" fmla="*/ 32 h 63"/>
                <a:gd name="T110" fmla="*/ 35 w 58"/>
                <a:gd name="T111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" h="63">
                  <a:moveTo>
                    <a:pt x="40" y="11"/>
                  </a:moveTo>
                  <a:cubicBezTo>
                    <a:pt x="39" y="10"/>
                    <a:pt x="39" y="10"/>
                    <a:pt x="39" y="9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3" y="3"/>
                    <a:pt x="44" y="4"/>
                  </a:cubicBezTo>
                  <a:cubicBezTo>
                    <a:pt x="44" y="4"/>
                    <a:pt x="44" y="5"/>
                    <a:pt x="44" y="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lose/>
                  <a:moveTo>
                    <a:pt x="17" y="47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7"/>
                    <a:pt x="19" y="47"/>
                  </a:cubicBezTo>
                  <a:cubicBezTo>
                    <a:pt x="18" y="47"/>
                    <a:pt x="18" y="47"/>
                    <a:pt x="17" y="47"/>
                  </a:cubicBezTo>
                  <a:close/>
                  <a:moveTo>
                    <a:pt x="48" y="19"/>
                  </a:moveTo>
                  <a:cubicBezTo>
                    <a:pt x="49" y="19"/>
                    <a:pt x="49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4" y="14"/>
                  </a:cubicBezTo>
                  <a:cubicBezTo>
                    <a:pt x="54" y="14"/>
                    <a:pt x="54" y="14"/>
                    <a:pt x="53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8"/>
                    <a:pt x="48" y="18"/>
                  </a:cubicBezTo>
                  <a:cubicBezTo>
                    <a:pt x="48" y="19"/>
                    <a:pt x="48" y="19"/>
                    <a:pt x="48" y="19"/>
                  </a:cubicBezTo>
                  <a:close/>
                  <a:moveTo>
                    <a:pt x="10" y="39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4" y="42"/>
                    <a:pt x="4" y="43"/>
                    <a:pt x="4" y="43"/>
                  </a:cubicBezTo>
                  <a:cubicBezTo>
                    <a:pt x="4" y="44"/>
                    <a:pt x="5" y="44"/>
                    <a:pt x="5" y="44"/>
                  </a:cubicBezTo>
                  <a:cubicBezTo>
                    <a:pt x="5" y="44"/>
                    <a:pt x="5" y="44"/>
                    <a:pt x="6" y="44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0"/>
                    <a:pt x="11" y="40"/>
                    <a:pt x="11" y="39"/>
                  </a:cubicBezTo>
                  <a:cubicBezTo>
                    <a:pt x="11" y="39"/>
                    <a:pt x="10" y="39"/>
                    <a:pt x="10" y="39"/>
                  </a:cubicBezTo>
                  <a:close/>
                  <a:moveTo>
                    <a:pt x="57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0" y="28"/>
                    <a:pt x="50" y="29"/>
                  </a:cubicBezTo>
                  <a:cubicBezTo>
                    <a:pt x="50" y="29"/>
                    <a:pt x="51" y="30"/>
                    <a:pt x="51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29"/>
                    <a:pt x="58" y="29"/>
                  </a:cubicBezTo>
                  <a:cubicBezTo>
                    <a:pt x="58" y="28"/>
                    <a:pt x="58" y="28"/>
                    <a:pt x="57" y="28"/>
                  </a:cubicBezTo>
                  <a:close/>
                  <a:moveTo>
                    <a:pt x="8" y="29"/>
                  </a:moveTo>
                  <a:cubicBezTo>
                    <a:pt x="8" y="28"/>
                    <a:pt x="8" y="28"/>
                    <a:pt x="7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0" y="28"/>
                    <a:pt x="0" y="29"/>
                  </a:cubicBezTo>
                  <a:cubicBezTo>
                    <a:pt x="0" y="29"/>
                    <a:pt x="1" y="30"/>
                    <a:pt x="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0"/>
                    <a:pt x="8" y="29"/>
                    <a:pt x="8" y="29"/>
                  </a:cubicBezTo>
                  <a:close/>
                  <a:moveTo>
                    <a:pt x="49" y="39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7" y="40"/>
                    <a:pt x="47" y="40"/>
                    <a:pt x="48" y="41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4" y="44"/>
                  </a:cubicBezTo>
                  <a:cubicBezTo>
                    <a:pt x="54" y="44"/>
                    <a:pt x="54" y="44"/>
                    <a:pt x="54" y="43"/>
                  </a:cubicBezTo>
                  <a:cubicBezTo>
                    <a:pt x="55" y="43"/>
                    <a:pt x="55" y="42"/>
                    <a:pt x="54" y="42"/>
                  </a:cubicBezTo>
                  <a:lnTo>
                    <a:pt x="49" y="39"/>
                  </a:lnTo>
                  <a:close/>
                  <a:moveTo>
                    <a:pt x="6" y="14"/>
                  </a:move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5"/>
                    <a:pt x="5" y="16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lnTo>
                    <a:pt x="6" y="14"/>
                  </a:lnTo>
                  <a:close/>
                  <a:moveTo>
                    <a:pt x="41" y="47"/>
                  </a:moveTo>
                  <a:cubicBezTo>
                    <a:pt x="41" y="47"/>
                    <a:pt x="40" y="47"/>
                    <a:pt x="40" y="47"/>
                  </a:cubicBezTo>
                  <a:cubicBezTo>
                    <a:pt x="39" y="47"/>
                    <a:pt x="39" y="48"/>
                    <a:pt x="39" y="48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4" y="54"/>
                    <a:pt x="44" y="54"/>
                  </a:cubicBezTo>
                  <a:cubicBezTo>
                    <a:pt x="44" y="54"/>
                    <a:pt x="44" y="53"/>
                    <a:pt x="44" y="53"/>
                  </a:cubicBezTo>
                  <a:lnTo>
                    <a:pt x="41" y="47"/>
                  </a:lnTo>
                  <a:close/>
                  <a:moveTo>
                    <a:pt x="17" y="10"/>
                  </a:moveTo>
                  <a:cubicBezTo>
                    <a:pt x="18" y="10"/>
                    <a:pt x="18" y="11"/>
                    <a:pt x="18" y="11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3"/>
                    <a:pt x="15" y="4"/>
                  </a:cubicBezTo>
                  <a:cubicBezTo>
                    <a:pt x="14" y="4"/>
                    <a:pt x="14" y="5"/>
                    <a:pt x="14" y="5"/>
                  </a:cubicBezTo>
                  <a:lnTo>
                    <a:pt x="17" y="10"/>
                  </a:lnTo>
                  <a:close/>
                  <a:moveTo>
                    <a:pt x="29" y="8"/>
                  </a:moveTo>
                  <a:cubicBezTo>
                    <a:pt x="30" y="8"/>
                    <a:pt x="30" y="7"/>
                    <a:pt x="30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8"/>
                    <a:pt x="29" y="8"/>
                  </a:cubicBezTo>
                  <a:close/>
                  <a:moveTo>
                    <a:pt x="45" y="29"/>
                  </a:moveTo>
                  <a:cubicBezTo>
                    <a:pt x="45" y="33"/>
                    <a:pt x="44" y="38"/>
                    <a:pt x="40" y="41"/>
                  </a:cubicBezTo>
                  <a:cubicBezTo>
                    <a:pt x="38" y="43"/>
                    <a:pt x="37" y="46"/>
                    <a:pt x="37" y="47"/>
                  </a:cubicBezTo>
                  <a:cubicBezTo>
                    <a:pt x="38" y="48"/>
                    <a:pt x="38" y="48"/>
                    <a:pt x="38" y="49"/>
                  </a:cubicBezTo>
                  <a:cubicBezTo>
                    <a:pt x="38" y="50"/>
                    <a:pt x="38" y="50"/>
                    <a:pt x="37" y="51"/>
                  </a:cubicBezTo>
                  <a:cubicBezTo>
                    <a:pt x="38" y="51"/>
                    <a:pt x="38" y="51"/>
                    <a:pt x="38" y="52"/>
                  </a:cubicBezTo>
                  <a:cubicBezTo>
                    <a:pt x="38" y="53"/>
                    <a:pt x="38" y="53"/>
                    <a:pt x="37" y="53"/>
                  </a:cubicBezTo>
                  <a:cubicBezTo>
                    <a:pt x="38" y="54"/>
                    <a:pt x="38" y="54"/>
                    <a:pt x="38" y="55"/>
                  </a:cubicBezTo>
                  <a:cubicBezTo>
                    <a:pt x="38" y="56"/>
                    <a:pt x="38" y="56"/>
                    <a:pt x="37" y="56"/>
                  </a:cubicBezTo>
                  <a:cubicBezTo>
                    <a:pt x="38" y="57"/>
                    <a:pt x="38" y="57"/>
                    <a:pt x="38" y="58"/>
                  </a:cubicBezTo>
                  <a:cubicBezTo>
                    <a:pt x="38" y="59"/>
                    <a:pt x="37" y="60"/>
                    <a:pt x="35" y="60"/>
                  </a:cubicBezTo>
                  <a:cubicBezTo>
                    <a:pt x="35" y="60"/>
                    <a:pt x="35" y="61"/>
                    <a:pt x="35" y="61"/>
                  </a:cubicBezTo>
                  <a:cubicBezTo>
                    <a:pt x="35" y="63"/>
                    <a:pt x="33" y="63"/>
                    <a:pt x="31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6" y="63"/>
                    <a:pt x="23" y="63"/>
                    <a:pt x="23" y="61"/>
                  </a:cubicBezTo>
                  <a:cubicBezTo>
                    <a:pt x="23" y="61"/>
                    <a:pt x="23" y="60"/>
                    <a:pt x="23" y="60"/>
                  </a:cubicBezTo>
                  <a:cubicBezTo>
                    <a:pt x="22" y="60"/>
                    <a:pt x="21" y="59"/>
                    <a:pt x="21" y="58"/>
                  </a:cubicBezTo>
                  <a:cubicBezTo>
                    <a:pt x="21" y="57"/>
                    <a:pt x="21" y="57"/>
                    <a:pt x="22" y="56"/>
                  </a:cubicBezTo>
                  <a:cubicBezTo>
                    <a:pt x="21" y="56"/>
                    <a:pt x="21" y="56"/>
                    <a:pt x="21" y="55"/>
                  </a:cubicBezTo>
                  <a:cubicBezTo>
                    <a:pt x="21" y="54"/>
                    <a:pt x="21" y="54"/>
                    <a:pt x="22" y="53"/>
                  </a:cubicBezTo>
                  <a:cubicBezTo>
                    <a:pt x="21" y="53"/>
                    <a:pt x="21" y="53"/>
                    <a:pt x="21" y="52"/>
                  </a:cubicBezTo>
                  <a:cubicBezTo>
                    <a:pt x="21" y="51"/>
                    <a:pt x="21" y="51"/>
                    <a:pt x="22" y="51"/>
                  </a:cubicBezTo>
                  <a:cubicBezTo>
                    <a:pt x="21" y="50"/>
                    <a:pt x="21" y="50"/>
                    <a:pt x="21" y="49"/>
                  </a:cubicBezTo>
                  <a:cubicBezTo>
                    <a:pt x="21" y="48"/>
                    <a:pt x="21" y="48"/>
                    <a:pt x="22" y="47"/>
                  </a:cubicBezTo>
                  <a:cubicBezTo>
                    <a:pt x="22" y="46"/>
                    <a:pt x="21" y="43"/>
                    <a:pt x="18" y="41"/>
                  </a:cubicBezTo>
                  <a:cubicBezTo>
                    <a:pt x="15" y="38"/>
                    <a:pt x="13" y="33"/>
                    <a:pt x="13" y="29"/>
                  </a:cubicBezTo>
                  <a:cubicBezTo>
                    <a:pt x="13" y="20"/>
                    <a:pt x="20" y="13"/>
                    <a:pt x="29" y="13"/>
                  </a:cubicBezTo>
                  <a:cubicBezTo>
                    <a:pt x="38" y="13"/>
                    <a:pt x="45" y="20"/>
                    <a:pt x="45" y="29"/>
                  </a:cubicBezTo>
                  <a:close/>
                  <a:moveTo>
                    <a:pt x="33" y="61"/>
                  </a:moveTo>
                  <a:cubicBezTo>
                    <a:pt x="33" y="61"/>
                    <a:pt x="32" y="60"/>
                    <a:pt x="31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6" y="60"/>
                    <a:pt x="26" y="61"/>
                    <a:pt x="25" y="61"/>
                  </a:cubicBezTo>
                  <a:cubicBezTo>
                    <a:pt x="26" y="61"/>
                    <a:pt x="26" y="61"/>
                    <a:pt x="28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2" y="61"/>
                    <a:pt x="33" y="61"/>
                    <a:pt x="33" y="61"/>
                  </a:cubicBezTo>
                  <a:close/>
                  <a:moveTo>
                    <a:pt x="34" y="57"/>
                  </a:moveTo>
                  <a:cubicBezTo>
                    <a:pt x="25" y="57"/>
                    <a:pt x="25" y="57"/>
                    <a:pt x="25" y="57"/>
                  </a:cubicBezTo>
                  <a:cubicBezTo>
                    <a:pt x="24" y="57"/>
                    <a:pt x="23" y="58"/>
                    <a:pt x="23" y="58"/>
                  </a:cubicBezTo>
                  <a:cubicBezTo>
                    <a:pt x="23" y="58"/>
                    <a:pt x="24" y="58"/>
                    <a:pt x="25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8"/>
                    <a:pt x="35" y="58"/>
                    <a:pt x="36" y="58"/>
                  </a:cubicBezTo>
                  <a:cubicBezTo>
                    <a:pt x="35" y="58"/>
                    <a:pt x="35" y="57"/>
                    <a:pt x="34" y="57"/>
                  </a:cubicBezTo>
                  <a:close/>
                  <a:moveTo>
                    <a:pt x="34" y="54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4" y="54"/>
                    <a:pt x="23" y="55"/>
                    <a:pt x="23" y="55"/>
                  </a:cubicBezTo>
                  <a:cubicBezTo>
                    <a:pt x="23" y="55"/>
                    <a:pt x="24" y="55"/>
                    <a:pt x="2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5" y="55"/>
                    <a:pt x="35" y="55"/>
                    <a:pt x="36" y="55"/>
                  </a:cubicBezTo>
                  <a:cubicBezTo>
                    <a:pt x="35" y="55"/>
                    <a:pt x="35" y="54"/>
                    <a:pt x="34" y="54"/>
                  </a:cubicBezTo>
                  <a:close/>
                  <a:moveTo>
                    <a:pt x="34" y="52"/>
                  </a:moveTo>
                  <a:cubicBezTo>
                    <a:pt x="25" y="52"/>
                    <a:pt x="25" y="52"/>
                    <a:pt x="25" y="52"/>
                  </a:cubicBezTo>
                  <a:cubicBezTo>
                    <a:pt x="24" y="52"/>
                    <a:pt x="23" y="52"/>
                    <a:pt x="23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5" y="52"/>
                    <a:pt x="36" y="52"/>
                  </a:cubicBezTo>
                  <a:cubicBezTo>
                    <a:pt x="35" y="52"/>
                    <a:pt x="35" y="52"/>
                    <a:pt x="34" y="52"/>
                  </a:cubicBezTo>
                  <a:close/>
                  <a:moveTo>
                    <a:pt x="34" y="50"/>
                  </a:moveTo>
                  <a:cubicBezTo>
                    <a:pt x="35" y="50"/>
                    <a:pt x="35" y="49"/>
                    <a:pt x="36" y="49"/>
                  </a:cubicBezTo>
                  <a:cubicBezTo>
                    <a:pt x="35" y="49"/>
                    <a:pt x="35" y="49"/>
                    <a:pt x="3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3" y="49"/>
                    <a:pt x="23" y="49"/>
                  </a:cubicBezTo>
                  <a:cubicBezTo>
                    <a:pt x="23" y="49"/>
                    <a:pt x="24" y="50"/>
                    <a:pt x="25" y="50"/>
                  </a:cubicBezTo>
                  <a:lnTo>
                    <a:pt x="34" y="50"/>
                  </a:lnTo>
                  <a:close/>
                  <a:moveTo>
                    <a:pt x="43" y="29"/>
                  </a:moveTo>
                  <a:cubicBezTo>
                    <a:pt x="43" y="21"/>
                    <a:pt x="37" y="15"/>
                    <a:pt x="29" y="15"/>
                  </a:cubicBezTo>
                  <a:cubicBezTo>
                    <a:pt x="22" y="15"/>
                    <a:pt x="15" y="21"/>
                    <a:pt x="15" y="29"/>
                  </a:cubicBezTo>
                  <a:cubicBezTo>
                    <a:pt x="15" y="33"/>
                    <a:pt x="17" y="36"/>
                    <a:pt x="20" y="39"/>
                  </a:cubicBezTo>
                  <a:cubicBezTo>
                    <a:pt x="22" y="42"/>
                    <a:pt x="23" y="44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4" y="31"/>
                    <a:pt x="24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1"/>
                    <a:pt x="34" y="31"/>
                    <a:pt x="35" y="31"/>
                  </a:cubicBezTo>
                  <a:cubicBezTo>
                    <a:pt x="35" y="31"/>
                    <a:pt x="35" y="32"/>
                    <a:pt x="35" y="32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4"/>
                    <a:pt x="37" y="42"/>
                    <a:pt x="39" y="39"/>
                  </a:cubicBezTo>
                  <a:cubicBezTo>
                    <a:pt x="42" y="36"/>
                    <a:pt x="43" y="33"/>
                    <a:pt x="4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8" name="Freeform 85"/>
            <p:cNvSpPr>
              <a:spLocks noEditPoints="1"/>
            </p:cNvSpPr>
            <p:nvPr/>
          </p:nvSpPr>
          <p:spPr bwMode="auto">
            <a:xfrm>
              <a:off x="5960994" y="2348196"/>
              <a:ext cx="250919" cy="188560"/>
            </a:xfrm>
            <a:custGeom>
              <a:avLst/>
              <a:gdLst>
                <a:gd name="T0" fmla="*/ 53 w 71"/>
                <a:gd name="T1" fmla="*/ 5 h 51"/>
                <a:gd name="T2" fmla="*/ 0 w 71"/>
                <a:gd name="T3" fmla="*/ 12 h 51"/>
                <a:gd name="T4" fmla="*/ 8 w 71"/>
                <a:gd name="T5" fmla="*/ 33 h 51"/>
                <a:gd name="T6" fmla="*/ 12 w 71"/>
                <a:gd name="T7" fmla="*/ 43 h 51"/>
                <a:gd name="T8" fmla="*/ 46 w 71"/>
                <a:gd name="T9" fmla="*/ 40 h 51"/>
                <a:gd name="T10" fmla="*/ 11 w 71"/>
                <a:gd name="T11" fmla="*/ 35 h 51"/>
                <a:gd name="T12" fmla="*/ 48 w 71"/>
                <a:gd name="T13" fmla="*/ 31 h 51"/>
                <a:gd name="T14" fmla="*/ 56 w 71"/>
                <a:gd name="T15" fmla="*/ 6 h 51"/>
                <a:gd name="T16" fmla="*/ 71 w 71"/>
                <a:gd name="T17" fmla="*/ 2 h 51"/>
                <a:gd name="T18" fmla="*/ 45 w 71"/>
                <a:gd name="T19" fmla="*/ 18 h 51"/>
                <a:gd name="T20" fmla="*/ 49 w 71"/>
                <a:gd name="T21" fmla="*/ 18 h 51"/>
                <a:gd name="T22" fmla="*/ 45 w 71"/>
                <a:gd name="T23" fmla="*/ 20 h 51"/>
                <a:gd name="T24" fmla="*/ 9 w 71"/>
                <a:gd name="T25" fmla="*/ 30 h 51"/>
                <a:gd name="T26" fmla="*/ 12 w 71"/>
                <a:gd name="T27" fmla="*/ 32 h 51"/>
                <a:gd name="T28" fmla="*/ 28 w 71"/>
                <a:gd name="T29" fmla="*/ 18 h 51"/>
                <a:gd name="T30" fmla="*/ 35 w 71"/>
                <a:gd name="T31" fmla="*/ 18 h 51"/>
                <a:gd name="T32" fmla="*/ 43 w 71"/>
                <a:gd name="T33" fmla="*/ 18 h 51"/>
                <a:gd name="T34" fmla="*/ 28 w 71"/>
                <a:gd name="T35" fmla="*/ 20 h 51"/>
                <a:gd name="T36" fmla="*/ 28 w 71"/>
                <a:gd name="T37" fmla="*/ 25 h 51"/>
                <a:gd name="T38" fmla="*/ 21 w 71"/>
                <a:gd name="T39" fmla="*/ 25 h 51"/>
                <a:gd name="T40" fmla="*/ 26 w 71"/>
                <a:gd name="T41" fmla="*/ 25 h 51"/>
                <a:gd name="T42" fmla="*/ 20 w 71"/>
                <a:gd name="T43" fmla="*/ 13 h 51"/>
                <a:gd name="T44" fmla="*/ 18 w 71"/>
                <a:gd name="T45" fmla="*/ 18 h 51"/>
                <a:gd name="T46" fmla="*/ 18 w 71"/>
                <a:gd name="T47" fmla="*/ 13 h 51"/>
                <a:gd name="T48" fmla="*/ 19 w 71"/>
                <a:gd name="T49" fmla="*/ 25 h 51"/>
                <a:gd name="T50" fmla="*/ 18 w 71"/>
                <a:gd name="T51" fmla="*/ 20 h 51"/>
                <a:gd name="T52" fmla="*/ 5 w 71"/>
                <a:gd name="T53" fmla="*/ 20 h 51"/>
                <a:gd name="T54" fmla="*/ 13 w 71"/>
                <a:gd name="T55" fmla="*/ 27 h 51"/>
                <a:gd name="T56" fmla="*/ 14 w 71"/>
                <a:gd name="T57" fmla="*/ 32 h 51"/>
                <a:gd name="T58" fmla="*/ 26 w 71"/>
                <a:gd name="T59" fmla="*/ 27 h 51"/>
                <a:gd name="T60" fmla="*/ 21 w 71"/>
                <a:gd name="T61" fmla="*/ 27 h 51"/>
                <a:gd name="T62" fmla="*/ 33 w 71"/>
                <a:gd name="T63" fmla="*/ 32 h 51"/>
                <a:gd name="T64" fmla="*/ 36 w 71"/>
                <a:gd name="T65" fmla="*/ 27 h 51"/>
                <a:gd name="T66" fmla="*/ 35 w 71"/>
                <a:gd name="T67" fmla="*/ 32 h 51"/>
                <a:gd name="T68" fmla="*/ 37 w 71"/>
                <a:gd name="T69" fmla="*/ 20 h 51"/>
                <a:gd name="T70" fmla="*/ 36 w 71"/>
                <a:gd name="T71" fmla="*/ 25 h 51"/>
                <a:gd name="T72" fmla="*/ 9 w 71"/>
                <a:gd name="T73" fmla="*/ 13 h 51"/>
                <a:gd name="T74" fmla="*/ 3 w 71"/>
                <a:gd name="T75" fmla="*/ 14 h 51"/>
                <a:gd name="T76" fmla="*/ 42 w 71"/>
                <a:gd name="T77" fmla="*/ 32 h 51"/>
                <a:gd name="T78" fmla="*/ 46 w 71"/>
                <a:gd name="T79" fmla="*/ 27 h 51"/>
                <a:gd name="T80" fmla="*/ 13 w 71"/>
                <a:gd name="T81" fmla="*/ 44 h 51"/>
                <a:gd name="T82" fmla="*/ 17 w 71"/>
                <a:gd name="T83" fmla="*/ 48 h 51"/>
                <a:gd name="T84" fmla="*/ 12 w 71"/>
                <a:gd name="T85" fmla="*/ 48 h 51"/>
                <a:gd name="T86" fmla="*/ 13 w 71"/>
                <a:gd name="T87" fmla="*/ 49 h 51"/>
                <a:gd name="T88" fmla="*/ 40 w 71"/>
                <a:gd name="T89" fmla="*/ 51 h 51"/>
                <a:gd name="T90" fmla="*/ 40 w 71"/>
                <a:gd name="T91" fmla="*/ 49 h 51"/>
                <a:gd name="T92" fmla="*/ 42 w 71"/>
                <a:gd name="T93" fmla="*/ 4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51">
                  <a:moveTo>
                    <a:pt x="70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6" y="0"/>
                    <a:pt x="54" y="2"/>
                    <a:pt x="53" y="5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1" y="11"/>
                    <a:pt x="0" y="12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2"/>
                    <a:pt x="7" y="32"/>
                    <a:pt x="8" y="33"/>
                  </a:cubicBezTo>
                  <a:cubicBezTo>
                    <a:pt x="8" y="33"/>
                    <a:pt x="8" y="33"/>
                    <a:pt x="8" y="34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41"/>
                    <a:pt x="10" y="43"/>
                    <a:pt x="12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7" y="42"/>
                    <a:pt x="47" y="41"/>
                  </a:cubicBezTo>
                  <a:cubicBezTo>
                    <a:pt x="47" y="41"/>
                    <a:pt x="46" y="40"/>
                    <a:pt x="46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1" y="40"/>
                    <a:pt x="11" y="39"/>
                    <a:pt x="11" y="3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2" y="35"/>
                    <a:pt x="1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5" y="35"/>
                    <a:pt x="47" y="33"/>
                    <a:pt x="48" y="31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2"/>
                    <a:pt x="54" y="12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4"/>
                    <a:pt x="58" y="3"/>
                    <a:pt x="59" y="3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3"/>
                    <a:pt x="71" y="3"/>
                    <a:pt x="71" y="2"/>
                  </a:cubicBezTo>
                  <a:cubicBezTo>
                    <a:pt x="71" y="1"/>
                    <a:pt x="70" y="0"/>
                    <a:pt x="70" y="0"/>
                  </a:cubicBezTo>
                  <a:close/>
                  <a:moveTo>
                    <a:pt x="49" y="18"/>
                  </a:moveTo>
                  <a:cubicBezTo>
                    <a:pt x="45" y="18"/>
                    <a:pt x="45" y="18"/>
                    <a:pt x="45" y="18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50" y="13"/>
                    <a:pt x="50" y="13"/>
                    <a:pt x="50" y="13"/>
                  </a:cubicBezTo>
                  <a:lnTo>
                    <a:pt x="49" y="18"/>
                  </a:lnTo>
                  <a:close/>
                  <a:moveTo>
                    <a:pt x="47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8" y="20"/>
                    <a:pt x="48" y="20"/>
                    <a:pt x="48" y="20"/>
                  </a:cubicBezTo>
                  <a:lnTo>
                    <a:pt x="47" y="25"/>
                  </a:lnTo>
                  <a:close/>
                  <a:moveTo>
                    <a:pt x="9" y="30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2"/>
                    <a:pt x="10" y="31"/>
                    <a:pt x="9" y="30"/>
                  </a:cubicBezTo>
                  <a:close/>
                  <a:moveTo>
                    <a:pt x="35" y="18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5" y="13"/>
                    <a:pt x="35" y="13"/>
                    <a:pt x="35" y="13"/>
                  </a:cubicBezTo>
                  <a:lnTo>
                    <a:pt x="35" y="18"/>
                  </a:lnTo>
                  <a:close/>
                  <a:moveTo>
                    <a:pt x="37" y="13"/>
                  </a:moveTo>
                  <a:cubicBezTo>
                    <a:pt x="44" y="13"/>
                    <a:pt x="44" y="13"/>
                    <a:pt x="44" y="13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37" y="18"/>
                    <a:pt x="37" y="18"/>
                    <a:pt x="37" y="18"/>
                  </a:cubicBezTo>
                  <a:lnTo>
                    <a:pt x="37" y="13"/>
                  </a:lnTo>
                  <a:close/>
                  <a:moveTo>
                    <a:pt x="28" y="20"/>
                  </a:moveTo>
                  <a:cubicBezTo>
                    <a:pt x="35" y="20"/>
                    <a:pt x="35" y="20"/>
                    <a:pt x="35" y="20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28" y="25"/>
                    <a:pt x="28" y="25"/>
                    <a:pt x="28" y="25"/>
                  </a:cubicBezTo>
                  <a:lnTo>
                    <a:pt x="28" y="20"/>
                  </a:lnTo>
                  <a:close/>
                  <a:moveTo>
                    <a:pt x="26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6" y="20"/>
                    <a:pt x="26" y="20"/>
                    <a:pt x="26" y="20"/>
                  </a:cubicBezTo>
                  <a:lnTo>
                    <a:pt x="26" y="25"/>
                  </a:lnTo>
                  <a:close/>
                  <a:moveTo>
                    <a:pt x="26" y="18"/>
                  </a:moveTo>
                  <a:cubicBezTo>
                    <a:pt x="20" y="18"/>
                    <a:pt x="20" y="18"/>
                    <a:pt x="20" y="18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7" y="13"/>
                    <a:pt x="27" y="13"/>
                    <a:pt x="27" y="13"/>
                  </a:cubicBezTo>
                  <a:lnTo>
                    <a:pt x="26" y="18"/>
                  </a:lnTo>
                  <a:close/>
                  <a:moveTo>
                    <a:pt x="18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8" y="13"/>
                    <a:pt x="18" y="13"/>
                    <a:pt x="18" y="13"/>
                  </a:cubicBezTo>
                  <a:lnTo>
                    <a:pt x="18" y="18"/>
                  </a:lnTo>
                  <a:close/>
                  <a:moveTo>
                    <a:pt x="18" y="20"/>
                  </a:moveTo>
                  <a:cubicBezTo>
                    <a:pt x="19" y="25"/>
                    <a:pt x="19" y="25"/>
                    <a:pt x="19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8" y="20"/>
                  </a:lnTo>
                  <a:close/>
                  <a:moveTo>
                    <a:pt x="11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0" y="20"/>
                    <a:pt x="10" y="20"/>
                    <a:pt x="10" y="20"/>
                  </a:cubicBezTo>
                  <a:lnTo>
                    <a:pt x="11" y="25"/>
                  </a:lnTo>
                  <a:close/>
                  <a:moveTo>
                    <a:pt x="13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4" y="32"/>
                    <a:pt x="14" y="32"/>
                    <a:pt x="14" y="32"/>
                  </a:cubicBezTo>
                  <a:lnTo>
                    <a:pt x="13" y="27"/>
                  </a:lnTo>
                  <a:close/>
                  <a:moveTo>
                    <a:pt x="21" y="27"/>
                  </a:moveTo>
                  <a:cubicBezTo>
                    <a:pt x="26" y="27"/>
                    <a:pt x="26" y="27"/>
                    <a:pt x="26" y="27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1" y="32"/>
                    <a:pt x="21" y="32"/>
                    <a:pt x="21" y="32"/>
                  </a:cubicBezTo>
                  <a:lnTo>
                    <a:pt x="21" y="27"/>
                  </a:lnTo>
                  <a:close/>
                  <a:moveTo>
                    <a:pt x="28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8" y="32"/>
                    <a:pt x="28" y="32"/>
                    <a:pt x="28" y="32"/>
                  </a:cubicBezTo>
                  <a:lnTo>
                    <a:pt x="28" y="27"/>
                  </a:lnTo>
                  <a:close/>
                  <a:moveTo>
                    <a:pt x="36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5" y="32"/>
                    <a:pt x="35" y="32"/>
                    <a:pt x="35" y="32"/>
                  </a:cubicBezTo>
                  <a:lnTo>
                    <a:pt x="36" y="27"/>
                  </a:lnTo>
                  <a:close/>
                  <a:moveTo>
                    <a:pt x="36" y="25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25"/>
                    <a:pt x="42" y="25"/>
                    <a:pt x="42" y="25"/>
                  </a:cubicBezTo>
                  <a:lnTo>
                    <a:pt x="36" y="25"/>
                  </a:lnTo>
                  <a:close/>
                  <a:moveTo>
                    <a:pt x="4" y="13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4" y="13"/>
                  </a:cubicBezTo>
                  <a:close/>
                  <a:moveTo>
                    <a:pt x="42" y="32"/>
                  </a:moveTo>
                  <a:cubicBezTo>
                    <a:pt x="42" y="32"/>
                    <a:pt x="42" y="32"/>
                    <a:pt x="42" y="3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1"/>
                    <a:pt x="43" y="32"/>
                    <a:pt x="42" y="32"/>
                  </a:cubicBezTo>
                  <a:close/>
                  <a:moveTo>
                    <a:pt x="13" y="44"/>
                  </a:moveTo>
                  <a:cubicBezTo>
                    <a:pt x="11" y="44"/>
                    <a:pt x="10" y="46"/>
                    <a:pt x="10" y="48"/>
                  </a:cubicBezTo>
                  <a:cubicBezTo>
                    <a:pt x="10" y="50"/>
                    <a:pt x="11" y="51"/>
                    <a:pt x="13" y="51"/>
                  </a:cubicBezTo>
                  <a:cubicBezTo>
                    <a:pt x="15" y="51"/>
                    <a:pt x="17" y="50"/>
                    <a:pt x="17" y="48"/>
                  </a:cubicBezTo>
                  <a:cubicBezTo>
                    <a:pt x="17" y="46"/>
                    <a:pt x="15" y="44"/>
                    <a:pt x="13" y="44"/>
                  </a:cubicBezTo>
                  <a:close/>
                  <a:moveTo>
                    <a:pt x="13" y="49"/>
                  </a:moveTo>
                  <a:cubicBezTo>
                    <a:pt x="13" y="49"/>
                    <a:pt x="12" y="48"/>
                    <a:pt x="12" y="48"/>
                  </a:cubicBezTo>
                  <a:cubicBezTo>
                    <a:pt x="12" y="47"/>
                    <a:pt x="13" y="46"/>
                    <a:pt x="13" y="46"/>
                  </a:cubicBezTo>
                  <a:cubicBezTo>
                    <a:pt x="14" y="46"/>
                    <a:pt x="15" y="47"/>
                    <a:pt x="15" y="48"/>
                  </a:cubicBezTo>
                  <a:cubicBezTo>
                    <a:pt x="15" y="48"/>
                    <a:pt x="14" y="49"/>
                    <a:pt x="13" y="49"/>
                  </a:cubicBezTo>
                  <a:close/>
                  <a:moveTo>
                    <a:pt x="40" y="44"/>
                  </a:moveTo>
                  <a:cubicBezTo>
                    <a:pt x="38" y="44"/>
                    <a:pt x="37" y="46"/>
                    <a:pt x="37" y="48"/>
                  </a:cubicBezTo>
                  <a:cubicBezTo>
                    <a:pt x="37" y="50"/>
                    <a:pt x="38" y="51"/>
                    <a:pt x="40" y="51"/>
                  </a:cubicBezTo>
                  <a:cubicBezTo>
                    <a:pt x="42" y="51"/>
                    <a:pt x="44" y="50"/>
                    <a:pt x="44" y="48"/>
                  </a:cubicBezTo>
                  <a:cubicBezTo>
                    <a:pt x="44" y="46"/>
                    <a:pt x="42" y="44"/>
                    <a:pt x="40" y="44"/>
                  </a:cubicBezTo>
                  <a:close/>
                  <a:moveTo>
                    <a:pt x="40" y="49"/>
                  </a:moveTo>
                  <a:cubicBezTo>
                    <a:pt x="39" y="49"/>
                    <a:pt x="39" y="48"/>
                    <a:pt x="39" y="48"/>
                  </a:cubicBezTo>
                  <a:cubicBezTo>
                    <a:pt x="39" y="47"/>
                    <a:pt x="39" y="46"/>
                    <a:pt x="40" y="46"/>
                  </a:cubicBezTo>
                  <a:cubicBezTo>
                    <a:pt x="41" y="46"/>
                    <a:pt x="42" y="47"/>
                    <a:pt x="42" y="48"/>
                  </a:cubicBezTo>
                  <a:cubicBezTo>
                    <a:pt x="42" y="48"/>
                    <a:pt x="41" y="49"/>
                    <a:pt x="40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59" name="Freeform 24"/>
            <p:cNvSpPr>
              <a:spLocks noEditPoints="1"/>
            </p:cNvSpPr>
            <p:nvPr/>
          </p:nvSpPr>
          <p:spPr bwMode="auto">
            <a:xfrm>
              <a:off x="7048915" y="1566049"/>
              <a:ext cx="323243" cy="340955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0" name="Freeform 30"/>
            <p:cNvSpPr>
              <a:spLocks noEditPoints="1"/>
            </p:cNvSpPr>
            <p:nvPr/>
          </p:nvSpPr>
          <p:spPr bwMode="auto">
            <a:xfrm>
              <a:off x="5147268" y="5467123"/>
              <a:ext cx="299883" cy="284634"/>
            </a:xfrm>
            <a:custGeom>
              <a:avLst/>
              <a:gdLst>
                <a:gd name="T0" fmla="*/ 75 w 75"/>
                <a:gd name="T1" fmla="*/ 27 h 71"/>
                <a:gd name="T2" fmla="*/ 69 w 75"/>
                <a:gd name="T3" fmla="*/ 14 h 71"/>
                <a:gd name="T4" fmla="*/ 64 w 75"/>
                <a:gd name="T5" fmla="*/ 0 h 71"/>
                <a:gd name="T6" fmla="*/ 5 w 75"/>
                <a:gd name="T7" fmla="*/ 11 h 71"/>
                <a:gd name="T8" fmla="*/ 1 w 75"/>
                <a:gd name="T9" fmla="*/ 26 h 71"/>
                <a:gd name="T10" fmla="*/ 0 w 75"/>
                <a:gd name="T11" fmla="*/ 31 h 71"/>
                <a:gd name="T12" fmla="*/ 1 w 75"/>
                <a:gd name="T13" fmla="*/ 65 h 71"/>
                <a:gd name="T14" fmla="*/ 70 w 75"/>
                <a:gd name="T15" fmla="*/ 71 h 71"/>
                <a:gd name="T16" fmla="*/ 70 w 75"/>
                <a:gd name="T17" fmla="*/ 61 h 71"/>
                <a:gd name="T18" fmla="*/ 4 w 75"/>
                <a:gd name="T19" fmla="*/ 26 h 71"/>
                <a:gd name="T20" fmla="*/ 71 w 75"/>
                <a:gd name="T21" fmla="*/ 26 h 71"/>
                <a:gd name="T22" fmla="*/ 58 w 75"/>
                <a:gd name="T23" fmla="*/ 33 h 71"/>
                <a:gd name="T24" fmla="*/ 54 w 75"/>
                <a:gd name="T25" fmla="*/ 28 h 71"/>
                <a:gd name="T26" fmla="*/ 52 w 75"/>
                <a:gd name="T27" fmla="*/ 31 h 71"/>
                <a:gd name="T28" fmla="*/ 44 w 75"/>
                <a:gd name="T29" fmla="*/ 31 h 71"/>
                <a:gd name="T30" fmla="*/ 52 w 75"/>
                <a:gd name="T31" fmla="*/ 31 h 71"/>
                <a:gd name="T32" fmla="*/ 37 w 75"/>
                <a:gd name="T33" fmla="*/ 33 h 71"/>
                <a:gd name="T34" fmla="*/ 42 w 75"/>
                <a:gd name="T35" fmla="*/ 28 h 71"/>
                <a:gd name="T36" fmla="*/ 28 w 75"/>
                <a:gd name="T37" fmla="*/ 33 h 71"/>
                <a:gd name="T38" fmla="*/ 23 w 75"/>
                <a:gd name="T39" fmla="*/ 28 h 71"/>
                <a:gd name="T40" fmla="*/ 21 w 75"/>
                <a:gd name="T41" fmla="*/ 28 h 71"/>
                <a:gd name="T42" fmla="*/ 17 w 75"/>
                <a:gd name="T43" fmla="*/ 33 h 71"/>
                <a:gd name="T44" fmla="*/ 21 w 75"/>
                <a:gd name="T45" fmla="*/ 28 h 71"/>
                <a:gd name="T46" fmla="*/ 18 w 75"/>
                <a:gd name="T47" fmla="*/ 35 h 71"/>
                <a:gd name="T48" fmla="*/ 28 w 75"/>
                <a:gd name="T49" fmla="*/ 35 h 71"/>
                <a:gd name="T50" fmla="*/ 38 w 75"/>
                <a:gd name="T51" fmla="*/ 35 h 71"/>
                <a:gd name="T52" fmla="*/ 48 w 75"/>
                <a:gd name="T53" fmla="*/ 35 h 71"/>
                <a:gd name="T54" fmla="*/ 58 w 75"/>
                <a:gd name="T55" fmla="*/ 35 h 71"/>
                <a:gd name="T56" fmla="*/ 67 w 75"/>
                <a:gd name="T57" fmla="*/ 62 h 71"/>
                <a:gd name="T58" fmla="*/ 29 w 75"/>
                <a:gd name="T59" fmla="*/ 40 h 71"/>
                <a:gd name="T60" fmla="*/ 13 w 75"/>
                <a:gd name="T61" fmla="*/ 62 h 71"/>
                <a:gd name="T62" fmla="*/ 12 w 75"/>
                <a:gd name="T63" fmla="*/ 33 h 71"/>
                <a:gd name="T64" fmla="*/ 28 w 75"/>
                <a:gd name="T65" fmla="*/ 42 h 71"/>
                <a:gd name="T66" fmla="*/ 68 w 75"/>
                <a:gd name="T67" fmla="*/ 33 h 71"/>
                <a:gd name="T68" fmla="*/ 64 w 75"/>
                <a:gd name="T69" fmla="*/ 28 h 71"/>
                <a:gd name="T70" fmla="*/ 68 w 75"/>
                <a:gd name="T71" fmla="*/ 33 h 71"/>
                <a:gd name="T72" fmla="*/ 11 w 75"/>
                <a:gd name="T73" fmla="*/ 14 h 71"/>
                <a:gd name="T74" fmla="*/ 11 w 75"/>
                <a:gd name="T75" fmla="*/ 3 h 71"/>
                <a:gd name="T76" fmla="*/ 67 w 75"/>
                <a:gd name="T77" fmla="*/ 11 h 71"/>
                <a:gd name="T78" fmla="*/ 11 w 75"/>
                <a:gd name="T79" fmla="*/ 31 h 71"/>
                <a:gd name="T80" fmla="*/ 3 w 75"/>
                <a:gd name="T81" fmla="*/ 31 h 71"/>
                <a:gd name="T82" fmla="*/ 4 w 75"/>
                <a:gd name="T83" fmla="*/ 65 h 71"/>
                <a:gd name="T84" fmla="*/ 29 w 75"/>
                <a:gd name="T85" fmla="*/ 64 h 71"/>
                <a:gd name="T86" fmla="*/ 71 w 75"/>
                <a:gd name="T87" fmla="*/ 67 h 71"/>
                <a:gd name="T88" fmla="*/ 4 w 75"/>
                <a:gd name="T89" fmla="*/ 67 h 71"/>
                <a:gd name="T90" fmla="*/ 62 w 75"/>
                <a:gd name="T91" fmla="*/ 56 h 71"/>
                <a:gd name="T92" fmla="*/ 39 w 75"/>
                <a:gd name="T93" fmla="*/ 40 h 71"/>
                <a:gd name="T94" fmla="*/ 39 w 75"/>
                <a:gd name="T95" fmla="*/ 57 h 71"/>
                <a:gd name="T96" fmla="*/ 60 w 75"/>
                <a:gd name="T97" fmla="*/ 5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71">
                  <a:moveTo>
                    <a:pt x="75" y="31"/>
                  </a:moveTo>
                  <a:cubicBezTo>
                    <a:pt x="75" y="28"/>
                    <a:pt x="75" y="28"/>
                    <a:pt x="75" y="28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7"/>
                    <a:pt x="75" y="26"/>
                    <a:pt x="75" y="26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4"/>
                    <a:pt x="69" y="14"/>
                    <a:pt x="69" y="14"/>
                  </a:cubicBezTo>
                  <a:cubicBezTo>
                    <a:pt x="70" y="13"/>
                    <a:pt x="70" y="12"/>
                    <a:pt x="70" y="11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0" y="2"/>
                    <a:pt x="67" y="0"/>
                    <a:pt x="6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5" y="2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3"/>
                    <a:pt x="6" y="14"/>
                  </a:cubicBezTo>
                  <a:cubicBezTo>
                    <a:pt x="6" y="14"/>
                    <a:pt x="6" y="14"/>
                    <a:pt x="5" y="14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6"/>
                    <a:pt x="0" y="27"/>
                    <a:pt x="0" y="27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6"/>
                    <a:pt x="5" y="36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1" y="63"/>
                    <a:pt x="1" y="65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9"/>
                    <a:pt x="3" y="71"/>
                    <a:pt x="6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2" y="71"/>
                    <a:pt x="74" y="69"/>
                    <a:pt x="74" y="67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3"/>
                    <a:pt x="72" y="61"/>
                    <a:pt x="70" y="61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3" y="36"/>
                    <a:pt x="75" y="33"/>
                    <a:pt x="75" y="31"/>
                  </a:cubicBezTo>
                  <a:close/>
                  <a:moveTo>
                    <a:pt x="4" y="2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71" y="26"/>
                    <a:pt x="71" y="26"/>
                    <a:pt x="71" y="26"/>
                  </a:cubicBezTo>
                  <a:lnTo>
                    <a:pt x="4" y="26"/>
                  </a:lnTo>
                  <a:close/>
                  <a:moveTo>
                    <a:pt x="62" y="31"/>
                  </a:moveTo>
                  <a:cubicBezTo>
                    <a:pt x="62" y="32"/>
                    <a:pt x="60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5" y="33"/>
                    <a:pt x="54" y="32"/>
                    <a:pt x="54" y="31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62" y="28"/>
                    <a:pt x="62" y="28"/>
                    <a:pt x="62" y="28"/>
                  </a:cubicBezTo>
                  <a:lnTo>
                    <a:pt x="62" y="31"/>
                  </a:lnTo>
                  <a:close/>
                  <a:moveTo>
                    <a:pt x="52" y="31"/>
                  </a:moveTo>
                  <a:cubicBezTo>
                    <a:pt x="52" y="32"/>
                    <a:pt x="50" y="33"/>
                    <a:pt x="48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5" y="33"/>
                    <a:pt x="44" y="32"/>
                    <a:pt x="44" y="31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52" y="28"/>
                    <a:pt x="52" y="28"/>
                    <a:pt x="52" y="28"/>
                  </a:cubicBezTo>
                  <a:lnTo>
                    <a:pt x="52" y="31"/>
                  </a:lnTo>
                  <a:close/>
                  <a:moveTo>
                    <a:pt x="42" y="31"/>
                  </a:moveTo>
                  <a:cubicBezTo>
                    <a:pt x="42" y="32"/>
                    <a:pt x="40" y="33"/>
                    <a:pt x="38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5" y="33"/>
                    <a:pt x="34" y="32"/>
                    <a:pt x="34" y="31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42" y="28"/>
                    <a:pt x="42" y="28"/>
                    <a:pt x="42" y="28"/>
                  </a:cubicBezTo>
                  <a:lnTo>
                    <a:pt x="42" y="31"/>
                  </a:lnTo>
                  <a:close/>
                  <a:moveTo>
                    <a:pt x="32" y="31"/>
                  </a:moveTo>
                  <a:cubicBezTo>
                    <a:pt x="32" y="32"/>
                    <a:pt x="30" y="33"/>
                    <a:pt x="28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5" y="33"/>
                    <a:pt x="23" y="32"/>
                    <a:pt x="23" y="31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32" y="28"/>
                    <a:pt x="32" y="28"/>
                    <a:pt x="32" y="28"/>
                  </a:cubicBezTo>
                  <a:lnTo>
                    <a:pt x="32" y="31"/>
                  </a:lnTo>
                  <a:close/>
                  <a:moveTo>
                    <a:pt x="21" y="28"/>
                  </a:move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0" y="33"/>
                    <a:pt x="18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5" y="33"/>
                    <a:pt x="13" y="32"/>
                    <a:pt x="13" y="31"/>
                  </a:cubicBezTo>
                  <a:cubicBezTo>
                    <a:pt x="13" y="28"/>
                    <a:pt x="13" y="28"/>
                    <a:pt x="13" y="28"/>
                  </a:cubicBezTo>
                  <a:lnTo>
                    <a:pt x="21" y="28"/>
                  </a:lnTo>
                  <a:close/>
                  <a:moveTo>
                    <a:pt x="12" y="33"/>
                  </a:moveTo>
                  <a:cubicBezTo>
                    <a:pt x="13" y="35"/>
                    <a:pt x="15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3" y="35"/>
                    <a:pt x="25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2" y="35"/>
                    <a:pt x="33" y="33"/>
                  </a:cubicBezTo>
                  <a:cubicBezTo>
                    <a:pt x="34" y="35"/>
                    <a:pt x="35" y="35"/>
                    <a:pt x="37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5"/>
                    <a:pt x="42" y="35"/>
                    <a:pt x="43" y="33"/>
                  </a:cubicBezTo>
                  <a:cubicBezTo>
                    <a:pt x="44" y="35"/>
                    <a:pt x="45" y="35"/>
                    <a:pt x="47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50" y="35"/>
                    <a:pt x="52" y="35"/>
                    <a:pt x="53" y="33"/>
                  </a:cubicBezTo>
                  <a:cubicBezTo>
                    <a:pt x="54" y="35"/>
                    <a:pt x="55" y="35"/>
                    <a:pt x="57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60" y="35"/>
                    <a:pt x="62" y="35"/>
                    <a:pt x="63" y="33"/>
                  </a:cubicBezTo>
                  <a:cubicBezTo>
                    <a:pt x="64" y="35"/>
                    <a:pt x="65" y="35"/>
                    <a:pt x="67" y="3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0"/>
                    <a:pt x="30" y="40"/>
                    <a:pt x="2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3" y="40"/>
                    <a:pt x="13" y="40"/>
                    <a:pt x="13" y="4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0" y="35"/>
                    <a:pt x="11" y="35"/>
                    <a:pt x="12" y="33"/>
                  </a:cubicBezTo>
                  <a:close/>
                  <a:moveTo>
                    <a:pt x="15" y="62"/>
                  </a:moveTo>
                  <a:cubicBezTo>
                    <a:pt x="15" y="42"/>
                    <a:pt x="15" y="42"/>
                    <a:pt x="15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62"/>
                    <a:pt x="28" y="62"/>
                    <a:pt x="28" y="62"/>
                  </a:cubicBezTo>
                  <a:lnTo>
                    <a:pt x="15" y="62"/>
                  </a:lnTo>
                  <a:close/>
                  <a:moveTo>
                    <a:pt x="68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5" y="33"/>
                    <a:pt x="64" y="32"/>
                    <a:pt x="64" y="31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2"/>
                    <a:pt x="70" y="33"/>
                    <a:pt x="68" y="33"/>
                  </a:cubicBezTo>
                  <a:close/>
                  <a:moveTo>
                    <a:pt x="67" y="11"/>
                  </a:moveTo>
                  <a:cubicBezTo>
                    <a:pt x="67" y="13"/>
                    <a:pt x="66" y="14"/>
                    <a:pt x="64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4"/>
                    <a:pt x="8" y="13"/>
                    <a:pt x="8" y="1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6" y="3"/>
                    <a:pt x="67" y="4"/>
                    <a:pt x="67" y="5"/>
                  </a:cubicBezTo>
                  <a:lnTo>
                    <a:pt x="67" y="11"/>
                  </a:lnTo>
                  <a:close/>
                  <a:moveTo>
                    <a:pt x="3" y="28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0" y="33"/>
                    <a:pt x="8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5" y="33"/>
                    <a:pt x="3" y="32"/>
                    <a:pt x="3" y="31"/>
                  </a:cubicBezTo>
                  <a:lnTo>
                    <a:pt x="3" y="28"/>
                  </a:lnTo>
                  <a:close/>
                  <a:moveTo>
                    <a:pt x="4" y="67"/>
                  </a:moveTo>
                  <a:cubicBezTo>
                    <a:pt x="4" y="65"/>
                    <a:pt x="4" y="65"/>
                    <a:pt x="4" y="65"/>
                  </a:cubicBezTo>
                  <a:cubicBezTo>
                    <a:pt x="4" y="65"/>
                    <a:pt x="5" y="64"/>
                    <a:pt x="6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1" y="65"/>
                    <a:pt x="71" y="65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8"/>
                    <a:pt x="70" y="68"/>
                    <a:pt x="70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5" y="68"/>
                    <a:pt x="4" y="68"/>
                    <a:pt x="4" y="67"/>
                  </a:cubicBezTo>
                  <a:close/>
                  <a:moveTo>
                    <a:pt x="39" y="57"/>
                  </a:moveTo>
                  <a:cubicBezTo>
                    <a:pt x="61" y="57"/>
                    <a:pt x="61" y="57"/>
                    <a:pt x="61" y="57"/>
                  </a:cubicBezTo>
                  <a:cubicBezTo>
                    <a:pt x="62" y="57"/>
                    <a:pt x="62" y="56"/>
                    <a:pt x="62" y="56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2" y="40"/>
                    <a:pt x="62" y="40"/>
                    <a:pt x="61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1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6"/>
                    <a:pt x="38" y="57"/>
                    <a:pt x="39" y="57"/>
                  </a:cubicBezTo>
                  <a:close/>
                  <a:moveTo>
                    <a:pt x="40" y="42"/>
                  </a:moveTo>
                  <a:cubicBezTo>
                    <a:pt x="60" y="42"/>
                    <a:pt x="60" y="42"/>
                    <a:pt x="60" y="42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40" y="55"/>
                    <a:pt x="40" y="55"/>
                    <a:pt x="40" y="55"/>
                  </a:cubicBezTo>
                  <a:lnTo>
                    <a:pt x="40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1" name="Freeform 32"/>
            <p:cNvSpPr>
              <a:spLocks noEditPoints="1"/>
            </p:cNvSpPr>
            <p:nvPr/>
          </p:nvSpPr>
          <p:spPr bwMode="auto">
            <a:xfrm>
              <a:off x="6843052" y="5474730"/>
              <a:ext cx="311167" cy="347437"/>
            </a:xfrm>
            <a:custGeom>
              <a:avLst/>
              <a:gdLst>
                <a:gd name="T0" fmla="*/ 55 w 69"/>
                <a:gd name="T1" fmla="*/ 0 h 77"/>
                <a:gd name="T2" fmla="*/ 45 w 69"/>
                <a:gd name="T3" fmla="*/ 5 h 77"/>
                <a:gd name="T4" fmla="*/ 31 w 69"/>
                <a:gd name="T5" fmla="*/ 7 h 77"/>
                <a:gd name="T6" fmla="*/ 24 w 69"/>
                <a:gd name="T7" fmla="*/ 7 h 77"/>
                <a:gd name="T8" fmla="*/ 10 w 69"/>
                <a:gd name="T9" fmla="*/ 5 h 77"/>
                <a:gd name="T10" fmla="*/ 0 w 69"/>
                <a:gd name="T11" fmla="*/ 69 h 77"/>
                <a:gd name="T12" fmla="*/ 69 w 69"/>
                <a:gd name="T13" fmla="*/ 14 h 77"/>
                <a:gd name="T14" fmla="*/ 10 w 69"/>
                <a:gd name="T15" fmla="*/ 13 h 77"/>
                <a:gd name="T16" fmla="*/ 24 w 69"/>
                <a:gd name="T17" fmla="*/ 10 h 77"/>
                <a:gd name="T18" fmla="*/ 31 w 69"/>
                <a:gd name="T19" fmla="*/ 10 h 77"/>
                <a:gd name="T20" fmla="*/ 45 w 69"/>
                <a:gd name="T21" fmla="*/ 13 h 77"/>
                <a:gd name="T22" fmla="*/ 55 w 69"/>
                <a:gd name="T23" fmla="*/ 17 h 77"/>
                <a:gd name="T24" fmla="*/ 66 w 69"/>
                <a:gd name="T25" fmla="*/ 14 h 77"/>
                <a:gd name="T26" fmla="*/ 7 w 69"/>
                <a:gd name="T27" fmla="*/ 10 h 77"/>
                <a:gd name="T28" fmla="*/ 61 w 69"/>
                <a:gd name="T29" fmla="*/ 74 h 77"/>
                <a:gd name="T30" fmla="*/ 34 w 69"/>
                <a:gd name="T31" fmla="*/ 39 h 77"/>
                <a:gd name="T32" fmla="*/ 34 w 69"/>
                <a:gd name="T33" fmla="*/ 39 h 77"/>
                <a:gd name="T34" fmla="*/ 33 w 69"/>
                <a:gd name="T35" fmla="*/ 36 h 77"/>
                <a:gd name="T36" fmla="*/ 44 w 69"/>
                <a:gd name="T37" fmla="*/ 33 h 77"/>
                <a:gd name="T38" fmla="*/ 45 w 69"/>
                <a:gd name="T39" fmla="*/ 36 h 77"/>
                <a:gd name="T40" fmla="*/ 54 w 69"/>
                <a:gd name="T41" fmla="*/ 39 h 77"/>
                <a:gd name="T42" fmla="*/ 54 w 69"/>
                <a:gd name="T43" fmla="*/ 39 h 77"/>
                <a:gd name="T44" fmla="*/ 53 w 69"/>
                <a:gd name="T45" fmla="*/ 36 h 77"/>
                <a:gd name="T46" fmla="*/ 14 w 69"/>
                <a:gd name="T47" fmla="*/ 43 h 77"/>
                <a:gd name="T48" fmla="*/ 15 w 69"/>
                <a:gd name="T49" fmla="*/ 46 h 77"/>
                <a:gd name="T50" fmla="*/ 24 w 69"/>
                <a:gd name="T51" fmla="*/ 49 h 77"/>
                <a:gd name="T52" fmla="*/ 24 w 69"/>
                <a:gd name="T53" fmla="*/ 49 h 77"/>
                <a:gd name="T54" fmla="*/ 23 w 69"/>
                <a:gd name="T55" fmla="*/ 46 h 77"/>
                <a:gd name="T56" fmla="*/ 34 w 69"/>
                <a:gd name="T57" fmla="*/ 43 h 77"/>
                <a:gd name="T58" fmla="*/ 35 w 69"/>
                <a:gd name="T59" fmla="*/ 46 h 77"/>
                <a:gd name="T60" fmla="*/ 44 w 69"/>
                <a:gd name="T61" fmla="*/ 49 h 77"/>
                <a:gd name="T62" fmla="*/ 44 w 69"/>
                <a:gd name="T63" fmla="*/ 49 h 77"/>
                <a:gd name="T64" fmla="*/ 43 w 69"/>
                <a:gd name="T65" fmla="*/ 46 h 77"/>
                <a:gd name="T66" fmla="*/ 54 w 69"/>
                <a:gd name="T67" fmla="*/ 43 h 77"/>
                <a:gd name="T68" fmla="*/ 55 w 69"/>
                <a:gd name="T69" fmla="*/ 46 h 77"/>
                <a:gd name="T70" fmla="*/ 14 w 69"/>
                <a:gd name="T71" fmla="*/ 59 h 77"/>
                <a:gd name="T72" fmla="*/ 14 w 69"/>
                <a:gd name="T73" fmla="*/ 59 h 77"/>
                <a:gd name="T74" fmla="*/ 13 w 69"/>
                <a:gd name="T75" fmla="*/ 56 h 77"/>
                <a:gd name="T76" fmla="*/ 24 w 69"/>
                <a:gd name="T77" fmla="*/ 53 h 77"/>
                <a:gd name="T78" fmla="*/ 25 w 69"/>
                <a:gd name="T79" fmla="*/ 56 h 77"/>
                <a:gd name="T80" fmla="*/ 34 w 69"/>
                <a:gd name="T81" fmla="*/ 59 h 77"/>
                <a:gd name="T82" fmla="*/ 34 w 69"/>
                <a:gd name="T83" fmla="*/ 59 h 77"/>
                <a:gd name="T84" fmla="*/ 33 w 69"/>
                <a:gd name="T85" fmla="*/ 56 h 77"/>
                <a:gd name="T86" fmla="*/ 44 w 69"/>
                <a:gd name="T87" fmla="*/ 53 h 77"/>
                <a:gd name="T88" fmla="*/ 45 w 69"/>
                <a:gd name="T89" fmla="*/ 56 h 77"/>
                <a:gd name="T90" fmla="*/ 54 w 69"/>
                <a:gd name="T91" fmla="*/ 59 h 77"/>
                <a:gd name="T92" fmla="*/ 54 w 69"/>
                <a:gd name="T93" fmla="*/ 59 h 77"/>
                <a:gd name="T94" fmla="*/ 53 w 69"/>
                <a:gd name="T95" fmla="*/ 56 h 77"/>
                <a:gd name="T96" fmla="*/ 14 w 69"/>
                <a:gd name="T97" fmla="*/ 63 h 77"/>
                <a:gd name="T98" fmla="*/ 15 w 69"/>
                <a:gd name="T99" fmla="*/ 65 h 77"/>
                <a:gd name="T100" fmla="*/ 24 w 69"/>
                <a:gd name="T101" fmla="*/ 68 h 77"/>
                <a:gd name="T102" fmla="*/ 24 w 69"/>
                <a:gd name="T103" fmla="*/ 68 h 77"/>
                <a:gd name="T104" fmla="*/ 23 w 69"/>
                <a:gd name="T105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9" h="77">
                  <a:moveTo>
                    <a:pt x="61" y="7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"/>
                    <a:pt x="57" y="0"/>
                    <a:pt x="55" y="0"/>
                  </a:cubicBezTo>
                  <a:cubicBezTo>
                    <a:pt x="53" y="0"/>
                    <a:pt x="51" y="2"/>
                    <a:pt x="51" y="5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39" y="0"/>
                    <a:pt x="37" y="2"/>
                    <a:pt x="37" y="5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7" y="0"/>
                  </a:cubicBezTo>
                  <a:cubicBezTo>
                    <a:pt x="25" y="0"/>
                    <a:pt x="24" y="2"/>
                    <a:pt x="24" y="5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2"/>
                    <a:pt x="16" y="0"/>
                    <a:pt x="14" y="0"/>
                  </a:cubicBezTo>
                  <a:cubicBezTo>
                    <a:pt x="11" y="0"/>
                    <a:pt x="10" y="2"/>
                    <a:pt x="10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0" y="10"/>
                    <a:pt x="0" y="14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4"/>
                    <a:pt x="3" y="77"/>
                    <a:pt x="7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5" y="77"/>
                    <a:pt x="69" y="74"/>
                    <a:pt x="69" y="69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9" y="10"/>
                    <a:pt x="65" y="7"/>
                    <a:pt x="61" y="7"/>
                  </a:cubicBezTo>
                  <a:close/>
                  <a:moveTo>
                    <a:pt x="7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5"/>
                    <a:pt x="11" y="17"/>
                    <a:pt x="14" y="17"/>
                  </a:cubicBezTo>
                  <a:cubicBezTo>
                    <a:pt x="16" y="17"/>
                    <a:pt x="17" y="15"/>
                    <a:pt x="17" y="13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5"/>
                    <a:pt x="25" y="17"/>
                    <a:pt x="27" y="17"/>
                  </a:cubicBezTo>
                  <a:cubicBezTo>
                    <a:pt x="29" y="17"/>
                    <a:pt x="31" y="15"/>
                    <a:pt x="31" y="1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5"/>
                    <a:pt x="39" y="17"/>
                    <a:pt x="41" y="17"/>
                  </a:cubicBezTo>
                  <a:cubicBezTo>
                    <a:pt x="43" y="17"/>
                    <a:pt x="45" y="15"/>
                    <a:pt x="45" y="13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5"/>
                    <a:pt x="53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4" y="10"/>
                    <a:pt x="66" y="12"/>
                    <a:pt x="66" y="14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5" y="10"/>
                    <a:pt x="7" y="10"/>
                  </a:cubicBezTo>
                  <a:close/>
                  <a:moveTo>
                    <a:pt x="3" y="28"/>
                  </a:moveTo>
                  <a:cubicBezTo>
                    <a:pt x="66" y="28"/>
                    <a:pt x="66" y="28"/>
                    <a:pt x="66" y="28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2"/>
                    <a:pt x="64" y="74"/>
                    <a:pt x="61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5" y="74"/>
                    <a:pt x="3" y="72"/>
                    <a:pt x="3" y="69"/>
                  </a:cubicBezTo>
                  <a:lnTo>
                    <a:pt x="3" y="28"/>
                  </a:lnTo>
                  <a:close/>
                  <a:moveTo>
                    <a:pt x="34" y="39"/>
                  </a:moveTo>
                  <a:cubicBezTo>
                    <a:pt x="36" y="39"/>
                    <a:pt x="37" y="38"/>
                    <a:pt x="37" y="36"/>
                  </a:cubicBezTo>
                  <a:cubicBezTo>
                    <a:pt x="37" y="34"/>
                    <a:pt x="36" y="33"/>
                    <a:pt x="34" y="33"/>
                  </a:cubicBezTo>
                  <a:cubicBezTo>
                    <a:pt x="33" y="33"/>
                    <a:pt x="31" y="34"/>
                    <a:pt x="31" y="36"/>
                  </a:cubicBezTo>
                  <a:cubicBezTo>
                    <a:pt x="31" y="38"/>
                    <a:pt x="33" y="39"/>
                    <a:pt x="34" y="39"/>
                  </a:cubicBezTo>
                  <a:close/>
                  <a:moveTo>
                    <a:pt x="34" y="35"/>
                  </a:moveTo>
                  <a:cubicBezTo>
                    <a:pt x="35" y="35"/>
                    <a:pt x="35" y="36"/>
                    <a:pt x="35" y="36"/>
                  </a:cubicBezTo>
                  <a:cubicBezTo>
                    <a:pt x="35" y="36"/>
                    <a:pt x="35" y="37"/>
                    <a:pt x="34" y="37"/>
                  </a:cubicBezTo>
                  <a:cubicBezTo>
                    <a:pt x="34" y="37"/>
                    <a:pt x="33" y="36"/>
                    <a:pt x="33" y="36"/>
                  </a:cubicBezTo>
                  <a:cubicBezTo>
                    <a:pt x="33" y="36"/>
                    <a:pt x="34" y="35"/>
                    <a:pt x="34" y="35"/>
                  </a:cubicBezTo>
                  <a:close/>
                  <a:moveTo>
                    <a:pt x="44" y="39"/>
                  </a:moveTo>
                  <a:cubicBezTo>
                    <a:pt x="46" y="39"/>
                    <a:pt x="47" y="38"/>
                    <a:pt x="47" y="36"/>
                  </a:cubicBezTo>
                  <a:cubicBezTo>
                    <a:pt x="47" y="34"/>
                    <a:pt x="46" y="33"/>
                    <a:pt x="44" y="33"/>
                  </a:cubicBezTo>
                  <a:cubicBezTo>
                    <a:pt x="43" y="33"/>
                    <a:pt x="41" y="34"/>
                    <a:pt x="41" y="36"/>
                  </a:cubicBezTo>
                  <a:cubicBezTo>
                    <a:pt x="41" y="38"/>
                    <a:pt x="43" y="39"/>
                    <a:pt x="44" y="39"/>
                  </a:cubicBezTo>
                  <a:close/>
                  <a:moveTo>
                    <a:pt x="44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45" y="36"/>
                    <a:pt x="45" y="37"/>
                    <a:pt x="44" y="37"/>
                  </a:cubicBezTo>
                  <a:cubicBezTo>
                    <a:pt x="44" y="37"/>
                    <a:pt x="43" y="36"/>
                    <a:pt x="43" y="36"/>
                  </a:cubicBezTo>
                  <a:cubicBezTo>
                    <a:pt x="43" y="36"/>
                    <a:pt x="44" y="35"/>
                    <a:pt x="44" y="35"/>
                  </a:cubicBezTo>
                  <a:close/>
                  <a:moveTo>
                    <a:pt x="54" y="39"/>
                  </a:moveTo>
                  <a:cubicBezTo>
                    <a:pt x="56" y="39"/>
                    <a:pt x="57" y="38"/>
                    <a:pt x="57" y="36"/>
                  </a:cubicBezTo>
                  <a:cubicBezTo>
                    <a:pt x="57" y="34"/>
                    <a:pt x="56" y="33"/>
                    <a:pt x="54" y="33"/>
                  </a:cubicBezTo>
                  <a:cubicBezTo>
                    <a:pt x="52" y="33"/>
                    <a:pt x="51" y="34"/>
                    <a:pt x="51" y="36"/>
                  </a:cubicBezTo>
                  <a:cubicBezTo>
                    <a:pt x="51" y="38"/>
                    <a:pt x="52" y="39"/>
                    <a:pt x="54" y="39"/>
                  </a:cubicBezTo>
                  <a:close/>
                  <a:moveTo>
                    <a:pt x="54" y="35"/>
                  </a:moveTo>
                  <a:cubicBezTo>
                    <a:pt x="55" y="35"/>
                    <a:pt x="55" y="36"/>
                    <a:pt x="55" y="36"/>
                  </a:cubicBezTo>
                  <a:cubicBezTo>
                    <a:pt x="55" y="36"/>
                    <a:pt x="55" y="37"/>
                    <a:pt x="54" y="37"/>
                  </a:cubicBezTo>
                  <a:cubicBezTo>
                    <a:pt x="54" y="37"/>
                    <a:pt x="53" y="36"/>
                    <a:pt x="53" y="36"/>
                  </a:cubicBezTo>
                  <a:cubicBezTo>
                    <a:pt x="53" y="36"/>
                    <a:pt x="54" y="35"/>
                    <a:pt x="54" y="35"/>
                  </a:cubicBezTo>
                  <a:close/>
                  <a:moveTo>
                    <a:pt x="14" y="49"/>
                  </a:moveTo>
                  <a:cubicBezTo>
                    <a:pt x="16" y="49"/>
                    <a:pt x="17" y="47"/>
                    <a:pt x="17" y="46"/>
                  </a:cubicBezTo>
                  <a:cubicBezTo>
                    <a:pt x="17" y="44"/>
                    <a:pt x="16" y="43"/>
                    <a:pt x="14" y="43"/>
                  </a:cubicBezTo>
                  <a:cubicBezTo>
                    <a:pt x="13" y="43"/>
                    <a:pt x="11" y="44"/>
                    <a:pt x="11" y="46"/>
                  </a:cubicBezTo>
                  <a:cubicBezTo>
                    <a:pt x="11" y="47"/>
                    <a:pt x="13" y="49"/>
                    <a:pt x="14" y="49"/>
                  </a:cubicBezTo>
                  <a:close/>
                  <a:moveTo>
                    <a:pt x="14" y="45"/>
                  </a:moveTo>
                  <a:cubicBezTo>
                    <a:pt x="15" y="45"/>
                    <a:pt x="15" y="45"/>
                    <a:pt x="15" y="46"/>
                  </a:cubicBezTo>
                  <a:cubicBezTo>
                    <a:pt x="15" y="46"/>
                    <a:pt x="15" y="47"/>
                    <a:pt x="14" y="47"/>
                  </a:cubicBezTo>
                  <a:cubicBezTo>
                    <a:pt x="14" y="47"/>
                    <a:pt x="13" y="46"/>
                    <a:pt x="13" y="46"/>
                  </a:cubicBezTo>
                  <a:cubicBezTo>
                    <a:pt x="13" y="45"/>
                    <a:pt x="14" y="45"/>
                    <a:pt x="14" y="45"/>
                  </a:cubicBezTo>
                  <a:close/>
                  <a:moveTo>
                    <a:pt x="24" y="49"/>
                  </a:moveTo>
                  <a:cubicBezTo>
                    <a:pt x="26" y="49"/>
                    <a:pt x="27" y="47"/>
                    <a:pt x="27" y="46"/>
                  </a:cubicBezTo>
                  <a:cubicBezTo>
                    <a:pt x="27" y="44"/>
                    <a:pt x="26" y="43"/>
                    <a:pt x="24" y="43"/>
                  </a:cubicBezTo>
                  <a:cubicBezTo>
                    <a:pt x="23" y="43"/>
                    <a:pt x="21" y="44"/>
                    <a:pt x="21" y="46"/>
                  </a:cubicBezTo>
                  <a:cubicBezTo>
                    <a:pt x="21" y="47"/>
                    <a:pt x="23" y="49"/>
                    <a:pt x="24" y="49"/>
                  </a:cubicBezTo>
                  <a:close/>
                  <a:moveTo>
                    <a:pt x="24" y="45"/>
                  </a:moveTo>
                  <a:cubicBezTo>
                    <a:pt x="25" y="45"/>
                    <a:pt x="25" y="45"/>
                    <a:pt x="25" y="46"/>
                  </a:cubicBezTo>
                  <a:cubicBezTo>
                    <a:pt x="25" y="46"/>
                    <a:pt x="25" y="47"/>
                    <a:pt x="24" y="47"/>
                  </a:cubicBezTo>
                  <a:cubicBezTo>
                    <a:pt x="24" y="47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lose/>
                  <a:moveTo>
                    <a:pt x="34" y="49"/>
                  </a:moveTo>
                  <a:cubicBezTo>
                    <a:pt x="36" y="49"/>
                    <a:pt x="37" y="47"/>
                    <a:pt x="37" y="46"/>
                  </a:cubicBezTo>
                  <a:cubicBezTo>
                    <a:pt x="37" y="44"/>
                    <a:pt x="36" y="43"/>
                    <a:pt x="34" y="43"/>
                  </a:cubicBezTo>
                  <a:cubicBezTo>
                    <a:pt x="33" y="43"/>
                    <a:pt x="31" y="44"/>
                    <a:pt x="31" y="46"/>
                  </a:cubicBezTo>
                  <a:cubicBezTo>
                    <a:pt x="31" y="47"/>
                    <a:pt x="33" y="49"/>
                    <a:pt x="34" y="49"/>
                  </a:cubicBezTo>
                  <a:close/>
                  <a:moveTo>
                    <a:pt x="34" y="45"/>
                  </a:moveTo>
                  <a:cubicBezTo>
                    <a:pt x="35" y="45"/>
                    <a:pt x="35" y="45"/>
                    <a:pt x="35" y="46"/>
                  </a:cubicBezTo>
                  <a:cubicBezTo>
                    <a:pt x="35" y="46"/>
                    <a:pt x="35" y="47"/>
                    <a:pt x="34" y="47"/>
                  </a:cubicBezTo>
                  <a:cubicBezTo>
                    <a:pt x="34" y="47"/>
                    <a:pt x="33" y="46"/>
                    <a:pt x="33" y="46"/>
                  </a:cubicBezTo>
                  <a:cubicBezTo>
                    <a:pt x="33" y="45"/>
                    <a:pt x="34" y="45"/>
                    <a:pt x="34" y="45"/>
                  </a:cubicBezTo>
                  <a:close/>
                  <a:moveTo>
                    <a:pt x="44" y="49"/>
                  </a:moveTo>
                  <a:cubicBezTo>
                    <a:pt x="46" y="49"/>
                    <a:pt x="47" y="47"/>
                    <a:pt x="47" y="46"/>
                  </a:cubicBezTo>
                  <a:cubicBezTo>
                    <a:pt x="47" y="44"/>
                    <a:pt x="46" y="43"/>
                    <a:pt x="44" y="43"/>
                  </a:cubicBezTo>
                  <a:cubicBezTo>
                    <a:pt x="43" y="43"/>
                    <a:pt x="41" y="44"/>
                    <a:pt x="41" y="46"/>
                  </a:cubicBezTo>
                  <a:cubicBezTo>
                    <a:pt x="41" y="47"/>
                    <a:pt x="43" y="49"/>
                    <a:pt x="44" y="49"/>
                  </a:cubicBezTo>
                  <a:close/>
                  <a:moveTo>
                    <a:pt x="44" y="45"/>
                  </a:moveTo>
                  <a:cubicBezTo>
                    <a:pt x="45" y="45"/>
                    <a:pt x="45" y="45"/>
                    <a:pt x="45" y="46"/>
                  </a:cubicBezTo>
                  <a:cubicBezTo>
                    <a:pt x="45" y="46"/>
                    <a:pt x="45" y="47"/>
                    <a:pt x="44" y="47"/>
                  </a:cubicBezTo>
                  <a:cubicBezTo>
                    <a:pt x="44" y="47"/>
                    <a:pt x="43" y="46"/>
                    <a:pt x="43" y="46"/>
                  </a:cubicBezTo>
                  <a:cubicBezTo>
                    <a:pt x="43" y="45"/>
                    <a:pt x="44" y="45"/>
                    <a:pt x="44" y="45"/>
                  </a:cubicBezTo>
                  <a:close/>
                  <a:moveTo>
                    <a:pt x="54" y="49"/>
                  </a:moveTo>
                  <a:cubicBezTo>
                    <a:pt x="56" y="49"/>
                    <a:pt x="57" y="47"/>
                    <a:pt x="57" y="46"/>
                  </a:cubicBezTo>
                  <a:cubicBezTo>
                    <a:pt x="57" y="44"/>
                    <a:pt x="56" y="43"/>
                    <a:pt x="54" y="43"/>
                  </a:cubicBezTo>
                  <a:cubicBezTo>
                    <a:pt x="52" y="43"/>
                    <a:pt x="51" y="44"/>
                    <a:pt x="51" y="46"/>
                  </a:cubicBezTo>
                  <a:cubicBezTo>
                    <a:pt x="51" y="47"/>
                    <a:pt x="52" y="49"/>
                    <a:pt x="54" y="49"/>
                  </a:cubicBezTo>
                  <a:close/>
                  <a:moveTo>
                    <a:pt x="54" y="45"/>
                  </a:moveTo>
                  <a:cubicBezTo>
                    <a:pt x="55" y="45"/>
                    <a:pt x="55" y="45"/>
                    <a:pt x="55" y="46"/>
                  </a:cubicBezTo>
                  <a:cubicBezTo>
                    <a:pt x="55" y="46"/>
                    <a:pt x="55" y="47"/>
                    <a:pt x="54" y="47"/>
                  </a:cubicBezTo>
                  <a:cubicBezTo>
                    <a:pt x="54" y="47"/>
                    <a:pt x="53" y="46"/>
                    <a:pt x="53" y="46"/>
                  </a:cubicBezTo>
                  <a:cubicBezTo>
                    <a:pt x="53" y="45"/>
                    <a:pt x="54" y="45"/>
                    <a:pt x="54" y="45"/>
                  </a:cubicBezTo>
                  <a:close/>
                  <a:moveTo>
                    <a:pt x="14" y="59"/>
                  </a:moveTo>
                  <a:cubicBezTo>
                    <a:pt x="16" y="59"/>
                    <a:pt x="17" y="57"/>
                    <a:pt x="17" y="56"/>
                  </a:cubicBezTo>
                  <a:cubicBezTo>
                    <a:pt x="17" y="54"/>
                    <a:pt x="16" y="53"/>
                    <a:pt x="14" y="53"/>
                  </a:cubicBezTo>
                  <a:cubicBezTo>
                    <a:pt x="13" y="53"/>
                    <a:pt x="11" y="54"/>
                    <a:pt x="11" y="56"/>
                  </a:cubicBezTo>
                  <a:cubicBezTo>
                    <a:pt x="11" y="57"/>
                    <a:pt x="13" y="59"/>
                    <a:pt x="14" y="59"/>
                  </a:cubicBezTo>
                  <a:close/>
                  <a:moveTo>
                    <a:pt x="14" y="55"/>
                  </a:moveTo>
                  <a:cubicBezTo>
                    <a:pt x="15" y="55"/>
                    <a:pt x="15" y="55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14" y="57"/>
                    <a:pt x="13" y="56"/>
                    <a:pt x="13" y="56"/>
                  </a:cubicBezTo>
                  <a:cubicBezTo>
                    <a:pt x="13" y="55"/>
                    <a:pt x="14" y="55"/>
                    <a:pt x="14" y="55"/>
                  </a:cubicBezTo>
                  <a:close/>
                  <a:moveTo>
                    <a:pt x="24" y="59"/>
                  </a:moveTo>
                  <a:cubicBezTo>
                    <a:pt x="26" y="59"/>
                    <a:pt x="27" y="57"/>
                    <a:pt x="27" y="56"/>
                  </a:cubicBezTo>
                  <a:cubicBezTo>
                    <a:pt x="27" y="54"/>
                    <a:pt x="26" y="53"/>
                    <a:pt x="24" y="53"/>
                  </a:cubicBezTo>
                  <a:cubicBezTo>
                    <a:pt x="23" y="53"/>
                    <a:pt x="21" y="54"/>
                    <a:pt x="21" y="56"/>
                  </a:cubicBezTo>
                  <a:cubicBezTo>
                    <a:pt x="21" y="57"/>
                    <a:pt x="23" y="59"/>
                    <a:pt x="24" y="59"/>
                  </a:cubicBezTo>
                  <a:close/>
                  <a:moveTo>
                    <a:pt x="24" y="55"/>
                  </a:moveTo>
                  <a:cubicBezTo>
                    <a:pt x="25" y="55"/>
                    <a:pt x="25" y="55"/>
                    <a:pt x="25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3" y="56"/>
                    <a:pt x="23" y="56"/>
                  </a:cubicBezTo>
                  <a:cubicBezTo>
                    <a:pt x="23" y="55"/>
                    <a:pt x="24" y="55"/>
                    <a:pt x="24" y="55"/>
                  </a:cubicBezTo>
                  <a:close/>
                  <a:moveTo>
                    <a:pt x="34" y="59"/>
                  </a:moveTo>
                  <a:cubicBezTo>
                    <a:pt x="36" y="59"/>
                    <a:pt x="37" y="57"/>
                    <a:pt x="37" y="56"/>
                  </a:cubicBezTo>
                  <a:cubicBezTo>
                    <a:pt x="37" y="54"/>
                    <a:pt x="36" y="53"/>
                    <a:pt x="34" y="53"/>
                  </a:cubicBezTo>
                  <a:cubicBezTo>
                    <a:pt x="33" y="53"/>
                    <a:pt x="31" y="54"/>
                    <a:pt x="31" y="56"/>
                  </a:cubicBezTo>
                  <a:cubicBezTo>
                    <a:pt x="31" y="57"/>
                    <a:pt x="33" y="59"/>
                    <a:pt x="34" y="59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6"/>
                  </a:cubicBezTo>
                  <a:cubicBezTo>
                    <a:pt x="35" y="56"/>
                    <a:pt x="35" y="57"/>
                    <a:pt x="34" y="57"/>
                  </a:cubicBezTo>
                  <a:cubicBezTo>
                    <a:pt x="34" y="57"/>
                    <a:pt x="33" y="56"/>
                    <a:pt x="33" y="56"/>
                  </a:cubicBezTo>
                  <a:cubicBezTo>
                    <a:pt x="33" y="55"/>
                    <a:pt x="34" y="55"/>
                    <a:pt x="34" y="55"/>
                  </a:cubicBezTo>
                  <a:close/>
                  <a:moveTo>
                    <a:pt x="44" y="59"/>
                  </a:moveTo>
                  <a:cubicBezTo>
                    <a:pt x="46" y="59"/>
                    <a:pt x="47" y="57"/>
                    <a:pt x="47" y="56"/>
                  </a:cubicBezTo>
                  <a:cubicBezTo>
                    <a:pt x="47" y="54"/>
                    <a:pt x="46" y="53"/>
                    <a:pt x="44" y="53"/>
                  </a:cubicBezTo>
                  <a:cubicBezTo>
                    <a:pt x="43" y="53"/>
                    <a:pt x="41" y="54"/>
                    <a:pt x="41" y="56"/>
                  </a:cubicBezTo>
                  <a:cubicBezTo>
                    <a:pt x="41" y="57"/>
                    <a:pt x="43" y="59"/>
                    <a:pt x="44" y="59"/>
                  </a:cubicBezTo>
                  <a:close/>
                  <a:moveTo>
                    <a:pt x="44" y="55"/>
                  </a:moveTo>
                  <a:cubicBezTo>
                    <a:pt x="45" y="55"/>
                    <a:pt x="45" y="55"/>
                    <a:pt x="45" y="56"/>
                  </a:cubicBezTo>
                  <a:cubicBezTo>
                    <a:pt x="45" y="56"/>
                    <a:pt x="45" y="57"/>
                    <a:pt x="44" y="57"/>
                  </a:cubicBezTo>
                  <a:cubicBezTo>
                    <a:pt x="44" y="57"/>
                    <a:pt x="43" y="56"/>
                    <a:pt x="43" y="56"/>
                  </a:cubicBezTo>
                  <a:cubicBezTo>
                    <a:pt x="43" y="55"/>
                    <a:pt x="44" y="55"/>
                    <a:pt x="44" y="55"/>
                  </a:cubicBezTo>
                  <a:close/>
                  <a:moveTo>
                    <a:pt x="54" y="59"/>
                  </a:moveTo>
                  <a:cubicBezTo>
                    <a:pt x="56" y="59"/>
                    <a:pt x="57" y="57"/>
                    <a:pt x="57" y="56"/>
                  </a:cubicBezTo>
                  <a:cubicBezTo>
                    <a:pt x="57" y="54"/>
                    <a:pt x="56" y="53"/>
                    <a:pt x="54" y="53"/>
                  </a:cubicBezTo>
                  <a:cubicBezTo>
                    <a:pt x="52" y="53"/>
                    <a:pt x="51" y="54"/>
                    <a:pt x="51" y="56"/>
                  </a:cubicBezTo>
                  <a:cubicBezTo>
                    <a:pt x="51" y="57"/>
                    <a:pt x="52" y="59"/>
                    <a:pt x="54" y="59"/>
                  </a:cubicBezTo>
                  <a:close/>
                  <a:moveTo>
                    <a:pt x="54" y="55"/>
                  </a:moveTo>
                  <a:cubicBezTo>
                    <a:pt x="55" y="55"/>
                    <a:pt x="55" y="55"/>
                    <a:pt x="55" y="56"/>
                  </a:cubicBezTo>
                  <a:cubicBezTo>
                    <a:pt x="55" y="56"/>
                    <a:pt x="55" y="57"/>
                    <a:pt x="54" y="57"/>
                  </a:cubicBezTo>
                  <a:cubicBezTo>
                    <a:pt x="54" y="57"/>
                    <a:pt x="53" y="56"/>
                    <a:pt x="53" y="56"/>
                  </a:cubicBezTo>
                  <a:cubicBezTo>
                    <a:pt x="53" y="55"/>
                    <a:pt x="54" y="55"/>
                    <a:pt x="54" y="55"/>
                  </a:cubicBezTo>
                  <a:close/>
                  <a:moveTo>
                    <a:pt x="14" y="68"/>
                  </a:moveTo>
                  <a:cubicBezTo>
                    <a:pt x="16" y="68"/>
                    <a:pt x="17" y="67"/>
                    <a:pt x="17" y="65"/>
                  </a:cubicBezTo>
                  <a:cubicBezTo>
                    <a:pt x="17" y="64"/>
                    <a:pt x="16" y="63"/>
                    <a:pt x="14" y="63"/>
                  </a:cubicBezTo>
                  <a:cubicBezTo>
                    <a:pt x="13" y="63"/>
                    <a:pt x="11" y="64"/>
                    <a:pt x="11" y="65"/>
                  </a:cubicBezTo>
                  <a:cubicBezTo>
                    <a:pt x="11" y="67"/>
                    <a:pt x="13" y="68"/>
                    <a:pt x="14" y="68"/>
                  </a:cubicBezTo>
                  <a:close/>
                  <a:moveTo>
                    <a:pt x="14" y="65"/>
                  </a:move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5" y="66"/>
                    <a:pt x="14" y="66"/>
                  </a:cubicBezTo>
                  <a:cubicBezTo>
                    <a:pt x="14" y="66"/>
                    <a:pt x="13" y="66"/>
                    <a:pt x="13" y="65"/>
                  </a:cubicBezTo>
                  <a:cubicBezTo>
                    <a:pt x="13" y="65"/>
                    <a:pt x="14" y="65"/>
                    <a:pt x="14" y="65"/>
                  </a:cubicBezTo>
                  <a:close/>
                  <a:moveTo>
                    <a:pt x="24" y="68"/>
                  </a:moveTo>
                  <a:cubicBezTo>
                    <a:pt x="26" y="68"/>
                    <a:pt x="27" y="67"/>
                    <a:pt x="27" y="65"/>
                  </a:cubicBezTo>
                  <a:cubicBezTo>
                    <a:pt x="27" y="64"/>
                    <a:pt x="26" y="63"/>
                    <a:pt x="24" y="63"/>
                  </a:cubicBezTo>
                  <a:cubicBezTo>
                    <a:pt x="23" y="63"/>
                    <a:pt x="21" y="64"/>
                    <a:pt x="21" y="65"/>
                  </a:cubicBezTo>
                  <a:cubicBezTo>
                    <a:pt x="21" y="67"/>
                    <a:pt x="23" y="68"/>
                    <a:pt x="24" y="68"/>
                  </a:cubicBezTo>
                  <a:close/>
                  <a:moveTo>
                    <a:pt x="24" y="65"/>
                  </a:moveTo>
                  <a:cubicBezTo>
                    <a:pt x="25" y="65"/>
                    <a:pt x="25" y="65"/>
                    <a:pt x="25" y="65"/>
                  </a:cubicBezTo>
                  <a:cubicBezTo>
                    <a:pt x="25" y="66"/>
                    <a:pt x="25" y="66"/>
                    <a:pt x="24" y="66"/>
                  </a:cubicBezTo>
                  <a:cubicBezTo>
                    <a:pt x="24" y="66"/>
                    <a:pt x="23" y="66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2" name="Freeform 41"/>
            <p:cNvSpPr>
              <a:spLocks noEditPoints="1"/>
            </p:cNvSpPr>
            <p:nvPr/>
          </p:nvSpPr>
          <p:spPr bwMode="auto">
            <a:xfrm>
              <a:off x="8626374" y="3481429"/>
              <a:ext cx="328520" cy="317570"/>
            </a:xfrm>
            <a:custGeom>
              <a:avLst/>
              <a:gdLst>
                <a:gd name="T0" fmla="*/ 12 w 63"/>
                <a:gd name="T1" fmla="*/ 10 h 61"/>
                <a:gd name="T2" fmla="*/ 13 w 63"/>
                <a:gd name="T3" fmla="*/ 10 h 61"/>
                <a:gd name="T4" fmla="*/ 13 w 63"/>
                <a:gd name="T5" fmla="*/ 12 h 61"/>
                <a:gd name="T6" fmla="*/ 13 w 63"/>
                <a:gd name="T7" fmla="*/ 29 h 61"/>
                <a:gd name="T8" fmla="*/ 13 w 63"/>
                <a:gd name="T9" fmla="*/ 31 h 61"/>
                <a:gd name="T10" fmla="*/ 13 w 63"/>
                <a:gd name="T11" fmla="*/ 31 h 61"/>
                <a:gd name="T12" fmla="*/ 12 w 63"/>
                <a:gd name="T13" fmla="*/ 31 h 61"/>
                <a:gd name="T14" fmla="*/ 12 w 63"/>
                <a:gd name="T15" fmla="*/ 10 h 61"/>
                <a:gd name="T16" fmla="*/ 61 w 63"/>
                <a:gd name="T17" fmla="*/ 59 h 61"/>
                <a:gd name="T18" fmla="*/ 56 w 63"/>
                <a:gd name="T19" fmla="*/ 61 h 61"/>
                <a:gd name="T20" fmla="*/ 51 w 63"/>
                <a:gd name="T21" fmla="*/ 59 h 61"/>
                <a:gd name="T22" fmla="*/ 38 w 63"/>
                <a:gd name="T23" fmla="*/ 47 h 61"/>
                <a:gd name="T24" fmla="*/ 36 w 63"/>
                <a:gd name="T25" fmla="*/ 42 h 61"/>
                <a:gd name="T26" fmla="*/ 32 w 63"/>
                <a:gd name="T27" fmla="*/ 38 h 61"/>
                <a:gd name="T28" fmla="*/ 22 w 63"/>
                <a:gd name="T29" fmla="*/ 41 h 61"/>
                <a:gd name="T30" fmla="*/ 8 w 63"/>
                <a:gd name="T31" fmla="*/ 35 h 61"/>
                <a:gd name="T32" fmla="*/ 8 w 63"/>
                <a:gd name="T33" fmla="*/ 6 h 61"/>
                <a:gd name="T34" fmla="*/ 22 w 63"/>
                <a:gd name="T35" fmla="*/ 0 h 61"/>
                <a:gd name="T36" fmla="*/ 36 w 63"/>
                <a:gd name="T37" fmla="*/ 6 h 61"/>
                <a:gd name="T38" fmla="*/ 39 w 63"/>
                <a:gd name="T39" fmla="*/ 31 h 61"/>
                <a:gd name="T40" fmla="*/ 43 w 63"/>
                <a:gd name="T41" fmla="*/ 35 h 61"/>
                <a:gd name="T42" fmla="*/ 48 w 63"/>
                <a:gd name="T43" fmla="*/ 37 h 61"/>
                <a:gd name="T44" fmla="*/ 60 w 63"/>
                <a:gd name="T45" fmla="*/ 49 h 61"/>
                <a:gd name="T46" fmla="*/ 61 w 63"/>
                <a:gd name="T47" fmla="*/ 59 h 61"/>
                <a:gd name="T48" fmla="*/ 10 w 63"/>
                <a:gd name="T49" fmla="*/ 8 h 61"/>
                <a:gd name="T50" fmla="*/ 5 w 63"/>
                <a:gd name="T51" fmla="*/ 21 h 61"/>
                <a:gd name="T52" fmla="*/ 10 w 63"/>
                <a:gd name="T53" fmla="*/ 33 h 61"/>
                <a:gd name="T54" fmla="*/ 22 w 63"/>
                <a:gd name="T55" fmla="*/ 38 h 61"/>
                <a:gd name="T56" fmla="*/ 34 w 63"/>
                <a:gd name="T57" fmla="*/ 33 h 61"/>
                <a:gd name="T58" fmla="*/ 39 w 63"/>
                <a:gd name="T59" fmla="*/ 21 h 61"/>
                <a:gd name="T60" fmla="*/ 34 w 63"/>
                <a:gd name="T61" fmla="*/ 8 h 61"/>
                <a:gd name="T62" fmla="*/ 22 w 63"/>
                <a:gd name="T63" fmla="*/ 3 h 61"/>
                <a:gd name="T64" fmla="*/ 10 w 63"/>
                <a:gd name="T65" fmla="*/ 8 h 61"/>
                <a:gd name="T66" fmla="*/ 36 w 63"/>
                <a:gd name="T67" fmla="*/ 34 h 61"/>
                <a:gd name="T68" fmla="*/ 34 w 63"/>
                <a:gd name="T69" fmla="*/ 35 h 61"/>
                <a:gd name="T70" fmla="*/ 38 w 63"/>
                <a:gd name="T71" fmla="*/ 39 h 61"/>
                <a:gd name="T72" fmla="*/ 39 w 63"/>
                <a:gd name="T73" fmla="*/ 37 h 61"/>
                <a:gd name="T74" fmla="*/ 40 w 63"/>
                <a:gd name="T75" fmla="*/ 36 h 61"/>
                <a:gd name="T76" fmla="*/ 37 w 63"/>
                <a:gd name="T77" fmla="*/ 33 h 61"/>
                <a:gd name="T78" fmla="*/ 36 w 63"/>
                <a:gd name="T79" fmla="*/ 34 h 61"/>
                <a:gd name="T80" fmla="*/ 41 w 63"/>
                <a:gd name="T81" fmla="*/ 44 h 61"/>
                <a:gd name="T82" fmla="*/ 53 w 63"/>
                <a:gd name="T83" fmla="*/ 57 h 61"/>
                <a:gd name="T84" fmla="*/ 58 w 63"/>
                <a:gd name="T85" fmla="*/ 57 h 61"/>
                <a:gd name="T86" fmla="*/ 60 w 63"/>
                <a:gd name="T87" fmla="*/ 54 h 61"/>
                <a:gd name="T88" fmla="*/ 58 w 63"/>
                <a:gd name="T89" fmla="*/ 51 h 61"/>
                <a:gd name="T90" fmla="*/ 46 w 63"/>
                <a:gd name="T91" fmla="*/ 39 h 61"/>
                <a:gd name="T92" fmla="*/ 43 w 63"/>
                <a:gd name="T93" fmla="*/ 38 h 61"/>
                <a:gd name="T94" fmla="*/ 42 w 63"/>
                <a:gd name="T95" fmla="*/ 38 h 61"/>
                <a:gd name="T96" fmla="*/ 41 w 63"/>
                <a:gd name="T97" fmla="*/ 38 h 61"/>
                <a:gd name="T98" fmla="*/ 40 w 63"/>
                <a:gd name="T99" fmla="*/ 39 h 61"/>
                <a:gd name="T100" fmla="*/ 40 w 63"/>
                <a:gd name="T101" fmla="*/ 40 h 61"/>
                <a:gd name="T102" fmla="*/ 39 w 63"/>
                <a:gd name="T103" fmla="*/ 40 h 61"/>
                <a:gd name="T104" fmla="*/ 41 w 63"/>
                <a:gd name="T105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" h="61">
                  <a:moveTo>
                    <a:pt x="12" y="10"/>
                  </a:moveTo>
                  <a:cubicBezTo>
                    <a:pt x="12" y="10"/>
                    <a:pt x="13" y="10"/>
                    <a:pt x="13" y="10"/>
                  </a:cubicBezTo>
                  <a:cubicBezTo>
                    <a:pt x="14" y="11"/>
                    <a:pt x="14" y="11"/>
                    <a:pt x="13" y="12"/>
                  </a:cubicBezTo>
                  <a:cubicBezTo>
                    <a:pt x="8" y="17"/>
                    <a:pt x="8" y="24"/>
                    <a:pt x="13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6" y="25"/>
                    <a:pt x="6" y="16"/>
                    <a:pt x="12" y="10"/>
                  </a:cubicBezTo>
                  <a:close/>
                  <a:moveTo>
                    <a:pt x="61" y="59"/>
                  </a:moveTo>
                  <a:cubicBezTo>
                    <a:pt x="59" y="60"/>
                    <a:pt x="58" y="61"/>
                    <a:pt x="56" y="61"/>
                  </a:cubicBezTo>
                  <a:cubicBezTo>
                    <a:pt x="54" y="61"/>
                    <a:pt x="52" y="60"/>
                    <a:pt x="51" y="5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7" y="45"/>
                    <a:pt x="36" y="43"/>
                    <a:pt x="36" y="4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9" y="40"/>
                    <a:pt x="26" y="41"/>
                    <a:pt x="22" y="41"/>
                  </a:cubicBezTo>
                  <a:cubicBezTo>
                    <a:pt x="17" y="41"/>
                    <a:pt x="12" y="38"/>
                    <a:pt x="8" y="35"/>
                  </a:cubicBezTo>
                  <a:cubicBezTo>
                    <a:pt x="0" y="27"/>
                    <a:pt x="0" y="14"/>
                    <a:pt x="8" y="6"/>
                  </a:cubicBezTo>
                  <a:cubicBezTo>
                    <a:pt x="12" y="3"/>
                    <a:pt x="17" y="0"/>
                    <a:pt x="22" y="0"/>
                  </a:cubicBezTo>
                  <a:cubicBezTo>
                    <a:pt x="28" y="0"/>
                    <a:pt x="33" y="3"/>
                    <a:pt x="36" y="6"/>
                  </a:cubicBezTo>
                  <a:cubicBezTo>
                    <a:pt x="43" y="13"/>
                    <a:pt x="44" y="23"/>
                    <a:pt x="39" y="31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7" y="35"/>
                    <a:pt x="48" y="3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63" y="52"/>
                    <a:pt x="63" y="56"/>
                    <a:pt x="61" y="59"/>
                  </a:cubicBezTo>
                  <a:close/>
                  <a:moveTo>
                    <a:pt x="10" y="8"/>
                  </a:moveTo>
                  <a:cubicBezTo>
                    <a:pt x="7" y="12"/>
                    <a:pt x="5" y="16"/>
                    <a:pt x="5" y="21"/>
                  </a:cubicBezTo>
                  <a:cubicBezTo>
                    <a:pt x="5" y="25"/>
                    <a:pt x="7" y="29"/>
                    <a:pt x="10" y="33"/>
                  </a:cubicBezTo>
                  <a:cubicBezTo>
                    <a:pt x="13" y="36"/>
                    <a:pt x="18" y="38"/>
                    <a:pt x="22" y="38"/>
                  </a:cubicBezTo>
                  <a:cubicBezTo>
                    <a:pt x="27" y="38"/>
                    <a:pt x="31" y="36"/>
                    <a:pt x="34" y="33"/>
                  </a:cubicBezTo>
                  <a:cubicBezTo>
                    <a:pt x="37" y="29"/>
                    <a:pt x="39" y="25"/>
                    <a:pt x="39" y="21"/>
                  </a:cubicBezTo>
                  <a:cubicBezTo>
                    <a:pt x="39" y="16"/>
                    <a:pt x="37" y="12"/>
                    <a:pt x="34" y="8"/>
                  </a:cubicBezTo>
                  <a:cubicBezTo>
                    <a:pt x="31" y="5"/>
                    <a:pt x="27" y="3"/>
                    <a:pt x="22" y="3"/>
                  </a:cubicBezTo>
                  <a:cubicBezTo>
                    <a:pt x="18" y="3"/>
                    <a:pt x="13" y="5"/>
                    <a:pt x="10" y="8"/>
                  </a:cubicBezTo>
                  <a:close/>
                  <a:moveTo>
                    <a:pt x="36" y="34"/>
                  </a:moveTo>
                  <a:cubicBezTo>
                    <a:pt x="35" y="34"/>
                    <a:pt x="35" y="35"/>
                    <a:pt x="34" y="35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9" y="37"/>
                  </a:cubicBezTo>
                  <a:cubicBezTo>
                    <a:pt x="39" y="37"/>
                    <a:pt x="40" y="36"/>
                    <a:pt x="40" y="3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4"/>
                    <a:pt x="36" y="34"/>
                  </a:cubicBezTo>
                  <a:close/>
                  <a:moveTo>
                    <a:pt x="41" y="44"/>
                  </a:moveTo>
                  <a:cubicBezTo>
                    <a:pt x="53" y="57"/>
                    <a:pt x="53" y="57"/>
                    <a:pt x="53" y="57"/>
                  </a:cubicBezTo>
                  <a:cubicBezTo>
                    <a:pt x="54" y="58"/>
                    <a:pt x="57" y="58"/>
                    <a:pt x="58" y="57"/>
                  </a:cubicBezTo>
                  <a:cubicBezTo>
                    <a:pt x="59" y="56"/>
                    <a:pt x="60" y="55"/>
                    <a:pt x="60" y="54"/>
                  </a:cubicBezTo>
                  <a:cubicBezTo>
                    <a:pt x="60" y="53"/>
                    <a:pt x="59" y="52"/>
                    <a:pt x="58" y="5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8"/>
                    <a:pt x="44" y="38"/>
                    <a:pt x="43" y="38"/>
                  </a:cubicBez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0" y="39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2"/>
                    <a:pt x="39" y="43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3" name="Freeform 17"/>
            <p:cNvSpPr>
              <a:spLocks noEditPoints="1"/>
            </p:cNvSpPr>
            <p:nvPr/>
          </p:nvSpPr>
          <p:spPr bwMode="auto">
            <a:xfrm>
              <a:off x="4270782" y="4215532"/>
              <a:ext cx="353973" cy="299836"/>
            </a:xfrm>
            <a:custGeom>
              <a:avLst/>
              <a:gdLst>
                <a:gd name="T0" fmla="*/ 70 w 72"/>
                <a:gd name="T1" fmla="*/ 16 h 61"/>
                <a:gd name="T2" fmla="*/ 56 w 72"/>
                <a:gd name="T3" fmla="*/ 18 h 61"/>
                <a:gd name="T4" fmla="*/ 43 w 72"/>
                <a:gd name="T5" fmla="*/ 46 h 61"/>
                <a:gd name="T6" fmla="*/ 12 w 72"/>
                <a:gd name="T7" fmla="*/ 46 h 61"/>
                <a:gd name="T8" fmla="*/ 13 w 72"/>
                <a:gd name="T9" fmla="*/ 49 h 61"/>
                <a:gd name="T10" fmla="*/ 48 w 72"/>
                <a:gd name="T11" fmla="*/ 51 h 61"/>
                <a:gd name="T12" fmla="*/ 13 w 72"/>
                <a:gd name="T13" fmla="*/ 52 h 61"/>
                <a:gd name="T14" fmla="*/ 9 w 72"/>
                <a:gd name="T15" fmla="*/ 45 h 61"/>
                <a:gd name="T16" fmla="*/ 7 w 72"/>
                <a:gd name="T17" fmla="*/ 42 h 61"/>
                <a:gd name="T18" fmla="*/ 1 w 72"/>
                <a:gd name="T19" fmla="*/ 23 h 61"/>
                <a:gd name="T20" fmla="*/ 10 w 72"/>
                <a:gd name="T21" fmla="*/ 41 h 61"/>
                <a:gd name="T22" fmla="*/ 43 w 72"/>
                <a:gd name="T23" fmla="*/ 43 h 61"/>
                <a:gd name="T24" fmla="*/ 54 w 72"/>
                <a:gd name="T25" fmla="*/ 17 h 61"/>
                <a:gd name="T26" fmla="*/ 70 w 72"/>
                <a:gd name="T27" fmla="*/ 13 h 61"/>
                <a:gd name="T28" fmla="*/ 18 w 72"/>
                <a:gd name="T29" fmla="*/ 57 h 61"/>
                <a:gd name="T30" fmla="*/ 11 w 72"/>
                <a:gd name="T31" fmla="*/ 57 h 61"/>
                <a:gd name="T32" fmla="*/ 18 w 72"/>
                <a:gd name="T33" fmla="*/ 57 h 61"/>
                <a:gd name="T34" fmla="*/ 14 w 72"/>
                <a:gd name="T35" fmla="*/ 55 h 61"/>
                <a:gd name="T36" fmla="*/ 14 w 72"/>
                <a:gd name="T37" fmla="*/ 59 h 61"/>
                <a:gd name="T38" fmla="*/ 45 w 72"/>
                <a:gd name="T39" fmla="*/ 57 h 61"/>
                <a:gd name="T40" fmla="*/ 38 w 72"/>
                <a:gd name="T41" fmla="*/ 57 h 61"/>
                <a:gd name="T42" fmla="*/ 45 w 72"/>
                <a:gd name="T43" fmla="*/ 57 h 61"/>
                <a:gd name="T44" fmla="*/ 41 w 72"/>
                <a:gd name="T45" fmla="*/ 55 h 61"/>
                <a:gd name="T46" fmla="*/ 41 w 72"/>
                <a:gd name="T47" fmla="*/ 59 h 61"/>
                <a:gd name="T48" fmla="*/ 12 w 72"/>
                <a:gd name="T49" fmla="*/ 37 h 61"/>
                <a:gd name="T50" fmla="*/ 45 w 72"/>
                <a:gd name="T51" fmla="*/ 36 h 61"/>
                <a:gd name="T52" fmla="*/ 12 w 72"/>
                <a:gd name="T53" fmla="*/ 35 h 61"/>
                <a:gd name="T54" fmla="*/ 12 w 72"/>
                <a:gd name="T55" fmla="*/ 37 h 61"/>
                <a:gd name="T56" fmla="*/ 12 w 72"/>
                <a:gd name="T57" fmla="*/ 40 h 61"/>
                <a:gd name="T58" fmla="*/ 43 w 72"/>
                <a:gd name="T59" fmla="*/ 41 h 61"/>
                <a:gd name="T60" fmla="*/ 43 w 72"/>
                <a:gd name="T61" fmla="*/ 39 h 61"/>
                <a:gd name="T62" fmla="*/ 37 w 72"/>
                <a:gd name="T63" fmla="*/ 31 h 61"/>
                <a:gd name="T64" fmla="*/ 44 w 72"/>
                <a:gd name="T65" fmla="*/ 30 h 61"/>
                <a:gd name="T66" fmla="*/ 43 w 72"/>
                <a:gd name="T67" fmla="*/ 0 h 61"/>
                <a:gd name="T68" fmla="*/ 36 w 72"/>
                <a:gd name="T69" fmla="*/ 0 h 61"/>
                <a:gd name="T70" fmla="*/ 37 w 72"/>
                <a:gd name="T71" fmla="*/ 31 h 61"/>
                <a:gd name="T72" fmla="*/ 31 w 72"/>
                <a:gd name="T73" fmla="*/ 31 h 61"/>
                <a:gd name="T74" fmla="*/ 32 w 72"/>
                <a:gd name="T75" fmla="*/ 8 h 61"/>
                <a:gd name="T76" fmla="*/ 25 w 72"/>
                <a:gd name="T77" fmla="*/ 8 h 61"/>
                <a:gd name="T78" fmla="*/ 24 w 72"/>
                <a:gd name="T79" fmla="*/ 30 h 61"/>
                <a:gd name="T80" fmla="*/ 13 w 72"/>
                <a:gd name="T81" fmla="*/ 31 h 61"/>
                <a:gd name="T82" fmla="*/ 20 w 72"/>
                <a:gd name="T83" fmla="*/ 30 h 61"/>
                <a:gd name="T84" fmla="*/ 20 w 72"/>
                <a:gd name="T85" fmla="*/ 16 h 61"/>
                <a:gd name="T86" fmla="*/ 13 w 72"/>
                <a:gd name="T87" fmla="*/ 16 h 61"/>
                <a:gd name="T88" fmla="*/ 13 w 72"/>
                <a:gd name="T8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2" h="61">
                  <a:moveTo>
                    <a:pt x="72" y="14"/>
                  </a:moveTo>
                  <a:cubicBezTo>
                    <a:pt x="72" y="15"/>
                    <a:pt x="71" y="16"/>
                    <a:pt x="70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8" y="16"/>
                    <a:pt x="57" y="17"/>
                    <a:pt x="56" y="18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8" y="44"/>
                    <a:pt x="46" y="46"/>
                    <a:pt x="4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2" y="46"/>
                    <a:pt x="12" y="46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3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8" y="50"/>
                    <a:pt x="48" y="51"/>
                  </a:cubicBezTo>
                  <a:cubicBezTo>
                    <a:pt x="48" y="52"/>
                    <a:pt x="47" y="52"/>
                    <a:pt x="47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1" y="52"/>
                    <a:pt x="9" y="50"/>
                    <a:pt x="9" y="48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4"/>
                    <a:pt x="9" y="44"/>
                  </a:cubicBezTo>
                  <a:cubicBezTo>
                    <a:pt x="8" y="44"/>
                    <a:pt x="8" y="43"/>
                    <a:pt x="7" y="4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1" y="22"/>
                    <a:pt x="2" y="23"/>
                    <a:pt x="3" y="2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2"/>
                    <a:pt x="12" y="43"/>
                    <a:pt x="1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6" y="42"/>
                    <a:pt x="46" y="41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5"/>
                    <a:pt x="57" y="13"/>
                    <a:pt x="59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71" y="13"/>
                    <a:pt x="72" y="13"/>
                    <a:pt x="72" y="14"/>
                  </a:cubicBezTo>
                  <a:close/>
                  <a:moveTo>
                    <a:pt x="18" y="57"/>
                  </a:moveTo>
                  <a:cubicBezTo>
                    <a:pt x="18" y="59"/>
                    <a:pt x="16" y="61"/>
                    <a:pt x="14" y="61"/>
                  </a:cubicBezTo>
                  <a:cubicBezTo>
                    <a:pt x="12" y="61"/>
                    <a:pt x="11" y="59"/>
                    <a:pt x="11" y="57"/>
                  </a:cubicBezTo>
                  <a:cubicBezTo>
                    <a:pt x="11" y="55"/>
                    <a:pt x="12" y="53"/>
                    <a:pt x="14" y="53"/>
                  </a:cubicBezTo>
                  <a:cubicBezTo>
                    <a:pt x="16" y="53"/>
                    <a:pt x="18" y="55"/>
                    <a:pt x="18" y="57"/>
                  </a:cubicBezTo>
                  <a:close/>
                  <a:moveTo>
                    <a:pt x="16" y="57"/>
                  </a:moveTo>
                  <a:cubicBezTo>
                    <a:pt x="16" y="56"/>
                    <a:pt x="15" y="55"/>
                    <a:pt x="14" y="55"/>
                  </a:cubicBezTo>
                  <a:cubicBezTo>
                    <a:pt x="14" y="55"/>
                    <a:pt x="13" y="56"/>
                    <a:pt x="13" y="57"/>
                  </a:cubicBezTo>
                  <a:cubicBezTo>
                    <a:pt x="13" y="58"/>
                    <a:pt x="14" y="59"/>
                    <a:pt x="14" y="59"/>
                  </a:cubicBezTo>
                  <a:cubicBezTo>
                    <a:pt x="15" y="59"/>
                    <a:pt x="16" y="58"/>
                    <a:pt x="16" y="57"/>
                  </a:cubicBezTo>
                  <a:close/>
                  <a:moveTo>
                    <a:pt x="45" y="57"/>
                  </a:moveTo>
                  <a:cubicBezTo>
                    <a:pt x="45" y="59"/>
                    <a:pt x="43" y="61"/>
                    <a:pt x="41" y="61"/>
                  </a:cubicBezTo>
                  <a:cubicBezTo>
                    <a:pt x="39" y="61"/>
                    <a:pt x="38" y="59"/>
                    <a:pt x="38" y="57"/>
                  </a:cubicBezTo>
                  <a:cubicBezTo>
                    <a:pt x="38" y="55"/>
                    <a:pt x="39" y="53"/>
                    <a:pt x="41" y="53"/>
                  </a:cubicBezTo>
                  <a:cubicBezTo>
                    <a:pt x="43" y="53"/>
                    <a:pt x="45" y="55"/>
                    <a:pt x="45" y="57"/>
                  </a:cubicBezTo>
                  <a:close/>
                  <a:moveTo>
                    <a:pt x="43" y="57"/>
                  </a:moveTo>
                  <a:cubicBezTo>
                    <a:pt x="43" y="56"/>
                    <a:pt x="42" y="55"/>
                    <a:pt x="41" y="55"/>
                  </a:cubicBezTo>
                  <a:cubicBezTo>
                    <a:pt x="40" y="55"/>
                    <a:pt x="40" y="56"/>
                    <a:pt x="40" y="57"/>
                  </a:cubicBezTo>
                  <a:cubicBezTo>
                    <a:pt x="40" y="58"/>
                    <a:pt x="40" y="59"/>
                    <a:pt x="41" y="59"/>
                  </a:cubicBezTo>
                  <a:cubicBezTo>
                    <a:pt x="42" y="59"/>
                    <a:pt x="43" y="58"/>
                    <a:pt x="43" y="57"/>
                  </a:cubicBezTo>
                  <a:close/>
                  <a:moveTo>
                    <a:pt x="12" y="37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5" y="37"/>
                    <a:pt x="45" y="36"/>
                    <a:pt x="45" y="36"/>
                  </a:cubicBezTo>
                  <a:cubicBezTo>
                    <a:pt x="45" y="35"/>
                    <a:pt x="45" y="35"/>
                    <a:pt x="44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7"/>
                    <a:pt x="12" y="37"/>
                  </a:cubicBezTo>
                  <a:close/>
                  <a:moveTo>
                    <a:pt x="13" y="39"/>
                  </a:moveTo>
                  <a:cubicBezTo>
                    <a:pt x="13" y="39"/>
                    <a:pt x="12" y="40"/>
                    <a:pt x="12" y="40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1"/>
                    <a:pt x="44" y="41"/>
                    <a:pt x="44" y="40"/>
                  </a:cubicBezTo>
                  <a:cubicBezTo>
                    <a:pt x="44" y="40"/>
                    <a:pt x="44" y="39"/>
                    <a:pt x="43" y="39"/>
                  </a:cubicBezTo>
                  <a:lnTo>
                    <a:pt x="13" y="39"/>
                  </a:lnTo>
                  <a:close/>
                  <a:moveTo>
                    <a:pt x="37" y="31"/>
                  </a:moveTo>
                  <a:cubicBezTo>
                    <a:pt x="43" y="31"/>
                    <a:pt x="43" y="31"/>
                    <a:pt x="43" y="31"/>
                  </a:cubicBezTo>
                  <a:cubicBezTo>
                    <a:pt x="43" y="31"/>
                    <a:pt x="44" y="30"/>
                    <a:pt x="44" y="3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1"/>
                    <a:pt x="37" y="31"/>
                  </a:cubicBezTo>
                  <a:close/>
                  <a:moveTo>
                    <a:pt x="25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2" y="31"/>
                    <a:pt x="32" y="30"/>
                    <a:pt x="32" y="3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1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5" y="31"/>
                    <a:pt x="25" y="31"/>
                  </a:cubicBezTo>
                  <a:close/>
                  <a:moveTo>
                    <a:pt x="13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0"/>
                    <a:pt x="20" y="3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1"/>
                    <a:pt x="13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7414484" y="4462722"/>
              <a:ext cx="427572" cy="402274"/>
            </a:xfrm>
            <a:custGeom>
              <a:avLst/>
              <a:gdLst>
                <a:gd name="T0" fmla="*/ 23 w 68"/>
                <a:gd name="T1" fmla="*/ 5 h 67"/>
                <a:gd name="T2" fmla="*/ 7 w 68"/>
                <a:gd name="T3" fmla="*/ 11 h 67"/>
                <a:gd name="T4" fmla="*/ 7 w 68"/>
                <a:gd name="T5" fmla="*/ 67 h 67"/>
                <a:gd name="T6" fmla="*/ 38 w 68"/>
                <a:gd name="T7" fmla="*/ 62 h 67"/>
                <a:gd name="T8" fmla="*/ 49 w 68"/>
                <a:gd name="T9" fmla="*/ 56 h 67"/>
                <a:gd name="T10" fmla="*/ 64 w 68"/>
                <a:gd name="T11" fmla="*/ 47 h 67"/>
                <a:gd name="T12" fmla="*/ 60 w 68"/>
                <a:gd name="T13" fmla="*/ 0 h 67"/>
                <a:gd name="T14" fmla="*/ 52 w 68"/>
                <a:gd name="T15" fmla="*/ 51 h 67"/>
                <a:gd name="T16" fmla="*/ 59 w 68"/>
                <a:gd name="T17" fmla="*/ 44 h 67"/>
                <a:gd name="T18" fmla="*/ 56 w 68"/>
                <a:gd name="T19" fmla="*/ 41 h 67"/>
                <a:gd name="T20" fmla="*/ 56 w 68"/>
                <a:gd name="T21" fmla="*/ 51 h 67"/>
                <a:gd name="T22" fmla="*/ 50 w 68"/>
                <a:gd name="T23" fmla="*/ 43 h 67"/>
                <a:gd name="T24" fmla="*/ 33 w 68"/>
                <a:gd name="T25" fmla="*/ 45 h 67"/>
                <a:gd name="T26" fmla="*/ 48 w 68"/>
                <a:gd name="T27" fmla="*/ 53 h 67"/>
                <a:gd name="T28" fmla="*/ 26 w 68"/>
                <a:gd name="T29" fmla="*/ 7 h 67"/>
                <a:gd name="T30" fmla="*/ 65 w 68"/>
                <a:gd name="T31" fmla="*/ 7 h 67"/>
                <a:gd name="T32" fmla="*/ 56 w 68"/>
                <a:gd name="T33" fmla="*/ 39 h 67"/>
                <a:gd name="T34" fmla="*/ 9 w 68"/>
                <a:gd name="T35" fmla="*/ 23 h 67"/>
                <a:gd name="T36" fmla="*/ 12 w 68"/>
                <a:gd name="T37" fmla="*/ 30 h 67"/>
                <a:gd name="T38" fmla="*/ 10 w 68"/>
                <a:gd name="T39" fmla="*/ 32 h 67"/>
                <a:gd name="T40" fmla="*/ 10 w 68"/>
                <a:gd name="T41" fmla="*/ 38 h 67"/>
                <a:gd name="T42" fmla="*/ 12 w 68"/>
                <a:gd name="T43" fmla="*/ 40 h 67"/>
                <a:gd name="T44" fmla="*/ 9 w 68"/>
                <a:gd name="T45" fmla="*/ 47 h 67"/>
                <a:gd name="T46" fmla="*/ 12 w 68"/>
                <a:gd name="T47" fmla="*/ 54 h 67"/>
                <a:gd name="T48" fmla="*/ 9 w 68"/>
                <a:gd name="T49" fmla="*/ 55 h 67"/>
                <a:gd name="T50" fmla="*/ 19 w 68"/>
                <a:gd name="T51" fmla="*/ 61 h 67"/>
                <a:gd name="T52" fmla="*/ 25 w 68"/>
                <a:gd name="T53" fmla="*/ 64 h 67"/>
                <a:gd name="T54" fmla="*/ 3 w 68"/>
                <a:gd name="T55" fmla="*/ 19 h 67"/>
                <a:gd name="T56" fmla="*/ 12 w 68"/>
                <a:gd name="T57" fmla="*/ 22 h 67"/>
                <a:gd name="T58" fmla="*/ 34 w 68"/>
                <a:gd name="T59" fmla="*/ 61 h 67"/>
                <a:gd name="T60" fmla="*/ 19 w 68"/>
                <a:gd name="T61" fmla="*/ 59 h 67"/>
                <a:gd name="T62" fmla="*/ 19 w 68"/>
                <a:gd name="T63" fmla="*/ 8 h 67"/>
                <a:gd name="T64" fmla="*/ 21 w 68"/>
                <a:gd name="T65" fmla="*/ 17 h 67"/>
                <a:gd name="T66" fmla="*/ 24 w 68"/>
                <a:gd name="T67" fmla="*/ 19 h 67"/>
                <a:gd name="T68" fmla="*/ 20 w 68"/>
                <a:gd name="T69" fmla="*/ 26 h 67"/>
                <a:gd name="T70" fmla="*/ 24 w 68"/>
                <a:gd name="T71" fmla="*/ 33 h 67"/>
                <a:gd name="T72" fmla="*/ 21 w 68"/>
                <a:gd name="T73" fmla="*/ 35 h 67"/>
                <a:gd name="T74" fmla="*/ 21 w 68"/>
                <a:gd name="T75" fmla="*/ 41 h 67"/>
                <a:gd name="T76" fmla="*/ 24 w 68"/>
                <a:gd name="T77" fmla="*/ 43 h 67"/>
                <a:gd name="T78" fmla="*/ 21 w 68"/>
                <a:gd name="T79" fmla="*/ 49 h 67"/>
                <a:gd name="T80" fmla="*/ 24 w 68"/>
                <a:gd name="T81" fmla="*/ 51 h 67"/>
                <a:gd name="T82" fmla="*/ 38 w 68"/>
                <a:gd name="T83" fmla="*/ 57 h 67"/>
                <a:gd name="T84" fmla="*/ 40 w 68"/>
                <a:gd name="T85" fmla="*/ 58 h 67"/>
                <a:gd name="T86" fmla="*/ 40 w 68"/>
                <a:gd name="T87" fmla="*/ 55 h 67"/>
                <a:gd name="T88" fmla="*/ 40 w 68"/>
                <a:gd name="T89" fmla="*/ 58 h 67"/>
                <a:gd name="T90" fmla="*/ 33 w 68"/>
                <a:gd name="T91" fmla="*/ 13 h 67"/>
                <a:gd name="T92" fmla="*/ 58 w 68"/>
                <a:gd name="T93" fmla="*/ 11 h 67"/>
                <a:gd name="T94" fmla="*/ 58 w 68"/>
                <a:gd name="T95" fmla="*/ 21 h 67"/>
                <a:gd name="T96" fmla="*/ 33 w 68"/>
                <a:gd name="T97" fmla="*/ 19 h 67"/>
                <a:gd name="T98" fmla="*/ 59 w 68"/>
                <a:gd name="T99" fmla="*/ 28 h 67"/>
                <a:gd name="T100" fmla="*/ 32 w 68"/>
                <a:gd name="T101" fmla="*/ 28 h 67"/>
                <a:gd name="T102" fmla="*/ 59 w 68"/>
                <a:gd name="T103" fmla="*/ 28 h 67"/>
                <a:gd name="T104" fmla="*/ 33 w 68"/>
                <a:gd name="T105" fmla="*/ 37 h 67"/>
                <a:gd name="T106" fmla="*/ 58 w 68"/>
                <a:gd name="T107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60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27" y="0"/>
                    <a:pt x="24" y="2"/>
                    <a:pt x="2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5"/>
                    <a:pt x="13" y="8"/>
                    <a:pt x="12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1"/>
                    <a:pt x="0" y="14"/>
                    <a:pt x="0" y="1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4"/>
                    <a:pt x="3" y="67"/>
                    <a:pt x="7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9" y="67"/>
                    <a:pt x="33" y="66"/>
                    <a:pt x="35" y="64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41" y="62"/>
                    <a:pt x="45" y="60"/>
                    <a:pt x="47" y="59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53" y="56"/>
                    <a:pt x="57" y="55"/>
                    <a:pt x="59" y="53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6" y="46"/>
                    <a:pt x="68" y="41"/>
                    <a:pt x="68" y="3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3"/>
                    <a:pt x="64" y="0"/>
                    <a:pt x="60" y="0"/>
                  </a:cubicBezTo>
                  <a:close/>
                  <a:moveTo>
                    <a:pt x="52" y="53"/>
                  </a:move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1"/>
                    <a:pt x="52" y="51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9" y="45"/>
                    <a:pt x="59" y="45"/>
                    <a:pt x="59" y="44"/>
                  </a:cubicBezTo>
                  <a:cubicBezTo>
                    <a:pt x="59" y="44"/>
                    <a:pt x="59" y="43"/>
                    <a:pt x="5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3" y="42"/>
                    <a:pt x="54" y="41"/>
                    <a:pt x="56" y="41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4" y="43"/>
                    <a:pt x="63" y="45"/>
                    <a:pt x="62" y="45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2"/>
                    <a:pt x="54" y="52"/>
                    <a:pt x="52" y="53"/>
                  </a:cubicBezTo>
                  <a:close/>
                  <a:moveTo>
                    <a:pt x="56" y="39"/>
                  </a:moveTo>
                  <a:cubicBezTo>
                    <a:pt x="53" y="39"/>
                    <a:pt x="51" y="41"/>
                    <a:pt x="50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4"/>
                    <a:pt x="32" y="44"/>
                  </a:cubicBezTo>
                  <a:cubicBezTo>
                    <a:pt x="32" y="45"/>
                    <a:pt x="32" y="45"/>
                    <a:pt x="33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28" y="53"/>
                    <a:pt x="26" y="51"/>
                    <a:pt x="26" y="4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5"/>
                    <a:pt x="28" y="3"/>
                    <a:pt x="31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3" y="3"/>
                    <a:pt x="65" y="5"/>
                    <a:pt x="65" y="7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9"/>
                    <a:pt x="65" y="39"/>
                  </a:cubicBezTo>
                  <a:lnTo>
                    <a:pt x="56" y="39"/>
                  </a:lnTo>
                  <a:close/>
                  <a:moveTo>
                    <a:pt x="12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9" y="32"/>
                    <a:pt x="9" y="32"/>
                    <a:pt x="1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" y="38"/>
                    <a:pt x="9" y="39"/>
                    <a:pt x="9" y="39"/>
                  </a:cubicBezTo>
                  <a:cubicBezTo>
                    <a:pt x="9" y="40"/>
                    <a:pt x="9" y="40"/>
                    <a:pt x="10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9" y="47"/>
                    <a:pt x="9" y="47"/>
                  </a:cubicBezTo>
                  <a:cubicBezTo>
                    <a:pt x="9" y="48"/>
                    <a:pt x="9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6"/>
                    <a:pt x="9" y="56"/>
                    <a:pt x="10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9"/>
                    <a:pt x="16" y="61"/>
                    <a:pt x="19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6" y="64"/>
                    <a:pt x="26" y="64"/>
                    <a:pt x="25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5" y="64"/>
                    <a:pt x="3" y="62"/>
                    <a:pt x="3" y="6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6"/>
                    <a:pt x="5" y="14"/>
                    <a:pt x="7" y="14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22"/>
                  </a:lnTo>
                  <a:close/>
                  <a:moveTo>
                    <a:pt x="29" y="64"/>
                  </a:moveTo>
                  <a:cubicBezTo>
                    <a:pt x="29" y="61"/>
                    <a:pt x="29" y="61"/>
                    <a:pt x="29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63"/>
                    <a:pt x="31" y="63"/>
                    <a:pt x="29" y="64"/>
                  </a:cubicBezTo>
                  <a:close/>
                  <a:moveTo>
                    <a:pt x="19" y="59"/>
                  </a:moveTo>
                  <a:cubicBezTo>
                    <a:pt x="16" y="59"/>
                    <a:pt x="14" y="57"/>
                    <a:pt x="14" y="5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0"/>
                    <a:pt x="16" y="8"/>
                    <a:pt x="19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0" y="17"/>
                    <a:pt x="20" y="18"/>
                  </a:cubicBezTo>
                  <a:cubicBezTo>
                    <a:pt x="20" y="18"/>
                    <a:pt x="21" y="19"/>
                    <a:pt x="21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0" y="25"/>
                    <a:pt x="20" y="26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0" y="33"/>
                    <a:pt x="20" y="34"/>
                  </a:cubicBezTo>
                  <a:cubicBezTo>
                    <a:pt x="20" y="34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1"/>
                    <a:pt x="20" y="42"/>
                  </a:cubicBezTo>
                  <a:cubicBezTo>
                    <a:pt x="20" y="42"/>
                    <a:pt x="21" y="43"/>
                    <a:pt x="21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0" y="49"/>
                    <a:pt x="20" y="50"/>
                  </a:cubicBezTo>
                  <a:cubicBezTo>
                    <a:pt x="20" y="50"/>
                    <a:pt x="21" y="51"/>
                    <a:pt x="21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3"/>
                    <a:pt x="28" y="55"/>
                    <a:pt x="31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9"/>
                    <a:pt x="37" y="59"/>
                    <a:pt x="37" y="59"/>
                  </a:cubicBezTo>
                  <a:lnTo>
                    <a:pt x="19" y="59"/>
                  </a:lnTo>
                  <a:close/>
                  <a:moveTo>
                    <a:pt x="40" y="58"/>
                  </a:moveTo>
                  <a:cubicBezTo>
                    <a:pt x="40" y="58"/>
                    <a:pt x="40" y="58"/>
                    <a:pt x="40" y="58"/>
                  </a:cubicBezTo>
                  <a:cubicBezTo>
                    <a:pt x="41" y="57"/>
                    <a:pt x="41" y="57"/>
                    <a:pt x="40" y="57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4" y="57"/>
                    <a:pt x="42" y="58"/>
                    <a:pt x="40" y="58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3"/>
                    <a:pt x="58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2"/>
                  </a:cubicBezTo>
                  <a:cubicBezTo>
                    <a:pt x="32" y="11"/>
                    <a:pt x="32" y="11"/>
                    <a:pt x="33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2"/>
                  </a:cubicBezTo>
                  <a:close/>
                  <a:moveTo>
                    <a:pt x="59" y="20"/>
                  </a:moveTo>
                  <a:cubicBezTo>
                    <a:pt x="59" y="21"/>
                    <a:pt x="59" y="21"/>
                    <a:pt x="58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2" y="19"/>
                    <a:pt x="32" y="19"/>
                    <a:pt x="33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19"/>
                    <a:pt x="59" y="19"/>
                    <a:pt x="59" y="20"/>
                  </a:cubicBezTo>
                  <a:close/>
                  <a:moveTo>
                    <a:pt x="59" y="28"/>
                  </a:moveTo>
                  <a:cubicBezTo>
                    <a:pt x="59" y="29"/>
                    <a:pt x="59" y="29"/>
                    <a:pt x="58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2" y="29"/>
                    <a:pt x="32" y="29"/>
                    <a:pt x="32" y="28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9" y="27"/>
                    <a:pt x="59" y="27"/>
                    <a:pt x="59" y="28"/>
                  </a:cubicBezTo>
                  <a:close/>
                  <a:moveTo>
                    <a:pt x="59" y="36"/>
                  </a:moveTo>
                  <a:cubicBezTo>
                    <a:pt x="59" y="37"/>
                    <a:pt x="59" y="37"/>
                    <a:pt x="58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6"/>
                  </a:cubicBezTo>
                  <a:cubicBezTo>
                    <a:pt x="32" y="36"/>
                    <a:pt x="32" y="35"/>
                    <a:pt x="33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9" y="35"/>
                    <a:pt x="59" y="36"/>
                    <a:pt x="59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5" name="Freeform 36"/>
            <p:cNvSpPr>
              <a:spLocks noEditPoints="1"/>
            </p:cNvSpPr>
            <p:nvPr/>
          </p:nvSpPr>
          <p:spPr bwMode="auto">
            <a:xfrm>
              <a:off x="7626142" y="3331001"/>
              <a:ext cx="421885" cy="352397"/>
            </a:xfrm>
            <a:custGeom>
              <a:avLst/>
              <a:gdLst>
                <a:gd name="T0" fmla="*/ 71 w 72"/>
                <a:gd name="T1" fmla="*/ 15 h 60"/>
                <a:gd name="T2" fmla="*/ 57 w 72"/>
                <a:gd name="T3" fmla="*/ 17 h 60"/>
                <a:gd name="T4" fmla="*/ 44 w 72"/>
                <a:gd name="T5" fmla="*/ 45 h 60"/>
                <a:gd name="T6" fmla="*/ 12 w 72"/>
                <a:gd name="T7" fmla="*/ 45 h 60"/>
                <a:gd name="T8" fmla="*/ 14 w 72"/>
                <a:gd name="T9" fmla="*/ 48 h 60"/>
                <a:gd name="T10" fmla="*/ 48 w 72"/>
                <a:gd name="T11" fmla="*/ 50 h 60"/>
                <a:gd name="T12" fmla="*/ 14 w 72"/>
                <a:gd name="T13" fmla="*/ 51 h 60"/>
                <a:gd name="T14" fmla="*/ 9 w 72"/>
                <a:gd name="T15" fmla="*/ 44 h 60"/>
                <a:gd name="T16" fmla="*/ 8 w 72"/>
                <a:gd name="T17" fmla="*/ 41 h 60"/>
                <a:gd name="T18" fmla="*/ 1 w 72"/>
                <a:gd name="T19" fmla="*/ 22 h 60"/>
                <a:gd name="T20" fmla="*/ 11 w 72"/>
                <a:gd name="T21" fmla="*/ 40 h 60"/>
                <a:gd name="T22" fmla="*/ 44 w 72"/>
                <a:gd name="T23" fmla="*/ 42 h 60"/>
                <a:gd name="T24" fmla="*/ 54 w 72"/>
                <a:gd name="T25" fmla="*/ 16 h 60"/>
                <a:gd name="T26" fmla="*/ 71 w 72"/>
                <a:gd name="T27" fmla="*/ 12 h 60"/>
                <a:gd name="T28" fmla="*/ 18 w 72"/>
                <a:gd name="T29" fmla="*/ 56 h 60"/>
                <a:gd name="T30" fmla="*/ 11 w 72"/>
                <a:gd name="T31" fmla="*/ 56 h 60"/>
                <a:gd name="T32" fmla="*/ 18 w 72"/>
                <a:gd name="T33" fmla="*/ 56 h 60"/>
                <a:gd name="T34" fmla="*/ 15 w 72"/>
                <a:gd name="T35" fmla="*/ 54 h 60"/>
                <a:gd name="T36" fmla="*/ 15 w 72"/>
                <a:gd name="T37" fmla="*/ 58 h 60"/>
                <a:gd name="T38" fmla="*/ 45 w 72"/>
                <a:gd name="T39" fmla="*/ 56 h 60"/>
                <a:gd name="T40" fmla="*/ 38 w 72"/>
                <a:gd name="T41" fmla="*/ 56 h 60"/>
                <a:gd name="T42" fmla="*/ 45 w 72"/>
                <a:gd name="T43" fmla="*/ 56 h 60"/>
                <a:gd name="T44" fmla="*/ 42 w 72"/>
                <a:gd name="T45" fmla="*/ 54 h 60"/>
                <a:gd name="T46" fmla="*/ 42 w 72"/>
                <a:gd name="T47" fmla="*/ 58 h 60"/>
                <a:gd name="T48" fmla="*/ 46 w 72"/>
                <a:gd name="T49" fmla="*/ 35 h 60"/>
                <a:gd name="T50" fmla="*/ 12 w 72"/>
                <a:gd name="T51" fmla="*/ 34 h 60"/>
                <a:gd name="T52" fmla="*/ 12 w 72"/>
                <a:gd name="T53" fmla="*/ 36 h 60"/>
                <a:gd name="T54" fmla="*/ 46 w 72"/>
                <a:gd name="T55" fmla="*/ 35 h 60"/>
                <a:gd name="T56" fmla="*/ 12 w 72"/>
                <a:gd name="T57" fmla="*/ 39 h 60"/>
                <a:gd name="T58" fmla="*/ 43 w 72"/>
                <a:gd name="T59" fmla="*/ 40 h 60"/>
                <a:gd name="T60" fmla="*/ 43 w 72"/>
                <a:gd name="T61" fmla="*/ 38 h 60"/>
                <a:gd name="T62" fmla="*/ 13 w 72"/>
                <a:gd name="T63" fmla="*/ 28 h 60"/>
                <a:gd name="T64" fmla="*/ 16 w 72"/>
                <a:gd name="T65" fmla="*/ 23 h 60"/>
                <a:gd name="T66" fmla="*/ 28 w 72"/>
                <a:gd name="T67" fmla="*/ 14 h 60"/>
                <a:gd name="T68" fmla="*/ 33 w 72"/>
                <a:gd name="T69" fmla="*/ 17 h 60"/>
                <a:gd name="T70" fmla="*/ 36 w 72"/>
                <a:gd name="T71" fmla="*/ 22 h 60"/>
                <a:gd name="T72" fmla="*/ 39 w 72"/>
                <a:gd name="T73" fmla="*/ 17 h 60"/>
                <a:gd name="T74" fmla="*/ 51 w 72"/>
                <a:gd name="T75" fmla="*/ 7 h 60"/>
                <a:gd name="T76" fmla="*/ 51 w 72"/>
                <a:gd name="T77" fmla="*/ 0 h 60"/>
                <a:gd name="T78" fmla="*/ 49 w 72"/>
                <a:gd name="T79" fmla="*/ 5 h 60"/>
                <a:gd name="T80" fmla="*/ 36 w 72"/>
                <a:gd name="T81" fmla="*/ 15 h 60"/>
                <a:gd name="T82" fmla="*/ 31 w 72"/>
                <a:gd name="T83" fmla="*/ 12 h 60"/>
                <a:gd name="T84" fmla="*/ 28 w 72"/>
                <a:gd name="T85" fmla="*/ 7 h 60"/>
                <a:gd name="T86" fmla="*/ 25 w 72"/>
                <a:gd name="T87" fmla="*/ 11 h 60"/>
                <a:gd name="T88" fmla="*/ 13 w 72"/>
                <a:gd name="T89" fmla="*/ 22 h 60"/>
                <a:gd name="T90" fmla="*/ 13 w 72"/>
                <a:gd name="T9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2" h="60">
                  <a:moveTo>
                    <a:pt x="72" y="13"/>
                  </a:moveTo>
                  <a:cubicBezTo>
                    <a:pt x="72" y="14"/>
                    <a:pt x="71" y="15"/>
                    <a:pt x="71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9" y="15"/>
                    <a:pt x="57" y="16"/>
                    <a:pt x="57" y="17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3"/>
                    <a:pt x="46" y="45"/>
                    <a:pt x="4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5"/>
                    <a:pt x="12" y="45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3" y="48"/>
                    <a:pt x="14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9"/>
                    <a:pt x="48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1" y="51"/>
                    <a:pt x="9" y="49"/>
                    <a:pt x="9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8" y="42"/>
                    <a:pt x="8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1"/>
                    <a:pt x="13" y="42"/>
                    <a:pt x="1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42"/>
                    <a:pt x="46" y="41"/>
                    <a:pt x="47" y="4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3"/>
                    <a:pt x="57" y="12"/>
                    <a:pt x="60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2" y="12"/>
                    <a:pt x="72" y="13"/>
                  </a:cubicBezTo>
                  <a:close/>
                  <a:moveTo>
                    <a:pt x="18" y="56"/>
                  </a:moveTo>
                  <a:cubicBezTo>
                    <a:pt x="18" y="58"/>
                    <a:pt x="17" y="60"/>
                    <a:pt x="15" y="60"/>
                  </a:cubicBezTo>
                  <a:cubicBezTo>
                    <a:pt x="13" y="60"/>
                    <a:pt x="11" y="58"/>
                    <a:pt x="11" y="56"/>
                  </a:cubicBezTo>
                  <a:cubicBezTo>
                    <a:pt x="11" y="54"/>
                    <a:pt x="13" y="52"/>
                    <a:pt x="15" y="52"/>
                  </a:cubicBezTo>
                  <a:cubicBezTo>
                    <a:pt x="17" y="52"/>
                    <a:pt x="18" y="54"/>
                    <a:pt x="18" y="56"/>
                  </a:cubicBezTo>
                  <a:close/>
                  <a:moveTo>
                    <a:pt x="16" y="56"/>
                  </a:moveTo>
                  <a:cubicBezTo>
                    <a:pt x="16" y="55"/>
                    <a:pt x="16" y="54"/>
                    <a:pt x="15" y="54"/>
                  </a:cubicBezTo>
                  <a:cubicBezTo>
                    <a:pt x="14" y="54"/>
                    <a:pt x="13" y="55"/>
                    <a:pt x="13" y="56"/>
                  </a:cubicBezTo>
                  <a:cubicBezTo>
                    <a:pt x="13" y="57"/>
                    <a:pt x="14" y="58"/>
                    <a:pt x="15" y="58"/>
                  </a:cubicBezTo>
                  <a:cubicBezTo>
                    <a:pt x="16" y="58"/>
                    <a:pt x="16" y="57"/>
                    <a:pt x="16" y="56"/>
                  </a:cubicBezTo>
                  <a:close/>
                  <a:moveTo>
                    <a:pt x="45" y="56"/>
                  </a:moveTo>
                  <a:cubicBezTo>
                    <a:pt x="45" y="58"/>
                    <a:pt x="44" y="60"/>
                    <a:pt x="42" y="60"/>
                  </a:cubicBezTo>
                  <a:cubicBezTo>
                    <a:pt x="40" y="60"/>
                    <a:pt x="38" y="58"/>
                    <a:pt x="38" y="56"/>
                  </a:cubicBezTo>
                  <a:cubicBezTo>
                    <a:pt x="38" y="54"/>
                    <a:pt x="40" y="52"/>
                    <a:pt x="42" y="52"/>
                  </a:cubicBezTo>
                  <a:cubicBezTo>
                    <a:pt x="44" y="52"/>
                    <a:pt x="45" y="54"/>
                    <a:pt x="45" y="56"/>
                  </a:cubicBezTo>
                  <a:close/>
                  <a:moveTo>
                    <a:pt x="43" y="56"/>
                  </a:moveTo>
                  <a:cubicBezTo>
                    <a:pt x="43" y="55"/>
                    <a:pt x="43" y="54"/>
                    <a:pt x="42" y="54"/>
                  </a:cubicBezTo>
                  <a:cubicBezTo>
                    <a:pt x="41" y="54"/>
                    <a:pt x="40" y="55"/>
                    <a:pt x="40" y="56"/>
                  </a:cubicBezTo>
                  <a:cubicBezTo>
                    <a:pt x="40" y="57"/>
                    <a:pt x="41" y="58"/>
                    <a:pt x="42" y="58"/>
                  </a:cubicBezTo>
                  <a:cubicBezTo>
                    <a:pt x="43" y="58"/>
                    <a:pt x="43" y="57"/>
                    <a:pt x="43" y="56"/>
                  </a:cubicBezTo>
                  <a:close/>
                  <a:moveTo>
                    <a:pt x="46" y="35"/>
                  </a:moveTo>
                  <a:cubicBezTo>
                    <a:pt x="46" y="34"/>
                    <a:pt x="45" y="34"/>
                    <a:pt x="45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5"/>
                  </a:cubicBezTo>
                  <a:cubicBezTo>
                    <a:pt x="11" y="35"/>
                    <a:pt x="11" y="36"/>
                    <a:pt x="1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5"/>
                    <a:pt x="46" y="35"/>
                  </a:cubicBezTo>
                  <a:close/>
                  <a:moveTo>
                    <a:pt x="13" y="38"/>
                  </a:moveTo>
                  <a:cubicBezTo>
                    <a:pt x="13" y="38"/>
                    <a:pt x="12" y="39"/>
                    <a:pt x="12" y="39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4" y="40"/>
                    <a:pt x="44" y="40"/>
                    <a:pt x="44" y="39"/>
                  </a:cubicBezTo>
                  <a:cubicBezTo>
                    <a:pt x="44" y="39"/>
                    <a:pt x="44" y="38"/>
                    <a:pt x="43" y="38"/>
                  </a:cubicBezTo>
                  <a:lnTo>
                    <a:pt x="13" y="38"/>
                  </a:lnTo>
                  <a:close/>
                  <a:moveTo>
                    <a:pt x="13" y="28"/>
                  </a:moveTo>
                  <a:cubicBezTo>
                    <a:pt x="14" y="28"/>
                    <a:pt x="16" y="27"/>
                    <a:pt x="16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4"/>
                    <a:pt x="28" y="14"/>
                  </a:cubicBezTo>
                  <a:cubicBezTo>
                    <a:pt x="28" y="14"/>
                    <a:pt x="29" y="13"/>
                    <a:pt x="29" y="1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9"/>
                  </a:cubicBezTo>
                  <a:cubicBezTo>
                    <a:pt x="33" y="20"/>
                    <a:pt x="34" y="22"/>
                    <a:pt x="36" y="22"/>
                  </a:cubicBezTo>
                  <a:cubicBezTo>
                    <a:pt x="38" y="22"/>
                    <a:pt x="39" y="20"/>
                    <a:pt x="39" y="19"/>
                  </a:cubicBezTo>
                  <a:cubicBezTo>
                    <a:pt x="39" y="18"/>
                    <a:pt x="39" y="18"/>
                    <a:pt x="39" y="1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7"/>
                    <a:pt x="51" y="7"/>
                    <a:pt x="51" y="7"/>
                  </a:cubicBezTo>
                  <a:cubicBezTo>
                    <a:pt x="53" y="7"/>
                    <a:pt x="54" y="5"/>
                    <a:pt x="54" y="4"/>
                  </a:cubicBezTo>
                  <a:cubicBezTo>
                    <a:pt x="54" y="2"/>
                    <a:pt x="53" y="0"/>
                    <a:pt x="51" y="0"/>
                  </a:cubicBezTo>
                  <a:cubicBezTo>
                    <a:pt x="50" y="0"/>
                    <a:pt x="48" y="2"/>
                    <a:pt x="48" y="4"/>
                  </a:cubicBezTo>
                  <a:cubicBezTo>
                    <a:pt x="48" y="4"/>
                    <a:pt x="48" y="5"/>
                    <a:pt x="49" y="5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7" y="16"/>
                    <a:pt x="37" y="15"/>
                    <a:pt x="36" y="15"/>
                  </a:cubicBezTo>
                  <a:cubicBezTo>
                    <a:pt x="36" y="15"/>
                    <a:pt x="35" y="16"/>
                    <a:pt x="35" y="1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9"/>
                    <a:pt x="30" y="7"/>
                    <a:pt x="28" y="7"/>
                  </a:cubicBezTo>
                  <a:cubicBezTo>
                    <a:pt x="26" y="7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1" y="22"/>
                    <a:pt x="10" y="23"/>
                    <a:pt x="10" y="25"/>
                  </a:cubicBezTo>
                  <a:cubicBezTo>
                    <a:pt x="10" y="27"/>
                    <a:pt x="11" y="28"/>
                    <a:pt x="1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6" name="Freeform 24"/>
            <p:cNvSpPr>
              <a:spLocks noEditPoints="1"/>
            </p:cNvSpPr>
            <p:nvPr/>
          </p:nvSpPr>
          <p:spPr bwMode="auto">
            <a:xfrm>
              <a:off x="5655996" y="1632312"/>
              <a:ext cx="288083" cy="303868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7" name="Freeform 54"/>
            <p:cNvSpPr>
              <a:spLocks noEditPoints="1"/>
            </p:cNvSpPr>
            <p:nvPr/>
          </p:nvSpPr>
          <p:spPr bwMode="auto">
            <a:xfrm>
              <a:off x="4791165" y="5149532"/>
              <a:ext cx="329105" cy="382276"/>
            </a:xfrm>
            <a:custGeom>
              <a:avLst/>
              <a:gdLst>
                <a:gd name="T0" fmla="*/ 31 w 62"/>
                <a:gd name="T1" fmla="*/ 49 h 70"/>
                <a:gd name="T2" fmla="*/ 45 w 62"/>
                <a:gd name="T3" fmla="*/ 35 h 70"/>
                <a:gd name="T4" fmla="*/ 45 w 62"/>
                <a:gd name="T5" fmla="*/ 8 h 70"/>
                <a:gd name="T6" fmla="*/ 17 w 62"/>
                <a:gd name="T7" fmla="*/ 8 h 70"/>
                <a:gd name="T8" fmla="*/ 17 w 62"/>
                <a:gd name="T9" fmla="*/ 35 h 70"/>
                <a:gd name="T10" fmla="*/ 31 w 62"/>
                <a:gd name="T11" fmla="*/ 49 h 70"/>
                <a:gd name="T12" fmla="*/ 31 w 62"/>
                <a:gd name="T13" fmla="*/ 8 h 70"/>
                <a:gd name="T14" fmla="*/ 44 w 62"/>
                <a:gd name="T15" fmla="*/ 21 h 70"/>
                <a:gd name="T16" fmla="*/ 31 w 62"/>
                <a:gd name="T17" fmla="*/ 34 h 70"/>
                <a:gd name="T18" fmla="*/ 18 w 62"/>
                <a:gd name="T19" fmla="*/ 21 h 70"/>
                <a:gd name="T20" fmla="*/ 31 w 62"/>
                <a:gd name="T21" fmla="*/ 8 h 70"/>
                <a:gd name="T22" fmla="*/ 25 w 62"/>
                <a:gd name="T23" fmla="*/ 50 h 70"/>
                <a:gd name="T24" fmla="*/ 27 w 62"/>
                <a:gd name="T25" fmla="*/ 48 h 70"/>
                <a:gd name="T26" fmla="*/ 30 w 62"/>
                <a:gd name="T27" fmla="*/ 50 h 70"/>
                <a:gd name="T28" fmla="*/ 31 w 62"/>
                <a:gd name="T29" fmla="*/ 51 h 70"/>
                <a:gd name="T30" fmla="*/ 32 w 62"/>
                <a:gd name="T31" fmla="*/ 50 h 70"/>
                <a:gd name="T32" fmla="*/ 34 w 62"/>
                <a:gd name="T33" fmla="*/ 48 h 70"/>
                <a:gd name="T34" fmla="*/ 37 w 62"/>
                <a:gd name="T35" fmla="*/ 50 h 70"/>
                <a:gd name="T36" fmla="*/ 31 w 62"/>
                <a:gd name="T37" fmla="*/ 53 h 70"/>
                <a:gd name="T38" fmla="*/ 25 w 62"/>
                <a:gd name="T39" fmla="*/ 50 h 70"/>
                <a:gd name="T40" fmla="*/ 8 w 62"/>
                <a:gd name="T41" fmla="*/ 53 h 70"/>
                <a:gd name="T42" fmla="*/ 31 w 62"/>
                <a:gd name="T43" fmla="*/ 62 h 70"/>
                <a:gd name="T44" fmla="*/ 54 w 62"/>
                <a:gd name="T45" fmla="*/ 53 h 70"/>
                <a:gd name="T46" fmla="*/ 39 w 62"/>
                <a:gd name="T47" fmla="*/ 44 h 70"/>
                <a:gd name="T48" fmla="*/ 35 w 62"/>
                <a:gd name="T49" fmla="*/ 47 h 70"/>
                <a:gd name="T50" fmla="*/ 44 w 62"/>
                <a:gd name="T51" fmla="*/ 51 h 70"/>
                <a:gd name="T52" fmla="*/ 31 w 62"/>
                <a:gd name="T53" fmla="*/ 54 h 70"/>
                <a:gd name="T54" fmla="*/ 18 w 62"/>
                <a:gd name="T55" fmla="*/ 51 h 70"/>
                <a:gd name="T56" fmla="*/ 26 w 62"/>
                <a:gd name="T57" fmla="*/ 47 h 70"/>
                <a:gd name="T58" fmla="*/ 23 w 62"/>
                <a:gd name="T59" fmla="*/ 44 h 70"/>
                <a:gd name="T60" fmla="*/ 8 w 62"/>
                <a:gd name="T61" fmla="*/ 53 h 70"/>
                <a:gd name="T62" fmla="*/ 16 w 62"/>
                <a:gd name="T63" fmla="*/ 51 h 70"/>
                <a:gd name="T64" fmla="*/ 31 w 62"/>
                <a:gd name="T65" fmla="*/ 56 h 70"/>
                <a:gd name="T66" fmla="*/ 46 w 62"/>
                <a:gd name="T67" fmla="*/ 51 h 70"/>
                <a:gd name="T68" fmla="*/ 42 w 62"/>
                <a:gd name="T69" fmla="*/ 47 h 70"/>
                <a:gd name="T70" fmla="*/ 52 w 62"/>
                <a:gd name="T71" fmla="*/ 53 h 70"/>
                <a:gd name="T72" fmla="*/ 31 w 62"/>
                <a:gd name="T73" fmla="*/ 60 h 70"/>
                <a:gd name="T74" fmla="*/ 10 w 62"/>
                <a:gd name="T75" fmla="*/ 53 h 70"/>
                <a:gd name="T76" fmla="*/ 20 w 62"/>
                <a:gd name="T77" fmla="*/ 47 h 70"/>
                <a:gd name="T78" fmla="*/ 16 w 62"/>
                <a:gd name="T79" fmla="*/ 51 h 70"/>
                <a:gd name="T80" fmla="*/ 62 w 62"/>
                <a:gd name="T81" fmla="*/ 55 h 70"/>
                <a:gd name="T82" fmla="*/ 31 w 62"/>
                <a:gd name="T83" fmla="*/ 70 h 70"/>
                <a:gd name="T84" fmla="*/ 0 w 62"/>
                <a:gd name="T85" fmla="*/ 55 h 70"/>
                <a:gd name="T86" fmla="*/ 20 w 62"/>
                <a:gd name="T87" fmla="*/ 41 h 70"/>
                <a:gd name="T88" fmla="*/ 23 w 62"/>
                <a:gd name="T89" fmla="*/ 44 h 70"/>
                <a:gd name="T90" fmla="*/ 3 w 62"/>
                <a:gd name="T91" fmla="*/ 55 h 70"/>
                <a:gd name="T92" fmla="*/ 31 w 62"/>
                <a:gd name="T93" fmla="*/ 67 h 70"/>
                <a:gd name="T94" fmla="*/ 59 w 62"/>
                <a:gd name="T95" fmla="*/ 55 h 70"/>
                <a:gd name="T96" fmla="*/ 39 w 62"/>
                <a:gd name="T97" fmla="*/ 44 h 70"/>
                <a:gd name="T98" fmla="*/ 42 w 62"/>
                <a:gd name="T99" fmla="*/ 41 h 70"/>
                <a:gd name="T100" fmla="*/ 62 w 62"/>
                <a:gd name="T101" fmla="*/ 5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" h="70">
                  <a:moveTo>
                    <a:pt x="31" y="49"/>
                  </a:moveTo>
                  <a:cubicBezTo>
                    <a:pt x="45" y="35"/>
                    <a:pt x="45" y="35"/>
                    <a:pt x="45" y="35"/>
                  </a:cubicBezTo>
                  <a:cubicBezTo>
                    <a:pt x="52" y="27"/>
                    <a:pt x="52" y="15"/>
                    <a:pt x="45" y="8"/>
                  </a:cubicBezTo>
                  <a:cubicBezTo>
                    <a:pt x="37" y="0"/>
                    <a:pt x="25" y="0"/>
                    <a:pt x="17" y="8"/>
                  </a:cubicBezTo>
                  <a:cubicBezTo>
                    <a:pt x="10" y="15"/>
                    <a:pt x="10" y="27"/>
                    <a:pt x="17" y="35"/>
                  </a:cubicBezTo>
                  <a:lnTo>
                    <a:pt x="31" y="49"/>
                  </a:lnTo>
                  <a:close/>
                  <a:moveTo>
                    <a:pt x="31" y="8"/>
                  </a:moveTo>
                  <a:cubicBezTo>
                    <a:pt x="38" y="8"/>
                    <a:pt x="44" y="14"/>
                    <a:pt x="44" y="21"/>
                  </a:cubicBezTo>
                  <a:cubicBezTo>
                    <a:pt x="44" y="29"/>
                    <a:pt x="38" y="34"/>
                    <a:pt x="31" y="34"/>
                  </a:cubicBezTo>
                  <a:cubicBezTo>
                    <a:pt x="24" y="34"/>
                    <a:pt x="18" y="29"/>
                    <a:pt x="18" y="21"/>
                  </a:cubicBezTo>
                  <a:cubicBezTo>
                    <a:pt x="18" y="14"/>
                    <a:pt x="24" y="8"/>
                    <a:pt x="31" y="8"/>
                  </a:cubicBezTo>
                  <a:close/>
                  <a:moveTo>
                    <a:pt x="25" y="50"/>
                  </a:moveTo>
                  <a:cubicBezTo>
                    <a:pt x="25" y="49"/>
                    <a:pt x="26" y="49"/>
                    <a:pt x="27" y="48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1" y="51"/>
                  </a:cubicBezTo>
                  <a:cubicBezTo>
                    <a:pt x="31" y="51"/>
                    <a:pt x="32" y="51"/>
                    <a:pt x="32" y="50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6" y="49"/>
                    <a:pt x="37" y="49"/>
                    <a:pt x="37" y="50"/>
                  </a:cubicBezTo>
                  <a:cubicBezTo>
                    <a:pt x="37" y="52"/>
                    <a:pt x="34" y="53"/>
                    <a:pt x="31" y="53"/>
                  </a:cubicBezTo>
                  <a:cubicBezTo>
                    <a:pt x="28" y="53"/>
                    <a:pt x="25" y="52"/>
                    <a:pt x="25" y="50"/>
                  </a:cubicBezTo>
                  <a:close/>
                  <a:moveTo>
                    <a:pt x="8" y="53"/>
                  </a:moveTo>
                  <a:cubicBezTo>
                    <a:pt x="8" y="58"/>
                    <a:pt x="18" y="62"/>
                    <a:pt x="31" y="62"/>
                  </a:cubicBezTo>
                  <a:cubicBezTo>
                    <a:pt x="44" y="62"/>
                    <a:pt x="54" y="58"/>
                    <a:pt x="54" y="53"/>
                  </a:cubicBezTo>
                  <a:cubicBezTo>
                    <a:pt x="54" y="49"/>
                    <a:pt x="48" y="45"/>
                    <a:pt x="39" y="44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41" y="48"/>
                    <a:pt x="44" y="49"/>
                    <a:pt x="44" y="51"/>
                  </a:cubicBezTo>
                  <a:cubicBezTo>
                    <a:pt x="44" y="52"/>
                    <a:pt x="39" y="54"/>
                    <a:pt x="31" y="54"/>
                  </a:cubicBezTo>
                  <a:cubicBezTo>
                    <a:pt x="23" y="54"/>
                    <a:pt x="18" y="52"/>
                    <a:pt x="18" y="51"/>
                  </a:cubicBezTo>
                  <a:cubicBezTo>
                    <a:pt x="18" y="49"/>
                    <a:pt x="21" y="48"/>
                    <a:pt x="26" y="4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4" y="45"/>
                    <a:pt x="8" y="49"/>
                    <a:pt x="8" y="53"/>
                  </a:cubicBezTo>
                  <a:close/>
                  <a:moveTo>
                    <a:pt x="16" y="51"/>
                  </a:moveTo>
                  <a:cubicBezTo>
                    <a:pt x="16" y="54"/>
                    <a:pt x="23" y="56"/>
                    <a:pt x="31" y="56"/>
                  </a:cubicBezTo>
                  <a:cubicBezTo>
                    <a:pt x="39" y="56"/>
                    <a:pt x="46" y="54"/>
                    <a:pt x="46" y="51"/>
                  </a:cubicBezTo>
                  <a:cubicBezTo>
                    <a:pt x="46" y="49"/>
                    <a:pt x="44" y="47"/>
                    <a:pt x="42" y="47"/>
                  </a:cubicBezTo>
                  <a:cubicBezTo>
                    <a:pt x="48" y="48"/>
                    <a:pt x="52" y="50"/>
                    <a:pt x="52" y="53"/>
                  </a:cubicBezTo>
                  <a:cubicBezTo>
                    <a:pt x="52" y="56"/>
                    <a:pt x="43" y="60"/>
                    <a:pt x="31" y="60"/>
                  </a:cubicBezTo>
                  <a:cubicBezTo>
                    <a:pt x="19" y="60"/>
                    <a:pt x="10" y="56"/>
                    <a:pt x="10" y="53"/>
                  </a:cubicBezTo>
                  <a:cubicBezTo>
                    <a:pt x="10" y="50"/>
                    <a:pt x="14" y="48"/>
                    <a:pt x="20" y="47"/>
                  </a:cubicBezTo>
                  <a:cubicBezTo>
                    <a:pt x="17" y="47"/>
                    <a:pt x="16" y="49"/>
                    <a:pt x="16" y="51"/>
                  </a:cubicBezTo>
                  <a:close/>
                  <a:moveTo>
                    <a:pt x="62" y="55"/>
                  </a:moveTo>
                  <a:cubicBezTo>
                    <a:pt x="62" y="64"/>
                    <a:pt x="49" y="70"/>
                    <a:pt x="31" y="70"/>
                  </a:cubicBezTo>
                  <a:cubicBezTo>
                    <a:pt x="13" y="70"/>
                    <a:pt x="0" y="64"/>
                    <a:pt x="0" y="55"/>
                  </a:cubicBezTo>
                  <a:cubicBezTo>
                    <a:pt x="0" y="49"/>
                    <a:pt x="8" y="43"/>
                    <a:pt x="20" y="41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0" y="45"/>
                    <a:pt x="3" y="50"/>
                    <a:pt x="3" y="55"/>
                  </a:cubicBezTo>
                  <a:cubicBezTo>
                    <a:pt x="3" y="61"/>
                    <a:pt x="14" y="67"/>
                    <a:pt x="31" y="67"/>
                  </a:cubicBezTo>
                  <a:cubicBezTo>
                    <a:pt x="48" y="67"/>
                    <a:pt x="59" y="61"/>
                    <a:pt x="59" y="55"/>
                  </a:cubicBezTo>
                  <a:cubicBezTo>
                    <a:pt x="59" y="50"/>
                    <a:pt x="51" y="45"/>
                    <a:pt x="39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54" y="43"/>
                    <a:pt x="62" y="49"/>
                    <a:pt x="62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8" name="Freeform 55"/>
            <p:cNvSpPr>
              <a:spLocks noEditPoints="1"/>
            </p:cNvSpPr>
            <p:nvPr/>
          </p:nvSpPr>
          <p:spPr bwMode="auto">
            <a:xfrm>
              <a:off x="8806238" y="3947425"/>
              <a:ext cx="340055" cy="372752"/>
            </a:xfrm>
            <a:custGeom>
              <a:avLst/>
              <a:gdLst>
                <a:gd name="T0" fmla="*/ 31 w 63"/>
                <a:gd name="T1" fmla="*/ 45 h 67"/>
                <a:gd name="T2" fmla="*/ 42 w 63"/>
                <a:gd name="T3" fmla="*/ 33 h 67"/>
                <a:gd name="T4" fmla="*/ 52 w 63"/>
                <a:gd name="T5" fmla="*/ 33 h 67"/>
                <a:gd name="T6" fmla="*/ 52 w 63"/>
                <a:gd name="T7" fmla="*/ 0 h 67"/>
                <a:gd name="T8" fmla="*/ 11 w 63"/>
                <a:gd name="T9" fmla="*/ 0 h 67"/>
                <a:gd name="T10" fmla="*/ 11 w 63"/>
                <a:gd name="T11" fmla="*/ 33 h 67"/>
                <a:gd name="T12" fmla="*/ 21 w 63"/>
                <a:gd name="T13" fmla="*/ 33 h 67"/>
                <a:gd name="T14" fmla="*/ 31 w 63"/>
                <a:gd name="T15" fmla="*/ 45 h 67"/>
                <a:gd name="T16" fmla="*/ 15 w 63"/>
                <a:gd name="T17" fmla="*/ 29 h 67"/>
                <a:gd name="T18" fmla="*/ 15 w 63"/>
                <a:gd name="T19" fmla="*/ 4 h 67"/>
                <a:gd name="T20" fmla="*/ 48 w 63"/>
                <a:gd name="T21" fmla="*/ 4 h 67"/>
                <a:gd name="T22" fmla="*/ 48 w 63"/>
                <a:gd name="T23" fmla="*/ 29 h 67"/>
                <a:gd name="T24" fmla="*/ 45 w 63"/>
                <a:gd name="T25" fmla="*/ 29 h 67"/>
                <a:gd name="T26" fmla="*/ 17 w 63"/>
                <a:gd name="T27" fmla="*/ 29 h 67"/>
                <a:gd name="T28" fmla="*/ 15 w 63"/>
                <a:gd name="T29" fmla="*/ 29 h 67"/>
                <a:gd name="T30" fmla="*/ 25 w 63"/>
                <a:gd name="T31" fmla="*/ 47 h 67"/>
                <a:gd name="T32" fmla="*/ 29 w 63"/>
                <a:gd name="T33" fmla="*/ 45 h 67"/>
                <a:gd name="T34" fmla="*/ 30 w 63"/>
                <a:gd name="T35" fmla="*/ 46 h 67"/>
                <a:gd name="T36" fmla="*/ 31 w 63"/>
                <a:gd name="T37" fmla="*/ 47 h 67"/>
                <a:gd name="T38" fmla="*/ 33 w 63"/>
                <a:gd name="T39" fmla="*/ 46 h 67"/>
                <a:gd name="T40" fmla="*/ 34 w 63"/>
                <a:gd name="T41" fmla="*/ 45 h 67"/>
                <a:gd name="T42" fmla="*/ 37 w 63"/>
                <a:gd name="T43" fmla="*/ 47 h 67"/>
                <a:gd name="T44" fmla="*/ 31 w 63"/>
                <a:gd name="T45" fmla="*/ 50 h 67"/>
                <a:gd name="T46" fmla="*/ 25 w 63"/>
                <a:gd name="T47" fmla="*/ 47 h 67"/>
                <a:gd name="T48" fmla="*/ 8 w 63"/>
                <a:gd name="T49" fmla="*/ 50 h 67"/>
                <a:gd name="T50" fmla="*/ 31 w 63"/>
                <a:gd name="T51" fmla="*/ 59 h 67"/>
                <a:gd name="T52" fmla="*/ 54 w 63"/>
                <a:gd name="T53" fmla="*/ 50 h 67"/>
                <a:gd name="T54" fmla="*/ 37 w 63"/>
                <a:gd name="T55" fmla="*/ 41 h 67"/>
                <a:gd name="T56" fmla="*/ 34 w 63"/>
                <a:gd name="T57" fmla="*/ 44 h 67"/>
                <a:gd name="T58" fmla="*/ 44 w 63"/>
                <a:gd name="T59" fmla="*/ 48 h 67"/>
                <a:gd name="T60" fmla="*/ 31 w 63"/>
                <a:gd name="T61" fmla="*/ 51 h 67"/>
                <a:gd name="T62" fmla="*/ 18 w 63"/>
                <a:gd name="T63" fmla="*/ 48 h 67"/>
                <a:gd name="T64" fmla="*/ 28 w 63"/>
                <a:gd name="T65" fmla="*/ 44 h 67"/>
                <a:gd name="T66" fmla="*/ 25 w 63"/>
                <a:gd name="T67" fmla="*/ 41 h 67"/>
                <a:gd name="T68" fmla="*/ 8 w 63"/>
                <a:gd name="T69" fmla="*/ 50 h 67"/>
                <a:gd name="T70" fmla="*/ 16 w 63"/>
                <a:gd name="T71" fmla="*/ 48 h 67"/>
                <a:gd name="T72" fmla="*/ 31 w 63"/>
                <a:gd name="T73" fmla="*/ 53 h 67"/>
                <a:gd name="T74" fmla="*/ 46 w 63"/>
                <a:gd name="T75" fmla="*/ 48 h 67"/>
                <a:gd name="T76" fmla="*/ 42 w 63"/>
                <a:gd name="T77" fmla="*/ 44 h 67"/>
                <a:gd name="T78" fmla="*/ 52 w 63"/>
                <a:gd name="T79" fmla="*/ 50 h 67"/>
                <a:gd name="T80" fmla="*/ 31 w 63"/>
                <a:gd name="T81" fmla="*/ 57 h 67"/>
                <a:gd name="T82" fmla="*/ 10 w 63"/>
                <a:gd name="T83" fmla="*/ 50 h 67"/>
                <a:gd name="T84" fmla="*/ 20 w 63"/>
                <a:gd name="T85" fmla="*/ 44 h 67"/>
                <a:gd name="T86" fmla="*/ 16 w 63"/>
                <a:gd name="T87" fmla="*/ 48 h 67"/>
                <a:gd name="T88" fmla="*/ 63 w 63"/>
                <a:gd name="T89" fmla="*/ 52 h 67"/>
                <a:gd name="T90" fmla="*/ 31 w 63"/>
                <a:gd name="T91" fmla="*/ 67 h 67"/>
                <a:gd name="T92" fmla="*/ 0 w 63"/>
                <a:gd name="T93" fmla="*/ 52 h 67"/>
                <a:gd name="T94" fmla="*/ 22 w 63"/>
                <a:gd name="T95" fmla="*/ 38 h 67"/>
                <a:gd name="T96" fmla="*/ 25 w 63"/>
                <a:gd name="T97" fmla="*/ 40 h 67"/>
                <a:gd name="T98" fmla="*/ 3 w 63"/>
                <a:gd name="T99" fmla="*/ 52 h 67"/>
                <a:gd name="T100" fmla="*/ 31 w 63"/>
                <a:gd name="T101" fmla="*/ 64 h 67"/>
                <a:gd name="T102" fmla="*/ 60 w 63"/>
                <a:gd name="T103" fmla="*/ 52 h 67"/>
                <a:gd name="T104" fmla="*/ 38 w 63"/>
                <a:gd name="T105" fmla="*/ 40 h 67"/>
                <a:gd name="T106" fmla="*/ 40 w 63"/>
                <a:gd name="T107" fmla="*/ 38 h 67"/>
                <a:gd name="T108" fmla="*/ 63 w 63"/>
                <a:gd name="T109" fmla="*/ 5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" h="67">
                  <a:moveTo>
                    <a:pt x="31" y="45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21" y="33"/>
                    <a:pt x="21" y="33"/>
                    <a:pt x="21" y="33"/>
                  </a:cubicBezTo>
                  <a:lnTo>
                    <a:pt x="31" y="45"/>
                  </a:lnTo>
                  <a:close/>
                  <a:moveTo>
                    <a:pt x="15" y="29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15" y="29"/>
                  </a:lnTo>
                  <a:close/>
                  <a:moveTo>
                    <a:pt x="25" y="47"/>
                  </a:moveTo>
                  <a:cubicBezTo>
                    <a:pt x="25" y="46"/>
                    <a:pt x="27" y="45"/>
                    <a:pt x="29" y="45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1" y="47"/>
                    <a:pt x="31" y="47"/>
                  </a:cubicBezTo>
                  <a:cubicBezTo>
                    <a:pt x="32" y="47"/>
                    <a:pt x="32" y="46"/>
                    <a:pt x="33" y="46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6" y="45"/>
                    <a:pt x="37" y="46"/>
                    <a:pt x="37" y="47"/>
                  </a:cubicBezTo>
                  <a:cubicBezTo>
                    <a:pt x="37" y="49"/>
                    <a:pt x="34" y="50"/>
                    <a:pt x="31" y="50"/>
                  </a:cubicBezTo>
                  <a:cubicBezTo>
                    <a:pt x="28" y="50"/>
                    <a:pt x="25" y="49"/>
                    <a:pt x="25" y="47"/>
                  </a:cubicBezTo>
                  <a:close/>
                  <a:moveTo>
                    <a:pt x="8" y="50"/>
                  </a:moveTo>
                  <a:cubicBezTo>
                    <a:pt x="8" y="55"/>
                    <a:pt x="18" y="59"/>
                    <a:pt x="31" y="59"/>
                  </a:cubicBezTo>
                  <a:cubicBezTo>
                    <a:pt x="44" y="59"/>
                    <a:pt x="54" y="55"/>
                    <a:pt x="54" y="50"/>
                  </a:cubicBezTo>
                  <a:cubicBezTo>
                    <a:pt x="54" y="45"/>
                    <a:pt x="47" y="42"/>
                    <a:pt x="37" y="41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41" y="45"/>
                    <a:pt x="44" y="46"/>
                    <a:pt x="44" y="48"/>
                  </a:cubicBezTo>
                  <a:cubicBezTo>
                    <a:pt x="44" y="49"/>
                    <a:pt x="39" y="51"/>
                    <a:pt x="31" y="51"/>
                  </a:cubicBezTo>
                  <a:cubicBezTo>
                    <a:pt x="23" y="51"/>
                    <a:pt x="18" y="49"/>
                    <a:pt x="18" y="48"/>
                  </a:cubicBezTo>
                  <a:cubicBezTo>
                    <a:pt x="18" y="46"/>
                    <a:pt x="22" y="45"/>
                    <a:pt x="28" y="44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15" y="42"/>
                    <a:pt x="8" y="45"/>
                    <a:pt x="8" y="50"/>
                  </a:cubicBezTo>
                  <a:close/>
                  <a:moveTo>
                    <a:pt x="16" y="48"/>
                  </a:moveTo>
                  <a:cubicBezTo>
                    <a:pt x="16" y="51"/>
                    <a:pt x="24" y="53"/>
                    <a:pt x="31" y="53"/>
                  </a:cubicBezTo>
                  <a:cubicBezTo>
                    <a:pt x="39" y="53"/>
                    <a:pt x="46" y="51"/>
                    <a:pt x="46" y="48"/>
                  </a:cubicBezTo>
                  <a:cubicBezTo>
                    <a:pt x="46" y="46"/>
                    <a:pt x="45" y="44"/>
                    <a:pt x="42" y="44"/>
                  </a:cubicBezTo>
                  <a:cubicBezTo>
                    <a:pt x="48" y="45"/>
                    <a:pt x="52" y="47"/>
                    <a:pt x="52" y="50"/>
                  </a:cubicBezTo>
                  <a:cubicBezTo>
                    <a:pt x="52" y="53"/>
                    <a:pt x="44" y="57"/>
                    <a:pt x="31" y="57"/>
                  </a:cubicBezTo>
                  <a:cubicBezTo>
                    <a:pt x="19" y="57"/>
                    <a:pt x="10" y="53"/>
                    <a:pt x="10" y="50"/>
                  </a:cubicBezTo>
                  <a:cubicBezTo>
                    <a:pt x="10" y="47"/>
                    <a:pt x="14" y="45"/>
                    <a:pt x="20" y="44"/>
                  </a:cubicBezTo>
                  <a:cubicBezTo>
                    <a:pt x="18" y="44"/>
                    <a:pt x="16" y="46"/>
                    <a:pt x="16" y="48"/>
                  </a:cubicBezTo>
                  <a:close/>
                  <a:moveTo>
                    <a:pt x="63" y="52"/>
                  </a:moveTo>
                  <a:cubicBezTo>
                    <a:pt x="63" y="61"/>
                    <a:pt x="49" y="67"/>
                    <a:pt x="31" y="67"/>
                  </a:cubicBezTo>
                  <a:cubicBezTo>
                    <a:pt x="14" y="67"/>
                    <a:pt x="0" y="61"/>
                    <a:pt x="0" y="52"/>
                  </a:cubicBezTo>
                  <a:cubicBezTo>
                    <a:pt x="0" y="45"/>
                    <a:pt x="9" y="40"/>
                    <a:pt x="22" y="38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11" y="42"/>
                    <a:pt x="3" y="47"/>
                    <a:pt x="3" y="52"/>
                  </a:cubicBezTo>
                  <a:cubicBezTo>
                    <a:pt x="3" y="58"/>
                    <a:pt x="14" y="64"/>
                    <a:pt x="31" y="64"/>
                  </a:cubicBezTo>
                  <a:cubicBezTo>
                    <a:pt x="48" y="64"/>
                    <a:pt x="60" y="58"/>
                    <a:pt x="60" y="52"/>
                  </a:cubicBezTo>
                  <a:cubicBezTo>
                    <a:pt x="60" y="47"/>
                    <a:pt x="51" y="42"/>
                    <a:pt x="38" y="4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53" y="40"/>
                    <a:pt x="63" y="45"/>
                    <a:pt x="63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9" name="Freeform 55"/>
            <p:cNvSpPr>
              <a:spLocks noEditPoints="1"/>
            </p:cNvSpPr>
            <p:nvPr/>
          </p:nvSpPr>
          <p:spPr bwMode="auto">
            <a:xfrm>
              <a:off x="3612898" y="1953683"/>
              <a:ext cx="268115" cy="293895"/>
            </a:xfrm>
            <a:custGeom>
              <a:avLst/>
              <a:gdLst>
                <a:gd name="T0" fmla="*/ 31 w 63"/>
                <a:gd name="T1" fmla="*/ 45 h 67"/>
                <a:gd name="T2" fmla="*/ 42 w 63"/>
                <a:gd name="T3" fmla="*/ 33 h 67"/>
                <a:gd name="T4" fmla="*/ 52 w 63"/>
                <a:gd name="T5" fmla="*/ 33 h 67"/>
                <a:gd name="T6" fmla="*/ 52 w 63"/>
                <a:gd name="T7" fmla="*/ 0 h 67"/>
                <a:gd name="T8" fmla="*/ 11 w 63"/>
                <a:gd name="T9" fmla="*/ 0 h 67"/>
                <a:gd name="T10" fmla="*/ 11 w 63"/>
                <a:gd name="T11" fmla="*/ 33 h 67"/>
                <a:gd name="T12" fmla="*/ 21 w 63"/>
                <a:gd name="T13" fmla="*/ 33 h 67"/>
                <a:gd name="T14" fmla="*/ 31 w 63"/>
                <a:gd name="T15" fmla="*/ 45 h 67"/>
                <a:gd name="T16" fmla="*/ 15 w 63"/>
                <a:gd name="T17" fmla="*/ 29 h 67"/>
                <a:gd name="T18" fmla="*/ 15 w 63"/>
                <a:gd name="T19" fmla="*/ 4 h 67"/>
                <a:gd name="T20" fmla="*/ 48 w 63"/>
                <a:gd name="T21" fmla="*/ 4 h 67"/>
                <a:gd name="T22" fmla="*/ 48 w 63"/>
                <a:gd name="T23" fmla="*/ 29 h 67"/>
                <a:gd name="T24" fmla="*/ 45 w 63"/>
                <a:gd name="T25" fmla="*/ 29 h 67"/>
                <a:gd name="T26" fmla="*/ 17 w 63"/>
                <a:gd name="T27" fmla="*/ 29 h 67"/>
                <a:gd name="T28" fmla="*/ 15 w 63"/>
                <a:gd name="T29" fmla="*/ 29 h 67"/>
                <a:gd name="T30" fmla="*/ 25 w 63"/>
                <a:gd name="T31" fmla="*/ 47 h 67"/>
                <a:gd name="T32" fmla="*/ 29 w 63"/>
                <a:gd name="T33" fmla="*/ 45 h 67"/>
                <a:gd name="T34" fmla="*/ 30 w 63"/>
                <a:gd name="T35" fmla="*/ 46 h 67"/>
                <a:gd name="T36" fmla="*/ 31 w 63"/>
                <a:gd name="T37" fmla="*/ 47 h 67"/>
                <a:gd name="T38" fmla="*/ 33 w 63"/>
                <a:gd name="T39" fmla="*/ 46 h 67"/>
                <a:gd name="T40" fmla="*/ 34 w 63"/>
                <a:gd name="T41" fmla="*/ 45 h 67"/>
                <a:gd name="T42" fmla="*/ 37 w 63"/>
                <a:gd name="T43" fmla="*/ 47 h 67"/>
                <a:gd name="T44" fmla="*/ 31 w 63"/>
                <a:gd name="T45" fmla="*/ 50 h 67"/>
                <a:gd name="T46" fmla="*/ 25 w 63"/>
                <a:gd name="T47" fmla="*/ 47 h 67"/>
                <a:gd name="T48" fmla="*/ 8 w 63"/>
                <a:gd name="T49" fmla="*/ 50 h 67"/>
                <a:gd name="T50" fmla="*/ 31 w 63"/>
                <a:gd name="T51" fmla="*/ 59 h 67"/>
                <a:gd name="T52" fmla="*/ 54 w 63"/>
                <a:gd name="T53" fmla="*/ 50 h 67"/>
                <a:gd name="T54" fmla="*/ 37 w 63"/>
                <a:gd name="T55" fmla="*/ 41 h 67"/>
                <a:gd name="T56" fmla="*/ 34 w 63"/>
                <a:gd name="T57" fmla="*/ 44 h 67"/>
                <a:gd name="T58" fmla="*/ 44 w 63"/>
                <a:gd name="T59" fmla="*/ 48 h 67"/>
                <a:gd name="T60" fmla="*/ 31 w 63"/>
                <a:gd name="T61" fmla="*/ 51 h 67"/>
                <a:gd name="T62" fmla="*/ 18 w 63"/>
                <a:gd name="T63" fmla="*/ 48 h 67"/>
                <a:gd name="T64" fmla="*/ 28 w 63"/>
                <a:gd name="T65" fmla="*/ 44 h 67"/>
                <a:gd name="T66" fmla="*/ 25 w 63"/>
                <a:gd name="T67" fmla="*/ 41 h 67"/>
                <a:gd name="T68" fmla="*/ 8 w 63"/>
                <a:gd name="T69" fmla="*/ 50 h 67"/>
                <a:gd name="T70" fmla="*/ 16 w 63"/>
                <a:gd name="T71" fmla="*/ 48 h 67"/>
                <a:gd name="T72" fmla="*/ 31 w 63"/>
                <a:gd name="T73" fmla="*/ 53 h 67"/>
                <a:gd name="T74" fmla="*/ 46 w 63"/>
                <a:gd name="T75" fmla="*/ 48 h 67"/>
                <a:gd name="T76" fmla="*/ 42 w 63"/>
                <a:gd name="T77" fmla="*/ 44 h 67"/>
                <a:gd name="T78" fmla="*/ 52 w 63"/>
                <a:gd name="T79" fmla="*/ 50 h 67"/>
                <a:gd name="T80" fmla="*/ 31 w 63"/>
                <a:gd name="T81" fmla="*/ 57 h 67"/>
                <a:gd name="T82" fmla="*/ 10 w 63"/>
                <a:gd name="T83" fmla="*/ 50 h 67"/>
                <a:gd name="T84" fmla="*/ 20 w 63"/>
                <a:gd name="T85" fmla="*/ 44 h 67"/>
                <a:gd name="T86" fmla="*/ 16 w 63"/>
                <a:gd name="T87" fmla="*/ 48 h 67"/>
                <a:gd name="T88" fmla="*/ 63 w 63"/>
                <a:gd name="T89" fmla="*/ 52 h 67"/>
                <a:gd name="T90" fmla="*/ 31 w 63"/>
                <a:gd name="T91" fmla="*/ 67 h 67"/>
                <a:gd name="T92" fmla="*/ 0 w 63"/>
                <a:gd name="T93" fmla="*/ 52 h 67"/>
                <a:gd name="T94" fmla="*/ 22 w 63"/>
                <a:gd name="T95" fmla="*/ 38 h 67"/>
                <a:gd name="T96" fmla="*/ 25 w 63"/>
                <a:gd name="T97" fmla="*/ 40 h 67"/>
                <a:gd name="T98" fmla="*/ 3 w 63"/>
                <a:gd name="T99" fmla="*/ 52 h 67"/>
                <a:gd name="T100" fmla="*/ 31 w 63"/>
                <a:gd name="T101" fmla="*/ 64 h 67"/>
                <a:gd name="T102" fmla="*/ 60 w 63"/>
                <a:gd name="T103" fmla="*/ 52 h 67"/>
                <a:gd name="T104" fmla="*/ 38 w 63"/>
                <a:gd name="T105" fmla="*/ 40 h 67"/>
                <a:gd name="T106" fmla="*/ 40 w 63"/>
                <a:gd name="T107" fmla="*/ 38 h 67"/>
                <a:gd name="T108" fmla="*/ 63 w 63"/>
                <a:gd name="T109" fmla="*/ 5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" h="67">
                  <a:moveTo>
                    <a:pt x="31" y="45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21" y="33"/>
                    <a:pt x="21" y="33"/>
                    <a:pt x="21" y="33"/>
                  </a:cubicBezTo>
                  <a:lnTo>
                    <a:pt x="31" y="45"/>
                  </a:lnTo>
                  <a:close/>
                  <a:moveTo>
                    <a:pt x="15" y="29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15" y="29"/>
                  </a:lnTo>
                  <a:close/>
                  <a:moveTo>
                    <a:pt x="25" y="47"/>
                  </a:moveTo>
                  <a:cubicBezTo>
                    <a:pt x="25" y="46"/>
                    <a:pt x="27" y="45"/>
                    <a:pt x="29" y="45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1" y="47"/>
                    <a:pt x="31" y="47"/>
                  </a:cubicBezTo>
                  <a:cubicBezTo>
                    <a:pt x="32" y="47"/>
                    <a:pt x="32" y="46"/>
                    <a:pt x="33" y="46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6" y="45"/>
                    <a:pt x="37" y="46"/>
                    <a:pt x="37" y="47"/>
                  </a:cubicBezTo>
                  <a:cubicBezTo>
                    <a:pt x="37" y="49"/>
                    <a:pt x="34" y="50"/>
                    <a:pt x="31" y="50"/>
                  </a:cubicBezTo>
                  <a:cubicBezTo>
                    <a:pt x="28" y="50"/>
                    <a:pt x="25" y="49"/>
                    <a:pt x="25" y="47"/>
                  </a:cubicBezTo>
                  <a:close/>
                  <a:moveTo>
                    <a:pt x="8" y="50"/>
                  </a:moveTo>
                  <a:cubicBezTo>
                    <a:pt x="8" y="55"/>
                    <a:pt x="18" y="59"/>
                    <a:pt x="31" y="59"/>
                  </a:cubicBezTo>
                  <a:cubicBezTo>
                    <a:pt x="44" y="59"/>
                    <a:pt x="54" y="55"/>
                    <a:pt x="54" y="50"/>
                  </a:cubicBezTo>
                  <a:cubicBezTo>
                    <a:pt x="54" y="45"/>
                    <a:pt x="47" y="42"/>
                    <a:pt x="37" y="41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41" y="45"/>
                    <a:pt x="44" y="46"/>
                    <a:pt x="44" y="48"/>
                  </a:cubicBezTo>
                  <a:cubicBezTo>
                    <a:pt x="44" y="49"/>
                    <a:pt x="39" y="51"/>
                    <a:pt x="31" y="51"/>
                  </a:cubicBezTo>
                  <a:cubicBezTo>
                    <a:pt x="23" y="51"/>
                    <a:pt x="18" y="49"/>
                    <a:pt x="18" y="48"/>
                  </a:cubicBezTo>
                  <a:cubicBezTo>
                    <a:pt x="18" y="46"/>
                    <a:pt x="22" y="45"/>
                    <a:pt x="28" y="44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15" y="42"/>
                    <a:pt x="8" y="45"/>
                    <a:pt x="8" y="50"/>
                  </a:cubicBezTo>
                  <a:close/>
                  <a:moveTo>
                    <a:pt x="16" y="48"/>
                  </a:moveTo>
                  <a:cubicBezTo>
                    <a:pt x="16" y="51"/>
                    <a:pt x="24" y="53"/>
                    <a:pt x="31" y="53"/>
                  </a:cubicBezTo>
                  <a:cubicBezTo>
                    <a:pt x="39" y="53"/>
                    <a:pt x="46" y="51"/>
                    <a:pt x="46" y="48"/>
                  </a:cubicBezTo>
                  <a:cubicBezTo>
                    <a:pt x="46" y="46"/>
                    <a:pt x="45" y="44"/>
                    <a:pt x="42" y="44"/>
                  </a:cubicBezTo>
                  <a:cubicBezTo>
                    <a:pt x="48" y="45"/>
                    <a:pt x="52" y="47"/>
                    <a:pt x="52" y="50"/>
                  </a:cubicBezTo>
                  <a:cubicBezTo>
                    <a:pt x="52" y="53"/>
                    <a:pt x="44" y="57"/>
                    <a:pt x="31" y="57"/>
                  </a:cubicBezTo>
                  <a:cubicBezTo>
                    <a:pt x="19" y="57"/>
                    <a:pt x="10" y="53"/>
                    <a:pt x="10" y="50"/>
                  </a:cubicBezTo>
                  <a:cubicBezTo>
                    <a:pt x="10" y="47"/>
                    <a:pt x="14" y="45"/>
                    <a:pt x="20" y="44"/>
                  </a:cubicBezTo>
                  <a:cubicBezTo>
                    <a:pt x="18" y="44"/>
                    <a:pt x="16" y="46"/>
                    <a:pt x="16" y="48"/>
                  </a:cubicBezTo>
                  <a:close/>
                  <a:moveTo>
                    <a:pt x="63" y="52"/>
                  </a:moveTo>
                  <a:cubicBezTo>
                    <a:pt x="63" y="61"/>
                    <a:pt x="49" y="67"/>
                    <a:pt x="31" y="67"/>
                  </a:cubicBezTo>
                  <a:cubicBezTo>
                    <a:pt x="14" y="67"/>
                    <a:pt x="0" y="61"/>
                    <a:pt x="0" y="52"/>
                  </a:cubicBezTo>
                  <a:cubicBezTo>
                    <a:pt x="0" y="45"/>
                    <a:pt x="9" y="40"/>
                    <a:pt x="22" y="38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11" y="42"/>
                    <a:pt x="3" y="47"/>
                    <a:pt x="3" y="52"/>
                  </a:cubicBezTo>
                  <a:cubicBezTo>
                    <a:pt x="3" y="58"/>
                    <a:pt x="14" y="64"/>
                    <a:pt x="31" y="64"/>
                  </a:cubicBezTo>
                  <a:cubicBezTo>
                    <a:pt x="48" y="64"/>
                    <a:pt x="60" y="58"/>
                    <a:pt x="60" y="52"/>
                  </a:cubicBezTo>
                  <a:cubicBezTo>
                    <a:pt x="60" y="47"/>
                    <a:pt x="51" y="42"/>
                    <a:pt x="38" y="4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53" y="40"/>
                    <a:pt x="63" y="45"/>
                    <a:pt x="63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0" name="Freeform 91"/>
            <p:cNvSpPr>
              <a:spLocks noEditPoints="1"/>
            </p:cNvSpPr>
            <p:nvPr/>
          </p:nvSpPr>
          <p:spPr bwMode="auto">
            <a:xfrm>
              <a:off x="6856760" y="1839359"/>
              <a:ext cx="255906" cy="255905"/>
            </a:xfrm>
            <a:custGeom>
              <a:avLst/>
              <a:gdLst>
                <a:gd name="T0" fmla="*/ 45 w 62"/>
                <a:gd name="T1" fmla="*/ 4 h 62"/>
                <a:gd name="T2" fmla="*/ 45 w 62"/>
                <a:gd name="T3" fmla="*/ 9 h 62"/>
                <a:gd name="T4" fmla="*/ 17 w 62"/>
                <a:gd name="T5" fmla="*/ 52 h 62"/>
                <a:gd name="T6" fmla="*/ 16 w 62"/>
                <a:gd name="T7" fmla="*/ 58 h 62"/>
                <a:gd name="T8" fmla="*/ 19 w 62"/>
                <a:gd name="T9" fmla="*/ 52 h 62"/>
                <a:gd name="T10" fmla="*/ 54 w 62"/>
                <a:gd name="T11" fmla="*/ 19 h 62"/>
                <a:gd name="T12" fmla="*/ 56 w 62"/>
                <a:gd name="T13" fmla="*/ 15 h 62"/>
                <a:gd name="T14" fmla="*/ 53 w 62"/>
                <a:gd name="T15" fmla="*/ 19 h 62"/>
                <a:gd name="T16" fmla="*/ 4 w 62"/>
                <a:gd name="T17" fmla="*/ 46 h 62"/>
                <a:gd name="T18" fmla="*/ 9 w 62"/>
                <a:gd name="T19" fmla="*/ 44 h 62"/>
                <a:gd name="T20" fmla="*/ 61 w 62"/>
                <a:gd name="T21" fmla="*/ 30 h 62"/>
                <a:gd name="T22" fmla="*/ 56 w 62"/>
                <a:gd name="T23" fmla="*/ 32 h 62"/>
                <a:gd name="T24" fmla="*/ 61 w 62"/>
                <a:gd name="T25" fmla="*/ 30 h 62"/>
                <a:gd name="T26" fmla="*/ 1 w 62"/>
                <a:gd name="T27" fmla="*/ 30 h 62"/>
                <a:gd name="T28" fmla="*/ 5 w 62"/>
                <a:gd name="T29" fmla="*/ 32 h 62"/>
                <a:gd name="T30" fmla="*/ 52 w 62"/>
                <a:gd name="T31" fmla="*/ 43 h 62"/>
                <a:gd name="T32" fmla="*/ 57 w 62"/>
                <a:gd name="T33" fmla="*/ 47 h 62"/>
                <a:gd name="T34" fmla="*/ 54 w 62"/>
                <a:gd name="T35" fmla="*/ 43 h 62"/>
                <a:gd name="T36" fmla="*/ 10 w 62"/>
                <a:gd name="T37" fmla="*/ 18 h 62"/>
                <a:gd name="T38" fmla="*/ 4 w 62"/>
                <a:gd name="T39" fmla="*/ 15 h 62"/>
                <a:gd name="T40" fmla="*/ 45 w 62"/>
                <a:gd name="T41" fmla="*/ 52 h 62"/>
                <a:gd name="T42" fmla="*/ 45 w 62"/>
                <a:gd name="T43" fmla="*/ 57 h 62"/>
                <a:gd name="T44" fmla="*/ 47 w 62"/>
                <a:gd name="T45" fmla="*/ 56 h 62"/>
                <a:gd name="T46" fmla="*/ 30 w 62"/>
                <a:gd name="T47" fmla="*/ 56 h 62"/>
                <a:gd name="T48" fmla="*/ 32 w 62"/>
                <a:gd name="T49" fmla="*/ 61 h 62"/>
                <a:gd name="T50" fmla="*/ 17 w 62"/>
                <a:gd name="T51" fmla="*/ 9 h 62"/>
                <a:gd name="T52" fmla="*/ 19 w 62"/>
                <a:gd name="T53" fmla="*/ 8 h 62"/>
                <a:gd name="T54" fmla="*/ 15 w 62"/>
                <a:gd name="T55" fmla="*/ 5 h 62"/>
                <a:gd name="T56" fmla="*/ 32 w 62"/>
                <a:gd name="T57" fmla="*/ 5 h 62"/>
                <a:gd name="T58" fmla="*/ 30 w 62"/>
                <a:gd name="T59" fmla="*/ 1 h 62"/>
                <a:gd name="T60" fmla="*/ 53 w 62"/>
                <a:gd name="T61" fmla="*/ 30 h 62"/>
                <a:gd name="T62" fmla="*/ 29 w 62"/>
                <a:gd name="T63" fmla="*/ 53 h 62"/>
                <a:gd name="T64" fmla="*/ 14 w 62"/>
                <a:gd name="T65" fmla="*/ 19 h 62"/>
                <a:gd name="T66" fmla="*/ 48 w 62"/>
                <a:gd name="T67" fmla="*/ 19 h 62"/>
                <a:gd name="T68" fmla="*/ 46 w 62"/>
                <a:gd name="T69" fmla="*/ 22 h 62"/>
                <a:gd name="T70" fmla="*/ 46 w 62"/>
                <a:gd name="T71" fmla="*/ 22 h 62"/>
                <a:gd name="T72" fmla="*/ 39 w 62"/>
                <a:gd name="T73" fmla="*/ 27 h 62"/>
                <a:gd name="T74" fmla="*/ 31 w 62"/>
                <a:gd name="T75" fmla="*/ 48 h 62"/>
                <a:gd name="T76" fmla="*/ 36 w 62"/>
                <a:gd name="T77" fmla="*/ 27 h 62"/>
                <a:gd name="T78" fmla="*/ 36 w 62"/>
                <a:gd name="T79" fmla="*/ 27 h 62"/>
                <a:gd name="T80" fmla="*/ 23 w 62"/>
                <a:gd name="T81" fmla="*/ 27 h 62"/>
                <a:gd name="T82" fmla="*/ 21 w 62"/>
                <a:gd name="T83" fmla="*/ 27 h 62"/>
                <a:gd name="T84" fmla="*/ 28 w 62"/>
                <a:gd name="T85" fmla="*/ 47 h 62"/>
                <a:gd name="T86" fmla="*/ 28 w 62"/>
                <a:gd name="T87" fmla="*/ 47 h 62"/>
                <a:gd name="T88" fmla="*/ 39 w 62"/>
                <a:gd name="T89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62">
                  <a:moveTo>
                    <a:pt x="43" y="9"/>
                  </a:moveTo>
                  <a:cubicBezTo>
                    <a:pt x="43" y="9"/>
                    <a:pt x="43" y="9"/>
                    <a:pt x="43" y="8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6" y="4"/>
                    <a:pt x="46" y="4"/>
                  </a:cubicBezTo>
                  <a:cubicBezTo>
                    <a:pt x="47" y="4"/>
                    <a:pt x="47" y="5"/>
                    <a:pt x="47" y="5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9"/>
                    <a:pt x="44" y="10"/>
                    <a:pt x="44" y="10"/>
                  </a:cubicBezTo>
                  <a:cubicBezTo>
                    <a:pt x="43" y="10"/>
                    <a:pt x="43" y="9"/>
                    <a:pt x="43" y="9"/>
                  </a:cubicBezTo>
                  <a:close/>
                  <a:moveTo>
                    <a:pt x="17" y="52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7" y="57"/>
                    <a:pt x="17" y="5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18" y="52"/>
                    <a:pt x="18" y="52"/>
                    <a:pt x="17" y="52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5"/>
                  </a:cubicBezTo>
                  <a:cubicBezTo>
                    <a:pt x="57" y="15"/>
                    <a:pt x="57" y="14"/>
                    <a:pt x="56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2" y="19"/>
                    <a:pt x="53" y="19"/>
                    <a:pt x="53" y="19"/>
                  </a:cubicBezTo>
                  <a:close/>
                  <a:moveTo>
                    <a:pt x="8" y="43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4" y="46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9" y="42"/>
                    <a:pt x="9" y="42"/>
                    <a:pt x="8" y="43"/>
                  </a:cubicBezTo>
                  <a:close/>
                  <a:moveTo>
                    <a:pt x="61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5" y="30"/>
                    <a:pt x="55" y="31"/>
                  </a:cubicBezTo>
                  <a:cubicBezTo>
                    <a:pt x="55" y="31"/>
                    <a:pt x="56" y="32"/>
                    <a:pt x="5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2" y="31"/>
                    <a:pt x="62" y="31"/>
                  </a:cubicBezTo>
                  <a:cubicBezTo>
                    <a:pt x="62" y="30"/>
                    <a:pt x="61" y="30"/>
                    <a:pt x="61" y="30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5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1"/>
                    <a:pt x="6" y="31"/>
                  </a:cubicBezTo>
                  <a:close/>
                  <a:moveTo>
                    <a:pt x="54" y="43"/>
                  </a:moveTo>
                  <a:cubicBezTo>
                    <a:pt x="53" y="42"/>
                    <a:pt x="52" y="42"/>
                    <a:pt x="52" y="43"/>
                  </a:cubicBezTo>
                  <a:cubicBezTo>
                    <a:pt x="52" y="43"/>
                    <a:pt x="52" y="44"/>
                    <a:pt x="53" y="44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8" y="46"/>
                    <a:pt x="58" y="46"/>
                  </a:cubicBezTo>
                  <a:cubicBezTo>
                    <a:pt x="58" y="46"/>
                    <a:pt x="58" y="45"/>
                    <a:pt x="57" y="45"/>
                  </a:cubicBezTo>
                  <a:lnTo>
                    <a:pt x="54" y="43"/>
                  </a:lnTo>
                  <a:close/>
                  <a:moveTo>
                    <a:pt x="8" y="19"/>
                  </a:move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7"/>
                    <a:pt x="9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lnTo>
                    <a:pt x="8" y="19"/>
                  </a:lnTo>
                  <a:close/>
                  <a:moveTo>
                    <a:pt x="45" y="52"/>
                  </a:moveTo>
                  <a:cubicBezTo>
                    <a:pt x="44" y="52"/>
                    <a:pt x="44" y="52"/>
                    <a:pt x="43" y="52"/>
                  </a:cubicBezTo>
                  <a:cubicBezTo>
                    <a:pt x="43" y="52"/>
                    <a:pt x="43" y="53"/>
                    <a:pt x="43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7" y="57"/>
                    <a:pt x="47" y="57"/>
                    <a:pt x="47" y="56"/>
                  </a:cubicBezTo>
                  <a:lnTo>
                    <a:pt x="45" y="52"/>
                  </a:lnTo>
                  <a:close/>
                  <a:moveTo>
                    <a:pt x="31" y="55"/>
                  </a:moveTo>
                  <a:cubicBezTo>
                    <a:pt x="30" y="55"/>
                    <a:pt x="30" y="56"/>
                    <a:pt x="30" y="56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31" y="62"/>
                  </a:cubicBezTo>
                  <a:cubicBezTo>
                    <a:pt x="31" y="62"/>
                    <a:pt x="32" y="61"/>
                    <a:pt x="32" y="6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1" y="55"/>
                    <a:pt x="31" y="55"/>
                  </a:cubicBezTo>
                  <a:close/>
                  <a:moveTo>
                    <a:pt x="17" y="9"/>
                  </a:moveTo>
                  <a:cubicBezTo>
                    <a:pt x="17" y="9"/>
                    <a:pt x="18" y="10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lnTo>
                    <a:pt x="17" y="9"/>
                  </a:lnTo>
                  <a:close/>
                  <a:moveTo>
                    <a:pt x="31" y="6"/>
                  </a:moveTo>
                  <a:cubicBezTo>
                    <a:pt x="31" y="6"/>
                    <a:pt x="32" y="6"/>
                    <a:pt x="32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6"/>
                    <a:pt x="30" y="6"/>
                    <a:pt x="31" y="6"/>
                  </a:cubicBezTo>
                  <a:close/>
                  <a:moveTo>
                    <a:pt x="53" y="30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1" y="53"/>
                    <a:pt x="31" y="53"/>
                  </a:cubicBezTo>
                  <a:cubicBezTo>
                    <a:pt x="30" y="53"/>
                    <a:pt x="30" y="53"/>
                    <a:pt x="29" y="5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8"/>
                    <a:pt x="9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5" y="18"/>
                    <a:pt x="1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9"/>
                    <a:pt x="48" y="1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8"/>
                    <a:pt x="54" y="29"/>
                    <a:pt x="53" y="30"/>
                  </a:cubicBezTo>
                  <a:close/>
                  <a:moveTo>
                    <a:pt x="46" y="22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50" y="27"/>
                    <a:pt x="50" y="27"/>
                    <a:pt x="50" y="27"/>
                  </a:cubicBezTo>
                  <a:lnTo>
                    <a:pt x="46" y="22"/>
                  </a:lnTo>
                  <a:close/>
                  <a:moveTo>
                    <a:pt x="4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44" y="21"/>
                  </a:lnTo>
                  <a:close/>
                  <a:moveTo>
                    <a:pt x="25" y="29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7" y="29"/>
                    <a:pt x="37" y="29"/>
                    <a:pt x="37" y="29"/>
                  </a:cubicBezTo>
                  <a:lnTo>
                    <a:pt x="25" y="29"/>
                  </a:lnTo>
                  <a:close/>
                  <a:moveTo>
                    <a:pt x="36" y="2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26" y="27"/>
                    <a:pt x="26" y="27"/>
                    <a:pt x="26" y="27"/>
                  </a:cubicBezTo>
                  <a:lnTo>
                    <a:pt x="36" y="27"/>
                  </a:lnTo>
                  <a:close/>
                  <a:moveTo>
                    <a:pt x="2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3" y="27"/>
                    <a:pt x="23" y="27"/>
                    <a:pt x="23" y="27"/>
                  </a:cubicBezTo>
                  <a:lnTo>
                    <a:pt x="28" y="21"/>
                  </a:lnTo>
                  <a:close/>
                  <a:moveTo>
                    <a:pt x="12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2" y="27"/>
                  </a:lnTo>
                  <a:close/>
                  <a:moveTo>
                    <a:pt x="28" y="47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28" y="47"/>
                  </a:lnTo>
                  <a:close/>
                  <a:moveTo>
                    <a:pt x="33" y="47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39" y="29"/>
                    <a:pt x="39" y="29"/>
                    <a:pt x="39" y="29"/>
                  </a:cubicBezTo>
                  <a:lnTo>
                    <a:pt x="33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1" name="Freeform 54"/>
            <p:cNvSpPr>
              <a:spLocks noEditPoints="1"/>
            </p:cNvSpPr>
            <p:nvPr/>
          </p:nvSpPr>
          <p:spPr bwMode="auto">
            <a:xfrm>
              <a:off x="7248011" y="3738365"/>
              <a:ext cx="258419" cy="300168"/>
            </a:xfrm>
            <a:custGeom>
              <a:avLst/>
              <a:gdLst>
                <a:gd name="T0" fmla="*/ 31 w 62"/>
                <a:gd name="T1" fmla="*/ 49 h 70"/>
                <a:gd name="T2" fmla="*/ 45 w 62"/>
                <a:gd name="T3" fmla="*/ 35 h 70"/>
                <a:gd name="T4" fmla="*/ 45 w 62"/>
                <a:gd name="T5" fmla="*/ 8 h 70"/>
                <a:gd name="T6" fmla="*/ 17 w 62"/>
                <a:gd name="T7" fmla="*/ 8 h 70"/>
                <a:gd name="T8" fmla="*/ 17 w 62"/>
                <a:gd name="T9" fmla="*/ 35 h 70"/>
                <a:gd name="T10" fmla="*/ 31 w 62"/>
                <a:gd name="T11" fmla="*/ 49 h 70"/>
                <a:gd name="T12" fmla="*/ 31 w 62"/>
                <a:gd name="T13" fmla="*/ 8 h 70"/>
                <a:gd name="T14" fmla="*/ 44 w 62"/>
                <a:gd name="T15" fmla="*/ 21 h 70"/>
                <a:gd name="T16" fmla="*/ 31 w 62"/>
                <a:gd name="T17" fmla="*/ 34 h 70"/>
                <a:gd name="T18" fmla="*/ 18 w 62"/>
                <a:gd name="T19" fmla="*/ 21 h 70"/>
                <a:gd name="T20" fmla="*/ 31 w 62"/>
                <a:gd name="T21" fmla="*/ 8 h 70"/>
                <a:gd name="T22" fmla="*/ 25 w 62"/>
                <a:gd name="T23" fmla="*/ 50 h 70"/>
                <a:gd name="T24" fmla="*/ 27 w 62"/>
                <a:gd name="T25" fmla="*/ 48 h 70"/>
                <a:gd name="T26" fmla="*/ 30 w 62"/>
                <a:gd name="T27" fmla="*/ 50 h 70"/>
                <a:gd name="T28" fmla="*/ 31 w 62"/>
                <a:gd name="T29" fmla="*/ 51 h 70"/>
                <a:gd name="T30" fmla="*/ 32 w 62"/>
                <a:gd name="T31" fmla="*/ 50 h 70"/>
                <a:gd name="T32" fmla="*/ 34 w 62"/>
                <a:gd name="T33" fmla="*/ 48 h 70"/>
                <a:gd name="T34" fmla="*/ 37 w 62"/>
                <a:gd name="T35" fmla="*/ 50 h 70"/>
                <a:gd name="T36" fmla="*/ 31 w 62"/>
                <a:gd name="T37" fmla="*/ 53 h 70"/>
                <a:gd name="T38" fmla="*/ 25 w 62"/>
                <a:gd name="T39" fmla="*/ 50 h 70"/>
                <a:gd name="T40" fmla="*/ 8 w 62"/>
                <a:gd name="T41" fmla="*/ 53 h 70"/>
                <a:gd name="T42" fmla="*/ 31 w 62"/>
                <a:gd name="T43" fmla="*/ 62 h 70"/>
                <a:gd name="T44" fmla="*/ 54 w 62"/>
                <a:gd name="T45" fmla="*/ 53 h 70"/>
                <a:gd name="T46" fmla="*/ 39 w 62"/>
                <a:gd name="T47" fmla="*/ 44 h 70"/>
                <a:gd name="T48" fmla="*/ 35 w 62"/>
                <a:gd name="T49" fmla="*/ 47 h 70"/>
                <a:gd name="T50" fmla="*/ 44 w 62"/>
                <a:gd name="T51" fmla="*/ 51 h 70"/>
                <a:gd name="T52" fmla="*/ 31 w 62"/>
                <a:gd name="T53" fmla="*/ 54 h 70"/>
                <a:gd name="T54" fmla="*/ 18 w 62"/>
                <a:gd name="T55" fmla="*/ 51 h 70"/>
                <a:gd name="T56" fmla="*/ 26 w 62"/>
                <a:gd name="T57" fmla="*/ 47 h 70"/>
                <a:gd name="T58" fmla="*/ 23 w 62"/>
                <a:gd name="T59" fmla="*/ 44 h 70"/>
                <a:gd name="T60" fmla="*/ 8 w 62"/>
                <a:gd name="T61" fmla="*/ 53 h 70"/>
                <a:gd name="T62" fmla="*/ 16 w 62"/>
                <a:gd name="T63" fmla="*/ 51 h 70"/>
                <a:gd name="T64" fmla="*/ 31 w 62"/>
                <a:gd name="T65" fmla="*/ 56 h 70"/>
                <a:gd name="T66" fmla="*/ 46 w 62"/>
                <a:gd name="T67" fmla="*/ 51 h 70"/>
                <a:gd name="T68" fmla="*/ 42 w 62"/>
                <a:gd name="T69" fmla="*/ 47 h 70"/>
                <a:gd name="T70" fmla="*/ 52 w 62"/>
                <a:gd name="T71" fmla="*/ 53 h 70"/>
                <a:gd name="T72" fmla="*/ 31 w 62"/>
                <a:gd name="T73" fmla="*/ 60 h 70"/>
                <a:gd name="T74" fmla="*/ 10 w 62"/>
                <a:gd name="T75" fmla="*/ 53 h 70"/>
                <a:gd name="T76" fmla="*/ 20 w 62"/>
                <a:gd name="T77" fmla="*/ 47 h 70"/>
                <a:gd name="T78" fmla="*/ 16 w 62"/>
                <a:gd name="T79" fmla="*/ 51 h 70"/>
                <a:gd name="T80" fmla="*/ 62 w 62"/>
                <a:gd name="T81" fmla="*/ 55 h 70"/>
                <a:gd name="T82" fmla="*/ 31 w 62"/>
                <a:gd name="T83" fmla="*/ 70 h 70"/>
                <a:gd name="T84" fmla="*/ 0 w 62"/>
                <a:gd name="T85" fmla="*/ 55 h 70"/>
                <a:gd name="T86" fmla="*/ 20 w 62"/>
                <a:gd name="T87" fmla="*/ 41 h 70"/>
                <a:gd name="T88" fmla="*/ 23 w 62"/>
                <a:gd name="T89" fmla="*/ 44 h 70"/>
                <a:gd name="T90" fmla="*/ 3 w 62"/>
                <a:gd name="T91" fmla="*/ 55 h 70"/>
                <a:gd name="T92" fmla="*/ 31 w 62"/>
                <a:gd name="T93" fmla="*/ 67 h 70"/>
                <a:gd name="T94" fmla="*/ 59 w 62"/>
                <a:gd name="T95" fmla="*/ 55 h 70"/>
                <a:gd name="T96" fmla="*/ 39 w 62"/>
                <a:gd name="T97" fmla="*/ 44 h 70"/>
                <a:gd name="T98" fmla="*/ 42 w 62"/>
                <a:gd name="T99" fmla="*/ 41 h 70"/>
                <a:gd name="T100" fmla="*/ 62 w 62"/>
                <a:gd name="T101" fmla="*/ 5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" h="70">
                  <a:moveTo>
                    <a:pt x="31" y="49"/>
                  </a:moveTo>
                  <a:cubicBezTo>
                    <a:pt x="45" y="35"/>
                    <a:pt x="45" y="35"/>
                    <a:pt x="45" y="35"/>
                  </a:cubicBezTo>
                  <a:cubicBezTo>
                    <a:pt x="52" y="27"/>
                    <a:pt x="52" y="15"/>
                    <a:pt x="45" y="8"/>
                  </a:cubicBezTo>
                  <a:cubicBezTo>
                    <a:pt x="37" y="0"/>
                    <a:pt x="25" y="0"/>
                    <a:pt x="17" y="8"/>
                  </a:cubicBezTo>
                  <a:cubicBezTo>
                    <a:pt x="10" y="15"/>
                    <a:pt x="10" y="27"/>
                    <a:pt x="17" y="35"/>
                  </a:cubicBezTo>
                  <a:lnTo>
                    <a:pt x="31" y="49"/>
                  </a:lnTo>
                  <a:close/>
                  <a:moveTo>
                    <a:pt x="31" y="8"/>
                  </a:moveTo>
                  <a:cubicBezTo>
                    <a:pt x="38" y="8"/>
                    <a:pt x="44" y="14"/>
                    <a:pt x="44" y="21"/>
                  </a:cubicBezTo>
                  <a:cubicBezTo>
                    <a:pt x="44" y="29"/>
                    <a:pt x="38" y="34"/>
                    <a:pt x="31" y="34"/>
                  </a:cubicBezTo>
                  <a:cubicBezTo>
                    <a:pt x="24" y="34"/>
                    <a:pt x="18" y="29"/>
                    <a:pt x="18" y="21"/>
                  </a:cubicBezTo>
                  <a:cubicBezTo>
                    <a:pt x="18" y="14"/>
                    <a:pt x="24" y="8"/>
                    <a:pt x="31" y="8"/>
                  </a:cubicBezTo>
                  <a:close/>
                  <a:moveTo>
                    <a:pt x="25" y="50"/>
                  </a:moveTo>
                  <a:cubicBezTo>
                    <a:pt x="25" y="49"/>
                    <a:pt x="26" y="49"/>
                    <a:pt x="27" y="48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1" y="51"/>
                  </a:cubicBezTo>
                  <a:cubicBezTo>
                    <a:pt x="31" y="51"/>
                    <a:pt x="32" y="51"/>
                    <a:pt x="32" y="50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6" y="49"/>
                    <a:pt x="37" y="49"/>
                    <a:pt x="37" y="50"/>
                  </a:cubicBezTo>
                  <a:cubicBezTo>
                    <a:pt x="37" y="52"/>
                    <a:pt x="34" y="53"/>
                    <a:pt x="31" y="53"/>
                  </a:cubicBezTo>
                  <a:cubicBezTo>
                    <a:pt x="28" y="53"/>
                    <a:pt x="25" y="52"/>
                    <a:pt x="25" y="50"/>
                  </a:cubicBezTo>
                  <a:close/>
                  <a:moveTo>
                    <a:pt x="8" y="53"/>
                  </a:moveTo>
                  <a:cubicBezTo>
                    <a:pt x="8" y="58"/>
                    <a:pt x="18" y="62"/>
                    <a:pt x="31" y="62"/>
                  </a:cubicBezTo>
                  <a:cubicBezTo>
                    <a:pt x="44" y="62"/>
                    <a:pt x="54" y="58"/>
                    <a:pt x="54" y="53"/>
                  </a:cubicBezTo>
                  <a:cubicBezTo>
                    <a:pt x="54" y="49"/>
                    <a:pt x="48" y="45"/>
                    <a:pt x="39" y="44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41" y="48"/>
                    <a:pt x="44" y="49"/>
                    <a:pt x="44" y="51"/>
                  </a:cubicBezTo>
                  <a:cubicBezTo>
                    <a:pt x="44" y="52"/>
                    <a:pt x="39" y="54"/>
                    <a:pt x="31" y="54"/>
                  </a:cubicBezTo>
                  <a:cubicBezTo>
                    <a:pt x="23" y="54"/>
                    <a:pt x="18" y="52"/>
                    <a:pt x="18" y="51"/>
                  </a:cubicBezTo>
                  <a:cubicBezTo>
                    <a:pt x="18" y="49"/>
                    <a:pt x="21" y="48"/>
                    <a:pt x="26" y="4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4" y="45"/>
                    <a:pt x="8" y="49"/>
                    <a:pt x="8" y="53"/>
                  </a:cubicBezTo>
                  <a:close/>
                  <a:moveTo>
                    <a:pt x="16" y="51"/>
                  </a:moveTo>
                  <a:cubicBezTo>
                    <a:pt x="16" y="54"/>
                    <a:pt x="23" y="56"/>
                    <a:pt x="31" y="56"/>
                  </a:cubicBezTo>
                  <a:cubicBezTo>
                    <a:pt x="39" y="56"/>
                    <a:pt x="46" y="54"/>
                    <a:pt x="46" y="51"/>
                  </a:cubicBezTo>
                  <a:cubicBezTo>
                    <a:pt x="46" y="49"/>
                    <a:pt x="44" y="47"/>
                    <a:pt x="42" y="47"/>
                  </a:cubicBezTo>
                  <a:cubicBezTo>
                    <a:pt x="48" y="48"/>
                    <a:pt x="52" y="50"/>
                    <a:pt x="52" y="53"/>
                  </a:cubicBezTo>
                  <a:cubicBezTo>
                    <a:pt x="52" y="56"/>
                    <a:pt x="43" y="60"/>
                    <a:pt x="31" y="60"/>
                  </a:cubicBezTo>
                  <a:cubicBezTo>
                    <a:pt x="19" y="60"/>
                    <a:pt x="10" y="56"/>
                    <a:pt x="10" y="53"/>
                  </a:cubicBezTo>
                  <a:cubicBezTo>
                    <a:pt x="10" y="50"/>
                    <a:pt x="14" y="48"/>
                    <a:pt x="20" y="47"/>
                  </a:cubicBezTo>
                  <a:cubicBezTo>
                    <a:pt x="17" y="47"/>
                    <a:pt x="16" y="49"/>
                    <a:pt x="16" y="51"/>
                  </a:cubicBezTo>
                  <a:close/>
                  <a:moveTo>
                    <a:pt x="62" y="55"/>
                  </a:moveTo>
                  <a:cubicBezTo>
                    <a:pt x="62" y="64"/>
                    <a:pt x="49" y="70"/>
                    <a:pt x="31" y="70"/>
                  </a:cubicBezTo>
                  <a:cubicBezTo>
                    <a:pt x="13" y="70"/>
                    <a:pt x="0" y="64"/>
                    <a:pt x="0" y="55"/>
                  </a:cubicBezTo>
                  <a:cubicBezTo>
                    <a:pt x="0" y="49"/>
                    <a:pt x="8" y="43"/>
                    <a:pt x="20" y="41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0" y="45"/>
                    <a:pt x="3" y="50"/>
                    <a:pt x="3" y="55"/>
                  </a:cubicBezTo>
                  <a:cubicBezTo>
                    <a:pt x="3" y="61"/>
                    <a:pt x="14" y="67"/>
                    <a:pt x="31" y="67"/>
                  </a:cubicBezTo>
                  <a:cubicBezTo>
                    <a:pt x="48" y="67"/>
                    <a:pt x="59" y="61"/>
                    <a:pt x="59" y="55"/>
                  </a:cubicBezTo>
                  <a:cubicBezTo>
                    <a:pt x="59" y="50"/>
                    <a:pt x="51" y="45"/>
                    <a:pt x="39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54" y="43"/>
                    <a:pt x="62" y="49"/>
                    <a:pt x="62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2" name="Freeform 96"/>
            <p:cNvSpPr>
              <a:spLocks noEditPoints="1"/>
            </p:cNvSpPr>
            <p:nvPr/>
          </p:nvSpPr>
          <p:spPr bwMode="auto">
            <a:xfrm>
              <a:off x="6805586" y="4925363"/>
              <a:ext cx="282662" cy="282661"/>
            </a:xfrm>
            <a:custGeom>
              <a:avLst/>
              <a:gdLst>
                <a:gd name="T0" fmla="*/ 45 w 62"/>
                <a:gd name="T1" fmla="*/ 4 h 62"/>
                <a:gd name="T2" fmla="*/ 45 w 62"/>
                <a:gd name="T3" fmla="*/ 9 h 62"/>
                <a:gd name="T4" fmla="*/ 17 w 62"/>
                <a:gd name="T5" fmla="*/ 52 h 62"/>
                <a:gd name="T6" fmla="*/ 16 w 62"/>
                <a:gd name="T7" fmla="*/ 58 h 62"/>
                <a:gd name="T8" fmla="*/ 19 w 62"/>
                <a:gd name="T9" fmla="*/ 52 h 62"/>
                <a:gd name="T10" fmla="*/ 54 w 62"/>
                <a:gd name="T11" fmla="*/ 19 h 62"/>
                <a:gd name="T12" fmla="*/ 56 w 62"/>
                <a:gd name="T13" fmla="*/ 15 h 62"/>
                <a:gd name="T14" fmla="*/ 53 w 62"/>
                <a:gd name="T15" fmla="*/ 19 h 62"/>
                <a:gd name="T16" fmla="*/ 4 w 62"/>
                <a:gd name="T17" fmla="*/ 46 h 62"/>
                <a:gd name="T18" fmla="*/ 9 w 62"/>
                <a:gd name="T19" fmla="*/ 44 h 62"/>
                <a:gd name="T20" fmla="*/ 61 w 62"/>
                <a:gd name="T21" fmla="*/ 30 h 62"/>
                <a:gd name="T22" fmla="*/ 56 w 62"/>
                <a:gd name="T23" fmla="*/ 32 h 62"/>
                <a:gd name="T24" fmla="*/ 61 w 62"/>
                <a:gd name="T25" fmla="*/ 30 h 62"/>
                <a:gd name="T26" fmla="*/ 1 w 62"/>
                <a:gd name="T27" fmla="*/ 30 h 62"/>
                <a:gd name="T28" fmla="*/ 5 w 62"/>
                <a:gd name="T29" fmla="*/ 32 h 62"/>
                <a:gd name="T30" fmla="*/ 52 w 62"/>
                <a:gd name="T31" fmla="*/ 43 h 62"/>
                <a:gd name="T32" fmla="*/ 57 w 62"/>
                <a:gd name="T33" fmla="*/ 47 h 62"/>
                <a:gd name="T34" fmla="*/ 54 w 62"/>
                <a:gd name="T35" fmla="*/ 43 h 62"/>
                <a:gd name="T36" fmla="*/ 10 w 62"/>
                <a:gd name="T37" fmla="*/ 18 h 62"/>
                <a:gd name="T38" fmla="*/ 4 w 62"/>
                <a:gd name="T39" fmla="*/ 15 h 62"/>
                <a:gd name="T40" fmla="*/ 45 w 62"/>
                <a:gd name="T41" fmla="*/ 52 h 62"/>
                <a:gd name="T42" fmla="*/ 45 w 62"/>
                <a:gd name="T43" fmla="*/ 57 h 62"/>
                <a:gd name="T44" fmla="*/ 47 w 62"/>
                <a:gd name="T45" fmla="*/ 56 h 62"/>
                <a:gd name="T46" fmla="*/ 30 w 62"/>
                <a:gd name="T47" fmla="*/ 56 h 62"/>
                <a:gd name="T48" fmla="*/ 32 w 62"/>
                <a:gd name="T49" fmla="*/ 61 h 62"/>
                <a:gd name="T50" fmla="*/ 17 w 62"/>
                <a:gd name="T51" fmla="*/ 9 h 62"/>
                <a:gd name="T52" fmla="*/ 19 w 62"/>
                <a:gd name="T53" fmla="*/ 8 h 62"/>
                <a:gd name="T54" fmla="*/ 15 w 62"/>
                <a:gd name="T55" fmla="*/ 5 h 62"/>
                <a:gd name="T56" fmla="*/ 32 w 62"/>
                <a:gd name="T57" fmla="*/ 5 h 62"/>
                <a:gd name="T58" fmla="*/ 30 w 62"/>
                <a:gd name="T59" fmla="*/ 1 h 62"/>
                <a:gd name="T60" fmla="*/ 53 w 62"/>
                <a:gd name="T61" fmla="*/ 30 h 62"/>
                <a:gd name="T62" fmla="*/ 29 w 62"/>
                <a:gd name="T63" fmla="*/ 53 h 62"/>
                <a:gd name="T64" fmla="*/ 14 w 62"/>
                <a:gd name="T65" fmla="*/ 19 h 62"/>
                <a:gd name="T66" fmla="*/ 48 w 62"/>
                <a:gd name="T67" fmla="*/ 19 h 62"/>
                <a:gd name="T68" fmla="*/ 46 w 62"/>
                <a:gd name="T69" fmla="*/ 22 h 62"/>
                <a:gd name="T70" fmla="*/ 46 w 62"/>
                <a:gd name="T71" fmla="*/ 22 h 62"/>
                <a:gd name="T72" fmla="*/ 39 w 62"/>
                <a:gd name="T73" fmla="*/ 27 h 62"/>
                <a:gd name="T74" fmla="*/ 31 w 62"/>
                <a:gd name="T75" fmla="*/ 48 h 62"/>
                <a:gd name="T76" fmla="*/ 36 w 62"/>
                <a:gd name="T77" fmla="*/ 27 h 62"/>
                <a:gd name="T78" fmla="*/ 36 w 62"/>
                <a:gd name="T79" fmla="*/ 27 h 62"/>
                <a:gd name="T80" fmla="*/ 23 w 62"/>
                <a:gd name="T81" fmla="*/ 27 h 62"/>
                <a:gd name="T82" fmla="*/ 21 w 62"/>
                <a:gd name="T83" fmla="*/ 27 h 62"/>
                <a:gd name="T84" fmla="*/ 28 w 62"/>
                <a:gd name="T85" fmla="*/ 47 h 62"/>
                <a:gd name="T86" fmla="*/ 28 w 62"/>
                <a:gd name="T87" fmla="*/ 47 h 62"/>
                <a:gd name="T88" fmla="*/ 39 w 62"/>
                <a:gd name="T89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62">
                  <a:moveTo>
                    <a:pt x="43" y="9"/>
                  </a:moveTo>
                  <a:cubicBezTo>
                    <a:pt x="43" y="9"/>
                    <a:pt x="43" y="9"/>
                    <a:pt x="43" y="8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6" y="4"/>
                    <a:pt x="46" y="4"/>
                  </a:cubicBezTo>
                  <a:cubicBezTo>
                    <a:pt x="47" y="4"/>
                    <a:pt x="47" y="5"/>
                    <a:pt x="47" y="5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9"/>
                    <a:pt x="44" y="10"/>
                    <a:pt x="44" y="10"/>
                  </a:cubicBezTo>
                  <a:cubicBezTo>
                    <a:pt x="43" y="10"/>
                    <a:pt x="43" y="9"/>
                    <a:pt x="43" y="9"/>
                  </a:cubicBezTo>
                  <a:close/>
                  <a:moveTo>
                    <a:pt x="17" y="52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7" y="57"/>
                    <a:pt x="17" y="5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18" y="52"/>
                    <a:pt x="18" y="52"/>
                    <a:pt x="17" y="52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5"/>
                  </a:cubicBezTo>
                  <a:cubicBezTo>
                    <a:pt x="57" y="15"/>
                    <a:pt x="57" y="14"/>
                    <a:pt x="56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2" y="19"/>
                    <a:pt x="53" y="19"/>
                    <a:pt x="53" y="19"/>
                  </a:cubicBezTo>
                  <a:close/>
                  <a:moveTo>
                    <a:pt x="8" y="43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4" y="46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9" y="42"/>
                    <a:pt x="9" y="42"/>
                    <a:pt x="8" y="43"/>
                  </a:cubicBezTo>
                  <a:close/>
                  <a:moveTo>
                    <a:pt x="61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5" y="30"/>
                    <a:pt x="55" y="31"/>
                  </a:cubicBezTo>
                  <a:cubicBezTo>
                    <a:pt x="55" y="31"/>
                    <a:pt x="56" y="32"/>
                    <a:pt x="5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2" y="31"/>
                    <a:pt x="62" y="31"/>
                  </a:cubicBezTo>
                  <a:cubicBezTo>
                    <a:pt x="62" y="30"/>
                    <a:pt x="61" y="30"/>
                    <a:pt x="61" y="30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5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1"/>
                    <a:pt x="6" y="31"/>
                  </a:cubicBezTo>
                  <a:close/>
                  <a:moveTo>
                    <a:pt x="54" y="43"/>
                  </a:moveTo>
                  <a:cubicBezTo>
                    <a:pt x="53" y="42"/>
                    <a:pt x="52" y="42"/>
                    <a:pt x="52" y="43"/>
                  </a:cubicBezTo>
                  <a:cubicBezTo>
                    <a:pt x="52" y="43"/>
                    <a:pt x="52" y="44"/>
                    <a:pt x="53" y="44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8" y="46"/>
                    <a:pt x="58" y="46"/>
                  </a:cubicBezTo>
                  <a:cubicBezTo>
                    <a:pt x="58" y="46"/>
                    <a:pt x="58" y="45"/>
                    <a:pt x="57" y="45"/>
                  </a:cubicBezTo>
                  <a:lnTo>
                    <a:pt x="54" y="43"/>
                  </a:lnTo>
                  <a:close/>
                  <a:moveTo>
                    <a:pt x="8" y="19"/>
                  </a:move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7"/>
                    <a:pt x="9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lnTo>
                    <a:pt x="8" y="19"/>
                  </a:lnTo>
                  <a:close/>
                  <a:moveTo>
                    <a:pt x="45" y="52"/>
                  </a:moveTo>
                  <a:cubicBezTo>
                    <a:pt x="44" y="52"/>
                    <a:pt x="44" y="52"/>
                    <a:pt x="43" y="52"/>
                  </a:cubicBezTo>
                  <a:cubicBezTo>
                    <a:pt x="43" y="52"/>
                    <a:pt x="43" y="53"/>
                    <a:pt x="43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7" y="57"/>
                    <a:pt x="47" y="57"/>
                    <a:pt x="47" y="56"/>
                  </a:cubicBezTo>
                  <a:lnTo>
                    <a:pt x="45" y="52"/>
                  </a:lnTo>
                  <a:close/>
                  <a:moveTo>
                    <a:pt x="31" y="55"/>
                  </a:moveTo>
                  <a:cubicBezTo>
                    <a:pt x="30" y="55"/>
                    <a:pt x="30" y="56"/>
                    <a:pt x="30" y="56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31" y="62"/>
                  </a:cubicBezTo>
                  <a:cubicBezTo>
                    <a:pt x="31" y="62"/>
                    <a:pt x="32" y="61"/>
                    <a:pt x="32" y="6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1" y="55"/>
                    <a:pt x="31" y="55"/>
                  </a:cubicBezTo>
                  <a:close/>
                  <a:moveTo>
                    <a:pt x="17" y="9"/>
                  </a:moveTo>
                  <a:cubicBezTo>
                    <a:pt x="17" y="9"/>
                    <a:pt x="18" y="10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lnTo>
                    <a:pt x="17" y="9"/>
                  </a:lnTo>
                  <a:close/>
                  <a:moveTo>
                    <a:pt x="31" y="6"/>
                  </a:moveTo>
                  <a:cubicBezTo>
                    <a:pt x="31" y="6"/>
                    <a:pt x="32" y="6"/>
                    <a:pt x="32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6"/>
                    <a:pt x="30" y="6"/>
                    <a:pt x="31" y="6"/>
                  </a:cubicBezTo>
                  <a:close/>
                  <a:moveTo>
                    <a:pt x="53" y="30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1" y="53"/>
                    <a:pt x="31" y="53"/>
                  </a:cubicBezTo>
                  <a:cubicBezTo>
                    <a:pt x="30" y="53"/>
                    <a:pt x="30" y="53"/>
                    <a:pt x="29" y="5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8"/>
                    <a:pt x="9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5" y="18"/>
                    <a:pt x="1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9"/>
                    <a:pt x="48" y="1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8"/>
                    <a:pt x="54" y="29"/>
                    <a:pt x="53" y="30"/>
                  </a:cubicBezTo>
                  <a:close/>
                  <a:moveTo>
                    <a:pt x="46" y="22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50" y="27"/>
                    <a:pt x="50" y="27"/>
                    <a:pt x="50" y="27"/>
                  </a:cubicBezTo>
                  <a:lnTo>
                    <a:pt x="46" y="22"/>
                  </a:lnTo>
                  <a:close/>
                  <a:moveTo>
                    <a:pt x="4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44" y="21"/>
                  </a:lnTo>
                  <a:close/>
                  <a:moveTo>
                    <a:pt x="25" y="29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7" y="29"/>
                    <a:pt x="37" y="29"/>
                    <a:pt x="37" y="29"/>
                  </a:cubicBezTo>
                  <a:lnTo>
                    <a:pt x="25" y="29"/>
                  </a:lnTo>
                  <a:close/>
                  <a:moveTo>
                    <a:pt x="36" y="2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26" y="27"/>
                    <a:pt x="26" y="27"/>
                    <a:pt x="26" y="27"/>
                  </a:cubicBezTo>
                  <a:lnTo>
                    <a:pt x="36" y="27"/>
                  </a:lnTo>
                  <a:close/>
                  <a:moveTo>
                    <a:pt x="2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3" y="27"/>
                    <a:pt x="23" y="27"/>
                    <a:pt x="23" y="27"/>
                  </a:cubicBezTo>
                  <a:lnTo>
                    <a:pt x="28" y="21"/>
                  </a:lnTo>
                  <a:close/>
                  <a:moveTo>
                    <a:pt x="12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2" y="27"/>
                  </a:lnTo>
                  <a:close/>
                  <a:moveTo>
                    <a:pt x="28" y="47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28" y="47"/>
                  </a:lnTo>
                  <a:close/>
                  <a:moveTo>
                    <a:pt x="33" y="47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39" y="29"/>
                    <a:pt x="39" y="29"/>
                    <a:pt x="39" y="29"/>
                  </a:cubicBezTo>
                  <a:lnTo>
                    <a:pt x="33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3" name="Freeform 52"/>
            <p:cNvSpPr>
              <a:spLocks noEditPoints="1"/>
            </p:cNvSpPr>
            <p:nvPr/>
          </p:nvSpPr>
          <p:spPr bwMode="auto">
            <a:xfrm>
              <a:off x="5499324" y="5343165"/>
              <a:ext cx="269059" cy="253140"/>
            </a:xfrm>
            <a:custGeom>
              <a:avLst/>
              <a:gdLst>
                <a:gd name="T0" fmla="*/ 23 w 68"/>
                <a:gd name="T1" fmla="*/ 5 h 67"/>
                <a:gd name="T2" fmla="*/ 7 w 68"/>
                <a:gd name="T3" fmla="*/ 11 h 67"/>
                <a:gd name="T4" fmla="*/ 7 w 68"/>
                <a:gd name="T5" fmla="*/ 67 h 67"/>
                <a:gd name="T6" fmla="*/ 38 w 68"/>
                <a:gd name="T7" fmla="*/ 62 h 67"/>
                <a:gd name="T8" fmla="*/ 49 w 68"/>
                <a:gd name="T9" fmla="*/ 56 h 67"/>
                <a:gd name="T10" fmla="*/ 64 w 68"/>
                <a:gd name="T11" fmla="*/ 47 h 67"/>
                <a:gd name="T12" fmla="*/ 60 w 68"/>
                <a:gd name="T13" fmla="*/ 0 h 67"/>
                <a:gd name="T14" fmla="*/ 52 w 68"/>
                <a:gd name="T15" fmla="*/ 51 h 67"/>
                <a:gd name="T16" fmla="*/ 59 w 68"/>
                <a:gd name="T17" fmla="*/ 44 h 67"/>
                <a:gd name="T18" fmla="*/ 56 w 68"/>
                <a:gd name="T19" fmla="*/ 41 h 67"/>
                <a:gd name="T20" fmla="*/ 56 w 68"/>
                <a:gd name="T21" fmla="*/ 51 h 67"/>
                <a:gd name="T22" fmla="*/ 50 w 68"/>
                <a:gd name="T23" fmla="*/ 43 h 67"/>
                <a:gd name="T24" fmla="*/ 33 w 68"/>
                <a:gd name="T25" fmla="*/ 45 h 67"/>
                <a:gd name="T26" fmla="*/ 48 w 68"/>
                <a:gd name="T27" fmla="*/ 53 h 67"/>
                <a:gd name="T28" fmla="*/ 26 w 68"/>
                <a:gd name="T29" fmla="*/ 7 h 67"/>
                <a:gd name="T30" fmla="*/ 65 w 68"/>
                <a:gd name="T31" fmla="*/ 7 h 67"/>
                <a:gd name="T32" fmla="*/ 56 w 68"/>
                <a:gd name="T33" fmla="*/ 39 h 67"/>
                <a:gd name="T34" fmla="*/ 9 w 68"/>
                <a:gd name="T35" fmla="*/ 23 h 67"/>
                <a:gd name="T36" fmla="*/ 12 w 68"/>
                <a:gd name="T37" fmla="*/ 30 h 67"/>
                <a:gd name="T38" fmla="*/ 10 w 68"/>
                <a:gd name="T39" fmla="*/ 32 h 67"/>
                <a:gd name="T40" fmla="*/ 10 w 68"/>
                <a:gd name="T41" fmla="*/ 38 h 67"/>
                <a:gd name="T42" fmla="*/ 12 w 68"/>
                <a:gd name="T43" fmla="*/ 40 h 67"/>
                <a:gd name="T44" fmla="*/ 9 w 68"/>
                <a:gd name="T45" fmla="*/ 47 h 67"/>
                <a:gd name="T46" fmla="*/ 12 w 68"/>
                <a:gd name="T47" fmla="*/ 54 h 67"/>
                <a:gd name="T48" fmla="*/ 9 w 68"/>
                <a:gd name="T49" fmla="*/ 55 h 67"/>
                <a:gd name="T50" fmla="*/ 19 w 68"/>
                <a:gd name="T51" fmla="*/ 61 h 67"/>
                <a:gd name="T52" fmla="*/ 25 w 68"/>
                <a:gd name="T53" fmla="*/ 64 h 67"/>
                <a:gd name="T54" fmla="*/ 3 w 68"/>
                <a:gd name="T55" fmla="*/ 19 h 67"/>
                <a:gd name="T56" fmla="*/ 12 w 68"/>
                <a:gd name="T57" fmla="*/ 22 h 67"/>
                <a:gd name="T58" fmla="*/ 34 w 68"/>
                <a:gd name="T59" fmla="*/ 61 h 67"/>
                <a:gd name="T60" fmla="*/ 19 w 68"/>
                <a:gd name="T61" fmla="*/ 59 h 67"/>
                <a:gd name="T62" fmla="*/ 19 w 68"/>
                <a:gd name="T63" fmla="*/ 8 h 67"/>
                <a:gd name="T64" fmla="*/ 21 w 68"/>
                <a:gd name="T65" fmla="*/ 17 h 67"/>
                <a:gd name="T66" fmla="*/ 24 w 68"/>
                <a:gd name="T67" fmla="*/ 19 h 67"/>
                <a:gd name="T68" fmla="*/ 20 w 68"/>
                <a:gd name="T69" fmla="*/ 26 h 67"/>
                <a:gd name="T70" fmla="*/ 24 w 68"/>
                <a:gd name="T71" fmla="*/ 33 h 67"/>
                <a:gd name="T72" fmla="*/ 21 w 68"/>
                <a:gd name="T73" fmla="*/ 35 h 67"/>
                <a:gd name="T74" fmla="*/ 21 w 68"/>
                <a:gd name="T75" fmla="*/ 41 h 67"/>
                <a:gd name="T76" fmla="*/ 24 w 68"/>
                <a:gd name="T77" fmla="*/ 43 h 67"/>
                <a:gd name="T78" fmla="*/ 21 w 68"/>
                <a:gd name="T79" fmla="*/ 49 h 67"/>
                <a:gd name="T80" fmla="*/ 24 w 68"/>
                <a:gd name="T81" fmla="*/ 51 h 67"/>
                <a:gd name="T82" fmla="*/ 38 w 68"/>
                <a:gd name="T83" fmla="*/ 57 h 67"/>
                <a:gd name="T84" fmla="*/ 40 w 68"/>
                <a:gd name="T85" fmla="*/ 58 h 67"/>
                <a:gd name="T86" fmla="*/ 40 w 68"/>
                <a:gd name="T87" fmla="*/ 55 h 67"/>
                <a:gd name="T88" fmla="*/ 40 w 68"/>
                <a:gd name="T89" fmla="*/ 58 h 67"/>
                <a:gd name="T90" fmla="*/ 33 w 68"/>
                <a:gd name="T91" fmla="*/ 13 h 67"/>
                <a:gd name="T92" fmla="*/ 58 w 68"/>
                <a:gd name="T93" fmla="*/ 11 h 67"/>
                <a:gd name="T94" fmla="*/ 58 w 68"/>
                <a:gd name="T95" fmla="*/ 21 h 67"/>
                <a:gd name="T96" fmla="*/ 33 w 68"/>
                <a:gd name="T97" fmla="*/ 19 h 67"/>
                <a:gd name="T98" fmla="*/ 59 w 68"/>
                <a:gd name="T99" fmla="*/ 28 h 67"/>
                <a:gd name="T100" fmla="*/ 32 w 68"/>
                <a:gd name="T101" fmla="*/ 28 h 67"/>
                <a:gd name="T102" fmla="*/ 59 w 68"/>
                <a:gd name="T103" fmla="*/ 28 h 67"/>
                <a:gd name="T104" fmla="*/ 33 w 68"/>
                <a:gd name="T105" fmla="*/ 37 h 67"/>
                <a:gd name="T106" fmla="*/ 58 w 68"/>
                <a:gd name="T107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60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27" y="0"/>
                    <a:pt x="24" y="2"/>
                    <a:pt x="2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5"/>
                    <a:pt x="13" y="8"/>
                    <a:pt x="12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1"/>
                    <a:pt x="0" y="14"/>
                    <a:pt x="0" y="1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4"/>
                    <a:pt x="3" y="67"/>
                    <a:pt x="7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9" y="67"/>
                    <a:pt x="33" y="66"/>
                    <a:pt x="35" y="64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41" y="62"/>
                    <a:pt x="45" y="60"/>
                    <a:pt x="47" y="59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53" y="56"/>
                    <a:pt x="57" y="55"/>
                    <a:pt x="59" y="53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6" y="46"/>
                    <a:pt x="68" y="41"/>
                    <a:pt x="68" y="3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3"/>
                    <a:pt x="64" y="0"/>
                    <a:pt x="60" y="0"/>
                  </a:cubicBezTo>
                  <a:close/>
                  <a:moveTo>
                    <a:pt x="52" y="53"/>
                  </a:move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1"/>
                    <a:pt x="52" y="51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9" y="45"/>
                    <a:pt x="59" y="45"/>
                    <a:pt x="59" y="44"/>
                  </a:cubicBezTo>
                  <a:cubicBezTo>
                    <a:pt x="59" y="44"/>
                    <a:pt x="59" y="43"/>
                    <a:pt x="5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3" y="42"/>
                    <a:pt x="54" y="41"/>
                    <a:pt x="56" y="41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4" y="43"/>
                    <a:pt x="63" y="45"/>
                    <a:pt x="62" y="45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2"/>
                    <a:pt x="54" y="52"/>
                    <a:pt x="52" y="53"/>
                  </a:cubicBezTo>
                  <a:close/>
                  <a:moveTo>
                    <a:pt x="56" y="39"/>
                  </a:moveTo>
                  <a:cubicBezTo>
                    <a:pt x="53" y="39"/>
                    <a:pt x="51" y="41"/>
                    <a:pt x="50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4"/>
                    <a:pt x="32" y="44"/>
                  </a:cubicBezTo>
                  <a:cubicBezTo>
                    <a:pt x="32" y="45"/>
                    <a:pt x="32" y="45"/>
                    <a:pt x="33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28" y="53"/>
                    <a:pt x="26" y="51"/>
                    <a:pt x="26" y="4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5"/>
                    <a:pt x="28" y="3"/>
                    <a:pt x="31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3" y="3"/>
                    <a:pt x="65" y="5"/>
                    <a:pt x="65" y="7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9"/>
                    <a:pt x="65" y="39"/>
                  </a:cubicBezTo>
                  <a:lnTo>
                    <a:pt x="56" y="39"/>
                  </a:lnTo>
                  <a:close/>
                  <a:moveTo>
                    <a:pt x="12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9" y="32"/>
                    <a:pt x="9" y="32"/>
                    <a:pt x="1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" y="38"/>
                    <a:pt x="9" y="39"/>
                    <a:pt x="9" y="39"/>
                  </a:cubicBezTo>
                  <a:cubicBezTo>
                    <a:pt x="9" y="40"/>
                    <a:pt x="9" y="40"/>
                    <a:pt x="10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9" y="47"/>
                    <a:pt x="9" y="47"/>
                  </a:cubicBezTo>
                  <a:cubicBezTo>
                    <a:pt x="9" y="48"/>
                    <a:pt x="9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6"/>
                    <a:pt x="9" y="56"/>
                    <a:pt x="10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9"/>
                    <a:pt x="16" y="61"/>
                    <a:pt x="19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6" y="64"/>
                    <a:pt x="26" y="64"/>
                    <a:pt x="25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5" y="64"/>
                    <a:pt x="3" y="62"/>
                    <a:pt x="3" y="6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6"/>
                    <a:pt x="5" y="14"/>
                    <a:pt x="7" y="14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22"/>
                  </a:lnTo>
                  <a:close/>
                  <a:moveTo>
                    <a:pt x="29" y="64"/>
                  </a:moveTo>
                  <a:cubicBezTo>
                    <a:pt x="29" y="61"/>
                    <a:pt x="29" y="61"/>
                    <a:pt x="29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63"/>
                    <a:pt x="31" y="63"/>
                    <a:pt x="29" y="64"/>
                  </a:cubicBezTo>
                  <a:close/>
                  <a:moveTo>
                    <a:pt x="19" y="59"/>
                  </a:moveTo>
                  <a:cubicBezTo>
                    <a:pt x="16" y="59"/>
                    <a:pt x="14" y="57"/>
                    <a:pt x="14" y="5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0"/>
                    <a:pt x="16" y="8"/>
                    <a:pt x="19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0" y="17"/>
                    <a:pt x="20" y="18"/>
                  </a:cubicBezTo>
                  <a:cubicBezTo>
                    <a:pt x="20" y="18"/>
                    <a:pt x="21" y="19"/>
                    <a:pt x="21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0" y="25"/>
                    <a:pt x="20" y="26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0" y="33"/>
                    <a:pt x="20" y="34"/>
                  </a:cubicBezTo>
                  <a:cubicBezTo>
                    <a:pt x="20" y="34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1"/>
                    <a:pt x="20" y="42"/>
                  </a:cubicBezTo>
                  <a:cubicBezTo>
                    <a:pt x="20" y="42"/>
                    <a:pt x="21" y="43"/>
                    <a:pt x="21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0" y="49"/>
                    <a:pt x="20" y="50"/>
                  </a:cubicBezTo>
                  <a:cubicBezTo>
                    <a:pt x="20" y="50"/>
                    <a:pt x="21" y="51"/>
                    <a:pt x="21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3"/>
                    <a:pt x="28" y="55"/>
                    <a:pt x="31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9"/>
                    <a:pt x="37" y="59"/>
                    <a:pt x="37" y="59"/>
                  </a:cubicBezTo>
                  <a:lnTo>
                    <a:pt x="19" y="59"/>
                  </a:lnTo>
                  <a:close/>
                  <a:moveTo>
                    <a:pt x="40" y="58"/>
                  </a:moveTo>
                  <a:cubicBezTo>
                    <a:pt x="40" y="58"/>
                    <a:pt x="40" y="58"/>
                    <a:pt x="40" y="58"/>
                  </a:cubicBezTo>
                  <a:cubicBezTo>
                    <a:pt x="41" y="57"/>
                    <a:pt x="41" y="57"/>
                    <a:pt x="40" y="57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4" y="57"/>
                    <a:pt x="42" y="58"/>
                    <a:pt x="40" y="58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3"/>
                    <a:pt x="58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2"/>
                  </a:cubicBezTo>
                  <a:cubicBezTo>
                    <a:pt x="32" y="11"/>
                    <a:pt x="32" y="11"/>
                    <a:pt x="33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2"/>
                  </a:cubicBezTo>
                  <a:close/>
                  <a:moveTo>
                    <a:pt x="59" y="20"/>
                  </a:moveTo>
                  <a:cubicBezTo>
                    <a:pt x="59" y="21"/>
                    <a:pt x="59" y="21"/>
                    <a:pt x="58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2" y="19"/>
                    <a:pt x="32" y="19"/>
                    <a:pt x="33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19"/>
                    <a:pt x="59" y="19"/>
                    <a:pt x="59" y="20"/>
                  </a:cubicBezTo>
                  <a:close/>
                  <a:moveTo>
                    <a:pt x="59" y="28"/>
                  </a:moveTo>
                  <a:cubicBezTo>
                    <a:pt x="59" y="29"/>
                    <a:pt x="59" y="29"/>
                    <a:pt x="58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2" y="29"/>
                    <a:pt x="32" y="29"/>
                    <a:pt x="32" y="28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9" y="27"/>
                    <a:pt x="59" y="27"/>
                    <a:pt x="59" y="28"/>
                  </a:cubicBezTo>
                  <a:close/>
                  <a:moveTo>
                    <a:pt x="59" y="36"/>
                  </a:moveTo>
                  <a:cubicBezTo>
                    <a:pt x="59" y="37"/>
                    <a:pt x="59" y="37"/>
                    <a:pt x="58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6"/>
                  </a:cubicBezTo>
                  <a:cubicBezTo>
                    <a:pt x="32" y="36"/>
                    <a:pt x="32" y="35"/>
                    <a:pt x="33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9" y="35"/>
                    <a:pt x="59" y="36"/>
                    <a:pt x="59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4" name="Freeform 28"/>
            <p:cNvSpPr>
              <a:spLocks noEditPoints="1"/>
            </p:cNvSpPr>
            <p:nvPr/>
          </p:nvSpPr>
          <p:spPr bwMode="auto">
            <a:xfrm>
              <a:off x="6704825" y="3901485"/>
              <a:ext cx="450645" cy="365668"/>
            </a:xfrm>
            <a:custGeom>
              <a:avLst/>
              <a:gdLst>
                <a:gd name="T0" fmla="*/ 26 w 74"/>
                <a:gd name="T1" fmla="*/ 0 h 60"/>
                <a:gd name="T2" fmla="*/ 19 w 74"/>
                <a:gd name="T3" fmla="*/ 53 h 60"/>
                <a:gd name="T4" fmla="*/ 49 w 74"/>
                <a:gd name="T5" fmla="*/ 60 h 60"/>
                <a:gd name="T6" fmla="*/ 56 w 74"/>
                <a:gd name="T7" fmla="*/ 7 h 60"/>
                <a:gd name="T8" fmla="*/ 53 w 74"/>
                <a:gd name="T9" fmla="*/ 7 h 60"/>
                <a:gd name="T10" fmla="*/ 49 w 74"/>
                <a:gd name="T11" fmla="*/ 57 h 60"/>
                <a:gd name="T12" fmla="*/ 22 w 74"/>
                <a:gd name="T13" fmla="*/ 53 h 60"/>
                <a:gd name="T14" fmla="*/ 26 w 74"/>
                <a:gd name="T15" fmla="*/ 3 h 60"/>
                <a:gd name="T16" fmla="*/ 53 w 74"/>
                <a:gd name="T17" fmla="*/ 7 h 60"/>
                <a:gd name="T18" fmla="*/ 25 w 74"/>
                <a:gd name="T19" fmla="*/ 6 h 60"/>
                <a:gd name="T20" fmla="*/ 24 w 74"/>
                <a:gd name="T21" fmla="*/ 50 h 60"/>
                <a:gd name="T22" fmla="*/ 50 w 74"/>
                <a:gd name="T23" fmla="*/ 51 h 60"/>
                <a:gd name="T24" fmla="*/ 51 w 74"/>
                <a:gd name="T25" fmla="*/ 7 h 60"/>
                <a:gd name="T26" fmla="*/ 49 w 74"/>
                <a:gd name="T27" fmla="*/ 49 h 60"/>
                <a:gd name="T28" fmla="*/ 26 w 74"/>
                <a:gd name="T29" fmla="*/ 8 h 60"/>
                <a:gd name="T30" fmla="*/ 49 w 74"/>
                <a:gd name="T31" fmla="*/ 49 h 60"/>
                <a:gd name="T32" fmla="*/ 37 w 74"/>
                <a:gd name="T33" fmla="*/ 56 h 60"/>
                <a:gd name="T34" fmla="*/ 37 w 74"/>
                <a:gd name="T35" fmla="*/ 52 h 60"/>
                <a:gd name="T36" fmla="*/ 74 w 74"/>
                <a:gd name="T37" fmla="*/ 23 h 60"/>
                <a:gd name="T38" fmla="*/ 67 w 74"/>
                <a:gd name="T39" fmla="*/ 41 h 60"/>
                <a:gd name="T40" fmla="*/ 66 w 74"/>
                <a:gd name="T41" fmla="*/ 39 h 60"/>
                <a:gd name="T42" fmla="*/ 66 w 74"/>
                <a:gd name="T43" fmla="*/ 7 h 60"/>
                <a:gd name="T44" fmla="*/ 68 w 74"/>
                <a:gd name="T45" fmla="*/ 6 h 60"/>
                <a:gd name="T46" fmla="*/ 69 w 74"/>
                <a:gd name="T47" fmla="*/ 23 h 60"/>
                <a:gd name="T48" fmla="*/ 64 w 74"/>
                <a:gd name="T49" fmla="*/ 37 h 60"/>
                <a:gd name="T50" fmla="*/ 63 w 74"/>
                <a:gd name="T51" fmla="*/ 35 h 60"/>
                <a:gd name="T52" fmla="*/ 63 w 74"/>
                <a:gd name="T53" fmla="*/ 11 h 60"/>
                <a:gd name="T54" fmla="*/ 65 w 74"/>
                <a:gd name="T55" fmla="*/ 10 h 60"/>
                <a:gd name="T56" fmla="*/ 64 w 74"/>
                <a:gd name="T57" fmla="*/ 23 h 60"/>
                <a:gd name="T58" fmla="*/ 60 w 74"/>
                <a:gd name="T59" fmla="*/ 33 h 60"/>
                <a:gd name="T60" fmla="*/ 60 w 74"/>
                <a:gd name="T61" fmla="*/ 31 h 60"/>
                <a:gd name="T62" fmla="*/ 60 w 74"/>
                <a:gd name="T63" fmla="*/ 15 h 60"/>
                <a:gd name="T64" fmla="*/ 61 w 74"/>
                <a:gd name="T65" fmla="*/ 14 h 60"/>
                <a:gd name="T66" fmla="*/ 8 w 74"/>
                <a:gd name="T67" fmla="*/ 39 h 60"/>
                <a:gd name="T68" fmla="*/ 7 w 74"/>
                <a:gd name="T69" fmla="*/ 41 h 60"/>
                <a:gd name="T70" fmla="*/ 0 w 74"/>
                <a:gd name="T71" fmla="*/ 23 h 60"/>
                <a:gd name="T72" fmla="*/ 8 w 74"/>
                <a:gd name="T73" fmla="*/ 6 h 60"/>
                <a:gd name="T74" fmla="*/ 2 w 74"/>
                <a:gd name="T75" fmla="*/ 23 h 60"/>
                <a:gd name="T76" fmla="*/ 12 w 74"/>
                <a:gd name="T77" fmla="*/ 35 h 60"/>
                <a:gd name="T78" fmla="*/ 11 w 74"/>
                <a:gd name="T79" fmla="*/ 37 h 60"/>
                <a:gd name="T80" fmla="*/ 6 w 74"/>
                <a:gd name="T81" fmla="*/ 23 h 60"/>
                <a:gd name="T82" fmla="*/ 11 w 74"/>
                <a:gd name="T83" fmla="*/ 10 h 60"/>
                <a:gd name="T84" fmla="*/ 8 w 74"/>
                <a:gd name="T85" fmla="*/ 23 h 60"/>
                <a:gd name="T86" fmla="*/ 15 w 74"/>
                <a:gd name="T87" fmla="*/ 15 h 60"/>
                <a:gd name="T88" fmla="*/ 15 w 74"/>
                <a:gd name="T89" fmla="*/ 31 h 60"/>
                <a:gd name="T90" fmla="*/ 14 w 74"/>
                <a:gd name="T91" fmla="*/ 33 h 60"/>
                <a:gd name="T92" fmla="*/ 11 w 74"/>
                <a:gd name="T93" fmla="*/ 23 h 60"/>
                <a:gd name="T94" fmla="*/ 15 w 74"/>
                <a:gd name="T95" fmla="*/ 1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4" h="60">
                  <a:moveTo>
                    <a:pt x="4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2" y="0"/>
                    <a:pt x="19" y="3"/>
                    <a:pt x="19" y="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6"/>
                    <a:pt x="22" y="60"/>
                    <a:pt x="26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3" y="60"/>
                    <a:pt x="56" y="56"/>
                    <a:pt x="56" y="53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3"/>
                    <a:pt x="53" y="0"/>
                    <a:pt x="49" y="0"/>
                  </a:cubicBezTo>
                  <a:close/>
                  <a:moveTo>
                    <a:pt x="53" y="7"/>
                  </a:moveTo>
                  <a:cubicBezTo>
                    <a:pt x="53" y="53"/>
                    <a:pt x="53" y="53"/>
                    <a:pt x="53" y="53"/>
                  </a:cubicBezTo>
                  <a:cubicBezTo>
                    <a:pt x="53" y="55"/>
                    <a:pt x="51" y="57"/>
                    <a:pt x="49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4" y="57"/>
                    <a:pt x="22" y="55"/>
                    <a:pt x="22" y="5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5"/>
                    <a:pt x="24" y="3"/>
                    <a:pt x="26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5"/>
                    <a:pt x="53" y="7"/>
                  </a:cubicBezTo>
                  <a:close/>
                  <a:moveTo>
                    <a:pt x="50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7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1"/>
                    <a:pt x="24" y="51"/>
                    <a:pt x="25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1" y="51"/>
                    <a:pt x="51" y="50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6"/>
                    <a:pt x="50" y="6"/>
                    <a:pt x="50" y="6"/>
                  </a:cubicBezTo>
                  <a:close/>
                  <a:moveTo>
                    <a:pt x="49" y="49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49" y="8"/>
                    <a:pt x="49" y="8"/>
                    <a:pt x="49" y="8"/>
                  </a:cubicBezTo>
                  <a:lnTo>
                    <a:pt x="49" y="49"/>
                  </a:lnTo>
                  <a:close/>
                  <a:moveTo>
                    <a:pt x="39" y="54"/>
                  </a:moveTo>
                  <a:cubicBezTo>
                    <a:pt x="39" y="55"/>
                    <a:pt x="38" y="56"/>
                    <a:pt x="37" y="56"/>
                  </a:cubicBezTo>
                  <a:cubicBezTo>
                    <a:pt x="36" y="56"/>
                    <a:pt x="35" y="55"/>
                    <a:pt x="35" y="54"/>
                  </a:cubicBezTo>
                  <a:cubicBezTo>
                    <a:pt x="35" y="53"/>
                    <a:pt x="36" y="52"/>
                    <a:pt x="37" y="52"/>
                  </a:cubicBezTo>
                  <a:cubicBezTo>
                    <a:pt x="38" y="52"/>
                    <a:pt x="39" y="53"/>
                    <a:pt x="39" y="54"/>
                  </a:cubicBezTo>
                  <a:close/>
                  <a:moveTo>
                    <a:pt x="74" y="23"/>
                  </a:moveTo>
                  <a:cubicBezTo>
                    <a:pt x="74" y="30"/>
                    <a:pt x="72" y="36"/>
                    <a:pt x="68" y="41"/>
                  </a:cubicBezTo>
                  <a:cubicBezTo>
                    <a:pt x="68" y="41"/>
                    <a:pt x="67" y="41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6" y="40"/>
                    <a:pt x="66" y="40"/>
                    <a:pt x="66" y="39"/>
                  </a:cubicBezTo>
                  <a:cubicBezTo>
                    <a:pt x="70" y="35"/>
                    <a:pt x="72" y="29"/>
                    <a:pt x="72" y="23"/>
                  </a:cubicBezTo>
                  <a:cubicBezTo>
                    <a:pt x="72" y="17"/>
                    <a:pt x="70" y="12"/>
                    <a:pt x="66" y="7"/>
                  </a:cubicBezTo>
                  <a:cubicBezTo>
                    <a:pt x="66" y="7"/>
                    <a:pt x="66" y="6"/>
                    <a:pt x="67" y="6"/>
                  </a:cubicBezTo>
                  <a:cubicBezTo>
                    <a:pt x="67" y="5"/>
                    <a:pt x="68" y="6"/>
                    <a:pt x="68" y="6"/>
                  </a:cubicBezTo>
                  <a:cubicBezTo>
                    <a:pt x="72" y="11"/>
                    <a:pt x="74" y="17"/>
                    <a:pt x="74" y="23"/>
                  </a:cubicBezTo>
                  <a:close/>
                  <a:moveTo>
                    <a:pt x="69" y="23"/>
                  </a:moveTo>
                  <a:cubicBezTo>
                    <a:pt x="69" y="28"/>
                    <a:pt x="67" y="33"/>
                    <a:pt x="65" y="36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7"/>
                    <a:pt x="63" y="37"/>
                    <a:pt x="63" y="37"/>
                  </a:cubicBezTo>
                  <a:cubicBezTo>
                    <a:pt x="63" y="36"/>
                    <a:pt x="63" y="36"/>
                    <a:pt x="63" y="35"/>
                  </a:cubicBezTo>
                  <a:cubicBezTo>
                    <a:pt x="66" y="32"/>
                    <a:pt x="67" y="28"/>
                    <a:pt x="67" y="23"/>
                  </a:cubicBezTo>
                  <a:cubicBezTo>
                    <a:pt x="67" y="19"/>
                    <a:pt x="66" y="15"/>
                    <a:pt x="63" y="11"/>
                  </a:cubicBezTo>
                  <a:cubicBezTo>
                    <a:pt x="63" y="11"/>
                    <a:pt x="63" y="10"/>
                    <a:pt x="63" y="10"/>
                  </a:cubicBezTo>
                  <a:cubicBezTo>
                    <a:pt x="64" y="10"/>
                    <a:pt x="64" y="10"/>
                    <a:pt x="65" y="10"/>
                  </a:cubicBezTo>
                  <a:cubicBezTo>
                    <a:pt x="67" y="14"/>
                    <a:pt x="69" y="19"/>
                    <a:pt x="69" y="23"/>
                  </a:cubicBezTo>
                  <a:close/>
                  <a:moveTo>
                    <a:pt x="64" y="23"/>
                  </a:moveTo>
                  <a:cubicBezTo>
                    <a:pt x="64" y="26"/>
                    <a:pt x="63" y="29"/>
                    <a:pt x="61" y="32"/>
                  </a:cubicBezTo>
                  <a:cubicBezTo>
                    <a:pt x="61" y="32"/>
                    <a:pt x="61" y="33"/>
                    <a:pt x="60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59" y="32"/>
                    <a:pt x="59" y="32"/>
                    <a:pt x="60" y="31"/>
                  </a:cubicBezTo>
                  <a:cubicBezTo>
                    <a:pt x="61" y="29"/>
                    <a:pt x="62" y="26"/>
                    <a:pt x="62" y="23"/>
                  </a:cubicBezTo>
                  <a:cubicBezTo>
                    <a:pt x="62" y="21"/>
                    <a:pt x="61" y="18"/>
                    <a:pt x="60" y="15"/>
                  </a:cubicBezTo>
                  <a:cubicBezTo>
                    <a:pt x="59" y="15"/>
                    <a:pt x="59" y="14"/>
                    <a:pt x="60" y="14"/>
                  </a:cubicBezTo>
                  <a:cubicBezTo>
                    <a:pt x="60" y="14"/>
                    <a:pt x="61" y="14"/>
                    <a:pt x="61" y="14"/>
                  </a:cubicBezTo>
                  <a:cubicBezTo>
                    <a:pt x="63" y="17"/>
                    <a:pt x="64" y="20"/>
                    <a:pt x="64" y="23"/>
                  </a:cubicBezTo>
                  <a:close/>
                  <a:moveTo>
                    <a:pt x="8" y="39"/>
                  </a:moveTo>
                  <a:cubicBezTo>
                    <a:pt x="9" y="40"/>
                    <a:pt x="8" y="40"/>
                    <a:pt x="8" y="41"/>
                  </a:cubicBezTo>
                  <a:cubicBezTo>
                    <a:pt x="8" y="41"/>
                    <a:pt x="8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3" y="36"/>
                    <a:pt x="0" y="30"/>
                    <a:pt x="0" y="23"/>
                  </a:cubicBezTo>
                  <a:cubicBezTo>
                    <a:pt x="0" y="17"/>
                    <a:pt x="3" y="11"/>
                    <a:pt x="7" y="6"/>
                  </a:cubicBezTo>
                  <a:cubicBezTo>
                    <a:pt x="7" y="6"/>
                    <a:pt x="8" y="5"/>
                    <a:pt x="8" y="6"/>
                  </a:cubicBezTo>
                  <a:cubicBezTo>
                    <a:pt x="8" y="6"/>
                    <a:pt x="9" y="7"/>
                    <a:pt x="8" y="7"/>
                  </a:cubicBezTo>
                  <a:cubicBezTo>
                    <a:pt x="5" y="12"/>
                    <a:pt x="2" y="17"/>
                    <a:pt x="2" y="23"/>
                  </a:cubicBezTo>
                  <a:cubicBezTo>
                    <a:pt x="2" y="29"/>
                    <a:pt x="5" y="35"/>
                    <a:pt x="8" y="39"/>
                  </a:cubicBezTo>
                  <a:close/>
                  <a:moveTo>
                    <a:pt x="12" y="35"/>
                  </a:moveTo>
                  <a:cubicBezTo>
                    <a:pt x="12" y="36"/>
                    <a:pt x="12" y="36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6"/>
                  </a:cubicBezTo>
                  <a:cubicBezTo>
                    <a:pt x="7" y="33"/>
                    <a:pt x="6" y="28"/>
                    <a:pt x="6" y="23"/>
                  </a:cubicBezTo>
                  <a:cubicBezTo>
                    <a:pt x="6" y="19"/>
                    <a:pt x="7" y="14"/>
                    <a:pt x="10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9" y="15"/>
                    <a:pt x="8" y="19"/>
                    <a:pt x="8" y="23"/>
                  </a:cubicBezTo>
                  <a:cubicBezTo>
                    <a:pt x="8" y="28"/>
                    <a:pt x="9" y="32"/>
                    <a:pt x="12" y="35"/>
                  </a:cubicBezTo>
                  <a:close/>
                  <a:moveTo>
                    <a:pt x="15" y="15"/>
                  </a:moveTo>
                  <a:cubicBezTo>
                    <a:pt x="14" y="18"/>
                    <a:pt x="13" y="21"/>
                    <a:pt x="13" y="23"/>
                  </a:cubicBezTo>
                  <a:cubicBezTo>
                    <a:pt x="13" y="26"/>
                    <a:pt x="14" y="29"/>
                    <a:pt x="15" y="31"/>
                  </a:cubicBezTo>
                  <a:cubicBezTo>
                    <a:pt x="15" y="32"/>
                    <a:pt x="15" y="32"/>
                    <a:pt x="15" y="33"/>
                  </a:cubicBezTo>
                  <a:cubicBezTo>
                    <a:pt x="15" y="33"/>
                    <a:pt x="14" y="33"/>
                    <a:pt x="14" y="33"/>
                  </a:cubicBezTo>
                  <a:cubicBezTo>
                    <a:pt x="14" y="33"/>
                    <a:pt x="14" y="32"/>
                    <a:pt x="13" y="32"/>
                  </a:cubicBezTo>
                  <a:cubicBezTo>
                    <a:pt x="12" y="29"/>
                    <a:pt x="11" y="26"/>
                    <a:pt x="11" y="23"/>
                  </a:cubicBezTo>
                  <a:cubicBezTo>
                    <a:pt x="11" y="20"/>
                    <a:pt x="12" y="17"/>
                    <a:pt x="13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5" y="14"/>
                    <a:pt x="15" y="15"/>
                    <a:pt x="15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5" name="Freeform 36"/>
            <p:cNvSpPr>
              <a:spLocks noEditPoints="1"/>
            </p:cNvSpPr>
            <p:nvPr/>
          </p:nvSpPr>
          <p:spPr bwMode="auto">
            <a:xfrm>
              <a:off x="5782123" y="3933313"/>
              <a:ext cx="154602" cy="15460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6" name="Freeform 24"/>
            <p:cNvSpPr>
              <a:spLocks noEditPoints="1"/>
            </p:cNvSpPr>
            <p:nvPr/>
          </p:nvSpPr>
          <p:spPr bwMode="auto">
            <a:xfrm>
              <a:off x="5176463" y="4958743"/>
              <a:ext cx="432385" cy="456077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7" name="Freeform 33"/>
            <p:cNvSpPr>
              <a:spLocks noEditPoints="1"/>
            </p:cNvSpPr>
            <p:nvPr/>
          </p:nvSpPr>
          <p:spPr bwMode="auto">
            <a:xfrm>
              <a:off x="8282120" y="3507224"/>
              <a:ext cx="277453" cy="284221"/>
            </a:xfrm>
            <a:custGeom>
              <a:avLst/>
              <a:gdLst>
                <a:gd name="T0" fmla="*/ 8 w 52"/>
                <a:gd name="T1" fmla="*/ 19 h 53"/>
                <a:gd name="T2" fmla="*/ 8 w 52"/>
                <a:gd name="T3" fmla="*/ 19 h 53"/>
                <a:gd name="T4" fmla="*/ 8 w 52"/>
                <a:gd name="T5" fmla="*/ 18 h 53"/>
                <a:gd name="T6" fmla="*/ 8 w 52"/>
                <a:gd name="T7" fmla="*/ 17 h 53"/>
                <a:gd name="T8" fmla="*/ 8 w 52"/>
                <a:gd name="T9" fmla="*/ 17 h 53"/>
                <a:gd name="T10" fmla="*/ 15 w 52"/>
                <a:gd name="T11" fmla="*/ 10 h 53"/>
                <a:gd name="T12" fmla="*/ 17 w 52"/>
                <a:gd name="T13" fmla="*/ 10 h 53"/>
                <a:gd name="T14" fmla="*/ 17 w 52"/>
                <a:gd name="T15" fmla="*/ 12 h 53"/>
                <a:gd name="T16" fmla="*/ 13 w 52"/>
                <a:gd name="T17" fmla="*/ 17 h 53"/>
                <a:gd name="T18" fmla="*/ 39 w 52"/>
                <a:gd name="T19" fmla="*/ 17 h 53"/>
                <a:gd name="T20" fmla="*/ 40 w 52"/>
                <a:gd name="T21" fmla="*/ 18 h 53"/>
                <a:gd name="T22" fmla="*/ 39 w 52"/>
                <a:gd name="T23" fmla="*/ 20 h 53"/>
                <a:gd name="T24" fmla="*/ 13 w 52"/>
                <a:gd name="T25" fmla="*/ 20 h 53"/>
                <a:gd name="T26" fmla="*/ 17 w 52"/>
                <a:gd name="T27" fmla="*/ 24 h 53"/>
                <a:gd name="T28" fmla="*/ 17 w 52"/>
                <a:gd name="T29" fmla="*/ 26 h 53"/>
                <a:gd name="T30" fmla="*/ 16 w 52"/>
                <a:gd name="T31" fmla="*/ 26 h 53"/>
                <a:gd name="T32" fmla="*/ 15 w 52"/>
                <a:gd name="T33" fmla="*/ 26 h 53"/>
                <a:gd name="T34" fmla="*/ 8 w 52"/>
                <a:gd name="T35" fmla="*/ 19 h 53"/>
                <a:gd name="T36" fmla="*/ 43 w 52"/>
                <a:gd name="T37" fmla="*/ 34 h 53"/>
                <a:gd name="T38" fmla="*/ 43 w 52"/>
                <a:gd name="T39" fmla="*/ 34 h 53"/>
                <a:gd name="T40" fmla="*/ 36 w 52"/>
                <a:gd name="T41" fmla="*/ 27 h 53"/>
                <a:gd name="T42" fmla="*/ 34 w 52"/>
                <a:gd name="T43" fmla="*/ 27 h 53"/>
                <a:gd name="T44" fmla="*/ 34 w 52"/>
                <a:gd name="T45" fmla="*/ 29 h 53"/>
                <a:gd name="T46" fmla="*/ 39 w 52"/>
                <a:gd name="T47" fmla="*/ 33 h 53"/>
                <a:gd name="T48" fmla="*/ 13 w 52"/>
                <a:gd name="T49" fmla="*/ 33 h 53"/>
                <a:gd name="T50" fmla="*/ 11 w 52"/>
                <a:gd name="T51" fmla="*/ 35 h 53"/>
                <a:gd name="T52" fmla="*/ 13 w 52"/>
                <a:gd name="T53" fmla="*/ 36 h 53"/>
                <a:gd name="T54" fmla="*/ 39 w 52"/>
                <a:gd name="T55" fmla="*/ 36 h 53"/>
                <a:gd name="T56" fmla="*/ 34 w 52"/>
                <a:gd name="T57" fmla="*/ 41 h 53"/>
                <a:gd name="T58" fmla="*/ 34 w 52"/>
                <a:gd name="T59" fmla="*/ 43 h 53"/>
                <a:gd name="T60" fmla="*/ 35 w 52"/>
                <a:gd name="T61" fmla="*/ 43 h 53"/>
                <a:gd name="T62" fmla="*/ 36 w 52"/>
                <a:gd name="T63" fmla="*/ 43 h 53"/>
                <a:gd name="T64" fmla="*/ 43 w 52"/>
                <a:gd name="T65" fmla="*/ 36 h 53"/>
                <a:gd name="T66" fmla="*/ 43 w 52"/>
                <a:gd name="T67" fmla="*/ 36 h 53"/>
                <a:gd name="T68" fmla="*/ 44 w 52"/>
                <a:gd name="T69" fmla="*/ 35 h 53"/>
                <a:gd name="T70" fmla="*/ 43 w 52"/>
                <a:gd name="T71" fmla="*/ 34 h 53"/>
                <a:gd name="T72" fmla="*/ 52 w 52"/>
                <a:gd name="T73" fmla="*/ 7 h 53"/>
                <a:gd name="T74" fmla="*/ 52 w 52"/>
                <a:gd name="T75" fmla="*/ 45 h 53"/>
                <a:gd name="T76" fmla="*/ 45 w 52"/>
                <a:gd name="T77" fmla="*/ 53 h 53"/>
                <a:gd name="T78" fmla="*/ 7 w 52"/>
                <a:gd name="T79" fmla="*/ 53 h 53"/>
                <a:gd name="T80" fmla="*/ 0 w 52"/>
                <a:gd name="T81" fmla="*/ 45 h 53"/>
                <a:gd name="T82" fmla="*/ 0 w 52"/>
                <a:gd name="T83" fmla="*/ 7 h 53"/>
                <a:gd name="T84" fmla="*/ 7 w 52"/>
                <a:gd name="T85" fmla="*/ 0 h 53"/>
                <a:gd name="T86" fmla="*/ 45 w 52"/>
                <a:gd name="T87" fmla="*/ 0 h 53"/>
                <a:gd name="T88" fmla="*/ 52 w 52"/>
                <a:gd name="T89" fmla="*/ 7 h 53"/>
                <a:gd name="T90" fmla="*/ 49 w 52"/>
                <a:gd name="T91" fmla="*/ 7 h 53"/>
                <a:gd name="T92" fmla="*/ 45 w 52"/>
                <a:gd name="T93" fmla="*/ 3 h 53"/>
                <a:gd name="T94" fmla="*/ 7 w 52"/>
                <a:gd name="T95" fmla="*/ 3 h 53"/>
                <a:gd name="T96" fmla="*/ 3 w 52"/>
                <a:gd name="T97" fmla="*/ 7 h 53"/>
                <a:gd name="T98" fmla="*/ 3 w 52"/>
                <a:gd name="T99" fmla="*/ 45 h 53"/>
                <a:gd name="T100" fmla="*/ 7 w 52"/>
                <a:gd name="T101" fmla="*/ 50 h 53"/>
                <a:gd name="T102" fmla="*/ 45 w 52"/>
                <a:gd name="T103" fmla="*/ 50 h 53"/>
                <a:gd name="T104" fmla="*/ 49 w 52"/>
                <a:gd name="T105" fmla="*/ 45 h 53"/>
                <a:gd name="T106" fmla="*/ 49 w 52"/>
                <a:gd name="T10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3"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8"/>
                    <a:pt x="8" y="18"/>
                  </a:cubicBezTo>
                  <a:cubicBezTo>
                    <a:pt x="8" y="18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8" y="11"/>
                    <a:pt x="18" y="12"/>
                    <a:pt x="17" y="12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8"/>
                  </a:cubicBezTo>
                  <a:cubicBezTo>
                    <a:pt x="40" y="19"/>
                    <a:pt x="40" y="20"/>
                    <a:pt x="39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8" y="25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lnTo>
                    <a:pt x="8" y="19"/>
                  </a:lnTo>
                  <a:close/>
                  <a:moveTo>
                    <a:pt x="43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5" y="26"/>
                    <a:pt x="34" y="27"/>
                  </a:cubicBezTo>
                  <a:cubicBezTo>
                    <a:pt x="34" y="28"/>
                    <a:pt x="34" y="29"/>
                    <a:pt x="34" y="29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1" y="34"/>
                    <a:pt x="11" y="35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2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4" y="36"/>
                    <a:pt x="44" y="35"/>
                    <a:pt x="44" y="35"/>
                  </a:cubicBezTo>
                  <a:cubicBezTo>
                    <a:pt x="44" y="35"/>
                    <a:pt x="44" y="34"/>
                    <a:pt x="43" y="34"/>
                  </a:cubicBezTo>
                  <a:close/>
                  <a:moveTo>
                    <a:pt x="52" y="7"/>
                  </a:moveTo>
                  <a:cubicBezTo>
                    <a:pt x="52" y="45"/>
                    <a:pt x="52" y="45"/>
                    <a:pt x="52" y="45"/>
                  </a:cubicBezTo>
                  <a:cubicBezTo>
                    <a:pt x="52" y="49"/>
                    <a:pt x="49" y="53"/>
                    <a:pt x="45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49"/>
                    <a:pt x="0" y="4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4"/>
                    <a:pt x="52" y="7"/>
                  </a:cubicBezTo>
                  <a:close/>
                  <a:moveTo>
                    <a:pt x="49" y="7"/>
                  </a:moveTo>
                  <a:cubicBezTo>
                    <a:pt x="49" y="5"/>
                    <a:pt x="47" y="3"/>
                    <a:pt x="45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3"/>
                    <a:pt x="3" y="5"/>
                    <a:pt x="3" y="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8"/>
                    <a:pt x="4" y="50"/>
                    <a:pt x="7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7" y="50"/>
                    <a:pt x="49" y="48"/>
                    <a:pt x="49" y="45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4577545" y="4645950"/>
              <a:ext cx="304036" cy="335220"/>
            </a:xfrm>
            <a:custGeom>
              <a:avLst/>
              <a:gdLst>
                <a:gd name="T0" fmla="*/ 33 w 66"/>
                <a:gd name="T1" fmla="*/ 0 h 73"/>
                <a:gd name="T2" fmla="*/ 26 w 66"/>
                <a:gd name="T3" fmla="*/ 6 h 73"/>
                <a:gd name="T4" fmla="*/ 39 w 66"/>
                <a:gd name="T5" fmla="*/ 7 h 73"/>
                <a:gd name="T6" fmla="*/ 28 w 66"/>
                <a:gd name="T7" fmla="*/ 5 h 73"/>
                <a:gd name="T8" fmla="*/ 33 w 66"/>
                <a:gd name="T9" fmla="*/ 1 h 73"/>
                <a:gd name="T10" fmla="*/ 28 w 66"/>
                <a:gd name="T11" fmla="*/ 5 h 73"/>
                <a:gd name="T12" fmla="*/ 50 w 66"/>
                <a:gd name="T13" fmla="*/ 13 h 73"/>
                <a:gd name="T14" fmla="*/ 55 w 66"/>
                <a:gd name="T15" fmla="*/ 15 h 73"/>
                <a:gd name="T16" fmla="*/ 54 w 66"/>
                <a:gd name="T17" fmla="*/ 8 h 73"/>
                <a:gd name="T18" fmla="*/ 45 w 66"/>
                <a:gd name="T19" fmla="*/ 8 h 73"/>
                <a:gd name="T20" fmla="*/ 49 w 66"/>
                <a:gd name="T21" fmla="*/ 11 h 73"/>
                <a:gd name="T22" fmla="*/ 33 w 66"/>
                <a:gd name="T23" fmla="*/ 7 h 73"/>
                <a:gd name="T24" fmla="*/ 17 w 66"/>
                <a:gd name="T25" fmla="*/ 12 h 73"/>
                <a:gd name="T26" fmla="*/ 21 w 66"/>
                <a:gd name="T27" fmla="*/ 8 h 73"/>
                <a:gd name="T28" fmla="*/ 14 w 66"/>
                <a:gd name="T29" fmla="*/ 6 h 73"/>
                <a:gd name="T30" fmla="*/ 10 w 66"/>
                <a:gd name="T31" fmla="*/ 15 h 73"/>
                <a:gd name="T32" fmla="*/ 15 w 66"/>
                <a:gd name="T33" fmla="*/ 12 h 73"/>
                <a:gd name="T34" fmla="*/ 15 w 66"/>
                <a:gd name="T35" fmla="*/ 13 h 73"/>
                <a:gd name="T36" fmla="*/ 0 w 66"/>
                <a:gd name="T37" fmla="*/ 35 h 73"/>
                <a:gd name="T38" fmla="*/ 4 w 66"/>
                <a:gd name="T39" fmla="*/ 43 h 73"/>
                <a:gd name="T40" fmla="*/ 14 w 66"/>
                <a:gd name="T41" fmla="*/ 60 h 73"/>
                <a:gd name="T42" fmla="*/ 11 w 66"/>
                <a:gd name="T43" fmla="*/ 68 h 73"/>
                <a:gd name="T44" fmla="*/ 12 w 66"/>
                <a:gd name="T45" fmla="*/ 73 h 73"/>
                <a:gd name="T46" fmla="*/ 15 w 66"/>
                <a:gd name="T47" fmla="*/ 70 h 73"/>
                <a:gd name="T48" fmla="*/ 20 w 66"/>
                <a:gd name="T49" fmla="*/ 63 h 73"/>
                <a:gd name="T50" fmla="*/ 46 w 66"/>
                <a:gd name="T51" fmla="*/ 63 h 73"/>
                <a:gd name="T52" fmla="*/ 52 w 66"/>
                <a:gd name="T53" fmla="*/ 70 h 73"/>
                <a:gd name="T54" fmla="*/ 57 w 66"/>
                <a:gd name="T55" fmla="*/ 71 h 73"/>
                <a:gd name="T56" fmla="*/ 56 w 66"/>
                <a:gd name="T57" fmla="*/ 67 h 73"/>
                <a:gd name="T58" fmla="*/ 62 w 66"/>
                <a:gd name="T59" fmla="*/ 43 h 73"/>
                <a:gd name="T60" fmla="*/ 66 w 66"/>
                <a:gd name="T61" fmla="*/ 35 h 73"/>
                <a:gd name="T62" fmla="*/ 2 w 66"/>
                <a:gd name="T63" fmla="*/ 38 h 73"/>
                <a:gd name="T64" fmla="*/ 3 w 66"/>
                <a:gd name="T65" fmla="*/ 32 h 73"/>
                <a:gd name="T66" fmla="*/ 3 w 66"/>
                <a:gd name="T67" fmla="*/ 41 h 73"/>
                <a:gd name="T68" fmla="*/ 47 w 66"/>
                <a:gd name="T69" fmla="*/ 8 h 73"/>
                <a:gd name="T70" fmla="*/ 53 w 66"/>
                <a:gd name="T71" fmla="*/ 10 h 73"/>
                <a:gd name="T72" fmla="*/ 47 w 66"/>
                <a:gd name="T73" fmla="*/ 8 h 73"/>
                <a:gd name="T74" fmla="*/ 12 w 66"/>
                <a:gd name="T75" fmla="*/ 10 h 73"/>
                <a:gd name="T76" fmla="*/ 17 w 66"/>
                <a:gd name="T77" fmla="*/ 7 h 73"/>
                <a:gd name="T78" fmla="*/ 11 w 66"/>
                <a:gd name="T79" fmla="*/ 13 h 73"/>
                <a:gd name="T80" fmla="*/ 12 w 66"/>
                <a:gd name="T81" fmla="*/ 66 h 73"/>
                <a:gd name="T82" fmla="*/ 17 w 66"/>
                <a:gd name="T83" fmla="*/ 64 h 73"/>
                <a:gd name="T84" fmla="*/ 53 w 66"/>
                <a:gd name="T85" fmla="*/ 66 h 73"/>
                <a:gd name="T86" fmla="*/ 48 w 66"/>
                <a:gd name="T87" fmla="*/ 64 h 73"/>
                <a:gd name="T88" fmla="*/ 53 w 66"/>
                <a:gd name="T89" fmla="*/ 66 h 73"/>
                <a:gd name="T90" fmla="*/ 6 w 66"/>
                <a:gd name="T91" fmla="*/ 37 h 73"/>
                <a:gd name="T92" fmla="*/ 60 w 66"/>
                <a:gd name="T93" fmla="*/ 37 h 73"/>
                <a:gd name="T94" fmla="*/ 64 w 66"/>
                <a:gd name="T95" fmla="*/ 38 h 73"/>
                <a:gd name="T96" fmla="*/ 62 w 66"/>
                <a:gd name="T97" fmla="*/ 37 h 73"/>
                <a:gd name="T98" fmla="*/ 64 w 66"/>
                <a:gd name="T99" fmla="*/ 35 h 73"/>
                <a:gd name="T100" fmla="*/ 33 w 66"/>
                <a:gd name="T101" fmla="*/ 12 h 73"/>
                <a:gd name="T102" fmla="*/ 33 w 66"/>
                <a:gd name="T103" fmla="*/ 61 h 73"/>
                <a:gd name="T104" fmla="*/ 33 w 66"/>
                <a:gd name="T105" fmla="*/ 12 h 73"/>
                <a:gd name="T106" fmla="*/ 10 w 66"/>
                <a:gd name="T107" fmla="*/ 37 h 73"/>
                <a:gd name="T108" fmla="*/ 56 w 66"/>
                <a:gd name="T109" fmla="*/ 37 h 73"/>
                <a:gd name="T110" fmla="*/ 36 w 66"/>
                <a:gd name="T111" fmla="*/ 35 h 73"/>
                <a:gd name="T112" fmla="*/ 49 w 66"/>
                <a:gd name="T113" fmla="*/ 38 h 73"/>
                <a:gd name="T114" fmla="*/ 32 w 66"/>
                <a:gd name="T115" fmla="*/ 40 h 73"/>
                <a:gd name="T116" fmla="*/ 31 w 66"/>
                <a:gd name="T117" fmla="*/ 32 h 73"/>
                <a:gd name="T118" fmla="*/ 34 w 66"/>
                <a:gd name="T119" fmla="*/ 16 h 73"/>
                <a:gd name="T120" fmla="*/ 36 w 66"/>
                <a:gd name="T121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" h="73">
                  <a:moveTo>
                    <a:pt x="39" y="6"/>
                  </a:moveTo>
                  <a:cubicBezTo>
                    <a:pt x="39" y="2"/>
                    <a:pt x="37" y="0"/>
                    <a:pt x="3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6" y="2"/>
                    <a:pt x="26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39" y="7"/>
                    <a:pt x="39" y="7"/>
                    <a:pt x="39" y="7"/>
                  </a:cubicBezTo>
                  <a:lnTo>
                    <a:pt x="39" y="6"/>
                  </a:lnTo>
                  <a:close/>
                  <a:moveTo>
                    <a:pt x="28" y="5"/>
                  </a:moveTo>
                  <a:cubicBezTo>
                    <a:pt x="28" y="3"/>
                    <a:pt x="30" y="1"/>
                    <a:pt x="32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5" y="1"/>
                    <a:pt x="37" y="3"/>
                    <a:pt x="38" y="5"/>
                  </a:cubicBezTo>
                  <a:lnTo>
                    <a:pt x="28" y="5"/>
                  </a:lnTo>
                  <a:close/>
                  <a:moveTo>
                    <a:pt x="62" y="30"/>
                  </a:moveTo>
                  <a:cubicBezTo>
                    <a:pt x="60" y="23"/>
                    <a:pt x="56" y="17"/>
                    <a:pt x="50" y="13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7" y="13"/>
                    <a:pt x="56" y="10"/>
                    <a:pt x="54" y="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9" y="5"/>
                    <a:pt x="46" y="6"/>
                    <a:pt x="45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9"/>
                    <a:pt x="39" y="7"/>
                    <a:pt x="33" y="7"/>
                  </a:cubicBezTo>
                  <a:cubicBezTo>
                    <a:pt x="27" y="7"/>
                    <a:pt x="21" y="9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6"/>
                    <a:pt x="17" y="5"/>
                    <a:pt x="14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9" y="10"/>
                    <a:pt x="9" y="13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0" y="17"/>
                    <a:pt x="5" y="23"/>
                    <a:pt x="4" y="30"/>
                  </a:cubicBezTo>
                  <a:cubicBezTo>
                    <a:pt x="2" y="31"/>
                    <a:pt x="0" y="33"/>
                    <a:pt x="0" y="3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5" y="50"/>
                    <a:pt x="9" y="56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4" y="65"/>
                    <a:pt x="28" y="66"/>
                    <a:pt x="33" y="66"/>
                  </a:cubicBezTo>
                  <a:cubicBezTo>
                    <a:pt x="37" y="66"/>
                    <a:pt x="42" y="65"/>
                    <a:pt x="46" y="63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7" y="56"/>
                    <a:pt x="60" y="50"/>
                    <a:pt x="62" y="43"/>
                  </a:cubicBezTo>
                  <a:cubicBezTo>
                    <a:pt x="64" y="43"/>
                    <a:pt x="66" y="41"/>
                    <a:pt x="66" y="38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3"/>
                    <a:pt x="64" y="31"/>
                    <a:pt x="62" y="30"/>
                  </a:cubicBezTo>
                  <a:close/>
                  <a:moveTo>
                    <a:pt x="2" y="38"/>
                  </a:move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3"/>
                    <a:pt x="3" y="32"/>
                  </a:cubicBezTo>
                  <a:cubicBezTo>
                    <a:pt x="3" y="34"/>
                    <a:pt x="3" y="35"/>
                    <a:pt x="3" y="37"/>
                  </a:cubicBezTo>
                  <a:cubicBezTo>
                    <a:pt x="3" y="38"/>
                    <a:pt x="3" y="40"/>
                    <a:pt x="3" y="41"/>
                  </a:cubicBezTo>
                  <a:cubicBezTo>
                    <a:pt x="2" y="41"/>
                    <a:pt x="2" y="40"/>
                    <a:pt x="2" y="38"/>
                  </a:cubicBezTo>
                  <a:close/>
                  <a:moveTo>
                    <a:pt x="47" y="8"/>
                  </a:moveTo>
                  <a:cubicBezTo>
                    <a:pt x="48" y="7"/>
                    <a:pt x="49" y="7"/>
                    <a:pt x="50" y="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0"/>
                    <a:pt x="55" y="12"/>
                    <a:pt x="54" y="13"/>
                  </a:cubicBezTo>
                  <a:lnTo>
                    <a:pt x="47" y="8"/>
                  </a:lnTo>
                  <a:close/>
                  <a:moveTo>
                    <a:pt x="11" y="13"/>
                  </a:moveTo>
                  <a:cubicBezTo>
                    <a:pt x="11" y="12"/>
                    <a:pt x="11" y="10"/>
                    <a:pt x="12" y="10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8" y="7"/>
                    <a:pt x="18" y="8"/>
                    <a:pt x="19" y="8"/>
                  </a:cubicBezTo>
                  <a:lnTo>
                    <a:pt x="11" y="13"/>
                  </a:lnTo>
                  <a:close/>
                  <a:moveTo>
                    <a:pt x="15" y="68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7" y="64"/>
                    <a:pt x="17" y="64"/>
                    <a:pt x="17" y="64"/>
                  </a:cubicBezTo>
                  <a:lnTo>
                    <a:pt x="15" y="68"/>
                  </a:lnTo>
                  <a:close/>
                  <a:moveTo>
                    <a:pt x="53" y="66"/>
                  </a:moveTo>
                  <a:cubicBezTo>
                    <a:pt x="51" y="68"/>
                    <a:pt x="51" y="68"/>
                    <a:pt x="51" y="68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50" y="62"/>
                    <a:pt x="50" y="62"/>
                    <a:pt x="50" y="62"/>
                  </a:cubicBezTo>
                  <a:lnTo>
                    <a:pt x="53" y="66"/>
                  </a:lnTo>
                  <a:close/>
                  <a:moveTo>
                    <a:pt x="33" y="64"/>
                  </a:moveTo>
                  <a:cubicBezTo>
                    <a:pt x="18" y="64"/>
                    <a:pt x="6" y="52"/>
                    <a:pt x="6" y="37"/>
                  </a:cubicBezTo>
                  <a:cubicBezTo>
                    <a:pt x="6" y="22"/>
                    <a:pt x="18" y="10"/>
                    <a:pt x="33" y="10"/>
                  </a:cubicBezTo>
                  <a:cubicBezTo>
                    <a:pt x="48" y="10"/>
                    <a:pt x="60" y="22"/>
                    <a:pt x="60" y="37"/>
                  </a:cubicBezTo>
                  <a:cubicBezTo>
                    <a:pt x="60" y="52"/>
                    <a:pt x="48" y="64"/>
                    <a:pt x="33" y="64"/>
                  </a:cubicBezTo>
                  <a:close/>
                  <a:moveTo>
                    <a:pt x="64" y="38"/>
                  </a:moveTo>
                  <a:cubicBezTo>
                    <a:pt x="64" y="40"/>
                    <a:pt x="63" y="41"/>
                    <a:pt x="62" y="41"/>
                  </a:cubicBezTo>
                  <a:cubicBezTo>
                    <a:pt x="62" y="40"/>
                    <a:pt x="62" y="38"/>
                    <a:pt x="62" y="37"/>
                  </a:cubicBezTo>
                  <a:cubicBezTo>
                    <a:pt x="62" y="35"/>
                    <a:pt x="62" y="34"/>
                    <a:pt x="62" y="32"/>
                  </a:cubicBezTo>
                  <a:cubicBezTo>
                    <a:pt x="63" y="33"/>
                    <a:pt x="64" y="34"/>
                    <a:pt x="64" y="35"/>
                  </a:cubicBezTo>
                  <a:lnTo>
                    <a:pt x="64" y="38"/>
                  </a:lnTo>
                  <a:close/>
                  <a:moveTo>
                    <a:pt x="33" y="12"/>
                  </a:moveTo>
                  <a:cubicBezTo>
                    <a:pt x="19" y="12"/>
                    <a:pt x="8" y="23"/>
                    <a:pt x="8" y="37"/>
                  </a:cubicBezTo>
                  <a:cubicBezTo>
                    <a:pt x="8" y="50"/>
                    <a:pt x="19" y="61"/>
                    <a:pt x="33" y="61"/>
                  </a:cubicBezTo>
                  <a:cubicBezTo>
                    <a:pt x="46" y="61"/>
                    <a:pt x="57" y="50"/>
                    <a:pt x="57" y="37"/>
                  </a:cubicBezTo>
                  <a:cubicBezTo>
                    <a:pt x="57" y="23"/>
                    <a:pt x="46" y="12"/>
                    <a:pt x="33" y="12"/>
                  </a:cubicBezTo>
                  <a:close/>
                  <a:moveTo>
                    <a:pt x="33" y="60"/>
                  </a:moveTo>
                  <a:cubicBezTo>
                    <a:pt x="20" y="60"/>
                    <a:pt x="10" y="49"/>
                    <a:pt x="10" y="37"/>
                  </a:cubicBezTo>
                  <a:cubicBezTo>
                    <a:pt x="10" y="24"/>
                    <a:pt x="20" y="14"/>
                    <a:pt x="33" y="14"/>
                  </a:cubicBezTo>
                  <a:cubicBezTo>
                    <a:pt x="45" y="14"/>
                    <a:pt x="56" y="24"/>
                    <a:pt x="56" y="37"/>
                  </a:cubicBezTo>
                  <a:cubicBezTo>
                    <a:pt x="56" y="49"/>
                    <a:pt x="45" y="60"/>
                    <a:pt x="33" y="60"/>
                  </a:cubicBezTo>
                  <a:close/>
                  <a:moveTo>
                    <a:pt x="36" y="3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40"/>
                    <a:pt x="34" y="40"/>
                    <a:pt x="32" y="40"/>
                  </a:cubicBezTo>
                  <a:cubicBezTo>
                    <a:pt x="30" y="40"/>
                    <a:pt x="28" y="39"/>
                    <a:pt x="28" y="36"/>
                  </a:cubicBezTo>
                  <a:cubicBezTo>
                    <a:pt x="28" y="34"/>
                    <a:pt x="29" y="33"/>
                    <a:pt x="31" y="3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3"/>
                    <a:pt x="36" y="34"/>
                    <a:pt x="36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9" name="Freeform 30"/>
            <p:cNvSpPr>
              <a:spLocks noEditPoints="1"/>
            </p:cNvSpPr>
            <p:nvPr/>
          </p:nvSpPr>
          <p:spPr bwMode="auto">
            <a:xfrm>
              <a:off x="4124046" y="4572825"/>
              <a:ext cx="323527" cy="307075"/>
            </a:xfrm>
            <a:custGeom>
              <a:avLst/>
              <a:gdLst>
                <a:gd name="T0" fmla="*/ 75 w 75"/>
                <a:gd name="T1" fmla="*/ 27 h 71"/>
                <a:gd name="T2" fmla="*/ 69 w 75"/>
                <a:gd name="T3" fmla="*/ 14 h 71"/>
                <a:gd name="T4" fmla="*/ 64 w 75"/>
                <a:gd name="T5" fmla="*/ 0 h 71"/>
                <a:gd name="T6" fmla="*/ 5 w 75"/>
                <a:gd name="T7" fmla="*/ 11 h 71"/>
                <a:gd name="T8" fmla="*/ 1 w 75"/>
                <a:gd name="T9" fmla="*/ 26 h 71"/>
                <a:gd name="T10" fmla="*/ 0 w 75"/>
                <a:gd name="T11" fmla="*/ 31 h 71"/>
                <a:gd name="T12" fmla="*/ 1 w 75"/>
                <a:gd name="T13" fmla="*/ 65 h 71"/>
                <a:gd name="T14" fmla="*/ 70 w 75"/>
                <a:gd name="T15" fmla="*/ 71 h 71"/>
                <a:gd name="T16" fmla="*/ 70 w 75"/>
                <a:gd name="T17" fmla="*/ 61 h 71"/>
                <a:gd name="T18" fmla="*/ 4 w 75"/>
                <a:gd name="T19" fmla="*/ 26 h 71"/>
                <a:gd name="T20" fmla="*/ 71 w 75"/>
                <a:gd name="T21" fmla="*/ 26 h 71"/>
                <a:gd name="T22" fmla="*/ 58 w 75"/>
                <a:gd name="T23" fmla="*/ 33 h 71"/>
                <a:gd name="T24" fmla="*/ 54 w 75"/>
                <a:gd name="T25" fmla="*/ 28 h 71"/>
                <a:gd name="T26" fmla="*/ 52 w 75"/>
                <a:gd name="T27" fmla="*/ 31 h 71"/>
                <a:gd name="T28" fmla="*/ 44 w 75"/>
                <a:gd name="T29" fmla="*/ 31 h 71"/>
                <a:gd name="T30" fmla="*/ 52 w 75"/>
                <a:gd name="T31" fmla="*/ 31 h 71"/>
                <a:gd name="T32" fmla="*/ 37 w 75"/>
                <a:gd name="T33" fmla="*/ 33 h 71"/>
                <a:gd name="T34" fmla="*/ 42 w 75"/>
                <a:gd name="T35" fmla="*/ 28 h 71"/>
                <a:gd name="T36" fmla="*/ 28 w 75"/>
                <a:gd name="T37" fmla="*/ 33 h 71"/>
                <a:gd name="T38" fmla="*/ 23 w 75"/>
                <a:gd name="T39" fmla="*/ 28 h 71"/>
                <a:gd name="T40" fmla="*/ 21 w 75"/>
                <a:gd name="T41" fmla="*/ 28 h 71"/>
                <a:gd name="T42" fmla="*/ 17 w 75"/>
                <a:gd name="T43" fmla="*/ 33 h 71"/>
                <a:gd name="T44" fmla="*/ 21 w 75"/>
                <a:gd name="T45" fmla="*/ 28 h 71"/>
                <a:gd name="T46" fmla="*/ 18 w 75"/>
                <a:gd name="T47" fmla="*/ 35 h 71"/>
                <a:gd name="T48" fmla="*/ 28 w 75"/>
                <a:gd name="T49" fmla="*/ 35 h 71"/>
                <a:gd name="T50" fmla="*/ 38 w 75"/>
                <a:gd name="T51" fmla="*/ 35 h 71"/>
                <a:gd name="T52" fmla="*/ 48 w 75"/>
                <a:gd name="T53" fmla="*/ 35 h 71"/>
                <a:gd name="T54" fmla="*/ 58 w 75"/>
                <a:gd name="T55" fmla="*/ 35 h 71"/>
                <a:gd name="T56" fmla="*/ 67 w 75"/>
                <a:gd name="T57" fmla="*/ 62 h 71"/>
                <a:gd name="T58" fmla="*/ 29 w 75"/>
                <a:gd name="T59" fmla="*/ 40 h 71"/>
                <a:gd name="T60" fmla="*/ 13 w 75"/>
                <a:gd name="T61" fmla="*/ 62 h 71"/>
                <a:gd name="T62" fmla="*/ 12 w 75"/>
                <a:gd name="T63" fmla="*/ 33 h 71"/>
                <a:gd name="T64" fmla="*/ 28 w 75"/>
                <a:gd name="T65" fmla="*/ 42 h 71"/>
                <a:gd name="T66" fmla="*/ 68 w 75"/>
                <a:gd name="T67" fmla="*/ 33 h 71"/>
                <a:gd name="T68" fmla="*/ 64 w 75"/>
                <a:gd name="T69" fmla="*/ 28 h 71"/>
                <a:gd name="T70" fmla="*/ 68 w 75"/>
                <a:gd name="T71" fmla="*/ 33 h 71"/>
                <a:gd name="T72" fmla="*/ 11 w 75"/>
                <a:gd name="T73" fmla="*/ 14 h 71"/>
                <a:gd name="T74" fmla="*/ 11 w 75"/>
                <a:gd name="T75" fmla="*/ 3 h 71"/>
                <a:gd name="T76" fmla="*/ 67 w 75"/>
                <a:gd name="T77" fmla="*/ 11 h 71"/>
                <a:gd name="T78" fmla="*/ 11 w 75"/>
                <a:gd name="T79" fmla="*/ 31 h 71"/>
                <a:gd name="T80" fmla="*/ 3 w 75"/>
                <a:gd name="T81" fmla="*/ 31 h 71"/>
                <a:gd name="T82" fmla="*/ 4 w 75"/>
                <a:gd name="T83" fmla="*/ 65 h 71"/>
                <a:gd name="T84" fmla="*/ 29 w 75"/>
                <a:gd name="T85" fmla="*/ 64 h 71"/>
                <a:gd name="T86" fmla="*/ 71 w 75"/>
                <a:gd name="T87" fmla="*/ 67 h 71"/>
                <a:gd name="T88" fmla="*/ 4 w 75"/>
                <a:gd name="T89" fmla="*/ 67 h 71"/>
                <a:gd name="T90" fmla="*/ 62 w 75"/>
                <a:gd name="T91" fmla="*/ 56 h 71"/>
                <a:gd name="T92" fmla="*/ 39 w 75"/>
                <a:gd name="T93" fmla="*/ 40 h 71"/>
                <a:gd name="T94" fmla="*/ 39 w 75"/>
                <a:gd name="T95" fmla="*/ 57 h 71"/>
                <a:gd name="T96" fmla="*/ 60 w 75"/>
                <a:gd name="T97" fmla="*/ 5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71">
                  <a:moveTo>
                    <a:pt x="75" y="31"/>
                  </a:moveTo>
                  <a:cubicBezTo>
                    <a:pt x="75" y="28"/>
                    <a:pt x="75" y="28"/>
                    <a:pt x="75" y="28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7"/>
                    <a:pt x="75" y="26"/>
                    <a:pt x="75" y="26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4"/>
                    <a:pt x="69" y="14"/>
                    <a:pt x="69" y="14"/>
                  </a:cubicBezTo>
                  <a:cubicBezTo>
                    <a:pt x="70" y="13"/>
                    <a:pt x="70" y="12"/>
                    <a:pt x="70" y="11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0" y="2"/>
                    <a:pt x="67" y="0"/>
                    <a:pt x="6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5" y="2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3"/>
                    <a:pt x="6" y="14"/>
                  </a:cubicBezTo>
                  <a:cubicBezTo>
                    <a:pt x="6" y="14"/>
                    <a:pt x="6" y="14"/>
                    <a:pt x="5" y="14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6"/>
                    <a:pt x="0" y="27"/>
                    <a:pt x="0" y="27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6"/>
                    <a:pt x="5" y="36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1" y="63"/>
                    <a:pt x="1" y="65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9"/>
                    <a:pt x="3" y="71"/>
                    <a:pt x="6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2" y="71"/>
                    <a:pt x="74" y="69"/>
                    <a:pt x="74" y="67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3"/>
                    <a:pt x="72" y="61"/>
                    <a:pt x="70" y="61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3" y="36"/>
                    <a:pt x="75" y="33"/>
                    <a:pt x="75" y="31"/>
                  </a:cubicBezTo>
                  <a:close/>
                  <a:moveTo>
                    <a:pt x="4" y="2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71" y="26"/>
                    <a:pt x="71" y="26"/>
                    <a:pt x="71" y="26"/>
                  </a:cubicBezTo>
                  <a:lnTo>
                    <a:pt x="4" y="26"/>
                  </a:lnTo>
                  <a:close/>
                  <a:moveTo>
                    <a:pt x="62" y="31"/>
                  </a:moveTo>
                  <a:cubicBezTo>
                    <a:pt x="62" y="32"/>
                    <a:pt x="60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5" y="33"/>
                    <a:pt x="54" y="32"/>
                    <a:pt x="54" y="31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62" y="28"/>
                    <a:pt x="62" y="28"/>
                    <a:pt x="62" y="28"/>
                  </a:cubicBezTo>
                  <a:lnTo>
                    <a:pt x="62" y="31"/>
                  </a:lnTo>
                  <a:close/>
                  <a:moveTo>
                    <a:pt x="52" y="31"/>
                  </a:moveTo>
                  <a:cubicBezTo>
                    <a:pt x="52" y="32"/>
                    <a:pt x="50" y="33"/>
                    <a:pt x="48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5" y="33"/>
                    <a:pt x="44" y="32"/>
                    <a:pt x="44" y="31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52" y="28"/>
                    <a:pt x="52" y="28"/>
                    <a:pt x="52" y="28"/>
                  </a:cubicBezTo>
                  <a:lnTo>
                    <a:pt x="52" y="31"/>
                  </a:lnTo>
                  <a:close/>
                  <a:moveTo>
                    <a:pt x="42" y="31"/>
                  </a:moveTo>
                  <a:cubicBezTo>
                    <a:pt x="42" y="32"/>
                    <a:pt x="40" y="33"/>
                    <a:pt x="38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5" y="33"/>
                    <a:pt x="34" y="32"/>
                    <a:pt x="34" y="31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42" y="28"/>
                    <a:pt x="42" y="28"/>
                    <a:pt x="42" y="28"/>
                  </a:cubicBezTo>
                  <a:lnTo>
                    <a:pt x="42" y="31"/>
                  </a:lnTo>
                  <a:close/>
                  <a:moveTo>
                    <a:pt x="32" y="31"/>
                  </a:moveTo>
                  <a:cubicBezTo>
                    <a:pt x="32" y="32"/>
                    <a:pt x="30" y="33"/>
                    <a:pt x="28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5" y="33"/>
                    <a:pt x="23" y="32"/>
                    <a:pt x="23" y="31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32" y="28"/>
                    <a:pt x="32" y="28"/>
                    <a:pt x="32" y="28"/>
                  </a:cubicBezTo>
                  <a:lnTo>
                    <a:pt x="32" y="31"/>
                  </a:lnTo>
                  <a:close/>
                  <a:moveTo>
                    <a:pt x="21" y="28"/>
                  </a:move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0" y="33"/>
                    <a:pt x="18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5" y="33"/>
                    <a:pt x="13" y="32"/>
                    <a:pt x="13" y="31"/>
                  </a:cubicBezTo>
                  <a:cubicBezTo>
                    <a:pt x="13" y="28"/>
                    <a:pt x="13" y="28"/>
                    <a:pt x="13" y="28"/>
                  </a:cubicBezTo>
                  <a:lnTo>
                    <a:pt x="21" y="28"/>
                  </a:lnTo>
                  <a:close/>
                  <a:moveTo>
                    <a:pt x="12" y="33"/>
                  </a:moveTo>
                  <a:cubicBezTo>
                    <a:pt x="13" y="35"/>
                    <a:pt x="15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3" y="35"/>
                    <a:pt x="25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2" y="35"/>
                    <a:pt x="33" y="33"/>
                  </a:cubicBezTo>
                  <a:cubicBezTo>
                    <a:pt x="34" y="35"/>
                    <a:pt x="35" y="35"/>
                    <a:pt x="37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5"/>
                    <a:pt x="42" y="35"/>
                    <a:pt x="43" y="33"/>
                  </a:cubicBezTo>
                  <a:cubicBezTo>
                    <a:pt x="44" y="35"/>
                    <a:pt x="45" y="35"/>
                    <a:pt x="47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50" y="35"/>
                    <a:pt x="52" y="35"/>
                    <a:pt x="53" y="33"/>
                  </a:cubicBezTo>
                  <a:cubicBezTo>
                    <a:pt x="54" y="35"/>
                    <a:pt x="55" y="35"/>
                    <a:pt x="57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60" y="35"/>
                    <a:pt x="62" y="35"/>
                    <a:pt x="63" y="33"/>
                  </a:cubicBezTo>
                  <a:cubicBezTo>
                    <a:pt x="64" y="35"/>
                    <a:pt x="65" y="35"/>
                    <a:pt x="67" y="3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0"/>
                    <a:pt x="30" y="40"/>
                    <a:pt x="2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3" y="40"/>
                    <a:pt x="13" y="40"/>
                    <a:pt x="13" y="4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0" y="35"/>
                    <a:pt x="11" y="35"/>
                    <a:pt x="12" y="33"/>
                  </a:cubicBezTo>
                  <a:close/>
                  <a:moveTo>
                    <a:pt x="15" y="62"/>
                  </a:moveTo>
                  <a:cubicBezTo>
                    <a:pt x="15" y="42"/>
                    <a:pt x="15" y="42"/>
                    <a:pt x="15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62"/>
                    <a:pt x="28" y="62"/>
                    <a:pt x="28" y="62"/>
                  </a:cubicBezTo>
                  <a:lnTo>
                    <a:pt x="15" y="62"/>
                  </a:lnTo>
                  <a:close/>
                  <a:moveTo>
                    <a:pt x="68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5" y="33"/>
                    <a:pt x="64" y="32"/>
                    <a:pt x="64" y="31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2"/>
                    <a:pt x="70" y="33"/>
                    <a:pt x="68" y="33"/>
                  </a:cubicBezTo>
                  <a:close/>
                  <a:moveTo>
                    <a:pt x="67" y="11"/>
                  </a:moveTo>
                  <a:cubicBezTo>
                    <a:pt x="67" y="13"/>
                    <a:pt x="66" y="14"/>
                    <a:pt x="64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4"/>
                    <a:pt x="8" y="13"/>
                    <a:pt x="8" y="1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6" y="3"/>
                    <a:pt x="67" y="4"/>
                    <a:pt x="67" y="5"/>
                  </a:cubicBezTo>
                  <a:lnTo>
                    <a:pt x="67" y="11"/>
                  </a:lnTo>
                  <a:close/>
                  <a:moveTo>
                    <a:pt x="3" y="28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0" y="33"/>
                    <a:pt x="8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5" y="33"/>
                    <a:pt x="3" y="32"/>
                    <a:pt x="3" y="31"/>
                  </a:cubicBezTo>
                  <a:lnTo>
                    <a:pt x="3" y="28"/>
                  </a:lnTo>
                  <a:close/>
                  <a:moveTo>
                    <a:pt x="4" y="67"/>
                  </a:moveTo>
                  <a:cubicBezTo>
                    <a:pt x="4" y="65"/>
                    <a:pt x="4" y="65"/>
                    <a:pt x="4" y="65"/>
                  </a:cubicBezTo>
                  <a:cubicBezTo>
                    <a:pt x="4" y="65"/>
                    <a:pt x="5" y="64"/>
                    <a:pt x="6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1" y="65"/>
                    <a:pt x="71" y="65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8"/>
                    <a:pt x="70" y="68"/>
                    <a:pt x="70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5" y="68"/>
                    <a:pt x="4" y="68"/>
                    <a:pt x="4" y="67"/>
                  </a:cubicBezTo>
                  <a:close/>
                  <a:moveTo>
                    <a:pt x="39" y="57"/>
                  </a:moveTo>
                  <a:cubicBezTo>
                    <a:pt x="61" y="57"/>
                    <a:pt x="61" y="57"/>
                    <a:pt x="61" y="57"/>
                  </a:cubicBezTo>
                  <a:cubicBezTo>
                    <a:pt x="62" y="57"/>
                    <a:pt x="62" y="56"/>
                    <a:pt x="62" y="56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2" y="40"/>
                    <a:pt x="62" y="40"/>
                    <a:pt x="61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1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6"/>
                    <a:pt x="38" y="57"/>
                    <a:pt x="39" y="57"/>
                  </a:cubicBezTo>
                  <a:close/>
                  <a:moveTo>
                    <a:pt x="40" y="42"/>
                  </a:moveTo>
                  <a:cubicBezTo>
                    <a:pt x="60" y="42"/>
                    <a:pt x="60" y="42"/>
                    <a:pt x="60" y="42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40" y="55"/>
                    <a:pt x="40" y="55"/>
                    <a:pt x="40" y="55"/>
                  </a:cubicBezTo>
                  <a:lnTo>
                    <a:pt x="40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0" name="Freeform 17"/>
            <p:cNvSpPr>
              <a:spLocks noEditPoints="1"/>
            </p:cNvSpPr>
            <p:nvPr/>
          </p:nvSpPr>
          <p:spPr bwMode="auto">
            <a:xfrm>
              <a:off x="8238493" y="4190759"/>
              <a:ext cx="395516" cy="335025"/>
            </a:xfrm>
            <a:custGeom>
              <a:avLst/>
              <a:gdLst>
                <a:gd name="T0" fmla="*/ 70 w 72"/>
                <a:gd name="T1" fmla="*/ 16 h 61"/>
                <a:gd name="T2" fmla="*/ 56 w 72"/>
                <a:gd name="T3" fmla="*/ 18 h 61"/>
                <a:gd name="T4" fmla="*/ 43 w 72"/>
                <a:gd name="T5" fmla="*/ 46 h 61"/>
                <a:gd name="T6" fmla="*/ 12 w 72"/>
                <a:gd name="T7" fmla="*/ 46 h 61"/>
                <a:gd name="T8" fmla="*/ 13 w 72"/>
                <a:gd name="T9" fmla="*/ 49 h 61"/>
                <a:gd name="T10" fmla="*/ 48 w 72"/>
                <a:gd name="T11" fmla="*/ 51 h 61"/>
                <a:gd name="T12" fmla="*/ 13 w 72"/>
                <a:gd name="T13" fmla="*/ 52 h 61"/>
                <a:gd name="T14" fmla="*/ 9 w 72"/>
                <a:gd name="T15" fmla="*/ 45 h 61"/>
                <a:gd name="T16" fmla="*/ 7 w 72"/>
                <a:gd name="T17" fmla="*/ 42 h 61"/>
                <a:gd name="T18" fmla="*/ 1 w 72"/>
                <a:gd name="T19" fmla="*/ 23 h 61"/>
                <a:gd name="T20" fmla="*/ 10 w 72"/>
                <a:gd name="T21" fmla="*/ 41 h 61"/>
                <a:gd name="T22" fmla="*/ 43 w 72"/>
                <a:gd name="T23" fmla="*/ 43 h 61"/>
                <a:gd name="T24" fmla="*/ 54 w 72"/>
                <a:gd name="T25" fmla="*/ 17 h 61"/>
                <a:gd name="T26" fmla="*/ 70 w 72"/>
                <a:gd name="T27" fmla="*/ 13 h 61"/>
                <a:gd name="T28" fmla="*/ 18 w 72"/>
                <a:gd name="T29" fmla="*/ 57 h 61"/>
                <a:gd name="T30" fmla="*/ 11 w 72"/>
                <a:gd name="T31" fmla="*/ 57 h 61"/>
                <a:gd name="T32" fmla="*/ 18 w 72"/>
                <a:gd name="T33" fmla="*/ 57 h 61"/>
                <a:gd name="T34" fmla="*/ 14 w 72"/>
                <a:gd name="T35" fmla="*/ 55 h 61"/>
                <a:gd name="T36" fmla="*/ 14 w 72"/>
                <a:gd name="T37" fmla="*/ 59 h 61"/>
                <a:gd name="T38" fmla="*/ 45 w 72"/>
                <a:gd name="T39" fmla="*/ 57 h 61"/>
                <a:gd name="T40" fmla="*/ 38 w 72"/>
                <a:gd name="T41" fmla="*/ 57 h 61"/>
                <a:gd name="T42" fmla="*/ 45 w 72"/>
                <a:gd name="T43" fmla="*/ 57 h 61"/>
                <a:gd name="T44" fmla="*/ 41 w 72"/>
                <a:gd name="T45" fmla="*/ 55 h 61"/>
                <a:gd name="T46" fmla="*/ 41 w 72"/>
                <a:gd name="T47" fmla="*/ 59 h 61"/>
                <a:gd name="T48" fmla="*/ 12 w 72"/>
                <a:gd name="T49" fmla="*/ 37 h 61"/>
                <a:gd name="T50" fmla="*/ 45 w 72"/>
                <a:gd name="T51" fmla="*/ 36 h 61"/>
                <a:gd name="T52" fmla="*/ 12 w 72"/>
                <a:gd name="T53" fmla="*/ 35 h 61"/>
                <a:gd name="T54" fmla="*/ 12 w 72"/>
                <a:gd name="T55" fmla="*/ 37 h 61"/>
                <a:gd name="T56" fmla="*/ 12 w 72"/>
                <a:gd name="T57" fmla="*/ 40 h 61"/>
                <a:gd name="T58" fmla="*/ 43 w 72"/>
                <a:gd name="T59" fmla="*/ 41 h 61"/>
                <a:gd name="T60" fmla="*/ 43 w 72"/>
                <a:gd name="T61" fmla="*/ 39 h 61"/>
                <a:gd name="T62" fmla="*/ 37 w 72"/>
                <a:gd name="T63" fmla="*/ 31 h 61"/>
                <a:gd name="T64" fmla="*/ 44 w 72"/>
                <a:gd name="T65" fmla="*/ 30 h 61"/>
                <a:gd name="T66" fmla="*/ 43 w 72"/>
                <a:gd name="T67" fmla="*/ 0 h 61"/>
                <a:gd name="T68" fmla="*/ 36 w 72"/>
                <a:gd name="T69" fmla="*/ 0 h 61"/>
                <a:gd name="T70" fmla="*/ 37 w 72"/>
                <a:gd name="T71" fmla="*/ 31 h 61"/>
                <a:gd name="T72" fmla="*/ 31 w 72"/>
                <a:gd name="T73" fmla="*/ 31 h 61"/>
                <a:gd name="T74" fmla="*/ 32 w 72"/>
                <a:gd name="T75" fmla="*/ 8 h 61"/>
                <a:gd name="T76" fmla="*/ 25 w 72"/>
                <a:gd name="T77" fmla="*/ 8 h 61"/>
                <a:gd name="T78" fmla="*/ 24 w 72"/>
                <a:gd name="T79" fmla="*/ 30 h 61"/>
                <a:gd name="T80" fmla="*/ 13 w 72"/>
                <a:gd name="T81" fmla="*/ 31 h 61"/>
                <a:gd name="T82" fmla="*/ 20 w 72"/>
                <a:gd name="T83" fmla="*/ 30 h 61"/>
                <a:gd name="T84" fmla="*/ 20 w 72"/>
                <a:gd name="T85" fmla="*/ 16 h 61"/>
                <a:gd name="T86" fmla="*/ 13 w 72"/>
                <a:gd name="T87" fmla="*/ 16 h 61"/>
                <a:gd name="T88" fmla="*/ 13 w 72"/>
                <a:gd name="T8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2" h="61">
                  <a:moveTo>
                    <a:pt x="72" y="14"/>
                  </a:moveTo>
                  <a:cubicBezTo>
                    <a:pt x="72" y="15"/>
                    <a:pt x="71" y="16"/>
                    <a:pt x="70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8" y="16"/>
                    <a:pt x="57" y="17"/>
                    <a:pt x="56" y="18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8" y="44"/>
                    <a:pt x="46" y="46"/>
                    <a:pt x="4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2" y="46"/>
                    <a:pt x="12" y="46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3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8" y="50"/>
                    <a:pt x="48" y="51"/>
                  </a:cubicBezTo>
                  <a:cubicBezTo>
                    <a:pt x="48" y="52"/>
                    <a:pt x="47" y="52"/>
                    <a:pt x="47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1" y="52"/>
                    <a:pt x="9" y="50"/>
                    <a:pt x="9" y="48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4"/>
                    <a:pt x="9" y="44"/>
                  </a:cubicBezTo>
                  <a:cubicBezTo>
                    <a:pt x="8" y="44"/>
                    <a:pt x="8" y="43"/>
                    <a:pt x="7" y="4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1" y="22"/>
                    <a:pt x="2" y="23"/>
                    <a:pt x="3" y="2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2"/>
                    <a:pt x="12" y="43"/>
                    <a:pt x="1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6" y="42"/>
                    <a:pt x="46" y="41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5"/>
                    <a:pt x="57" y="13"/>
                    <a:pt x="59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71" y="13"/>
                    <a:pt x="72" y="13"/>
                    <a:pt x="72" y="14"/>
                  </a:cubicBezTo>
                  <a:close/>
                  <a:moveTo>
                    <a:pt x="18" y="57"/>
                  </a:moveTo>
                  <a:cubicBezTo>
                    <a:pt x="18" y="59"/>
                    <a:pt x="16" y="61"/>
                    <a:pt x="14" y="61"/>
                  </a:cubicBezTo>
                  <a:cubicBezTo>
                    <a:pt x="12" y="61"/>
                    <a:pt x="11" y="59"/>
                    <a:pt x="11" y="57"/>
                  </a:cubicBezTo>
                  <a:cubicBezTo>
                    <a:pt x="11" y="55"/>
                    <a:pt x="12" y="53"/>
                    <a:pt x="14" y="53"/>
                  </a:cubicBezTo>
                  <a:cubicBezTo>
                    <a:pt x="16" y="53"/>
                    <a:pt x="18" y="55"/>
                    <a:pt x="18" y="57"/>
                  </a:cubicBezTo>
                  <a:close/>
                  <a:moveTo>
                    <a:pt x="16" y="57"/>
                  </a:moveTo>
                  <a:cubicBezTo>
                    <a:pt x="16" y="56"/>
                    <a:pt x="15" y="55"/>
                    <a:pt x="14" y="55"/>
                  </a:cubicBezTo>
                  <a:cubicBezTo>
                    <a:pt x="14" y="55"/>
                    <a:pt x="13" y="56"/>
                    <a:pt x="13" y="57"/>
                  </a:cubicBezTo>
                  <a:cubicBezTo>
                    <a:pt x="13" y="58"/>
                    <a:pt x="14" y="59"/>
                    <a:pt x="14" y="59"/>
                  </a:cubicBezTo>
                  <a:cubicBezTo>
                    <a:pt x="15" y="59"/>
                    <a:pt x="16" y="58"/>
                    <a:pt x="16" y="57"/>
                  </a:cubicBezTo>
                  <a:close/>
                  <a:moveTo>
                    <a:pt x="45" y="57"/>
                  </a:moveTo>
                  <a:cubicBezTo>
                    <a:pt x="45" y="59"/>
                    <a:pt x="43" y="61"/>
                    <a:pt x="41" y="61"/>
                  </a:cubicBezTo>
                  <a:cubicBezTo>
                    <a:pt x="39" y="61"/>
                    <a:pt x="38" y="59"/>
                    <a:pt x="38" y="57"/>
                  </a:cubicBezTo>
                  <a:cubicBezTo>
                    <a:pt x="38" y="55"/>
                    <a:pt x="39" y="53"/>
                    <a:pt x="41" y="53"/>
                  </a:cubicBezTo>
                  <a:cubicBezTo>
                    <a:pt x="43" y="53"/>
                    <a:pt x="45" y="55"/>
                    <a:pt x="45" y="57"/>
                  </a:cubicBezTo>
                  <a:close/>
                  <a:moveTo>
                    <a:pt x="43" y="57"/>
                  </a:moveTo>
                  <a:cubicBezTo>
                    <a:pt x="43" y="56"/>
                    <a:pt x="42" y="55"/>
                    <a:pt x="41" y="55"/>
                  </a:cubicBezTo>
                  <a:cubicBezTo>
                    <a:pt x="40" y="55"/>
                    <a:pt x="40" y="56"/>
                    <a:pt x="40" y="57"/>
                  </a:cubicBezTo>
                  <a:cubicBezTo>
                    <a:pt x="40" y="58"/>
                    <a:pt x="40" y="59"/>
                    <a:pt x="41" y="59"/>
                  </a:cubicBezTo>
                  <a:cubicBezTo>
                    <a:pt x="42" y="59"/>
                    <a:pt x="43" y="58"/>
                    <a:pt x="43" y="57"/>
                  </a:cubicBezTo>
                  <a:close/>
                  <a:moveTo>
                    <a:pt x="12" y="37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5" y="37"/>
                    <a:pt x="45" y="36"/>
                    <a:pt x="45" y="36"/>
                  </a:cubicBezTo>
                  <a:cubicBezTo>
                    <a:pt x="45" y="35"/>
                    <a:pt x="45" y="35"/>
                    <a:pt x="44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7"/>
                    <a:pt x="12" y="37"/>
                  </a:cubicBezTo>
                  <a:close/>
                  <a:moveTo>
                    <a:pt x="13" y="39"/>
                  </a:moveTo>
                  <a:cubicBezTo>
                    <a:pt x="13" y="39"/>
                    <a:pt x="12" y="40"/>
                    <a:pt x="12" y="40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1"/>
                    <a:pt x="44" y="41"/>
                    <a:pt x="44" y="40"/>
                  </a:cubicBezTo>
                  <a:cubicBezTo>
                    <a:pt x="44" y="40"/>
                    <a:pt x="44" y="39"/>
                    <a:pt x="43" y="39"/>
                  </a:cubicBezTo>
                  <a:lnTo>
                    <a:pt x="13" y="39"/>
                  </a:lnTo>
                  <a:close/>
                  <a:moveTo>
                    <a:pt x="37" y="31"/>
                  </a:moveTo>
                  <a:cubicBezTo>
                    <a:pt x="43" y="31"/>
                    <a:pt x="43" y="31"/>
                    <a:pt x="43" y="31"/>
                  </a:cubicBezTo>
                  <a:cubicBezTo>
                    <a:pt x="43" y="31"/>
                    <a:pt x="44" y="30"/>
                    <a:pt x="44" y="3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1"/>
                    <a:pt x="37" y="31"/>
                  </a:cubicBezTo>
                  <a:close/>
                  <a:moveTo>
                    <a:pt x="25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2" y="31"/>
                    <a:pt x="32" y="30"/>
                    <a:pt x="32" y="3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1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5" y="31"/>
                    <a:pt x="25" y="31"/>
                  </a:cubicBezTo>
                  <a:close/>
                  <a:moveTo>
                    <a:pt x="13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0"/>
                    <a:pt x="20" y="3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1"/>
                    <a:pt x="13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1" name="Freeform 32"/>
            <p:cNvSpPr>
              <a:spLocks noEditPoints="1"/>
            </p:cNvSpPr>
            <p:nvPr/>
          </p:nvSpPr>
          <p:spPr bwMode="auto">
            <a:xfrm>
              <a:off x="7709719" y="3927654"/>
              <a:ext cx="267607" cy="298800"/>
            </a:xfrm>
            <a:custGeom>
              <a:avLst/>
              <a:gdLst>
                <a:gd name="T0" fmla="*/ 55 w 69"/>
                <a:gd name="T1" fmla="*/ 0 h 77"/>
                <a:gd name="T2" fmla="*/ 45 w 69"/>
                <a:gd name="T3" fmla="*/ 5 h 77"/>
                <a:gd name="T4" fmla="*/ 31 w 69"/>
                <a:gd name="T5" fmla="*/ 7 h 77"/>
                <a:gd name="T6" fmla="*/ 24 w 69"/>
                <a:gd name="T7" fmla="*/ 7 h 77"/>
                <a:gd name="T8" fmla="*/ 10 w 69"/>
                <a:gd name="T9" fmla="*/ 5 h 77"/>
                <a:gd name="T10" fmla="*/ 0 w 69"/>
                <a:gd name="T11" fmla="*/ 69 h 77"/>
                <a:gd name="T12" fmla="*/ 69 w 69"/>
                <a:gd name="T13" fmla="*/ 14 h 77"/>
                <a:gd name="T14" fmla="*/ 10 w 69"/>
                <a:gd name="T15" fmla="*/ 13 h 77"/>
                <a:gd name="T16" fmla="*/ 24 w 69"/>
                <a:gd name="T17" fmla="*/ 10 h 77"/>
                <a:gd name="T18" fmla="*/ 31 w 69"/>
                <a:gd name="T19" fmla="*/ 10 h 77"/>
                <a:gd name="T20" fmla="*/ 45 w 69"/>
                <a:gd name="T21" fmla="*/ 13 h 77"/>
                <a:gd name="T22" fmla="*/ 55 w 69"/>
                <a:gd name="T23" fmla="*/ 17 h 77"/>
                <a:gd name="T24" fmla="*/ 66 w 69"/>
                <a:gd name="T25" fmla="*/ 14 h 77"/>
                <a:gd name="T26" fmla="*/ 7 w 69"/>
                <a:gd name="T27" fmla="*/ 10 h 77"/>
                <a:gd name="T28" fmla="*/ 61 w 69"/>
                <a:gd name="T29" fmla="*/ 74 h 77"/>
                <a:gd name="T30" fmla="*/ 34 w 69"/>
                <a:gd name="T31" fmla="*/ 39 h 77"/>
                <a:gd name="T32" fmla="*/ 34 w 69"/>
                <a:gd name="T33" fmla="*/ 39 h 77"/>
                <a:gd name="T34" fmla="*/ 33 w 69"/>
                <a:gd name="T35" fmla="*/ 36 h 77"/>
                <a:gd name="T36" fmla="*/ 44 w 69"/>
                <a:gd name="T37" fmla="*/ 33 h 77"/>
                <a:gd name="T38" fmla="*/ 45 w 69"/>
                <a:gd name="T39" fmla="*/ 36 h 77"/>
                <a:gd name="T40" fmla="*/ 54 w 69"/>
                <a:gd name="T41" fmla="*/ 39 h 77"/>
                <a:gd name="T42" fmla="*/ 54 w 69"/>
                <a:gd name="T43" fmla="*/ 39 h 77"/>
                <a:gd name="T44" fmla="*/ 53 w 69"/>
                <a:gd name="T45" fmla="*/ 36 h 77"/>
                <a:gd name="T46" fmla="*/ 14 w 69"/>
                <a:gd name="T47" fmla="*/ 43 h 77"/>
                <a:gd name="T48" fmla="*/ 15 w 69"/>
                <a:gd name="T49" fmla="*/ 46 h 77"/>
                <a:gd name="T50" fmla="*/ 24 w 69"/>
                <a:gd name="T51" fmla="*/ 49 h 77"/>
                <a:gd name="T52" fmla="*/ 24 w 69"/>
                <a:gd name="T53" fmla="*/ 49 h 77"/>
                <a:gd name="T54" fmla="*/ 23 w 69"/>
                <a:gd name="T55" fmla="*/ 46 h 77"/>
                <a:gd name="T56" fmla="*/ 34 w 69"/>
                <a:gd name="T57" fmla="*/ 43 h 77"/>
                <a:gd name="T58" fmla="*/ 35 w 69"/>
                <a:gd name="T59" fmla="*/ 46 h 77"/>
                <a:gd name="T60" fmla="*/ 44 w 69"/>
                <a:gd name="T61" fmla="*/ 49 h 77"/>
                <a:gd name="T62" fmla="*/ 44 w 69"/>
                <a:gd name="T63" fmla="*/ 49 h 77"/>
                <a:gd name="T64" fmla="*/ 43 w 69"/>
                <a:gd name="T65" fmla="*/ 46 h 77"/>
                <a:gd name="T66" fmla="*/ 54 w 69"/>
                <a:gd name="T67" fmla="*/ 43 h 77"/>
                <a:gd name="T68" fmla="*/ 55 w 69"/>
                <a:gd name="T69" fmla="*/ 46 h 77"/>
                <a:gd name="T70" fmla="*/ 14 w 69"/>
                <a:gd name="T71" fmla="*/ 59 h 77"/>
                <a:gd name="T72" fmla="*/ 14 w 69"/>
                <a:gd name="T73" fmla="*/ 59 h 77"/>
                <a:gd name="T74" fmla="*/ 13 w 69"/>
                <a:gd name="T75" fmla="*/ 56 h 77"/>
                <a:gd name="T76" fmla="*/ 24 w 69"/>
                <a:gd name="T77" fmla="*/ 53 h 77"/>
                <a:gd name="T78" fmla="*/ 25 w 69"/>
                <a:gd name="T79" fmla="*/ 56 h 77"/>
                <a:gd name="T80" fmla="*/ 34 w 69"/>
                <a:gd name="T81" fmla="*/ 59 h 77"/>
                <a:gd name="T82" fmla="*/ 34 w 69"/>
                <a:gd name="T83" fmla="*/ 59 h 77"/>
                <a:gd name="T84" fmla="*/ 33 w 69"/>
                <a:gd name="T85" fmla="*/ 56 h 77"/>
                <a:gd name="T86" fmla="*/ 44 w 69"/>
                <a:gd name="T87" fmla="*/ 53 h 77"/>
                <a:gd name="T88" fmla="*/ 45 w 69"/>
                <a:gd name="T89" fmla="*/ 56 h 77"/>
                <a:gd name="T90" fmla="*/ 54 w 69"/>
                <a:gd name="T91" fmla="*/ 59 h 77"/>
                <a:gd name="T92" fmla="*/ 54 w 69"/>
                <a:gd name="T93" fmla="*/ 59 h 77"/>
                <a:gd name="T94" fmla="*/ 53 w 69"/>
                <a:gd name="T95" fmla="*/ 56 h 77"/>
                <a:gd name="T96" fmla="*/ 14 w 69"/>
                <a:gd name="T97" fmla="*/ 63 h 77"/>
                <a:gd name="T98" fmla="*/ 15 w 69"/>
                <a:gd name="T99" fmla="*/ 65 h 77"/>
                <a:gd name="T100" fmla="*/ 24 w 69"/>
                <a:gd name="T101" fmla="*/ 68 h 77"/>
                <a:gd name="T102" fmla="*/ 24 w 69"/>
                <a:gd name="T103" fmla="*/ 68 h 77"/>
                <a:gd name="T104" fmla="*/ 23 w 69"/>
                <a:gd name="T105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9" h="77">
                  <a:moveTo>
                    <a:pt x="61" y="7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"/>
                    <a:pt x="57" y="0"/>
                    <a:pt x="55" y="0"/>
                  </a:cubicBezTo>
                  <a:cubicBezTo>
                    <a:pt x="53" y="0"/>
                    <a:pt x="51" y="2"/>
                    <a:pt x="51" y="5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39" y="0"/>
                    <a:pt x="37" y="2"/>
                    <a:pt x="37" y="5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7" y="0"/>
                  </a:cubicBezTo>
                  <a:cubicBezTo>
                    <a:pt x="25" y="0"/>
                    <a:pt x="24" y="2"/>
                    <a:pt x="24" y="5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2"/>
                    <a:pt x="16" y="0"/>
                    <a:pt x="14" y="0"/>
                  </a:cubicBezTo>
                  <a:cubicBezTo>
                    <a:pt x="11" y="0"/>
                    <a:pt x="10" y="2"/>
                    <a:pt x="10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0" y="10"/>
                    <a:pt x="0" y="14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4"/>
                    <a:pt x="3" y="77"/>
                    <a:pt x="7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5" y="77"/>
                    <a:pt x="69" y="74"/>
                    <a:pt x="69" y="69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9" y="10"/>
                    <a:pt x="65" y="7"/>
                    <a:pt x="61" y="7"/>
                  </a:cubicBezTo>
                  <a:close/>
                  <a:moveTo>
                    <a:pt x="7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5"/>
                    <a:pt x="11" y="17"/>
                    <a:pt x="14" y="17"/>
                  </a:cubicBezTo>
                  <a:cubicBezTo>
                    <a:pt x="16" y="17"/>
                    <a:pt x="17" y="15"/>
                    <a:pt x="17" y="13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5"/>
                    <a:pt x="25" y="17"/>
                    <a:pt x="27" y="17"/>
                  </a:cubicBezTo>
                  <a:cubicBezTo>
                    <a:pt x="29" y="17"/>
                    <a:pt x="31" y="15"/>
                    <a:pt x="31" y="1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5"/>
                    <a:pt x="39" y="17"/>
                    <a:pt x="41" y="17"/>
                  </a:cubicBezTo>
                  <a:cubicBezTo>
                    <a:pt x="43" y="17"/>
                    <a:pt x="45" y="15"/>
                    <a:pt x="45" y="13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5"/>
                    <a:pt x="53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4" y="10"/>
                    <a:pt x="66" y="12"/>
                    <a:pt x="66" y="14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5" y="10"/>
                    <a:pt x="7" y="10"/>
                  </a:cubicBezTo>
                  <a:close/>
                  <a:moveTo>
                    <a:pt x="3" y="28"/>
                  </a:moveTo>
                  <a:cubicBezTo>
                    <a:pt x="66" y="28"/>
                    <a:pt x="66" y="28"/>
                    <a:pt x="66" y="28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2"/>
                    <a:pt x="64" y="74"/>
                    <a:pt x="61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5" y="74"/>
                    <a:pt x="3" y="72"/>
                    <a:pt x="3" y="69"/>
                  </a:cubicBezTo>
                  <a:lnTo>
                    <a:pt x="3" y="28"/>
                  </a:lnTo>
                  <a:close/>
                  <a:moveTo>
                    <a:pt x="34" y="39"/>
                  </a:moveTo>
                  <a:cubicBezTo>
                    <a:pt x="36" y="39"/>
                    <a:pt x="37" y="38"/>
                    <a:pt x="37" y="36"/>
                  </a:cubicBezTo>
                  <a:cubicBezTo>
                    <a:pt x="37" y="34"/>
                    <a:pt x="36" y="33"/>
                    <a:pt x="34" y="33"/>
                  </a:cubicBezTo>
                  <a:cubicBezTo>
                    <a:pt x="33" y="33"/>
                    <a:pt x="31" y="34"/>
                    <a:pt x="31" y="36"/>
                  </a:cubicBezTo>
                  <a:cubicBezTo>
                    <a:pt x="31" y="38"/>
                    <a:pt x="33" y="39"/>
                    <a:pt x="34" y="39"/>
                  </a:cubicBezTo>
                  <a:close/>
                  <a:moveTo>
                    <a:pt x="34" y="35"/>
                  </a:moveTo>
                  <a:cubicBezTo>
                    <a:pt x="35" y="35"/>
                    <a:pt x="35" y="36"/>
                    <a:pt x="35" y="36"/>
                  </a:cubicBezTo>
                  <a:cubicBezTo>
                    <a:pt x="35" y="36"/>
                    <a:pt x="35" y="37"/>
                    <a:pt x="34" y="37"/>
                  </a:cubicBezTo>
                  <a:cubicBezTo>
                    <a:pt x="34" y="37"/>
                    <a:pt x="33" y="36"/>
                    <a:pt x="33" y="36"/>
                  </a:cubicBezTo>
                  <a:cubicBezTo>
                    <a:pt x="33" y="36"/>
                    <a:pt x="34" y="35"/>
                    <a:pt x="34" y="35"/>
                  </a:cubicBezTo>
                  <a:close/>
                  <a:moveTo>
                    <a:pt x="44" y="39"/>
                  </a:moveTo>
                  <a:cubicBezTo>
                    <a:pt x="46" y="39"/>
                    <a:pt x="47" y="38"/>
                    <a:pt x="47" y="36"/>
                  </a:cubicBezTo>
                  <a:cubicBezTo>
                    <a:pt x="47" y="34"/>
                    <a:pt x="46" y="33"/>
                    <a:pt x="44" y="33"/>
                  </a:cubicBezTo>
                  <a:cubicBezTo>
                    <a:pt x="43" y="33"/>
                    <a:pt x="41" y="34"/>
                    <a:pt x="41" y="36"/>
                  </a:cubicBezTo>
                  <a:cubicBezTo>
                    <a:pt x="41" y="38"/>
                    <a:pt x="43" y="39"/>
                    <a:pt x="44" y="39"/>
                  </a:cubicBezTo>
                  <a:close/>
                  <a:moveTo>
                    <a:pt x="44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45" y="36"/>
                    <a:pt x="45" y="37"/>
                    <a:pt x="44" y="37"/>
                  </a:cubicBezTo>
                  <a:cubicBezTo>
                    <a:pt x="44" y="37"/>
                    <a:pt x="43" y="36"/>
                    <a:pt x="43" y="36"/>
                  </a:cubicBezTo>
                  <a:cubicBezTo>
                    <a:pt x="43" y="36"/>
                    <a:pt x="44" y="35"/>
                    <a:pt x="44" y="35"/>
                  </a:cubicBezTo>
                  <a:close/>
                  <a:moveTo>
                    <a:pt x="54" y="39"/>
                  </a:moveTo>
                  <a:cubicBezTo>
                    <a:pt x="56" y="39"/>
                    <a:pt x="57" y="38"/>
                    <a:pt x="57" y="36"/>
                  </a:cubicBezTo>
                  <a:cubicBezTo>
                    <a:pt x="57" y="34"/>
                    <a:pt x="56" y="33"/>
                    <a:pt x="54" y="33"/>
                  </a:cubicBezTo>
                  <a:cubicBezTo>
                    <a:pt x="52" y="33"/>
                    <a:pt x="51" y="34"/>
                    <a:pt x="51" y="36"/>
                  </a:cubicBezTo>
                  <a:cubicBezTo>
                    <a:pt x="51" y="38"/>
                    <a:pt x="52" y="39"/>
                    <a:pt x="54" y="39"/>
                  </a:cubicBezTo>
                  <a:close/>
                  <a:moveTo>
                    <a:pt x="54" y="35"/>
                  </a:moveTo>
                  <a:cubicBezTo>
                    <a:pt x="55" y="35"/>
                    <a:pt x="55" y="36"/>
                    <a:pt x="55" y="36"/>
                  </a:cubicBezTo>
                  <a:cubicBezTo>
                    <a:pt x="55" y="36"/>
                    <a:pt x="55" y="37"/>
                    <a:pt x="54" y="37"/>
                  </a:cubicBezTo>
                  <a:cubicBezTo>
                    <a:pt x="54" y="37"/>
                    <a:pt x="53" y="36"/>
                    <a:pt x="53" y="36"/>
                  </a:cubicBezTo>
                  <a:cubicBezTo>
                    <a:pt x="53" y="36"/>
                    <a:pt x="54" y="35"/>
                    <a:pt x="54" y="35"/>
                  </a:cubicBezTo>
                  <a:close/>
                  <a:moveTo>
                    <a:pt x="14" y="49"/>
                  </a:moveTo>
                  <a:cubicBezTo>
                    <a:pt x="16" y="49"/>
                    <a:pt x="17" y="47"/>
                    <a:pt x="17" y="46"/>
                  </a:cubicBezTo>
                  <a:cubicBezTo>
                    <a:pt x="17" y="44"/>
                    <a:pt x="16" y="43"/>
                    <a:pt x="14" y="43"/>
                  </a:cubicBezTo>
                  <a:cubicBezTo>
                    <a:pt x="13" y="43"/>
                    <a:pt x="11" y="44"/>
                    <a:pt x="11" y="46"/>
                  </a:cubicBezTo>
                  <a:cubicBezTo>
                    <a:pt x="11" y="47"/>
                    <a:pt x="13" y="49"/>
                    <a:pt x="14" y="49"/>
                  </a:cubicBezTo>
                  <a:close/>
                  <a:moveTo>
                    <a:pt x="14" y="45"/>
                  </a:moveTo>
                  <a:cubicBezTo>
                    <a:pt x="15" y="45"/>
                    <a:pt x="15" y="45"/>
                    <a:pt x="15" y="46"/>
                  </a:cubicBezTo>
                  <a:cubicBezTo>
                    <a:pt x="15" y="46"/>
                    <a:pt x="15" y="47"/>
                    <a:pt x="14" y="47"/>
                  </a:cubicBezTo>
                  <a:cubicBezTo>
                    <a:pt x="14" y="47"/>
                    <a:pt x="13" y="46"/>
                    <a:pt x="13" y="46"/>
                  </a:cubicBezTo>
                  <a:cubicBezTo>
                    <a:pt x="13" y="45"/>
                    <a:pt x="14" y="45"/>
                    <a:pt x="14" y="45"/>
                  </a:cubicBezTo>
                  <a:close/>
                  <a:moveTo>
                    <a:pt x="24" y="49"/>
                  </a:moveTo>
                  <a:cubicBezTo>
                    <a:pt x="26" y="49"/>
                    <a:pt x="27" y="47"/>
                    <a:pt x="27" y="46"/>
                  </a:cubicBezTo>
                  <a:cubicBezTo>
                    <a:pt x="27" y="44"/>
                    <a:pt x="26" y="43"/>
                    <a:pt x="24" y="43"/>
                  </a:cubicBezTo>
                  <a:cubicBezTo>
                    <a:pt x="23" y="43"/>
                    <a:pt x="21" y="44"/>
                    <a:pt x="21" y="46"/>
                  </a:cubicBezTo>
                  <a:cubicBezTo>
                    <a:pt x="21" y="47"/>
                    <a:pt x="23" y="49"/>
                    <a:pt x="24" y="49"/>
                  </a:cubicBezTo>
                  <a:close/>
                  <a:moveTo>
                    <a:pt x="24" y="45"/>
                  </a:moveTo>
                  <a:cubicBezTo>
                    <a:pt x="25" y="45"/>
                    <a:pt x="25" y="45"/>
                    <a:pt x="25" y="46"/>
                  </a:cubicBezTo>
                  <a:cubicBezTo>
                    <a:pt x="25" y="46"/>
                    <a:pt x="25" y="47"/>
                    <a:pt x="24" y="47"/>
                  </a:cubicBezTo>
                  <a:cubicBezTo>
                    <a:pt x="24" y="47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lose/>
                  <a:moveTo>
                    <a:pt x="34" y="49"/>
                  </a:moveTo>
                  <a:cubicBezTo>
                    <a:pt x="36" y="49"/>
                    <a:pt x="37" y="47"/>
                    <a:pt x="37" y="46"/>
                  </a:cubicBezTo>
                  <a:cubicBezTo>
                    <a:pt x="37" y="44"/>
                    <a:pt x="36" y="43"/>
                    <a:pt x="34" y="43"/>
                  </a:cubicBezTo>
                  <a:cubicBezTo>
                    <a:pt x="33" y="43"/>
                    <a:pt x="31" y="44"/>
                    <a:pt x="31" y="46"/>
                  </a:cubicBezTo>
                  <a:cubicBezTo>
                    <a:pt x="31" y="47"/>
                    <a:pt x="33" y="49"/>
                    <a:pt x="34" y="49"/>
                  </a:cubicBezTo>
                  <a:close/>
                  <a:moveTo>
                    <a:pt x="34" y="45"/>
                  </a:moveTo>
                  <a:cubicBezTo>
                    <a:pt x="35" y="45"/>
                    <a:pt x="35" y="45"/>
                    <a:pt x="35" y="46"/>
                  </a:cubicBezTo>
                  <a:cubicBezTo>
                    <a:pt x="35" y="46"/>
                    <a:pt x="35" y="47"/>
                    <a:pt x="34" y="47"/>
                  </a:cubicBezTo>
                  <a:cubicBezTo>
                    <a:pt x="34" y="47"/>
                    <a:pt x="33" y="46"/>
                    <a:pt x="33" y="46"/>
                  </a:cubicBezTo>
                  <a:cubicBezTo>
                    <a:pt x="33" y="45"/>
                    <a:pt x="34" y="45"/>
                    <a:pt x="34" y="45"/>
                  </a:cubicBezTo>
                  <a:close/>
                  <a:moveTo>
                    <a:pt x="44" y="49"/>
                  </a:moveTo>
                  <a:cubicBezTo>
                    <a:pt x="46" y="49"/>
                    <a:pt x="47" y="47"/>
                    <a:pt x="47" y="46"/>
                  </a:cubicBezTo>
                  <a:cubicBezTo>
                    <a:pt x="47" y="44"/>
                    <a:pt x="46" y="43"/>
                    <a:pt x="44" y="43"/>
                  </a:cubicBezTo>
                  <a:cubicBezTo>
                    <a:pt x="43" y="43"/>
                    <a:pt x="41" y="44"/>
                    <a:pt x="41" y="46"/>
                  </a:cubicBezTo>
                  <a:cubicBezTo>
                    <a:pt x="41" y="47"/>
                    <a:pt x="43" y="49"/>
                    <a:pt x="44" y="49"/>
                  </a:cubicBezTo>
                  <a:close/>
                  <a:moveTo>
                    <a:pt x="44" y="45"/>
                  </a:moveTo>
                  <a:cubicBezTo>
                    <a:pt x="45" y="45"/>
                    <a:pt x="45" y="45"/>
                    <a:pt x="45" y="46"/>
                  </a:cubicBezTo>
                  <a:cubicBezTo>
                    <a:pt x="45" y="46"/>
                    <a:pt x="45" y="47"/>
                    <a:pt x="44" y="47"/>
                  </a:cubicBezTo>
                  <a:cubicBezTo>
                    <a:pt x="44" y="47"/>
                    <a:pt x="43" y="46"/>
                    <a:pt x="43" y="46"/>
                  </a:cubicBezTo>
                  <a:cubicBezTo>
                    <a:pt x="43" y="45"/>
                    <a:pt x="44" y="45"/>
                    <a:pt x="44" y="45"/>
                  </a:cubicBezTo>
                  <a:close/>
                  <a:moveTo>
                    <a:pt x="54" y="49"/>
                  </a:moveTo>
                  <a:cubicBezTo>
                    <a:pt x="56" y="49"/>
                    <a:pt x="57" y="47"/>
                    <a:pt x="57" y="46"/>
                  </a:cubicBezTo>
                  <a:cubicBezTo>
                    <a:pt x="57" y="44"/>
                    <a:pt x="56" y="43"/>
                    <a:pt x="54" y="43"/>
                  </a:cubicBezTo>
                  <a:cubicBezTo>
                    <a:pt x="52" y="43"/>
                    <a:pt x="51" y="44"/>
                    <a:pt x="51" y="46"/>
                  </a:cubicBezTo>
                  <a:cubicBezTo>
                    <a:pt x="51" y="47"/>
                    <a:pt x="52" y="49"/>
                    <a:pt x="54" y="49"/>
                  </a:cubicBezTo>
                  <a:close/>
                  <a:moveTo>
                    <a:pt x="54" y="45"/>
                  </a:moveTo>
                  <a:cubicBezTo>
                    <a:pt x="55" y="45"/>
                    <a:pt x="55" y="45"/>
                    <a:pt x="55" y="46"/>
                  </a:cubicBezTo>
                  <a:cubicBezTo>
                    <a:pt x="55" y="46"/>
                    <a:pt x="55" y="47"/>
                    <a:pt x="54" y="47"/>
                  </a:cubicBezTo>
                  <a:cubicBezTo>
                    <a:pt x="54" y="47"/>
                    <a:pt x="53" y="46"/>
                    <a:pt x="53" y="46"/>
                  </a:cubicBezTo>
                  <a:cubicBezTo>
                    <a:pt x="53" y="45"/>
                    <a:pt x="54" y="45"/>
                    <a:pt x="54" y="45"/>
                  </a:cubicBezTo>
                  <a:close/>
                  <a:moveTo>
                    <a:pt x="14" y="59"/>
                  </a:moveTo>
                  <a:cubicBezTo>
                    <a:pt x="16" y="59"/>
                    <a:pt x="17" y="57"/>
                    <a:pt x="17" y="56"/>
                  </a:cubicBezTo>
                  <a:cubicBezTo>
                    <a:pt x="17" y="54"/>
                    <a:pt x="16" y="53"/>
                    <a:pt x="14" y="53"/>
                  </a:cubicBezTo>
                  <a:cubicBezTo>
                    <a:pt x="13" y="53"/>
                    <a:pt x="11" y="54"/>
                    <a:pt x="11" y="56"/>
                  </a:cubicBezTo>
                  <a:cubicBezTo>
                    <a:pt x="11" y="57"/>
                    <a:pt x="13" y="59"/>
                    <a:pt x="14" y="59"/>
                  </a:cubicBezTo>
                  <a:close/>
                  <a:moveTo>
                    <a:pt x="14" y="55"/>
                  </a:moveTo>
                  <a:cubicBezTo>
                    <a:pt x="15" y="55"/>
                    <a:pt x="15" y="55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14" y="57"/>
                    <a:pt x="13" y="56"/>
                    <a:pt x="13" y="56"/>
                  </a:cubicBezTo>
                  <a:cubicBezTo>
                    <a:pt x="13" y="55"/>
                    <a:pt x="14" y="55"/>
                    <a:pt x="14" y="55"/>
                  </a:cubicBezTo>
                  <a:close/>
                  <a:moveTo>
                    <a:pt x="24" y="59"/>
                  </a:moveTo>
                  <a:cubicBezTo>
                    <a:pt x="26" y="59"/>
                    <a:pt x="27" y="57"/>
                    <a:pt x="27" y="56"/>
                  </a:cubicBezTo>
                  <a:cubicBezTo>
                    <a:pt x="27" y="54"/>
                    <a:pt x="26" y="53"/>
                    <a:pt x="24" y="53"/>
                  </a:cubicBezTo>
                  <a:cubicBezTo>
                    <a:pt x="23" y="53"/>
                    <a:pt x="21" y="54"/>
                    <a:pt x="21" y="56"/>
                  </a:cubicBezTo>
                  <a:cubicBezTo>
                    <a:pt x="21" y="57"/>
                    <a:pt x="23" y="59"/>
                    <a:pt x="24" y="59"/>
                  </a:cubicBezTo>
                  <a:close/>
                  <a:moveTo>
                    <a:pt x="24" y="55"/>
                  </a:moveTo>
                  <a:cubicBezTo>
                    <a:pt x="25" y="55"/>
                    <a:pt x="25" y="55"/>
                    <a:pt x="25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3" y="56"/>
                    <a:pt x="23" y="56"/>
                  </a:cubicBezTo>
                  <a:cubicBezTo>
                    <a:pt x="23" y="55"/>
                    <a:pt x="24" y="55"/>
                    <a:pt x="24" y="55"/>
                  </a:cubicBezTo>
                  <a:close/>
                  <a:moveTo>
                    <a:pt x="34" y="59"/>
                  </a:moveTo>
                  <a:cubicBezTo>
                    <a:pt x="36" y="59"/>
                    <a:pt x="37" y="57"/>
                    <a:pt x="37" y="56"/>
                  </a:cubicBezTo>
                  <a:cubicBezTo>
                    <a:pt x="37" y="54"/>
                    <a:pt x="36" y="53"/>
                    <a:pt x="34" y="53"/>
                  </a:cubicBezTo>
                  <a:cubicBezTo>
                    <a:pt x="33" y="53"/>
                    <a:pt x="31" y="54"/>
                    <a:pt x="31" y="56"/>
                  </a:cubicBezTo>
                  <a:cubicBezTo>
                    <a:pt x="31" y="57"/>
                    <a:pt x="33" y="59"/>
                    <a:pt x="34" y="59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6"/>
                  </a:cubicBezTo>
                  <a:cubicBezTo>
                    <a:pt x="35" y="56"/>
                    <a:pt x="35" y="57"/>
                    <a:pt x="34" y="57"/>
                  </a:cubicBezTo>
                  <a:cubicBezTo>
                    <a:pt x="34" y="57"/>
                    <a:pt x="33" y="56"/>
                    <a:pt x="33" y="56"/>
                  </a:cubicBezTo>
                  <a:cubicBezTo>
                    <a:pt x="33" y="55"/>
                    <a:pt x="34" y="55"/>
                    <a:pt x="34" y="55"/>
                  </a:cubicBezTo>
                  <a:close/>
                  <a:moveTo>
                    <a:pt x="44" y="59"/>
                  </a:moveTo>
                  <a:cubicBezTo>
                    <a:pt x="46" y="59"/>
                    <a:pt x="47" y="57"/>
                    <a:pt x="47" y="56"/>
                  </a:cubicBezTo>
                  <a:cubicBezTo>
                    <a:pt x="47" y="54"/>
                    <a:pt x="46" y="53"/>
                    <a:pt x="44" y="53"/>
                  </a:cubicBezTo>
                  <a:cubicBezTo>
                    <a:pt x="43" y="53"/>
                    <a:pt x="41" y="54"/>
                    <a:pt x="41" y="56"/>
                  </a:cubicBezTo>
                  <a:cubicBezTo>
                    <a:pt x="41" y="57"/>
                    <a:pt x="43" y="59"/>
                    <a:pt x="44" y="59"/>
                  </a:cubicBezTo>
                  <a:close/>
                  <a:moveTo>
                    <a:pt x="44" y="55"/>
                  </a:moveTo>
                  <a:cubicBezTo>
                    <a:pt x="45" y="55"/>
                    <a:pt x="45" y="55"/>
                    <a:pt x="45" y="56"/>
                  </a:cubicBezTo>
                  <a:cubicBezTo>
                    <a:pt x="45" y="56"/>
                    <a:pt x="45" y="57"/>
                    <a:pt x="44" y="57"/>
                  </a:cubicBezTo>
                  <a:cubicBezTo>
                    <a:pt x="44" y="57"/>
                    <a:pt x="43" y="56"/>
                    <a:pt x="43" y="56"/>
                  </a:cubicBezTo>
                  <a:cubicBezTo>
                    <a:pt x="43" y="55"/>
                    <a:pt x="44" y="55"/>
                    <a:pt x="44" y="55"/>
                  </a:cubicBezTo>
                  <a:close/>
                  <a:moveTo>
                    <a:pt x="54" y="59"/>
                  </a:moveTo>
                  <a:cubicBezTo>
                    <a:pt x="56" y="59"/>
                    <a:pt x="57" y="57"/>
                    <a:pt x="57" y="56"/>
                  </a:cubicBezTo>
                  <a:cubicBezTo>
                    <a:pt x="57" y="54"/>
                    <a:pt x="56" y="53"/>
                    <a:pt x="54" y="53"/>
                  </a:cubicBezTo>
                  <a:cubicBezTo>
                    <a:pt x="52" y="53"/>
                    <a:pt x="51" y="54"/>
                    <a:pt x="51" y="56"/>
                  </a:cubicBezTo>
                  <a:cubicBezTo>
                    <a:pt x="51" y="57"/>
                    <a:pt x="52" y="59"/>
                    <a:pt x="54" y="59"/>
                  </a:cubicBezTo>
                  <a:close/>
                  <a:moveTo>
                    <a:pt x="54" y="55"/>
                  </a:moveTo>
                  <a:cubicBezTo>
                    <a:pt x="55" y="55"/>
                    <a:pt x="55" y="55"/>
                    <a:pt x="55" y="56"/>
                  </a:cubicBezTo>
                  <a:cubicBezTo>
                    <a:pt x="55" y="56"/>
                    <a:pt x="55" y="57"/>
                    <a:pt x="54" y="57"/>
                  </a:cubicBezTo>
                  <a:cubicBezTo>
                    <a:pt x="54" y="57"/>
                    <a:pt x="53" y="56"/>
                    <a:pt x="53" y="56"/>
                  </a:cubicBezTo>
                  <a:cubicBezTo>
                    <a:pt x="53" y="55"/>
                    <a:pt x="54" y="55"/>
                    <a:pt x="54" y="55"/>
                  </a:cubicBezTo>
                  <a:close/>
                  <a:moveTo>
                    <a:pt x="14" y="68"/>
                  </a:moveTo>
                  <a:cubicBezTo>
                    <a:pt x="16" y="68"/>
                    <a:pt x="17" y="67"/>
                    <a:pt x="17" y="65"/>
                  </a:cubicBezTo>
                  <a:cubicBezTo>
                    <a:pt x="17" y="64"/>
                    <a:pt x="16" y="63"/>
                    <a:pt x="14" y="63"/>
                  </a:cubicBezTo>
                  <a:cubicBezTo>
                    <a:pt x="13" y="63"/>
                    <a:pt x="11" y="64"/>
                    <a:pt x="11" y="65"/>
                  </a:cubicBezTo>
                  <a:cubicBezTo>
                    <a:pt x="11" y="67"/>
                    <a:pt x="13" y="68"/>
                    <a:pt x="14" y="68"/>
                  </a:cubicBezTo>
                  <a:close/>
                  <a:moveTo>
                    <a:pt x="14" y="65"/>
                  </a:move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5" y="66"/>
                    <a:pt x="14" y="66"/>
                  </a:cubicBezTo>
                  <a:cubicBezTo>
                    <a:pt x="14" y="66"/>
                    <a:pt x="13" y="66"/>
                    <a:pt x="13" y="65"/>
                  </a:cubicBezTo>
                  <a:cubicBezTo>
                    <a:pt x="13" y="65"/>
                    <a:pt x="14" y="65"/>
                    <a:pt x="14" y="65"/>
                  </a:cubicBezTo>
                  <a:close/>
                  <a:moveTo>
                    <a:pt x="24" y="68"/>
                  </a:moveTo>
                  <a:cubicBezTo>
                    <a:pt x="26" y="68"/>
                    <a:pt x="27" y="67"/>
                    <a:pt x="27" y="65"/>
                  </a:cubicBezTo>
                  <a:cubicBezTo>
                    <a:pt x="27" y="64"/>
                    <a:pt x="26" y="63"/>
                    <a:pt x="24" y="63"/>
                  </a:cubicBezTo>
                  <a:cubicBezTo>
                    <a:pt x="23" y="63"/>
                    <a:pt x="21" y="64"/>
                    <a:pt x="21" y="65"/>
                  </a:cubicBezTo>
                  <a:cubicBezTo>
                    <a:pt x="21" y="67"/>
                    <a:pt x="23" y="68"/>
                    <a:pt x="24" y="68"/>
                  </a:cubicBezTo>
                  <a:close/>
                  <a:moveTo>
                    <a:pt x="24" y="65"/>
                  </a:moveTo>
                  <a:cubicBezTo>
                    <a:pt x="25" y="65"/>
                    <a:pt x="25" y="65"/>
                    <a:pt x="25" y="65"/>
                  </a:cubicBezTo>
                  <a:cubicBezTo>
                    <a:pt x="25" y="66"/>
                    <a:pt x="25" y="66"/>
                    <a:pt x="24" y="66"/>
                  </a:cubicBezTo>
                  <a:cubicBezTo>
                    <a:pt x="24" y="66"/>
                    <a:pt x="23" y="66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2" name="Freeform 60"/>
            <p:cNvSpPr>
              <a:spLocks noEditPoints="1"/>
            </p:cNvSpPr>
            <p:nvPr/>
          </p:nvSpPr>
          <p:spPr bwMode="auto">
            <a:xfrm>
              <a:off x="5007514" y="1797752"/>
              <a:ext cx="299924" cy="195603"/>
            </a:xfrm>
            <a:custGeom>
              <a:avLst/>
              <a:gdLst>
                <a:gd name="T0" fmla="*/ 28 w 77"/>
                <a:gd name="T1" fmla="*/ 2 h 48"/>
                <a:gd name="T2" fmla="*/ 10 w 77"/>
                <a:gd name="T3" fmla="*/ 9 h 48"/>
                <a:gd name="T4" fmla="*/ 0 w 77"/>
                <a:gd name="T5" fmla="*/ 34 h 48"/>
                <a:gd name="T6" fmla="*/ 9 w 77"/>
                <a:gd name="T7" fmla="*/ 42 h 48"/>
                <a:gd name="T8" fmla="*/ 10 w 77"/>
                <a:gd name="T9" fmla="*/ 44 h 48"/>
                <a:gd name="T10" fmla="*/ 11 w 77"/>
                <a:gd name="T11" fmla="*/ 46 h 48"/>
                <a:gd name="T12" fmla="*/ 13 w 77"/>
                <a:gd name="T13" fmla="*/ 47 h 48"/>
                <a:gd name="T14" fmla="*/ 15 w 77"/>
                <a:gd name="T15" fmla="*/ 48 h 48"/>
                <a:gd name="T16" fmla="*/ 19 w 77"/>
                <a:gd name="T17" fmla="*/ 48 h 48"/>
                <a:gd name="T18" fmla="*/ 21 w 77"/>
                <a:gd name="T19" fmla="*/ 47 h 48"/>
                <a:gd name="T20" fmla="*/ 23 w 77"/>
                <a:gd name="T21" fmla="*/ 46 h 48"/>
                <a:gd name="T22" fmla="*/ 25 w 77"/>
                <a:gd name="T23" fmla="*/ 43 h 48"/>
                <a:gd name="T24" fmla="*/ 49 w 77"/>
                <a:gd name="T25" fmla="*/ 42 h 48"/>
                <a:gd name="T26" fmla="*/ 50 w 77"/>
                <a:gd name="T27" fmla="*/ 44 h 48"/>
                <a:gd name="T28" fmla="*/ 52 w 77"/>
                <a:gd name="T29" fmla="*/ 46 h 48"/>
                <a:gd name="T30" fmla="*/ 54 w 77"/>
                <a:gd name="T31" fmla="*/ 47 h 48"/>
                <a:gd name="T32" fmla="*/ 56 w 77"/>
                <a:gd name="T33" fmla="*/ 48 h 48"/>
                <a:gd name="T34" fmla="*/ 60 w 77"/>
                <a:gd name="T35" fmla="*/ 48 h 48"/>
                <a:gd name="T36" fmla="*/ 62 w 77"/>
                <a:gd name="T37" fmla="*/ 47 h 48"/>
                <a:gd name="T38" fmla="*/ 64 w 77"/>
                <a:gd name="T39" fmla="*/ 46 h 48"/>
                <a:gd name="T40" fmla="*/ 65 w 77"/>
                <a:gd name="T41" fmla="*/ 43 h 48"/>
                <a:gd name="T42" fmla="*/ 75 w 77"/>
                <a:gd name="T43" fmla="*/ 42 h 48"/>
                <a:gd name="T44" fmla="*/ 77 w 77"/>
                <a:gd name="T45" fmla="*/ 2 h 48"/>
                <a:gd name="T46" fmla="*/ 3 w 77"/>
                <a:gd name="T47" fmla="*/ 39 h 48"/>
                <a:gd name="T48" fmla="*/ 10 w 77"/>
                <a:gd name="T49" fmla="*/ 35 h 48"/>
                <a:gd name="T50" fmla="*/ 21 w 77"/>
                <a:gd name="T51" fmla="*/ 42 h 48"/>
                <a:gd name="T52" fmla="*/ 19 w 77"/>
                <a:gd name="T53" fmla="*/ 43 h 48"/>
                <a:gd name="T54" fmla="*/ 15 w 77"/>
                <a:gd name="T55" fmla="*/ 44 h 48"/>
                <a:gd name="T56" fmla="*/ 13 w 77"/>
                <a:gd name="T57" fmla="*/ 42 h 48"/>
                <a:gd name="T58" fmla="*/ 12 w 77"/>
                <a:gd name="T59" fmla="*/ 40 h 48"/>
                <a:gd name="T60" fmla="*/ 14 w 77"/>
                <a:gd name="T61" fmla="*/ 36 h 48"/>
                <a:gd name="T62" fmla="*/ 17 w 77"/>
                <a:gd name="T63" fmla="*/ 35 h 48"/>
                <a:gd name="T64" fmla="*/ 20 w 77"/>
                <a:gd name="T65" fmla="*/ 36 h 48"/>
                <a:gd name="T66" fmla="*/ 21 w 77"/>
                <a:gd name="T67" fmla="*/ 40 h 48"/>
                <a:gd name="T68" fmla="*/ 17 w 77"/>
                <a:gd name="T69" fmla="*/ 31 h 48"/>
                <a:gd name="T70" fmla="*/ 3 w 77"/>
                <a:gd name="T71" fmla="*/ 32 h 48"/>
                <a:gd name="T72" fmla="*/ 11 w 77"/>
                <a:gd name="T73" fmla="*/ 12 h 48"/>
                <a:gd name="T74" fmla="*/ 29 w 77"/>
                <a:gd name="T75" fmla="*/ 12 h 48"/>
                <a:gd name="T76" fmla="*/ 22 w 77"/>
                <a:gd name="T77" fmla="*/ 33 h 48"/>
                <a:gd name="T78" fmla="*/ 24 w 77"/>
                <a:gd name="T79" fmla="*/ 35 h 48"/>
                <a:gd name="T80" fmla="*/ 50 w 77"/>
                <a:gd name="T81" fmla="*/ 35 h 48"/>
                <a:gd name="T82" fmla="*/ 61 w 77"/>
                <a:gd name="T83" fmla="*/ 42 h 48"/>
                <a:gd name="T84" fmla="*/ 60 w 77"/>
                <a:gd name="T85" fmla="*/ 43 h 48"/>
                <a:gd name="T86" fmla="*/ 56 w 77"/>
                <a:gd name="T87" fmla="*/ 44 h 48"/>
                <a:gd name="T88" fmla="*/ 54 w 77"/>
                <a:gd name="T89" fmla="*/ 42 h 48"/>
                <a:gd name="T90" fmla="*/ 53 w 77"/>
                <a:gd name="T91" fmla="*/ 40 h 48"/>
                <a:gd name="T92" fmla="*/ 55 w 77"/>
                <a:gd name="T93" fmla="*/ 36 h 48"/>
                <a:gd name="T94" fmla="*/ 58 w 77"/>
                <a:gd name="T95" fmla="*/ 35 h 48"/>
                <a:gd name="T96" fmla="*/ 60 w 77"/>
                <a:gd name="T97" fmla="*/ 36 h 48"/>
                <a:gd name="T98" fmla="*/ 62 w 77"/>
                <a:gd name="T99" fmla="*/ 40 h 48"/>
                <a:gd name="T100" fmla="*/ 66 w 77"/>
                <a:gd name="T101" fmla="*/ 39 h 48"/>
                <a:gd name="T102" fmla="*/ 74 w 77"/>
                <a:gd name="T103" fmla="*/ 39 h 48"/>
                <a:gd name="T104" fmla="*/ 12 w 77"/>
                <a:gd name="T105" fmla="*/ 14 h 48"/>
                <a:gd name="T106" fmla="*/ 7 w 77"/>
                <a:gd name="T107" fmla="*/ 25 h 48"/>
                <a:gd name="T108" fmla="*/ 27 w 77"/>
                <a:gd name="T109" fmla="*/ 14 h 48"/>
                <a:gd name="T110" fmla="*/ 8 w 77"/>
                <a:gd name="T111" fmla="*/ 23 h 48"/>
                <a:gd name="T112" fmla="*/ 25 w 77"/>
                <a:gd name="T113" fmla="*/ 23 h 48"/>
                <a:gd name="T114" fmla="*/ 14 w 77"/>
                <a:gd name="T115" fmla="*/ 29 h 48"/>
                <a:gd name="T116" fmla="*/ 17 w 77"/>
                <a:gd name="T117" fmla="*/ 2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7" h="48">
                  <a:moveTo>
                    <a:pt x="75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8" y="1"/>
                    <a:pt x="28" y="2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1" y="42"/>
                    <a:pt x="2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0" y="44"/>
                    <a:pt x="10" y="4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8"/>
                    <a:pt x="14" y="48"/>
                    <a:pt x="14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7" y="48"/>
                    <a:pt x="18" y="48"/>
                    <a:pt x="19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20" y="48"/>
                    <a:pt x="20" y="48"/>
                  </a:cubicBezTo>
                  <a:cubicBezTo>
                    <a:pt x="20" y="48"/>
                    <a:pt x="20" y="48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4"/>
                  </a:cubicBezTo>
                  <a:cubicBezTo>
                    <a:pt x="24" y="44"/>
                    <a:pt x="25" y="44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2"/>
                    <a:pt x="25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2"/>
                    <a:pt x="49" y="43"/>
                    <a:pt x="50" y="43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5"/>
                    <a:pt x="51" y="45"/>
                    <a:pt x="51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6"/>
                    <a:pt x="52" y="46"/>
                    <a:pt x="53" y="4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3" y="47"/>
                    <a:pt x="54" y="47"/>
                    <a:pt x="54" y="47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7" y="48"/>
                    <a:pt x="58" y="48"/>
                  </a:cubicBezTo>
                  <a:cubicBezTo>
                    <a:pt x="58" y="48"/>
                    <a:pt x="59" y="48"/>
                    <a:pt x="59" y="48"/>
                  </a:cubicBezTo>
                  <a:cubicBezTo>
                    <a:pt x="59" y="48"/>
                    <a:pt x="59" y="48"/>
                    <a:pt x="60" y="48"/>
                  </a:cubicBezTo>
                  <a:cubicBezTo>
                    <a:pt x="60" y="48"/>
                    <a:pt x="60" y="48"/>
                    <a:pt x="61" y="48"/>
                  </a:cubicBezTo>
                  <a:cubicBezTo>
                    <a:pt x="61" y="48"/>
                    <a:pt x="61" y="48"/>
                    <a:pt x="61" y="47"/>
                  </a:cubicBezTo>
                  <a:cubicBezTo>
                    <a:pt x="61" y="47"/>
                    <a:pt x="62" y="47"/>
                    <a:pt x="62" y="47"/>
                  </a:cubicBezTo>
                  <a:cubicBezTo>
                    <a:pt x="62" y="47"/>
                    <a:pt x="62" y="47"/>
                    <a:pt x="63" y="47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46"/>
                    <a:pt x="64" y="46"/>
                    <a:pt x="64" y="46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4" y="45"/>
                    <a:pt x="65" y="45"/>
                    <a:pt x="65" y="44"/>
                  </a:cubicBezTo>
                  <a:cubicBezTo>
                    <a:pt x="65" y="44"/>
                    <a:pt x="65" y="44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2"/>
                    <a:pt x="66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6" y="42"/>
                    <a:pt x="77" y="41"/>
                    <a:pt x="77" y="4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7" y="1"/>
                    <a:pt x="76" y="0"/>
                    <a:pt x="75" y="0"/>
                  </a:cubicBezTo>
                  <a:close/>
                  <a:moveTo>
                    <a:pt x="8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6"/>
                    <a:pt x="9" y="37"/>
                    <a:pt x="8" y="39"/>
                  </a:cubicBezTo>
                  <a:close/>
                  <a:moveTo>
                    <a:pt x="21" y="41"/>
                  </a:moveTo>
                  <a:cubicBezTo>
                    <a:pt x="21" y="41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19" y="43"/>
                    <a:pt x="19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7" y="44"/>
                    <a:pt x="17" y="44"/>
                  </a:cubicBezTo>
                  <a:cubicBezTo>
                    <a:pt x="16" y="44"/>
                    <a:pt x="16" y="44"/>
                    <a:pt x="15" y="44"/>
                  </a:cubicBezTo>
                  <a:cubicBezTo>
                    <a:pt x="15" y="44"/>
                    <a:pt x="15" y="44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3" y="43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1"/>
                    <a:pt x="13" y="41"/>
                  </a:cubicBezTo>
                  <a:cubicBezTo>
                    <a:pt x="13" y="40"/>
                    <a:pt x="12" y="40"/>
                    <a:pt x="12" y="40"/>
                  </a:cubicBezTo>
                  <a:cubicBezTo>
                    <a:pt x="12" y="39"/>
                    <a:pt x="13" y="38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4" y="37"/>
                    <a:pt x="14" y="36"/>
                  </a:cubicBezTo>
                  <a:cubicBezTo>
                    <a:pt x="14" y="36"/>
                    <a:pt x="14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7" y="35"/>
                    <a:pt x="18" y="35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20" y="36"/>
                    <a:pt x="20" y="36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8"/>
                    <a:pt x="21" y="39"/>
                    <a:pt x="21" y="40"/>
                  </a:cubicBezTo>
                  <a:cubicBezTo>
                    <a:pt x="21" y="40"/>
                    <a:pt x="21" y="40"/>
                    <a:pt x="21" y="41"/>
                  </a:cubicBezTo>
                  <a:close/>
                  <a:moveTo>
                    <a:pt x="22" y="33"/>
                  </a:moveTo>
                  <a:cubicBezTo>
                    <a:pt x="21" y="32"/>
                    <a:pt x="19" y="31"/>
                    <a:pt x="17" y="31"/>
                  </a:cubicBezTo>
                  <a:cubicBezTo>
                    <a:pt x="15" y="31"/>
                    <a:pt x="13" y="32"/>
                    <a:pt x="12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3" y="33"/>
                    <a:pt x="3" y="33"/>
                    <a:pt x="3" y="32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4"/>
                    <a:pt x="3" y="23"/>
                    <a:pt x="4" y="2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9" y="11"/>
                    <a:pt x="29" y="1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8" y="33"/>
                    <a:pt x="28" y="33"/>
                  </a:cubicBezTo>
                  <a:lnTo>
                    <a:pt x="22" y="33"/>
                  </a:lnTo>
                  <a:close/>
                  <a:moveTo>
                    <a:pt x="49" y="39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25" y="37"/>
                    <a:pt x="25" y="36"/>
                    <a:pt x="24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6"/>
                    <a:pt x="49" y="37"/>
                    <a:pt x="49" y="39"/>
                  </a:cubicBezTo>
                  <a:close/>
                  <a:moveTo>
                    <a:pt x="62" y="41"/>
                  </a:moveTo>
                  <a:cubicBezTo>
                    <a:pt x="62" y="41"/>
                    <a:pt x="62" y="42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3"/>
                    <a:pt x="61" y="43"/>
                    <a:pt x="60" y="43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0" y="44"/>
                    <a:pt x="59" y="44"/>
                    <a:pt x="59" y="44"/>
                  </a:cubicBezTo>
                  <a:cubicBezTo>
                    <a:pt x="59" y="44"/>
                    <a:pt x="58" y="44"/>
                    <a:pt x="58" y="44"/>
                  </a:cubicBezTo>
                  <a:cubicBezTo>
                    <a:pt x="57" y="44"/>
                    <a:pt x="56" y="44"/>
                    <a:pt x="56" y="44"/>
                  </a:cubicBezTo>
                  <a:cubicBezTo>
                    <a:pt x="56" y="44"/>
                    <a:pt x="55" y="44"/>
                    <a:pt x="55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4" y="43"/>
                    <a:pt x="54" y="43"/>
                    <a:pt x="54" y="42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2"/>
                    <a:pt x="53" y="41"/>
                    <a:pt x="53" y="41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8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6" y="36"/>
                    <a:pt x="56" y="36"/>
                  </a:cubicBezTo>
                  <a:cubicBezTo>
                    <a:pt x="56" y="35"/>
                    <a:pt x="57" y="35"/>
                    <a:pt x="58" y="35"/>
                  </a:cubicBezTo>
                  <a:cubicBezTo>
                    <a:pt x="58" y="35"/>
                    <a:pt x="59" y="35"/>
                    <a:pt x="59" y="36"/>
                  </a:cubicBezTo>
                  <a:cubicBezTo>
                    <a:pt x="59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2" y="38"/>
                    <a:pt x="62" y="39"/>
                    <a:pt x="62" y="40"/>
                  </a:cubicBezTo>
                  <a:cubicBezTo>
                    <a:pt x="62" y="40"/>
                    <a:pt x="62" y="40"/>
                    <a:pt x="62" y="41"/>
                  </a:cubicBezTo>
                  <a:close/>
                  <a:moveTo>
                    <a:pt x="74" y="39"/>
                  </a:moveTo>
                  <a:cubicBezTo>
                    <a:pt x="66" y="39"/>
                    <a:pt x="66" y="39"/>
                    <a:pt x="66" y="39"/>
                  </a:cubicBezTo>
                  <a:cubicBezTo>
                    <a:pt x="66" y="37"/>
                    <a:pt x="65" y="36"/>
                    <a:pt x="65" y="35"/>
                  </a:cubicBezTo>
                  <a:cubicBezTo>
                    <a:pt x="74" y="35"/>
                    <a:pt x="74" y="35"/>
                    <a:pt x="74" y="35"/>
                  </a:cubicBezTo>
                  <a:lnTo>
                    <a:pt x="74" y="39"/>
                  </a:lnTo>
                  <a:close/>
                  <a:moveTo>
                    <a:pt x="26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4"/>
                    <a:pt x="12" y="1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4"/>
                    <a:pt x="5" y="24"/>
                    <a:pt x="6" y="24"/>
                  </a:cubicBezTo>
                  <a:cubicBezTo>
                    <a:pt x="6" y="25"/>
                    <a:pt x="6" y="25"/>
                    <a:pt x="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7" y="25"/>
                    <a:pt x="27" y="2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6" y="13"/>
                    <a:pt x="26" y="13"/>
                  </a:cubicBezTo>
                  <a:close/>
                  <a:moveTo>
                    <a:pt x="25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5" y="15"/>
                    <a:pt x="25" y="15"/>
                    <a:pt x="25" y="15"/>
                  </a:cubicBezTo>
                  <a:lnTo>
                    <a:pt x="25" y="23"/>
                  </a:lnTo>
                  <a:close/>
                  <a:moveTo>
                    <a:pt x="18" y="28"/>
                  </a:moveTo>
                  <a:cubicBezTo>
                    <a:pt x="18" y="28"/>
                    <a:pt x="18" y="29"/>
                    <a:pt x="17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3" y="28"/>
                    <a:pt x="13" y="28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3" name="Freeform 60"/>
            <p:cNvSpPr>
              <a:spLocks noEditPoints="1"/>
            </p:cNvSpPr>
            <p:nvPr/>
          </p:nvSpPr>
          <p:spPr bwMode="auto">
            <a:xfrm>
              <a:off x="3668030" y="4983937"/>
              <a:ext cx="299924" cy="195603"/>
            </a:xfrm>
            <a:custGeom>
              <a:avLst/>
              <a:gdLst>
                <a:gd name="T0" fmla="*/ 28 w 77"/>
                <a:gd name="T1" fmla="*/ 2 h 48"/>
                <a:gd name="T2" fmla="*/ 10 w 77"/>
                <a:gd name="T3" fmla="*/ 9 h 48"/>
                <a:gd name="T4" fmla="*/ 0 w 77"/>
                <a:gd name="T5" fmla="*/ 34 h 48"/>
                <a:gd name="T6" fmla="*/ 9 w 77"/>
                <a:gd name="T7" fmla="*/ 42 h 48"/>
                <a:gd name="T8" fmla="*/ 10 w 77"/>
                <a:gd name="T9" fmla="*/ 44 h 48"/>
                <a:gd name="T10" fmla="*/ 11 w 77"/>
                <a:gd name="T11" fmla="*/ 46 h 48"/>
                <a:gd name="T12" fmla="*/ 13 w 77"/>
                <a:gd name="T13" fmla="*/ 47 h 48"/>
                <a:gd name="T14" fmla="*/ 15 w 77"/>
                <a:gd name="T15" fmla="*/ 48 h 48"/>
                <a:gd name="T16" fmla="*/ 19 w 77"/>
                <a:gd name="T17" fmla="*/ 48 h 48"/>
                <a:gd name="T18" fmla="*/ 21 w 77"/>
                <a:gd name="T19" fmla="*/ 47 h 48"/>
                <a:gd name="T20" fmla="*/ 23 w 77"/>
                <a:gd name="T21" fmla="*/ 46 h 48"/>
                <a:gd name="T22" fmla="*/ 25 w 77"/>
                <a:gd name="T23" fmla="*/ 43 h 48"/>
                <a:gd name="T24" fmla="*/ 49 w 77"/>
                <a:gd name="T25" fmla="*/ 42 h 48"/>
                <a:gd name="T26" fmla="*/ 50 w 77"/>
                <a:gd name="T27" fmla="*/ 44 h 48"/>
                <a:gd name="T28" fmla="*/ 52 w 77"/>
                <a:gd name="T29" fmla="*/ 46 h 48"/>
                <a:gd name="T30" fmla="*/ 54 w 77"/>
                <a:gd name="T31" fmla="*/ 47 h 48"/>
                <a:gd name="T32" fmla="*/ 56 w 77"/>
                <a:gd name="T33" fmla="*/ 48 h 48"/>
                <a:gd name="T34" fmla="*/ 60 w 77"/>
                <a:gd name="T35" fmla="*/ 48 h 48"/>
                <a:gd name="T36" fmla="*/ 62 w 77"/>
                <a:gd name="T37" fmla="*/ 47 h 48"/>
                <a:gd name="T38" fmla="*/ 64 w 77"/>
                <a:gd name="T39" fmla="*/ 46 h 48"/>
                <a:gd name="T40" fmla="*/ 65 w 77"/>
                <a:gd name="T41" fmla="*/ 43 h 48"/>
                <a:gd name="T42" fmla="*/ 75 w 77"/>
                <a:gd name="T43" fmla="*/ 42 h 48"/>
                <a:gd name="T44" fmla="*/ 77 w 77"/>
                <a:gd name="T45" fmla="*/ 2 h 48"/>
                <a:gd name="T46" fmla="*/ 3 w 77"/>
                <a:gd name="T47" fmla="*/ 39 h 48"/>
                <a:gd name="T48" fmla="*/ 10 w 77"/>
                <a:gd name="T49" fmla="*/ 35 h 48"/>
                <a:gd name="T50" fmla="*/ 21 w 77"/>
                <a:gd name="T51" fmla="*/ 42 h 48"/>
                <a:gd name="T52" fmla="*/ 19 w 77"/>
                <a:gd name="T53" fmla="*/ 43 h 48"/>
                <a:gd name="T54" fmla="*/ 15 w 77"/>
                <a:gd name="T55" fmla="*/ 44 h 48"/>
                <a:gd name="T56" fmla="*/ 13 w 77"/>
                <a:gd name="T57" fmla="*/ 42 h 48"/>
                <a:gd name="T58" fmla="*/ 12 w 77"/>
                <a:gd name="T59" fmla="*/ 40 h 48"/>
                <a:gd name="T60" fmla="*/ 14 w 77"/>
                <a:gd name="T61" fmla="*/ 36 h 48"/>
                <a:gd name="T62" fmla="*/ 17 w 77"/>
                <a:gd name="T63" fmla="*/ 35 h 48"/>
                <a:gd name="T64" fmla="*/ 20 w 77"/>
                <a:gd name="T65" fmla="*/ 36 h 48"/>
                <a:gd name="T66" fmla="*/ 21 w 77"/>
                <a:gd name="T67" fmla="*/ 40 h 48"/>
                <a:gd name="T68" fmla="*/ 17 w 77"/>
                <a:gd name="T69" fmla="*/ 31 h 48"/>
                <a:gd name="T70" fmla="*/ 3 w 77"/>
                <a:gd name="T71" fmla="*/ 32 h 48"/>
                <a:gd name="T72" fmla="*/ 11 w 77"/>
                <a:gd name="T73" fmla="*/ 12 h 48"/>
                <a:gd name="T74" fmla="*/ 29 w 77"/>
                <a:gd name="T75" fmla="*/ 12 h 48"/>
                <a:gd name="T76" fmla="*/ 22 w 77"/>
                <a:gd name="T77" fmla="*/ 33 h 48"/>
                <a:gd name="T78" fmla="*/ 24 w 77"/>
                <a:gd name="T79" fmla="*/ 35 h 48"/>
                <a:gd name="T80" fmla="*/ 50 w 77"/>
                <a:gd name="T81" fmla="*/ 35 h 48"/>
                <a:gd name="T82" fmla="*/ 61 w 77"/>
                <a:gd name="T83" fmla="*/ 42 h 48"/>
                <a:gd name="T84" fmla="*/ 60 w 77"/>
                <a:gd name="T85" fmla="*/ 43 h 48"/>
                <a:gd name="T86" fmla="*/ 56 w 77"/>
                <a:gd name="T87" fmla="*/ 44 h 48"/>
                <a:gd name="T88" fmla="*/ 54 w 77"/>
                <a:gd name="T89" fmla="*/ 42 h 48"/>
                <a:gd name="T90" fmla="*/ 53 w 77"/>
                <a:gd name="T91" fmla="*/ 40 h 48"/>
                <a:gd name="T92" fmla="*/ 55 w 77"/>
                <a:gd name="T93" fmla="*/ 36 h 48"/>
                <a:gd name="T94" fmla="*/ 58 w 77"/>
                <a:gd name="T95" fmla="*/ 35 h 48"/>
                <a:gd name="T96" fmla="*/ 60 w 77"/>
                <a:gd name="T97" fmla="*/ 36 h 48"/>
                <a:gd name="T98" fmla="*/ 62 w 77"/>
                <a:gd name="T99" fmla="*/ 40 h 48"/>
                <a:gd name="T100" fmla="*/ 66 w 77"/>
                <a:gd name="T101" fmla="*/ 39 h 48"/>
                <a:gd name="T102" fmla="*/ 74 w 77"/>
                <a:gd name="T103" fmla="*/ 39 h 48"/>
                <a:gd name="T104" fmla="*/ 12 w 77"/>
                <a:gd name="T105" fmla="*/ 14 h 48"/>
                <a:gd name="T106" fmla="*/ 7 w 77"/>
                <a:gd name="T107" fmla="*/ 25 h 48"/>
                <a:gd name="T108" fmla="*/ 27 w 77"/>
                <a:gd name="T109" fmla="*/ 14 h 48"/>
                <a:gd name="T110" fmla="*/ 8 w 77"/>
                <a:gd name="T111" fmla="*/ 23 h 48"/>
                <a:gd name="T112" fmla="*/ 25 w 77"/>
                <a:gd name="T113" fmla="*/ 23 h 48"/>
                <a:gd name="T114" fmla="*/ 14 w 77"/>
                <a:gd name="T115" fmla="*/ 29 h 48"/>
                <a:gd name="T116" fmla="*/ 17 w 77"/>
                <a:gd name="T117" fmla="*/ 2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7" h="48">
                  <a:moveTo>
                    <a:pt x="75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8" y="1"/>
                    <a:pt x="28" y="2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1" y="42"/>
                    <a:pt x="2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0" y="44"/>
                    <a:pt x="10" y="4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8"/>
                    <a:pt x="14" y="48"/>
                    <a:pt x="14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7" y="48"/>
                    <a:pt x="18" y="48"/>
                    <a:pt x="19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20" y="48"/>
                    <a:pt x="20" y="48"/>
                  </a:cubicBezTo>
                  <a:cubicBezTo>
                    <a:pt x="20" y="48"/>
                    <a:pt x="20" y="48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4"/>
                  </a:cubicBezTo>
                  <a:cubicBezTo>
                    <a:pt x="24" y="44"/>
                    <a:pt x="25" y="44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2"/>
                    <a:pt x="25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2"/>
                    <a:pt x="49" y="43"/>
                    <a:pt x="50" y="43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5"/>
                    <a:pt x="51" y="45"/>
                    <a:pt x="51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6"/>
                    <a:pt x="52" y="46"/>
                    <a:pt x="53" y="4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3" y="47"/>
                    <a:pt x="54" y="47"/>
                    <a:pt x="54" y="47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7" y="48"/>
                    <a:pt x="58" y="48"/>
                  </a:cubicBezTo>
                  <a:cubicBezTo>
                    <a:pt x="58" y="48"/>
                    <a:pt x="59" y="48"/>
                    <a:pt x="59" y="48"/>
                  </a:cubicBezTo>
                  <a:cubicBezTo>
                    <a:pt x="59" y="48"/>
                    <a:pt x="59" y="48"/>
                    <a:pt x="60" y="48"/>
                  </a:cubicBezTo>
                  <a:cubicBezTo>
                    <a:pt x="60" y="48"/>
                    <a:pt x="60" y="48"/>
                    <a:pt x="61" y="48"/>
                  </a:cubicBezTo>
                  <a:cubicBezTo>
                    <a:pt x="61" y="48"/>
                    <a:pt x="61" y="48"/>
                    <a:pt x="61" y="47"/>
                  </a:cubicBezTo>
                  <a:cubicBezTo>
                    <a:pt x="61" y="47"/>
                    <a:pt x="62" y="47"/>
                    <a:pt x="62" y="47"/>
                  </a:cubicBezTo>
                  <a:cubicBezTo>
                    <a:pt x="62" y="47"/>
                    <a:pt x="62" y="47"/>
                    <a:pt x="63" y="47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46"/>
                    <a:pt x="64" y="46"/>
                    <a:pt x="64" y="46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4" y="45"/>
                    <a:pt x="65" y="45"/>
                    <a:pt x="65" y="44"/>
                  </a:cubicBezTo>
                  <a:cubicBezTo>
                    <a:pt x="65" y="44"/>
                    <a:pt x="65" y="44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2"/>
                    <a:pt x="66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6" y="42"/>
                    <a:pt x="77" y="41"/>
                    <a:pt x="77" y="4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7" y="1"/>
                    <a:pt x="76" y="0"/>
                    <a:pt x="75" y="0"/>
                  </a:cubicBezTo>
                  <a:close/>
                  <a:moveTo>
                    <a:pt x="8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6"/>
                    <a:pt x="9" y="37"/>
                    <a:pt x="8" y="39"/>
                  </a:cubicBezTo>
                  <a:close/>
                  <a:moveTo>
                    <a:pt x="21" y="41"/>
                  </a:moveTo>
                  <a:cubicBezTo>
                    <a:pt x="21" y="41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19" y="43"/>
                    <a:pt x="19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7" y="44"/>
                    <a:pt x="17" y="44"/>
                  </a:cubicBezTo>
                  <a:cubicBezTo>
                    <a:pt x="16" y="44"/>
                    <a:pt x="16" y="44"/>
                    <a:pt x="15" y="44"/>
                  </a:cubicBezTo>
                  <a:cubicBezTo>
                    <a:pt x="15" y="44"/>
                    <a:pt x="15" y="44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3" y="43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1"/>
                    <a:pt x="13" y="41"/>
                  </a:cubicBezTo>
                  <a:cubicBezTo>
                    <a:pt x="13" y="40"/>
                    <a:pt x="12" y="40"/>
                    <a:pt x="12" y="40"/>
                  </a:cubicBezTo>
                  <a:cubicBezTo>
                    <a:pt x="12" y="39"/>
                    <a:pt x="13" y="38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4" y="37"/>
                    <a:pt x="14" y="36"/>
                  </a:cubicBezTo>
                  <a:cubicBezTo>
                    <a:pt x="14" y="36"/>
                    <a:pt x="14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7" y="35"/>
                    <a:pt x="18" y="35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20" y="36"/>
                    <a:pt x="20" y="36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8"/>
                    <a:pt x="21" y="39"/>
                    <a:pt x="21" y="40"/>
                  </a:cubicBezTo>
                  <a:cubicBezTo>
                    <a:pt x="21" y="40"/>
                    <a:pt x="21" y="40"/>
                    <a:pt x="21" y="41"/>
                  </a:cubicBezTo>
                  <a:close/>
                  <a:moveTo>
                    <a:pt x="22" y="33"/>
                  </a:moveTo>
                  <a:cubicBezTo>
                    <a:pt x="21" y="32"/>
                    <a:pt x="19" y="31"/>
                    <a:pt x="17" y="31"/>
                  </a:cubicBezTo>
                  <a:cubicBezTo>
                    <a:pt x="15" y="31"/>
                    <a:pt x="13" y="32"/>
                    <a:pt x="12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3" y="33"/>
                    <a:pt x="3" y="33"/>
                    <a:pt x="3" y="32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4"/>
                    <a:pt x="3" y="23"/>
                    <a:pt x="4" y="2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9" y="11"/>
                    <a:pt x="29" y="1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8" y="33"/>
                    <a:pt x="28" y="33"/>
                  </a:cubicBezTo>
                  <a:lnTo>
                    <a:pt x="22" y="33"/>
                  </a:lnTo>
                  <a:close/>
                  <a:moveTo>
                    <a:pt x="49" y="39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25" y="37"/>
                    <a:pt x="25" y="36"/>
                    <a:pt x="24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6"/>
                    <a:pt x="49" y="37"/>
                    <a:pt x="49" y="39"/>
                  </a:cubicBezTo>
                  <a:close/>
                  <a:moveTo>
                    <a:pt x="62" y="41"/>
                  </a:moveTo>
                  <a:cubicBezTo>
                    <a:pt x="62" y="41"/>
                    <a:pt x="62" y="42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3"/>
                    <a:pt x="61" y="43"/>
                    <a:pt x="60" y="43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0" y="44"/>
                    <a:pt x="59" y="44"/>
                    <a:pt x="59" y="44"/>
                  </a:cubicBezTo>
                  <a:cubicBezTo>
                    <a:pt x="59" y="44"/>
                    <a:pt x="58" y="44"/>
                    <a:pt x="58" y="44"/>
                  </a:cubicBezTo>
                  <a:cubicBezTo>
                    <a:pt x="57" y="44"/>
                    <a:pt x="56" y="44"/>
                    <a:pt x="56" y="44"/>
                  </a:cubicBezTo>
                  <a:cubicBezTo>
                    <a:pt x="56" y="44"/>
                    <a:pt x="55" y="44"/>
                    <a:pt x="55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4" y="43"/>
                    <a:pt x="54" y="43"/>
                    <a:pt x="54" y="42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2"/>
                    <a:pt x="53" y="41"/>
                    <a:pt x="53" y="41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8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6" y="36"/>
                    <a:pt x="56" y="36"/>
                  </a:cubicBezTo>
                  <a:cubicBezTo>
                    <a:pt x="56" y="35"/>
                    <a:pt x="57" y="35"/>
                    <a:pt x="58" y="35"/>
                  </a:cubicBezTo>
                  <a:cubicBezTo>
                    <a:pt x="58" y="35"/>
                    <a:pt x="59" y="35"/>
                    <a:pt x="59" y="36"/>
                  </a:cubicBezTo>
                  <a:cubicBezTo>
                    <a:pt x="59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2" y="38"/>
                    <a:pt x="62" y="39"/>
                    <a:pt x="62" y="40"/>
                  </a:cubicBezTo>
                  <a:cubicBezTo>
                    <a:pt x="62" y="40"/>
                    <a:pt x="62" y="40"/>
                    <a:pt x="62" y="41"/>
                  </a:cubicBezTo>
                  <a:close/>
                  <a:moveTo>
                    <a:pt x="74" y="39"/>
                  </a:moveTo>
                  <a:cubicBezTo>
                    <a:pt x="66" y="39"/>
                    <a:pt x="66" y="39"/>
                    <a:pt x="66" y="39"/>
                  </a:cubicBezTo>
                  <a:cubicBezTo>
                    <a:pt x="66" y="37"/>
                    <a:pt x="65" y="36"/>
                    <a:pt x="65" y="35"/>
                  </a:cubicBezTo>
                  <a:cubicBezTo>
                    <a:pt x="74" y="35"/>
                    <a:pt x="74" y="35"/>
                    <a:pt x="74" y="35"/>
                  </a:cubicBezTo>
                  <a:lnTo>
                    <a:pt x="74" y="39"/>
                  </a:lnTo>
                  <a:close/>
                  <a:moveTo>
                    <a:pt x="26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4"/>
                    <a:pt x="12" y="1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4"/>
                    <a:pt x="5" y="24"/>
                    <a:pt x="6" y="24"/>
                  </a:cubicBezTo>
                  <a:cubicBezTo>
                    <a:pt x="6" y="25"/>
                    <a:pt x="6" y="25"/>
                    <a:pt x="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7" y="25"/>
                    <a:pt x="27" y="2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6" y="13"/>
                    <a:pt x="26" y="13"/>
                  </a:cubicBezTo>
                  <a:close/>
                  <a:moveTo>
                    <a:pt x="25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5" y="15"/>
                    <a:pt x="25" y="15"/>
                    <a:pt x="25" y="15"/>
                  </a:cubicBezTo>
                  <a:lnTo>
                    <a:pt x="25" y="23"/>
                  </a:lnTo>
                  <a:close/>
                  <a:moveTo>
                    <a:pt x="18" y="28"/>
                  </a:moveTo>
                  <a:cubicBezTo>
                    <a:pt x="18" y="28"/>
                    <a:pt x="18" y="29"/>
                    <a:pt x="17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3" y="28"/>
                    <a:pt x="13" y="28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4" name="Freeform 64"/>
            <p:cNvSpPr>
              <a:spLocks noEditPoints="1"/>
            </p:cNvSpPr>
            <p:nvPr/>
          </p:nvSpPr>
          <p:spPr bwMode="auto">
            <a:xfrm>
              <a:off x="4446233" y="1761946"/>
              <a:ext cx="284921" cy="192035"/>
            </a:xfrm>
            <a:custGeom>
              <a:avLst/>
              <a:gdLst>
                <a:gd name="T0" fmla="*/ 58 w 58"/>
                <a:gd name="T1" fmla="*/ 18 h 38"/>
                <a:gd name="T2" fmla="*/ 31 w 58"/>
                <a:gd name="T3" fmla="*/ 0 h 38"/>
                <a:gd name="T4" fmla="*/ 1 w 58"/>
                <a:gd name="T5" fmla="*/ 18 h 38"/>
                <a:gd name="T6" fmla="*/ 0 w 58"/>
                <a:gd name="T7" fmla="*/ 20 h 38"/>
                <a:gd name="T8" fmla="*/ 31 w 58"/>
                <a:gd name="T9" fmla="*/ 38 h 38"/>
                <a:gd name="T10" fmla="*/ 58 w 58"/>
                <a:gd name="T11" fmla="*/ 20 h 38"/>
                <a:gd name="T12" fmla="*/ 58 w 58"/>
                <a:gd name="T13" fmla="*/ 18 h 38"/>
                <a:gd name="T14" fmla="*/ 18 w 58"/>
                <a:gd name="T15" fmla="*/ 19 h 38"/>
                <a:gd name="T16" fmla="*/ 16 w 58"/>
                <a:gd name="T17" fmla="*/ 19 h 38"/>
                <a:gd name="T18" fmla="*/ 28 w 58"/>
                <a:gd name="T19" fmla="*/ 34 h 38"/>
                <a:gd name="T20" fmla="*/ 4 w 58"/>
                <a:gd name="T21" fmla="*/ 19 h 38"/>
                <a:gd name="T22" fmla="*/ 27 w 58"/>
                <a:gd name="T23" fmla="*/ 4 h 38"/>
                <a:gd name="T24" fmla="*/ 19 w 58"/>
                <a:gd name="T25" fmla="*/ 9 h 38"/>
                <a:gd name="T26" fmla="*/ 21 w 58"/>
                <a:gd name="T27" fmla="*/ 10 h 38"/>
                <a:gd name="T28" fmla="*/ 31 w 58"/>
                <a:gd name="T29" fmla="*/ 5 h 38"/>
                <a:gd name="T30" fmla="*/ 45 w 58"/>
                <a:gd name="T31" fmla="*/ 19 h 38"/>
                <a:gd name="T32" fmla="*/ 31 w 58"/>
                <a:gd name="T33" fmla="*/ 33 h 38"/>
                <a:gd name="T34" fmla="*/ 18 w 58"/>
                <a:gd name="T35" fmla="*/ 19 h 38"/>
                <a:gd name="T36" fmla="*/ 36 w 58"/>
                <a:gd name="T37" fmla="*/ 34 h 38"/>
                <a:gd name="T38" fmla="*/ 47 w 58"/>
                <a:gd name="T39" fmla="*/ 19 h 38"/>
                <a:gd name="T40" fmla="*/ 38 w 58"/>
                <a:gd name="T41" fmla="*/ 4 h 38"/>
                <a:gd name="T42" fmla="*/ 55 w 58"/>
                <a:gd name="T43" fmla="*/ 19 h 38"/>
                <a:gd name="T44" fmla="*/ 36 w 58"/>
                <a:gd name="T45" fmla="*/ 34 h 38"/>
                <a:gd name="T46" fmla="*/ 40 w 58"/>
                <a:gd name="T47" fmla="*/ 19 h 38"/>
                <a:gd name="T48" fmla="*/ 31 w 58"/>
                <a:gd name="T49" fmla="*/ 28 h 38"/>
                <a:gd name="T50" fmla="*/ 23 w 58"/>
                <a:gd name="T51" fmla="*/ 19 h 38"/>
                <a:gd name="T52" fmla="*/ 31 w 58"/>
                <a:gd name="T53" fmla="*/ 19 h 38"/>
                <a:gd name="T54" fmla="*/ 24 w 58"/>
                <a:gd name="T55" fmla="*/ 14 h 38"/>
                <a:gd name="T56" fmla="*/ 31 w 58"/>
                <a:gd name="T57" fmla="*/ 10 h 38"/>
                <a:gd name="T58" fmla="*/ 40 w 58"/>
                <a:gd name="T5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8" h="38">
                  <a:moveTo>
                    <a:pt x="58" y="18"/>
                  </a:moveTo>
                  <a:cubicBezTo>
                    <a:pt x="57" y="18"/>
                    <a:pt x="47" y="0"/>
                    <a:pt x="31" y="0"/>
                  </a:cubicBezTo>
                  <a:cubicBezTo>
                    <a:pt x="15" y="0"/>
                    <a:pt x="1" y="17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1" y="21"/>
                    <a:pt x="13" y="38"/>
                    <a:pt x="31" y="38"/>
                  </a:cubicBezTo>
                  <a:cubicBezTo>
                    <a:pt x="49" y="38"/>
                    <a:pt x="57" y="20"/>
                    <a:pt x="58" y="20"/>
                  </a:cubicBezTo>
                  <a:cubicBezTo>
                    <a:pt x="58" y="19"/>
                    <a:pt x="58" y="19"/>
                    <a:pt x="58" y="18"/>
                  </a:cubicBezTo>
                  <a:close/>
                  <a:moveTo>
                    <a:pt x="18" y="19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6" y="27"/>
                    <a:pt x="21" y="33"/>
                    <a:pt x="28" y="34"/>
                  </a:cubicBezTo>
                  <a:cubicBezTo>
                    <a:pt x="16" y="33"/>
                    <a:pt x="6" y="22"/>
                    <a:pt x="4" y="19"/>
                  </a:cubicBezTo>
                  <a:cubicBezTo>
                    <a:pt x="6" y="16"/>
                    <a:pt x="16" y="6"/>
                    <a:pt x="27" y="4"/>
                  </a:cubicBezTo>
                  <a:cubicBezTo>
                    <a:pt x="24" y="5"/>
                    <a:pt x="21" y="7"/>
                    <a:pt x="19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3" y="7"/>
                    <a:pt x="27" y="5"/>
                    <a:pt x="31" y="5"/>
                  </a:cubicBezTo>
                  <a:cubicBezTo>
                    <a:pt x="39" y="5"/>
                    <a:pt x="45" y="11"/>
                    <a:pt x="45" y="19"/>
                  </a:cubicBezTo>
                  <a:cubicBezTo>
                    <a:pt x="45" y="27"/>
                    <a:pt x="39" y="33"/>
                    <a:pt x="31" y="33"/>
                  </a:cubicBezTo>
                  <a:cubicBezTo>
                    <a:pt x="24" y="33"/>
                    <a:pt x="18" y="27"/>
                    <a:pt x="18" y="19"/>
                  </a:cubicBezTo>
                  <a:close/>
                  <a:moveTo>
                    <a:pt x="36" y="34"/>
                  </a:moveTo>
                  <a:cubicBezTo>
                    <a:pt x="42" y="32"/>
                    <a:pt x="47" y="26"/>
                    <a:pt x="47" y="19"/>
                  </a:cubicBezTo>
                  <a:cubicBezTo>
                    <a:pt x="47" y="12"/>
                    <a:pt x="43" y="7"/>
                    <a:pt x="38" y="4"/>
                  </a:cubicBezTo>
                  <a:cubicBezTo>
                    <a:pt x="47" y="8"/>
                    <a:pt x="53" y="17"/>
                    <a:pt x="55" y="19"/>
                  </a:cubicBezTo>
                  <a:cubicBezTo>
                    <a:pt x="53" y="22"/>
                    <a:pt x="47" y="32"/>
                    <a:pt x="36" y="34"/>
                  </a:cubicBezTo>
                  <a:close/>
                  <a:moveTo>
                    <a:pt x="40" y="19"/>
                  </a:moveTo>
                  <a:cubicBezTo>
                    <a:pt x="40" y="24"/>
                    <a:pt x="36" y="28"/>
                    <a:pt x="31" y="28"/>
                  </a:cubicBezTo>
                  <a:cubicBezTo>
                    <a:pt x="27" y="28"/>
                    <a:pt x="23" y="24"/>
                    <a:pt x="23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6" y="12"/>
                    <a:pt x="29" y="10"/>
                    <a:pt x="31" y="10"/>
                  </a:cubicBezTo>
                  <a:cubicBezTo>
                    <a:pt x="36" y="10"/>
                    <a:pt x="40" y="14"/>
                    <a:pt x="40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5" name="Freeform 20"/>
            <p:cNvSpPr>
              <a:spLocks noEditPoints="1"/>
            </p:cNvSpPr>
            <p:nvPr/>
          </p:nvSpPr>
          <p:spPr bwMode="auto">
            <a:xfrm>
              <a:off x="7966245" y="4370787"/>
              <a:ext cx="248280" cy="230333"/>
            </a:xfrm>
            <a:custGeom>
              <a:avLst/>
              <a:gdLst>
                <a:gd name="T0" fmla="*/ 55 w 70"/>
                <a:gd name="T1" fmla="*/ 45 h 65"/>
                <a:gd name="T2" fmla="*/ 55 w 70"/>
                <a:gd name="T3" fmla="*/ 35 h 65"/>
                <a:gd name="T4" fmla="*/ 29 w 70"/>
                <a:gd name="T5" fmla="*/ 25 h 65"/>
                <a:gd name="T6" fmla="*/ 40 w 70"/>
                <a:gd name="T7" fmla="*/ 50 h 65"/>
                <a:gd name="T8" fmla="*/ 49 w 70"/>
                <a:gd name="T9" fmla="*/ 51 h 65"/>
                <a:gd name="T10" fmla="*/ 64 w 70"/>
                <a:gd name="T11" fmla="*/ 65 h 65"/>
                <a:gd name="T12" fmla="*/ 48 w 70"/>
                <a:gd name="T13" fmla="*/ 44 h 65"/>
                <a:gd name="T14" fmla="*/ 28 w 70"/>
                <a:gd name="T15" fmla="*/ 35 h 65"/>
                <a:gd name="T16" fmla="*/ 48 w 70"/>
                <a:gd name="T17" fmla="*/ 27 h 65"/>
                <a:gd name="T18" fmla="*/ 50 w 70"/>
                <a:gd name="T19" fmla="*/ 47 h 65"/>
                <a:gd name="T20" fmla="*/ 51 w 70"/>
                <a:gd name="T21" fmla="*/ 45 h 65"/>
                <a:gd name="T22" fmla="*/ 66 w 70"/>
                <a:gd name="T23" fmla="*/ 61 h 65"/>
                <a:gd name="T24" fmla="*/ 52 w 70"/>
                <a:gd name="T25" fmla="*/ 50 h 65"/>
                <a:gd name="T26" fmla="*/ 53 w 70"/>
                <a:gd name="T27" fmla="*/ 49 h 65"/>
                <a:gd name="T28" fmla="*/ 55 w 70"/>
                <a:gd name="T29" fmla="*/ 48 h 65"/>
                <a:gd name="T30" fmla="*/ 66 w 70"/>
                <a:gd name="T31" fmla="*/ 61 h 65"/>
                <a:gd name="T32" fmla="*/ 34 w 70"/>
                <a:gd name="T33" fmla="*/ 42 h 65"/>
                <a:gd name="T34" fmla="*/ 32 w 70"/>
                <a:gd name="T35" fmla="*/ 43 h 65"/>
                <a:gd name="T36" fmla="*/ 34 w 70"/>
                <a:gd name="T37" fmla="*/ 28 h 65"/>
                <a:gd name="T38" fmla="*/ 39 w 70"/>
                <a:gd name="T39" fmla="*/ 60 h 65"/>
                <a:gd name="T40" fmla="*/ 33 w 70"/>
                <a:gd name="T41" fmla="*/ 60 h 65"/>
                <a:gd name="T42" fmla="*/ 31 w 70"/>
                <a:gd name="T43" fmla="*/ 60 h 65"/>
                <a:gd name="T44" fmla="*/ 28 w 70"/>
                <a:gd name="T45" fmla="*/ 47 h 65"/>
                <a:gd name="T46" fmla="*/ 18 w 70"/>
                <a:gd name="T47" fmla="*/ 33 h 65"/>
                <a:gd name="T48" fmla="*/ 18 w 70"/>
                <a:gd name="T49" fmla="*/ 31 h 65"/>
                <a:gd name="T50" fmla="*/ 31 w 70"/>
                <a:gd name="T51" fmla="*/ 21 h 65"/>
                <a:gd name="T52" fmla="*/ 45 w 70"/>
                <a:gd name="T53" fmla="*/ 19 h 65"/>
                <a:gd name="T54" fmla="*/ 47 w 70"/>
                <a:gd name="T55" fmla="*/ 19 h 65"/>
                <a:gd name="T56" fmla="*/ 56 w 70"/>
                <a:gd name="T57" fmla="*/ 33 h 65"/>
                <a:gd name="T58" fmla="*/ 55 w 70"/>
                <a:gd name="T59" fmla="*/ 43 h 65"/>
                <a:gd name="T60" fmla="*/ 60 w 70"/>
                <a:gd name="T61" fmla="*/ 45 h 65"/>
                <a:gd name="T62" fmla="*/ 32 w 70"/>
                <a:gd name="T63" fmla="*/ 0 h 65"/>
                <a:gd name="T64" fmla="*/ 51 w 70"/>
                <a:gd name="T65" fmla="*/ 57 h 65"/>
                <a:gd name="T66" fmla="*/ 60 w 70"/>
                <a:gd name="T67" fmla="*/ 24 h 65"/>
                <a:gd name="T68" fmla="*/ 60 w 70"/>
                <a:gd name="T69" fmla="*/ 24 h 65"/>
                <a:gd name="T70" fmla="*/ 33 w 70"/>
                <a:gd name="T71" fmla="*/ 15 h 65"/>
                <a:gd name="T72" fmla="*/ 31 w 70"/>
                <a:gd name="T73" fmla="*/ 15 h 65"/>
                <a:gd name="T74" fmla="*/ 25 w 70"/>
                <a:gd name="T75" fmla="*/ 4 h 65"/>
                <a:gd name="T76" fmla="*/ 25 w 70"/>
                <a:gd name="T77" fmla="*/ 4 h 65"/>
                <a:gd name="T78" fmla="*/ 3 w 70"/>
                <a:gd name="T79" fmla="*/ 31 h 65"/>
                <a:gd name="T80" fmla="*/ 17 w 70"/>
                <a:gd name="T81" fmla="*/ 44 h 65"/>
                <a:gd name="T82" fmla="*/ 4 w 70"/>
                <a:gd name="T83" fmla="*/ 39 h 65"/>
                <a:gd name="T84" fmla="*/ 4 w 70"/>
                <a:gd name="T85" fmla="*/ 3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0" h="65">
                  <a:moveTo>
                    <a:pt x="68" y="55"/>
                  </a:moveTo>
                  <a:cubicBezTo>
                    <a:pt x="59" y="47"/>
                    <a:pt x="59" y="47"/>
                    <a:pt x="59" y="47"/>
                  </a:cubicBezTo>
                  <a:cubicBezTo>
                    <a:pt x="58" y="46"/>
                    <a:pt x="56" y="45"/>
                    <a:pt x="55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4" y="41"/>
                    <a:pt x="55" y="38"/>
                    <a:pt x="55" y="35"/>
                  </a:cubicBezTo>
                  <a:cubicBezTo>
                    <a:pt x="55" y="31"/>
                    <a:pt x="53" y="28"/>
                    <a:pt x="50" y="25"/>
                  </a:cubicBezTo>
                  <a:cubicBezTo>
                    <a:pt x="47" y="22"/>
                    <a:pt x="44" y="21"/>
                    <a:pt x="40" y="21"/>
                  </a:cubicBezTo>
                  <a:cubicBezTo>
                    <a:pt x="36" y="21"/>
                    <a:pt x="32" y="22"/>
                    <a:pt x="29" y="25"/>
                  </a:cubicBezTo>
                  <a:cubicBezTo>
                    <a:pt x="26" y="28"/>
                    <a:pt x="25" y="31"/>
                    <a:pt x="25" y="35"/>
                  </a:cubicBezTo>
                  <a:cubicBezTo>
                    <a:pt x="25" y="39"/>
                    <a:pt x="26" y="43"/>
                    <a:pt x="29" y="46"/>
                  </a:cubicBezTo>
                  <a:cubicBezTo>
                    <a:pt x="32" y="49"/>
                    <a:pt x="36" y="50"/>
                    <a:pt x="40" y="50"/>
                  </a:cubicBezTo>
                  <a:cubicBezTo>
                    <a:pt x="43" y="50"/>
                    <a:pt x="46" y="50"/>
                    <a:pt x="48" y="48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9" y="50"/>
                    <a:pt x="49" y="50"/>
                    <a:pt x="49" y="51"/>
                  </a:cubicBezTo>
                  <a:cubicBezTo>
                    <a:pt x="49" y="52"/>
                    <a:pt x="50" y="53"/>
                    <a:pt x="51" y="55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1" y="64"/>
                    <a:pt x="62" y="65"/>
                    <a:pt x="64" y="65"/>
                  </a:cubicBezTo>
                  <a:cubicBezTo>
                    <a:pt x="65" y="65"/>
                    <a:pt x="67" y="64"/>
                    <a:pt x="68" y="63"/>
                  </a:cubicBezTo>
                  <a:cubicBezTo>
                    <a:pt x="70" y="61"/>
                    <a:pt x="70" y="58"/>
                    <a:pt x="68" y="55"/>
                  </a:cubicBezTo>
                  <a:close/>
                  <a:moveTo>
                    <a:pt x="48" y="44"/>
                  </a:moveTo>
                  <a:cubicBezTo>
                    <a:pt x="46" y="46"/>
                    <a:pt x="43" y="47"/>
                    <a:pt x="40" y="47"/>
                  </a:cubicBezTo>
                  <a:cubicBezTo>
                    <a:pt x="37" y="47"/>
                    <a:pt x="34" y="46"/>
                    <a:pt x="31" y="44"/>
                  </a:cubicBezTo>
                  <a:cubicBezTo>
                    <a:pt x="29" y="42"/>
                    <a:pt x="28" y="39"/>
                    <a:pt x="28" y="35"/>
                  </a:cubicBezTo>
                  <a:cubicBezTo>
                    <a:pt x="28" y="32"/>
                    <a:pt x="29" y="29"/>
                    <a:pt x="31" y="27"/>
                  </a:cubicBezTo>
                  <a:cubicBezTo>
                    <a:pt x="34" y="25"/>
                    <a:pt x="37" y="24"/>
                    <a:pt x="40" y="24"/>
                  </a:cubicBezTo>
                  <a:cubicBezTo>
                    <a:pt x="43" y="24"/>
                    <a:pt x="46" y="25"/>
                    <a:pt x="48" y="27"/>
                  </a:cubicBezTo>
                  <a:cubicBezTo>
                    <a:pt x="53" y="32"/>
                    <a:pt x="53" y="39"/>
                    <a:pt x="48" y="44"/>
                  </a:cubicBezTo>
                  <a:close/>
                  <a:moveTo>
                    <a:pt x="51" y="47"/>
                  </a:moveTo>
                  <a:cubicBezTo>
                    <a:pt x="51" y="47"/>
                    <a:pt x="50" y="47"/>
                    <a:pt x="50" y="47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1" y="46"/>
                    <a:pt x="51" y="45"/>
                    <a:pt x="51" y="45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1" y="46"/>
                    <a:pt x="51" y="46"/>
                    <a:pt x="51" y="47"/>
                  </a:cubicBezTo>
                  <a:close/>
                  <a:moveTo>
                    <a:pt x="66" y="61"/>
                  </a:moveTo>
                  <a:cubicBezTo>
                    <a:pt x="65" y="62"/>
                    <a:pt x="63" y="62"/>
                    <a:pt x="62" y="61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2"/>
                    <a:pt x="52" y="51"/>
                    <a:pt x="52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2" y="49"/>
                    <a:pt x="52" y="4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3" y="48"/>
                    <a:pt x="53" y="48"/>
                    <a:pt x="54" y="48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4" y="48"/>
                    <a:pt x="54" y="48"/>
                    <a:pt x="55" y="48"/>
                  </a:cubicBezTo>
                  <a:cubicBezTo>
                    <a:pt x="55" y="48"/>
                    <a:pt x="56" y="48"/>
                    <a:pt x="57" y="49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6" y="59"/>
                    <a:pt x="67" y="60"/>
                    <a:pt x="66" y="61"/>
                  </a:cubicBezTo>
                  <a:close/>
                  <a:moveTo>
                    <a:pt x="34" y="29"/>
                  </a:moveTo>
                  <a:cubicBezTo>
                    <a:pt x="32" y="31"/>
                    <a:pt x="31" y="33"/>
                    <a:pt x="31" y="35"/>
                  </a:cubicBezTo>
                  <a:cubicBezTo>
                    <a:pt x="31" y="38"/>
                    <a:pt x="32" y="40"/>
                    <a:pt x="34" y="42"/>
                  </a:cubicBezTo>
                  <a:cubicBezTo>
                    <a:pt x="34" y="42"/>
                    <a:pt x="34" y="43"/>
                    <a:pt x="34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2" y="43"/>
                    <a:pt x="32" y="43"/>
                  </a:cubicBezTo>
                  <a:cubicBezTo>
                    <a:pt x="30" y="41"/>
                    <a:pt x="29" y="38"/>
                    <a:pt x="29" y="35"/>
                  </a:cubicBezTo>
                  <a:cubicBezTo>
                    <a:pt x="29" y="33"/>
                    <a:pt x="30" y="30"/>
                    <a:pt x="32" y="28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4" y="28"/>
                    <a:pt x="34" y="29"/>
                    <a:pt x="34" y="29"/>
                  </a:cubicBezTo>
                  <a:close/>
                  <a:moveTo>
                    <a:pt x="49" y="55"/>
                  </a:moveTo>
                  <a:cubicBezTo>
                    <a:pt x="46" y="57"/>
                    <a:pt x="43" y="59"/>
                    <a:pt x="39" y="60"/>
                  </a:cubicBezTo>
                  <a:cubicBezTo>
                    <a:pt x="41" y="58"/>
                    <a:pt x="43" y="55"/>
                    <a:pt x="45" y="52"/>
                  </a:cubicBezTo>
                  <a:cubicBezTo>
                    <a:pt x="44" y="52"/>
                    <a:pt x="43" y="52"/>
                    <a:pt x="42" y="52"/>
                  </a:cubicBezTo>
                  <a:cubicBezTo>
                    <a:pt x="40" y="57"/>
                    <a:pt x="37" y="60"/>
                    <a:pt x="33" y="60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2" y="51"/>
                    <a:pt x="32" y="50"/>
                    <a:pt x="31" y="50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26" y="60"/>
                    <a:pt x="22" y="54"/>
                    <a:pt x="20" y="47"/>
                  </a:cubicBezTo>
                  <a:cubicBezTo>
                    <a:pt x="22" y="47"/>
                    <a:pt x="25" y="48"/>
                    <a:pt x="28" y="48"/>
                  </a:cubicBezTo>
                  <a:cubicBezTo>
                    <a:pt x="28" y="48"/>
                    <a:pt x="28" y="48"/>
                    <a:pt x="28" y="47"/>
                  </a:cubicBezTo>
                  <a:cubicBezTo>
                    <a:pt x="27" y="47"/>
                    <a:pt x="27" y="46"/>
                    <a:pt x="26" y="46"/>
                  </a:cubicBezTo>
                  <a:cubicBezTo>
                    <a:pt x="24" y="45"/>
                    <a:pt x="21" y="45"/>
                    <a:pt x="19" y="44"/>
                  </a:cubicBezTo>
                  <a:cubicBezTo>
                    <a:pt x="18" y="41"/>
                    <a:pt x="18" y="37"/>
                    <a:pt x="18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6"/>
                    <a:pt x="18" y="22"/>
                    <a:pt x="19" y="19"/>
                  </a:cubicBezTo>
                  <a:cubicBezTo>
                    <a:pt x="23" y="18"/>
                    <a:pt x="27" y="17"/>
                    <a:pt x="31" y="1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0"/>
                    <a:pt x="33" y="2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7" y="17"/>
                    <a:pt x="41" y="18"/>
                    <a:pt x="45" y="19"/>
                  </a:cubicBezTo>
                  <a:cubicBezTo>
                    <a:pt x="45" y="19"/>
                    <a:pt x="45" y="19"/>
                    <a:pt x="45" y="20"/>
                  </a:cubicBezTo>
                  <a:cubicBezTo>
                    <a:pt x="46" y="20"/>
                    <a:pt x="47" y="20"/>
                    <a:pt x="48" y="21"/>
                  </a:cubicBezTo>
                  <a:cubicBezTo>
                    <a:pt x="47" y="20"/>
                    <a:pt x="47" y="20"/>
                    <a:pt x="47" y="19"/>
                  </a:cubicBezTo>
                  <a:cubicBezTo>
                    <a:pt x="55" y="22"/>
                    <a:pt x="60" y="26"/>
                    <a:pt x="61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2"/>
                    <a:pt x="56" y="33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1" y="35"/>
                    <a:pt x="59" y="38"/>
                    <a:pt x="56" y="40"/>
                  </a:cubicBezTo>
                  <a:cubicBezTo>
                    <a:pt x="56" y="41"/>
                    <a:pt x="55" y="42"/>
                    <a:pt x="55" y="43"/>
                  </a:cubicBezTo>
                  <a:cubicBezTo>
                    <a:pt x="57" y="41"/>
                    <a:pt x="59" y="40"/>
                    <a:pt x="60" y="39"/>
                  </a:cubicBezTo>
                  <a:cubicBezTo>
                    <a:pt x="60" y="40"/>
                    <a:pt x="59" y="42"/>
                    <a:pt x="58" y="44"/>
                  </a:cubicBezTo>
                  <a:cubicBezTo>
                    <a:pt x="59" y="44"/>
                    <a:pt x="60" y="45"/>
                    <a:pt x="60" y="45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1"/>
                    <a:pt x="64" y="37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ubicBezTo>
                    <a:pt x="15" y="0"/>
                    <a:pt x="0" y="14"/>
                    <a:pt x="0" y="32"/>
                  </a:cubicBezTo>
                  <a:cubicBezTo>
                    <a:pt x="0" y="49"/>
                    <a:pt x="15" y="63"/>
                    <a:pt x="32" y="63"/>
                  </a:cubicBezTo>
                  <a:cubicBezTo>
                    <a:pt x="39" y="63"/>
                    <a:pt x="46" y="61"/>
                    <a:pt x="51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6"/>
                    <a:pt x="49" y="55"/>
                    <a:pt x="49" y="55"/>
                  </a:cubicBezTo>
                  <a:close/>
                  <a:moveTo>
                    <a:pt x="60" y="24"/>
                  </a:moveTo>
                  <a:cubicBezTo>
                    <a:pt x="57" y="21"/>
                    <a:pt x="53" y="19"/>
                    <a:pt x="47" y="17"/>
                  </a:cubicBezTo>
                  <a:cubicBezTo>
                    <a:pt x="45" y="11"/>
                    <a:pt x="42" y="6"/>
                    <a:pt x="39" y="4"/>
                  </a:cubicBezTo>
                  <a:cubicBezTo>
                    <a:pt x="50" y="6"/>
                    <a:pt x="58" y="14"/>
                    <a:pt x="60" y="24"/>
                  </a:cubicBezTo>
                  <a:close/>
                  <a:moveTo>
                    <a:pt x="33" y="3"/>
                  </a:moveTo>
                  <a:cubicBezTo>
                    <a:pt x="38" y="3"/>
                    <a:pt x="42" y="9"/>
                    <a:pt x="44" y="16"/>
                  </a:cubicBezTo>
                  <a:cubicBezTo>
                    <a:pt x="41" y="16"/>
                    <a:pt x="37" y="15"/>
                    <a:pt x="33" y="15"/>
                  </a:cubicBezTo>
                  <a:lnTo>
                    <a:pt x="33" y="3"/>
                  </a:lnTo>
                  <a:close/>
                  <a:moveTo>
                    <a:pt x="31" y="3"/>
                  </a:moveTo>
                  <a:cubicBezTo>
                    <a:pt x="31" y="15"/>
                    <a:pt x="31" y="15"/>
                    <a:pt x="31" y="15"/>
                  </a:cubicBezTo>
                  <a:cubicBezTo>
                    <a:pt x="27" y="15"/>
                    <a:pt x="23" y="16"/>
                    <a:pt x="20" y="16"/>
                  </a:cubicBezTo>
                  <a:cubicBezTo>
                    <a:pt x="22" y="9"/>
                    <a:pt x="26" y="3"/>
                    <a:pt x="31" y="3"/>
                  </a:cubicBezTo>
                  <a:close/>
                  <a:moveTo>
                    <a:pt x="25" y="4"/>
                  </a:moveTo>
                  <a:cubicBezTo>
                    <a:pt x="22" y="6"/>
                    <a:pt x="19" y="11"/>
                    <a:pt x="18" y="17"/>
                  </a:cubicBezTo>
                  <a:cubicBezTo>
                    <a:pt x="12" y="19"/>
                    <a:pt x="7" y="21"/>
                    <a:pt x="4" y="24"/>
                  </a:cubicBezTo>
                  <a:cubicBezTo>
                    <a:pt x="7" y="14"/>
                    <a:pt x="15" y="6"/>
                    <a:pt x="25" y="4"/>
                  </a:cubicBezTo>
                  <a:close/>
                  <a:moveTo>
                    <a:pt x="17" y="19"/>
                  </a:moveTo>
                  <a:cubicBezTo>
                    <a:pt x="16" y="23"/>
                    <a:pt x="16" y="27"/>
                    <a:pt x="16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26"/>
                    <a:pt x="9" y="22"/>
                    <a:pt x="17" y="19"/>
                  </a:cubicBezTo>
                  <a:close/>
                  <a:moveTo>
                    <a:pt x="16" y="33"/>
                  </a:moveTo>
                  <a:cubicBezTo>
                    <a:pt x="16" y="37"/>
                    <a:pt x="16" y="40"/>
                    <a:pt x="17" y="44"/>
                  </a:cubicBezTo>
                  <a:cubicBezTo>
                    <a:pt x="9" y="41"/>
                    <a:pt x="4" y="37"/>
                    <a:pt x="3" y="33"/>
                  </a:cubicBezTo>
                  <a:lnTo>
                    <a:pt x="16" y="33"/>
                  </a:lnTo>
                  <a:close/>
                  <a:moveTo>
                    <a:pt x="4" y="39"/>
                  </a:moveTo>
                  <a:cubicBezTo>
                    <a:pt x="7" y="42"/>
                    <a:pt x="12" y="44"/>
                    <a:pt x="18" y="46"/>
                  </a:cubicBezTo>
                  <a:cubicBezTo>
                    <a:pt x="19" y="52"/>
                    <a:pt x="22" y="57"/>
                    <a:pt x="25" y="60"/>
                  </a:cubicBezTo>
                  <a:cubicBezTo>
                    <a:pt x="15" y="57"/>
                    <a:pt x="7" y="49"/>
                    <a:pt x="4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6" name="Freeform 35"/>
            <p:cNvSpPr>
              <a:spLocks noEditPoints="1"/>
            </p:cNvSpPr>
            <p:nvPr/>
          </p:nvSpPr>
          <p:spPr bwMode="auto">
            <a:xfrm>
              <a:off x="6856905" y="3611909"/>
              <a:ext cx="239130" cy="228536"/>
            </a:xfrm>
            <a:custGeom>
              <a:avLst/>
              <a:gdLst>
                <a:gd name="T0" fmla="*/ 44 w 67"/>
                <a:gd name="T1" fmla="*/ 21 h 64"/>
                <a:gd name="T2" fmla="*/ 25 w 67"/>
                <a:gd name="T3" fmla="*/ 19 h 64"/>
                <a:gd name="T4" fmla="*/ 24 w 67"/>
                <a:gd name="T5" fmla="*/ 21 h 64"/>
                <a:gd name="T6" fmla="*/ 16 w 67"/>
                <a:gd name="T7" fmla="*/ 30 h 64"/>
                <a:gd name="T8" fmla="*/ 26 w 67"/>
                <a:gd name="T9" fmla="*/ 36 h 64"/>
                <a:gd name="T10" fmla="*/ 32 w 67"/>
                <a:gd name="T11" fmla="*/ 42 h 64"/>
                <a:gd name="T12" fmla="*/ 26 w 67"/>
                <a:gd name="T13" fmla="*/ 48 h 64"/>
                <a:gd name="T14" fmla="*/ 42 w 67"/>
                <a:gd name="T15" fmla="*/ 48 h 64"/>
                <a:gd name="T16" fmla="*/ 36 w 67"/>
                <a:gd name="T17" fmla="*/ 42 h 64"/>
                <a:gd name="T18" fmla="*/ 42 w 67"/>
                <a:gd name="T19" fmla="*/ 36 h 64"/>
                <a:gd name="T20" fmla="*/ 51 w 67"/>
                <a:gd name="T21" fmla="*/ 30 h 64"/>
                <a:gd name="T22" fmla="*/ 19 w 67"/>
                <a:gd name="T23" fmla="*/ 30 h 64"/>
                <a:gd name="T24" fmla="*/ 24 w 67"/>
                <a:gd name="T25" fmla="*/ 31 h 64"/>
                <a:gd name="T26" fmla="*/ 48 w 67"/>
                <a:gd name="T27" fmla="*/ 30 h 64"/>
                <a:gd name="T28" fmla="*/ 44 w 67"/>
                <a:gd name="T29" fmla="*/ 31 h 64"/>
                <a:gd name="T30" fmla="*/ 48 w 67"/>
                <a:gd name="T31" fmla="*/ 30 h 64"/>
                <a:gd name="T32" fmla="*/ 61 w 67"/>
                <a:gd name="T33" fmla="*/ 20 h 64"/>
                <a:gd name="T34" fmla="*/ 51 w 67"/>
                <a:gd name="T35" fmla="*/ 9 h 64"/>
                <a:gd name="T36" fmla="*/ 43 w 67"/>
                <a:gd name="T37" fmla="*/ 0 h 64"/>
                <a:gd name="T38" fmla="*/ 30 w 67"/>
                <a:gd name="T39" fmla="*/ 2 h 64"/>
                <a:gd name="T40" fmla="*/ 19 w 67"/>
                <a:gd name="T41" fmla="*/ 6 h 64"/>
                <a:gd name="T42" fmla="*/ 7 w 67"/>
                <a:gd name="T43" fmla="*/ 13 h 64"/>
                <a:gd name="T44" fmla="*/ 4 w 67"/>
                <a:gd name="T45" fmla="*/ 26 h 64"/>
                <a:gd name="T46" fmla="*/ 7 w 67"/>
                <a:gd name="T47" fmla="*/ 41 h 64"/>
                <a:gd name="T48" fmla="*/ 13 w 67"/>
                <a:gd name="T49" fmla="*/ 55 h 64"/>
                <a:gd name="T50" fmla="*/ 24 w 67"/>
                <a:gd name="T51" fmla="*/ 64 h 64"/>
                <a:gd name="T52" fmla="*/ 34 w 67"/>
                <a:gd name="T53" fmla="*/ 61 h 64"/>
                <a:gd name="T54" fmla="*/ 44 w 67"/>
                <a:gd name="T55" fmla="*/ 64 h 64"/>
                <a:gd name="T56" fmla="*/ 54 w 67"/>
                <a:gd name="T57" fmla="*/ 55 h 64"/>
                <a:gd name="T58" fmla="*/ 61 w 67"/>
                <a:gd name="T59" fmla="*/ 41 h 64"/>
                <a:gd name="T60" fmla="*/ 63 w 67"/>
                <a:gd name="T61" fmla="*/ 26 h 64"/>
                <a:gd name="T62" fmla="*/ 58 w 67"/>
                <a:gd name="T63" fmla="*/ 19 h 64"/>
                <a:gd name="T64" fmla="*/ 54 w 67"/>
                <a:gd name="T65" fmla="*/ 13 h 64"/>
                <a:gd name="T66" fmla="*/ 46 w 67"/>
                <a:gd name="T67" fmla="*/ 7 h 64"/>
                <a:gd name="T68" fmla="*/ 39 w 67"/>
                <a:gd name="T69" fmla="*/ 5 h 64"/>
                <a:gd name="T70" fmla="*/ 29 w 67"/>
                <a:gd name="T71" fmla="*/ 5 h 64"/>
                <a:gd name="T72" fmla="*/ 22 w 67"/>
                <a:gd name="T73" fmla="*/ 7 h 64"/>
                <a:gd name="T74" fmla="*/ 18 w 67"/>
                <a:gd name="T75" fmla="*/ 12 h 64"/>
                <a:gd name="T76" fmla="*/ 9 w 67"/>
                <a:gd name="T77" fmla="*/ 14 h 64"/>
                <a:gd name="T78" fmla="*/ 6 w 67"/>
                <a:gd name="T79" fmla="*/ 28 h 64"/>
                <a:gd name="T80" fmla="*/ 9 w 67"/>
                <a:gd name="T81" fmla="*/ 40 h 64"/>
                <a:gd name="T82" fmla="*/ 9 w 67"/>
                <a:gd name="T83" fmla="*/ 50 h 64"/>
                <a:gd name="T84" fmla="*/ 18 w 67"/>
                <a:gd name="T85" fmla="*/ 53 h 64"/>
                <a:gd name="T86" fmla="*/ 24 w 67"/>
                <a:gd name="T87" fmla="*/ 61 h 64"/>
                <a:gd name="T88" fmla="*/ 33 w 67"/>
                <a:gd name="T89" fmla="*/ 58 h 64"/>
                <a:gd name="T90" fmla="*/ 43 w 67"/>
                <a:gd name="T91" fmla="*/ 61 h 64"/>
                <a:gd name="T92" fmla="*/ 48 w 67"/>
                <a:gd name="T93" fmla="*/ 53 h 64"/>
                <a:gd name="T94" fmla="*/ 10 w 67"/>
                <a:gd name="T95" fmla="*/ 32 h 64"/>
                <a:gd name="T96" fmla="*/ 34 w 67"/>
                <a:gd name="T97" fmla="*/ 56 h 64"/>
                <a:gd name="T98" fmla="*/ 49 w 67"/>
                <a:gd name="T99" fmla="*/ 53 h 64"/>
                <a:gd name="T100" fmla="*/ 58 w 67"/>
                <a:gd name="T101" fmla="*/ 50 h 64"/>
                <a:gd name="T102" fmla="*/ 60 w 67"/>
                <a:gd name="T103" fmla="*/ 32 h 64"/>
                <a:gd name="T104" fmla="*/ 64 w 67"/>
                <a:gd name="T105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7" h="64">
                  <a:moveTo>
                    <a:pt x="51" y="23"/>
                  </a:moveTo>
                  <a:cubicBezTo>
                    <a:pt x="51" y="22"/>
                    <a:pt x="51" y="21"/>
                    <a:pt x="50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19"/>
                    <a:pt x="43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6" y="22"/>
                    <a:pt x="16" y="23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3"/>
                    <a:pt x="20" y="35"/>
                    <a:pt x="2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4" y="37"/>
                    <a:pt x="25" y="37"/>
                    <a:pt x="26" y="36"/>
                  </a:cubicBezTo>
                  <a:cubicBezTo>
                    <a:pt x="27" y="37"/>
                    <a:pt x="28" y="38"/>
                    <a:pt x="30" y="39"/>
                  </a:cubicBezTo>
                  <a:cubicBezTo>
                    <a:pt x="30" y="39"/>
                    <a:pt x="31" y="39"/>
                    <a:pt x="31" y="40"/>
                  </a:cubicBezTo>
                  <a:cubicBezTo>
                    <a:pt x="31" y="40"/>
                    <a:pt x="32" y="41"/>
                    <a:pt x="32" y="42"/>
                  </a:cubicBezTo>
                  <a:cubicBezTo>
                    <a:pt x="32" y="45"/>
                    <a:pt x="30" y="46"/>
                    <a:pt x="30" y="46"/>
                  </a:cubicBezTo>
                  <a:cubicBezTo>
                    <a:pt x="30" y="46"/>
                    <a:pt x="28" y="47"/>
                    <a:pt x="26" y="47"/>
                  </a:cubicBezTo>
                  <a:cubicBezTo>
                    <a:pt x="26" y="47"/>
                    <a:pt x="26" y="48"/>
                    <a:pt x="26" y="48"/>
                  </a:cubicBezTo>
                  <a:cubicBezTo>
                    <a:pt x="26" y="49"/>
                    <a:pt x="26" y="49"/>
                    <a:pt x="2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2" y="49"/>
                    <a:pt x="42" y="49"/>
                    <a:pt x="42" y="48"/>
                  </a:cubicBezTo>
                  <a:cubicBezTo>
                    <a:pt x="42" y="48"/>
                    <a:pt x="42" y="47"/>
                    <a:pt x="42" y="47"/>
                  </a:cubicBezTo>
                  <a:cubicBezTo>
                    <a:pt x="40" y="47"/>
                    <a:pt x="38" y="46"/>
                    <a:pt x="38" y="46"/>
                  </a:cubicBezTo>
                  <a:cubicBezTo>
                    <a:pt x="37" y="46"/>
                    <a:pt x="36" y="45"/>
                    <a:pt x="36" y="42"/>
                  </a:cubicBezTo>
                  <a:cubicBezTo>
                    <a:pt x="36" y="41"/>
                    <a:pt x="37" y="40"/>
                    <a:pt x="37" y="39"/>
                  </a:cubicBezTo>
                  <a:cubicBezTo>
                    <a:pt x="37" y="39"/>
                    <a:pt x="38" y="39"/>
                    <a:pt x="38" y="39"/>
                  </a:cubicBezTo>
                  <a:cubicBezTo>
                    <a:pt x="40" y="38"/>
                    <a:pt x="41" y="37"/>
                    <a:pt x="42" y="36"/>
                  </a:cubicBezTo>
                  <a:cubicBezTo>
                    <a:pt x="43" y="37"/>
                    <a:pt x="44" y="37"/>
                    <a:pt x="44" y="37"/>
                  </a:cubicBezTo>
                  <a:cubicBezTo>
                    <a:pt x="45" y="37"/>
                    <a:pt x="45" y="37"/>
                    <a:pt x="46" y="37"/>
                  </a:cubicBezTo>
                  <a:cubicBezTo>
                    <a:pt x="48" y="35"/>
                    <a:pt x="51" y="33"/>
                    <a:pt x="51" y="30"/>
                  </a:cubicBezTo>
                  <a:lnTo>
                    <a:pt x="51" y="23"/>
                  </a:lnTo>
                  <a:close/>
                  <a:moveTo>
                    <a:pt x="23" y="34"/>
                  </a:moveTo>
                  <a:cubicBezTo>
                    <a:pt x="19" y="31"/>
                    <a:pt x="19" y="30"/>
                    <a:pt x="19" y="30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3"/>
                    <a:pt x="24" y="33"/>
                  </a:cubicBezTo>
                  <a:cubicBezTo>
                    <a:pt x="24" y="34"/>
                    <a:pt x="24" y="34"/>
                    <a:pt x="23" y="34"/>
                  </a:cubicBezTo>
                  <a:close/>
                  <a:moveTo>
                    <a:pt x="48" y="30"/>
                  </a:moveTo>
                  <a:cubicBezTo>
                    <a:pt x="48" y="30"/>
                    <a:pt x="48" y="31"/>
                    <a:pt x="44" y="34"/>
                  </a:cubicBezTo>
                  <a:cubicBezTo>
                    <a:pt x="44" y="34"/>
                    <a:pt x="44" y="34"/>
                    <a:pt x="44" y="33"/>
                  </a:cubicBezTo>
                  <a:cubicBezTo>
                    <a:pt x="44" y="33"/>
                    <a:pt x="44" y="32"/>
                    <a:pt x="44" y="31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8" y="24"/>
                    <a:pt x="48" y="24"/>
                    <a:pt x="48" y="24"/>
                  </a:cubicBezTo>
                  <a:lnTo>
                    <a:pt x="48" y="30"/>
                  </a:lnTo>
                  <a:close/>
                  <a:moveTo>
                    <a:pt x="63" y="26"/>
                  </a:moveTo>
                  <a:cubicBezTo>
                    <a:pt x="62" y="25"/>
                    <a:pt x="61" y="24"/>
                    <a:pt x="61" y="24"/>
                  </a:cubicBezTo>
                  <a:cubicBezTo>
                    <a:pt x="61" y="23"/>
                    <a:pt x="61" y="21"/>
                    <a:pt x="61" y="20"/>
                  </a:cubicBezTo>
                  <a:cubicBezTo>
                    <a:pt x="62" y="17"/>
                    <a:pt x="62" y="15"/>
                    <a:pt x="61" y="13"/>
                  </a:cubicBezTo>
                  <a:cubicBezTo>
                    <a:pt x="59" y="11"/>
                    <a:pt x="57" y="10"/>
                    <a:pt x="54" y="10"/>
                  </a:cubicBezTo>
                  <a:cubicBezTo>
                    <a:pt x="53" y="10"/>
                    <a:pt x="51" y="10"/>
                    <a:pt x="51" y="9"/>
                  </a:cubicBezTo>
                  <a:cubicBezTo>
                    <a:pt x="50" y="9"/>
                    <a:pt x="49" y="7"/>
                    <a:pt x="49" y="6"/>
                  </a:cubicBezTo>
                  <a:cubicBezTo>
                    <a:pt x="48" y="4"/>
                    <a:pt x="47" y="1"/>
                    <a:pt x="44" y="1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41" y="0"/>
                    <a:pt x="39" y="1"/>
                    <a:pt x="37" y="2"/>
                  </a:cubicBezTo>
                  <a:cubicBezTo>
                    <a:pt x="36" y="3"/>
                    <a:pt x="35" y="4"/>
                    <a:pt x="34" y="4"/>
                  </a:cubicBezTo>
                  <a:cubicBezTo>
                    <a:pt x="33" y="4"/>
                    <a:pt x="32" y="3"/>
                    <a:pt x="30" y="2"/>
                  </a:cubicBezTo>
                  <a:cubicBezTo>
                    <a:pt x="29" y="1"/>
                    <a:pt x="27" y="0"/>
                    <a:pt x="25" y="0"/>
                  </a:cubicBezTo>
                  <a:cubicBezTo>
                    <a:pt x="25" y="0"/>
                    <a:pt x="24" y="0"/>
                    <a:pt x="24" y="1"/>
                  </a:cubicBezTo>
                  <a:cubicBezTo>
                    <a:pt x="21" y="1"/>
                    <a:pt x="20" y="4"/>
                    <a:pt x="19" y="6"/>
                  </a:cubicBezTo>
                  <a:cubicBezTo>
                    <a:pt x="18" y="7"/>
                    <a:pt x="18" y="9"/>
                    <a:pt x="17" y="9"/>
                  </a:cubicBezTo>
                  <a:cubicBezTo>
                    <a:pt x="16" y="10"/>
                    <a:pt x="15" y="10"/>
                    <a:pt x="13" y="10"/>
                  </a:cubicBezTo>
                  <a:cubicBezTo>
                    <a:pt x="11" y="10"/>
                    <a:pt x="8" y="11"/>
                    <a:pt x="7" y="13"/>
                  </a:cubicBezTo>
                  <a:cubicBezTo>
                    <a:pt x="5" y="15"/>
                    <a:pt x="6" y="17"/>
                    <a:pt x="6" y="20"/>
                  </a:cubicBezTo>
                  <a:cubicBezTo>
                    <a:pt x="7" y="21"/>
                    <a:pt x="7" y="23"/>
                    <a:pt x="7" y="24"/>
                  </a:cubicBezTo>
                  <a:cubicBezTo>
                    <a:pt x="7" y="24"/>
                    <a:pt x="5" y="25"/>
                    <a:pt x="4" y="26"/>
                  </a:cubicBezTo>
                  <a:cubicBezTo>
                    <a:pt x="3" y="28"/>
                    <a:pt x="0" y="30"/>
                    <a:pt x="0" y="32"/>
                  </a:cubicBezTo>
                  <a:cubicBezTo>
                    <a:pt x="0" y="35"/>
                    <a:pt x="3" y="37"/>
                    <a:pt x="4" y="38"/>
                  </a:cubicBezTo>
                  <a:cubicBezTo>
                    <a:pt x="5" y="39"/>
                    <a:pt x="7" y="40"/>
                    <a:pt x="7" y="41"/>
                  </a:cubicBezTo>
                  <a:cubicBezTo>
                    <a:pt x="7" y="42"/>
                    <a:pt x="7" y="44"/>
                    <a:pt x="6" y="45"/>
                  </a:cubicBezTo>
                  <a:cubicBezTo>
                    <a:pt x="6" y="47"/>
                    <a:pt x="5" y="50"/>
                    <a:pt x="7" y="52"/>
                  </a:cubicBezTo>
                  <a:cubicBezTo>
                    <a:pt x="8" y="54"/>
                    <a:pt x="11" y="54"/>
                    <a:pt x="13" y="55"/>
                  </a:cubicBezTo>
                  <a:cubicBezTo>
                    <a:pt x="15" y="55"/>
                    <a:pt x="16" y="55"/>
                    <a:pt x="17" y="55"/>
                  </a:cubicBezTo>
                  <a:cubicBezTo>
                    <a:pt x="18" y="56"/>
                    <a:pt x="18" y="57"/>
                    <a:pt x="19" y="59"/>
                  </a:cubicBezTo>
                  <a:cubicBezTo>
                    <a:pt x="20" y="61"/>
                    <a:pt x="21" y="63"/>
                    <a:pt x="24" y="64"/>
                  </a:cubicBezTo>
                  <a:cubicBezTo>
                    <a:pt x="24" y="64"/>
                    <a:pt x="25" y="64"/>
                    <a:pt x="25" y="64"/>
                  </a:cubicBezTo>
                  <a:cubicBezTo>
                    <a:pt x="27" y="64"/>
                    <a:pt x="29" y="63"/>
                    <a:pt x="30" y="62"/>
                  </a:cubicBezTo>
                  <a:cubicBezTo>
                    <a:pt x="32" y="62"/>
                    <a:pt x="33" y="61"/>
                    <a:pt x="34" y="61"/>
                  </a:cubicBezTo>
                  <a:cubicBezTo>
                    <a:pt x="35" y="61"/>
                    <a:pt x="36" y="62"/>
                    <a:pt x="37" y="62"/>
                  </a:cubicBezTo>
                  <a:cubicBezTo>
                    <a:pt x="39" y="63"/>
                    <a:pt x="41" y="64"/>
                    <a:pt x="43" y="64"/>
                  </a:cubicBezTo>
                  <a:cubicBezTo>
                    <a:pt x="43" y="64"/>
                    <a:pt x="44" y="64"/>
                    <a:pt x="44" y="64"/>
                  </a:cubicBezTo>
                  <a:cubicBezTo>
                    <a:pt x="47" y="63"/>
                    <a:pt x="48" y="61"/>
                    <a:pt x="49" y="59"/>
                  </a:cubicBezTo>
                  <a:cubicBezTo>
                    <a:pt x="49" y="57"/>
                    <a:pt x="50" y="56"/>
                    <a:pt x="51" y="55"/>
                  </a:cubicBezTo>
                  <a:cubicBezTo>
                    <a:pt x="51" y="55"/>
                    <a:pt x="53" y="55"/>
                    <a:pt x="54" y="55"/>
                  </a:cubicBezTo>
                  <a:cubicBezTo>
                    <a:pt x="57" y="54"/>
                    <a:pt x="59" y="54"/>
                    <a:pt x="61" y="52"/>
                  </a:cubicBezTo>
                  <a:cubicBezTo>
                    <a:pt x="62" y="50"/>
                    <a:pt x="62" y="47"/>
                    <a:pt x="61" y="45"/>
                  </a:cubicBezTo>
                  <a:cubicBezTo>
                    <a:pt x="61" y="44"/>
                    <a:pt x="61" y="42"/>
                    <a:pt x="61" y="41"/>
                  </a:cubicBezTo>
                  <a:cubicBezTo>
                    <a:pt x="61" y="40"/>
                    <a:pt x="62" y="39"/>
                    <a:pt x="63" y="38"/>
                  </a:cubicBezTo>
                  <a:cubicBezTo>
                    <a:pt x="65" y="37"/>
                    <a:pt x="67" y="35"/>
                    <a:pt x="67" y="32"/>
                  </a:cubicBezTo>
                  <a:cubicBezTo>
                    <a:pt x="67" y="30"/>
                    <a:pt x="65" y="28"/>
                    <a:pt x="63" y="26"/>
                  </a:cubicBezTo>
                  <a:close/>
                  <a:moveTo>
                    <a:pt x="54" y="13"/>
                  </a:moveTo>
                  <a:cubicBezTo>
                    <a:pt x="56" y="13"/>
                    <a:pt x="58" y="13"/>
                    <a:pt x="58" y="14"/>
                  </a:cubicBezTo>
                  <a:cubicBezTo>
                    <a:pt x="59" y="15"/>
                    <a:pt x="59" y="17"/>
                    <a:pt x="58" y="19"/>
                  </a:cubicBezTo>
                  <a:cubicBezTo>
                    <a:pt x="58" y="21"/>
                    <a:pt x="58" y="22"/>
                    <a:pt x="58" y="24"/>
                  </a:cubicBezTo>
                  <a:cubicBezTo>
                    <a:pt x="56" y="19"/>
                    <a:pt x="53" y="15"/>
                    <a:pt x="49" y="12"/>
                  </a:cubicBezTo>
                  <a:cubicBezTo>
                    <a:pt x="51" y="13"/>
                    <a:pt x="52" y="13"/>
                    <a:pt x="54" y="13"/>
                  </a:cubicBezTo>
                  <a:close/>
                  <a:moveTo>
                    <a:pt x="39" y="5"/>
                  </a:moveTo>
                  <a:cubicBezTo>
                    <a:pt x="41" y="4"/>
                    <a:pt x="42" y="3"/>
                    <a:pt x="43" y="3"/>
                  </a:cubicBezTo>
                  <a:cubicBezTo>
                    <a:pt x="44" y="4"/>
                    <a:pt x="45" y="6"/>
                    <a:pt x="46" y="7"/>
                  </a:cubicBezTo>
                  <a:cubicBezTo>
                    <a:pt x="47" y="9"/>
                    <a:pt x="47" y="10"/>
                    <a:pt x="48" y="11"/>
                  </a:cubicBezTo>
                  <a:cubicBezTo>
                    <a:pt x="44" y="8"/>
                    <a:pt x="40" y="7"/>
                    <a:pt x="35" y="7"/>
                  </a:cubicBezTo>
                  <a:cubicBezTo>
                    <a:pt x="36" y="6"/>
                    <a:pt x="38" y="6"/>
                    <a:pt x="39" y="5"/>
                  </a:cubicBezTo>
                  <a:close/>
                  <a:moveTo>
                    <a:pt x="22" y="7"/>
                  </a:moveTo>
                  <a:cubicBezTo>
                    <a:pt x="22" y="6"/>
                    <a:pt x="23" y="4"/>
                    <a:pt x="24" y="3"/>
                  </a:cubicBezTo>
                  <a:cubicBezTo>
                    <a:pt x="26" y="3"/>
                    <a:pt x="27" y="4"/>
                    <a:pt x="29" y="5"/>
                  </a:cubicBezTo>
                  <a:cubicBezTo>
                    <a:pt x="30" y="6"/>
                    <a:pt x="32" y="6"/>
                    <a:pt x="33" y="7"/>
                  </a:cubicBezTo>
                  <a:cubicBezTo>
                    <a:pt x="28" y="7"/>
                    <a:pt x="23" y="8"/>
                    <a:pt x="19" y="11"/>
                  </a:cubicBezTo>
                  <a:cubicBezTo>
                    <a:pt x="20" y="10"/>
                    <a:pt x="21" y="9"/>
                    <a:pt x="22" y="7"/>
                  </a:cubicBezTo>
                  <a:close/>
                  <a:moveTo>
                    <a:pt x="9" y="14"/>
                  </a:moveTo>
                  <a:cubicBezTo>
                    <a:pt x="10" y="13"/>
                    <a:pt x="12" y="13"/>
                    <a:pt x="14" y="13"/>
                  </a:cubicBezTo>
                  <a:cubicBezTo>
                    <a:pt x="15" y="13"/>
                    <a:pt x="17" y="13"/>
                    <a:pt x="18" y="12"/>
                  </a:cubicBezTo>
                  <a:cubicBezTo>
                    <a:pt x="14" y="15"/>
                    <a:pt x="11" y="19"/>
                    <a:pt x="10" y="24"/>
                  </a:cubicBezTo>
                  <a:cubicBezTo>
                    <a:pt x="10" y="22"/>
                    <a:pt x="10" y="21"/>
                    <a:pt x="9" y="19"/>
                  </a:cubicBezTo>
                  <a:cubicBezTo>
                    <a:pt x="9" y="17"/>
                    <a:pt x="9" y="15"/>
                    <a:pt x="9" y="14"/>
                  </a:cubicBezTo>
                  <a:close/>
                  <a:moveTo>
                    <a:pt x="6" y="36"/>
                  </a:moveTo>
                  <a:cubicBezTo>
                    <a:pt x="5" y="35"/>
                    <a:pt x="3" y="34"/>
                    <a:pt x="3" y="32"/>
                  </a:cubicBezTo>
                  <a:cubicBezTo>
                    <a:pt x="3" y="31"/>
                    <a:pt x="5" y="30"/>
                    <a:pt x="6" y="28"/>
                  </a:cubicBezTo>
                  <a:cubicBezTo>
                    <a:pt x="8" y="27"/>
                    <a:pt x="9" y="26"/>
                    <a:pt x="9" y="25"/>
                  </a:cubicBezTo>
                  <a:cubicBezTo>
                    <a:pt x="9" y="27"/>
                    <a:pt x="8" y="30"/>
                    <a:pt x="8" y="32"/>
                  </a:cubicBezTo>
                  <a:cubicBezTo>
                    <a:pt x="8" y="35"/>
                    <a:pt x="9" y="37"/>
                    <a:pt x="9" y="40"/>
                  </a:cubicBezTo>
                  <a:cubicBezTo>
                    <a:pt x="9" y="38"/>
                    <a:pt x="8" y="37"/>
                    <a:pt x="6" y="36"/>
                  </a:cubicBezTo>
                  <a:close/>
                  <a:moveTo>
                    <a:pt x="14" y="52"/>
                  </a:moveTo>
                  <a:cubicBezTo>
                    <a:pt x="12" y="51"/>
                    <a:pt x="10" y="51"/>
                    <a:pt x="9" y="50"/>
                  </a:cubicBezTo>
                  <a:cubicBezTo>
                    <a:pt x="9" y="49"/>
                    <a:pt x="9" y="47"/>
                    <a:pt x="9" y="46"/>
                  </a:cubicBezTo>
                  <a:cubicBezTo>
                    <a:pt x="10" y="44"/>
                    <a:pt x="10" y="42"/>
                    <a:pt x="10" y="41"/>
                  </a:cubicBezTo>
                  <a:cubicBezTo>
                    <a:pt x="11" y="46"/>
                    <a:pt x="14" y="50"/>
                    <a:pt x="18" y="53"/>
                  </a:cubicBezTo>
                  <a:cubicBezTo>
                    <a:pt x="17" y="52"/>
                    <a:pt x="15" y="52"/>
                    <a:pt x="14" y="52"/>
                  </a:cubicBezTo>
                  <a:close/>
                  <a:moveTo>
                    <a:pt x="29" y="60"/>
                  </a:moveTo>
                  <a:cubicBezTo>
                    <a:pt x="27" y="61"/>
                    <a:pt x="26" y="62"/>
                    <a:pt x="24" y="61"/>
                  </a:cubicBezTo>
                  <a:cubicBezTo>
                    <a:pt x="23" y="61"/>
                    <a:pt x="22" y="59"/>
                    <a:pt x="22" y="57"/>
                  </a:cubicBezTo>
                  <a:cubicBezTo>
                    <a:pt x="21" y="56"/>
                    <a:pt x="20" y="54"/>
                    <a:pt x="19" y="53"/>
                  </a:cubicBezTo>
                  <a:cubicBezTo>
                    <a:pt x="23" y="56"/>
                    <a:pt x="28" y="58"/>
                    <a:pt x="33" y="58"/>
                  </a:cubicBezTo>
                  <a:cubicBezTo>
                    <a:pt x="32" y="58"/>
                    <a:pt x="30" y="59"/>
                    <a:pt x="29" y="60"/>
                  </a:cubicBezTo>
                  <a:close/>
                  <a:moveTo>
                    <a:pt x="46" y="57"/>
                  </a:moveTo>
                  <a:cubicBezTo>
                    <a:pt x="45" y="59"/>
                    <a:pt x="44" y="61"/>
                    <a:pt x="43" y="61"/>
                  </a:cubicBezTo>
                  <a:cubicBezTo>
                    <a:pt x="42" y="62"/>
                    <a:pt x="41" y="61"/>
                    <a:pt x="39" y="60"/>
                  </a:cubicBezTo>
                  <a:cubicBezTo>
                    <a:pt x="37" y="59"/>
                    <a:pt x="36" y="58"/>
                    <a:pt x="35" y="58"/>
                  </a:cubicBezTo>
                  <a:cubicBezTo>
                    <a:pt x="40" y="58"/>
                    <a:pt x="44" y="56"/>
                    <a:pt x="48" y="53"/>
                  </a:cubicBezTo>
                  <a:cubicBezTo>
                    <a:pt x="47" y="54"/>
                    <a:pt x="47" y="56"/>
                    <a:pt x="46" y="57"/>
                  </a:cubicBezTo>
                  <a:close/>
                  <a:moveTo>
                    <a:pt x="34" y="56"/>
                  </a:moveTo>
                  <a:cubicBezTo>
                    <a:pt x="21" y="56"/>
                    <a:pt x="10" y="45"/>
                    <a:pt x="10" y="32"/>
                  </a:cubicBezTo>
                  <a:cubicBezTo>
                    <a:pt x="10" y="19"/>
                    <a:pt x="21" y="9"/>
                    <a:pt x="34" y="9"/>
                  </a:cubicBezTo>
                  <a:cubicBezTo>
                    <a:pt x="47" y="9"/>
                    <a:pt x="58" y="19"/>
                    <a:pt x="58" y="32"/>
                  </a:cubicBezTo>
                  <a:cubicBezTo>
                    <a:pt x="58" y="45"/>
                    <a:pt x="47" y="56"/>
                    <a:pt x="34" y="56"/>
                  </a:cubicBezTo>
                  <a:close/>
                  <a:moveTo>
                    <a:pt x="58" y="50"/>
                  </a:moveTo>
                  <a:cubicBezTo>
                    <a:pt x="58" y="51"/>
                    <a:pt x="56" y="51"/>
                    <a:pt x="54" y="52"/>
                  </a:cubicBezTo>
                  <a:cubicBezTo>
                    <a:pt x="52" y="52"/>
                    <a:pt x="51" y="52"/>
                    <a:pt x="49" y="53"/>
                  </a:cubicBezTo>
                  <a:cubicBezTo>
                    <a:pt x="53" y="50"/>
                    <a:pt x="56" y="46"/>
                    <a:pt x="58" y="41"/>
                  </a:cubicBezTo>
                  <a:cubicBezTo>
                    <a:pt x="58" y="42"/>
                    <a:pt x="58" y="44"/>
                    <a:pt x="58" y="46"/>
                  </a:cubicBezTo>
                  <a:cubicBezTo>
                    <a:pt x="59" y="47"/>
                    <a:pt x="59" y="49"/>
                    <a:pt x="58" y="50"/>
                  </a:cubicBezTo>
                  <a:close/>
                  <a:moveTo>
                    <a:pt x="61" y="36"/>
                  </a:moveTo>
                  <a:cubicBezTo>
                    <a:pt x="60" y="37"/>
                    <a:pt x="59" y="38"/>
                    <a:pt x="58" y="40"/>
                  </a:cubicBezTo>
                  <a:cubicBezTo>
                    <a:pt x="59" y="37"/>
                    <a:pt x="60" y="35"/>
                    <a:pt x="60" y="32"/>
                  </a:cubicBezTo>
                  <a:cubicBezTo>
                    <a:pt x="60" y="30"/>
                    <a:pt x="59" y="27"/>
                    <a:pt x="58" y="25"/>
                  </a:cubicBezTo>
                  <a:cubicBezTo>
                    <a:pt x="59" y="26"/>
                    <a:pt x="60" y="27"/>
                    <a:pt x="61" y="28"/>
                  </a:cubicBezTo>
                  <a:cubicBezTo>
                    <a:pt x="63" y="30"/>
                    <a:pt x="64" y="31"/>
                    <a:pt x="64" y="32"/>
                  </a:cubicBezTo>
                  <a:cubicBezTo>
                    <a:pt x="64" y="34"/>
                    <a:pt x="63" y="35"/>
                    <a:pt x="6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7" name="Freeform 38"/>
            <p:cNvSpPr>
              <a:spLocks noEditPoints="1"/>
            </p:cNvSpPr>
            <p:nvPr/>
          </p:nvSpPr>
          <p:spPr bwMode="auto">
            <a:xfrm>
              <a:off x="8610410" y="2708898"/>
              <a:ext cx="301764" cy="268451"/>
            </a:xfrm>
            <a:custGeom>
              <a:avLst/>
              <a:gdLst>
                <a:gd name="T0" fmla="*/ 63 w 65"/>
                <a:gd name="T1" fmla="*/ 24 h 58"/>
                <a:gd name="T2" fmla="*/ 49 w 65"/>
                <a:gd name="T3" fmla="*/ 22 h 58"/>
                <a:gd name="T4" fmla="*/ 42 w 65"/>
                <a:gd name="T5" fmla="*/ 16 h 58"/>
                <a:gd name="T6" fmla="*/ 32 w 65"/>
                <a:gd name="T7" fmla="*/ 6 h 58"/>
                <a:gd name="T8" fmla="*/ 24 w 65"/>
                <a:gd name="T9" fmla="*/ 0 h 58"/>
                <a:gd name="T10" fmla="*/ 24 w 65"/>
                <a:gd name="T11" fmla="*/ 23 h 58"/>
                <a:gd name="T12" fmla="*/ 21 w 65"/>
                <a:gd name="T13" fmla="*/ 22 h 58"/>
                <a:gd name="T14" fmla="*/ 3 w 65"/>
                <a:gd name="T15" fmla="*/ 28 h 58"/>
                <a:gd name="T16" fmla="*/ 0 w 65"/>
                <a:gd name="T17" fmla="*/ 34 h 58"/>
                <a:gd name="T18" fmla="*/ 2 w 65"/>
                <a:gd name="T19" fmla="*/ 41 h 58"/>
                <a:gd name="T20" fmla="*/ 5 w 65"/>
                <a:gd name="T21" fmla="*/ 48 h 58"/>
                <a:gd name="T22" fmla="*/ 10 w 65"/>
                <a:gd name="T23" fmla="*/ 55 h 58"/>
                <a:gd name="T24" fmla="*/ 35 w 65"/>
                <a:gd name="T25" fmla="*/ 57 h 58"/>
                <a:gd name="T26" fmla="*/ 45 w 65"/>
                <a:gd name="T27" fmla="*/ 55 h 58"/>
                <a:gd name="T28" fmla="*/ 60 w 65"/>
                <a:gd name="T29" fmla="*/ 57 h 58"/>
                <a:gd name="T30" fmla="*/ 64 w 65"/>
                <a:gd name="T31" fmla="*/ 26 h 58"/>
                <a:gd name="T32" fmla="*/ 9 w 65"/>
                <a:gd name="T33" fmla="*/ 25 h 58"/>
                <a:gd name="T34" fmla="*/ 24 w 65"/>
                <a:gd name="T35" fmla="*/ 28 h 58"/>
                <a:gd name="T36" fmla="*/ 9 w 65"/>
                <a:gd name="T37" fmla="*/ 30 h 58"/>
                <a:gd name="T38" fmla="*/ 9 w 65"/>
                <a:gd name="T39" fmla="*/ 25 h 58"/>
                <a:gd name="T40" fmla="*/ 18 w 65"/>
                <a:gd name="T41" fmla="*/ 32 h 58"/>
                <a:gd name="T42" fmla="*/ 18 w 65"/>
                <a:gd name="T43" fmla="*/ 37 h 58"/>
                <a:gd name="T44" fmla="*/ 6 w 65"/>
                <a:gd name="T45" fmla="*/ 37 h 58"/>
                <a:gd name="T46" fmla="*/ 6 w 65"/>
                <a:gd name="T47" fmla="*/ 32 h 58"/>
                <a:gd name="T48" fmla="*/ 18 w 65"/>
                <a:gd name="T49" fmla="*/ 39 h 58"/>
                <a:gd name="T50" fmla="*/ 23 w 65"/>
                <a:gd name="T51" fmla="*/ 41 h 58"/>
                <a:gd name="T52" fmla="*/ 11 w 65"/>
                <a:gd name="T53" fmla="*/ 43 h 58"/>
                <a:gd name="T54" fmla="*/ 5 w 65"/>
                <a:gd name="T55" fmla="*/ 41 h 58"/>
                <a:gd name="T56" fmla="*/ 11 w 65"/>
                <a:gd name="T57" fmla="*/ 45 h 58"/>
                <a:gd name="T58" fmla="*/ 23 w 65"/>
                <a:gd name="T59" fmla="*/ 45 h 58"/>
                <a:gd name="T60" fmla="*/ 23 w 65"/>
                <a:gd name="T61" fmla="*/ 50 h 58"/>
                <a:gd name="T62" fmla="*/ 8 w 65"/>
                <a:gd name="T63" fmla="*/ 48 h 58"/>
                <a:gd name="T64" fmla="*/ 23 w 65"/>
                <a:gd name="T65" fmla="*/ 52 h 58"/>
                <a:gd name="T66" fmla="*/ 24 w 65"/>
                <a:gd name="T67" fmla="*/ 44 h 58"/>
                <a:gd name="T68" fmla="*/ 22 w 65"/>
                <a:gd name="T69" fmla="*/ 37 h 58"/>
                <a:gd name="T70" fmla="*/ 21 w 65"/>
                <a:gd name="T71" fmla="*/ 32 h 58"/>
                <a:gd name="T72" fmla="*/ 26 w 65"/>
                <a:gd name="T73" fmla="*/ 26 h 58"/>
                <a:gd name="T74" fmla="*/ 28 w 65"/>
                <a:gd name="T75" fmla="*/ 31 h 58"/>
                <a:gd name="T76" fmla="*/ 39 w 65"/>
                <a:gd name="T77" fmla="*/ 40 h 58"/>
                <a:gd name="T78" fmla="*/ 30 w 65"/>
                <a:gd name="T79" fmla="*/ 31 h 58"/>
                <a:gd name="T80" fmla="*/ 29 w 65"/>
                <a:gd name="T81" fmla="*/ 24 h 58"/>
                <a:gd name="T82" fmla="*/ 29 w 65"/>
                <a:gd name="T83" fmla="*/ 24 h 58"/>
                <a:gd name="T84" fmla="*/ 22 w 65"/>
                <a:gd name="T85" fmla="*/ 8 h 58"/>
                <a:gd name="T86" fmla="*/ 28 w 65"/>
                <a:gd name="T87" fmla="*/ 4 h 58"/>
                <a:gd name="T88" fmla="*/ 32 w 65"/>
                <a:gd name="T89" fmla="*/ 14 h 58"/>
                <a:gd name="T90" fmla="*/ 43 w 65"/>
                <a:gd name="T91" fmla="*/ 20 h 58"/>
                <a:gd name="T92" fmla="*/ 46 w 65"/>
                <a:gd name="T93" fmla="*/ 50 h 58"/>
                <a:gd name="T94" fmla="*/ 12 w 65"/>
                <a:gd name="T95" fmla="*/ 52 h 58"/>
                <a:gd name="T96" fmla="*/ 23 w 65"/>
                <a:gd name="T97" fmla="*/ 52 h 58"/>
                <a:gd name="T98" fmla="*/ 61 w 65"/>
                <a:gd name="T99" fmla="*/ 27 h 58"/>
                <a:gd name="T100" fmla="*/ 48 w 65"/>
                <a:gd name="T101" fmla="*/ 5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" h="58">
                  <a:moveTo>
                    <a:pt x="64" y="24"/>
                  </a:moveTo>
                  <a:cubicBezTo>
                    <a:pt x="64" y="24"/>
                    <a:pt x="63" y="24"/>
                    <a:pt x="63" y="24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7" y="20"/>
                    <a:pt x="46" y="18"/>
                    <a:pt x="45" y="18"/>
                  </a:cubicBezTo>
                  <a:cubicBezTo>
                    <a:pt x="44" y="17"/>
                    <a:pt x="43" y="17"/>
                    <a:pt x="42" y="16"/>
                  </a:cubicBezTo>
                  <a:cubicBezTo>
                    <a:pt x="39" y="15"/>
                    <a:pt x="37" y="14"/>
                    <a:pt x="35" y="12"/>
                  </a:cubicBezTo>
                  <a:cubicBezTo>
                    <a:pt x="33" y="10"/>
                    <a:pt x="32" y="8"/>
                    <a:pt x="32" y="6"/>
                  </a:cubicBezTo>
                  <a:cubicBezTo>
                    <a:pt x="31" y="4"/>
                    <a:pt x="31" y="2"/>
                    <a:pt x="30" y="1"/>
                  </a:cubicBezTo>
                  <a:cubicBezTo>
                    <a:pt x="28" y="0"/>
                    <a:pt x="26" y="0"/>
                    <a:pt x="24" y="0"/>
                  </a:cubicBezTo>
                  <a:cubicBezTo>
                    <a:pt x="22" y="1"/>
                    <a:pt x="20" y="4"/>
                    <a:pt x="20" y="7"/>
                  </a:cubicBezTo>
                  <a:cubicBezTo>
                    <a:pt x="19" y="14"/>
                    <a:pt x="22" y="19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2"/>
                    <a:pt x="22" y="22"/>
                    <a:pt x="21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6" y="22"/>
                    <a:pt x="3" y="25"/>
                    <a:pt x="3" y="28"/>
                  </a:cubicBezTo>
                  <a:cubicBezTo>
                    <a:pt x="3" y="28"/>
                    <a:pt x="3" y="29"/>
                    <a:pt x="4" y="29"/>
                  </a:cubicBezTo>
                  <a:cubicBezTo>
                    <a:pt x="1" y="30"/>
                    <a:pt x="0" y="32"/>
                    <a:pt x="0" y="34"/>
                  </a:cubicBezTo>
                  <a:cubicBezTo>
                    <a:pt x="0" y="36"/>
                    <a:pt x="1" y="38"/>
                    <a:pt x="2" y="39"/>
                  </a:cubicBezTo>
                  <a:cubicBezTo>
                    <a:pt x="2" y="40"/>
                    <a:pt x="2" y="40"/>
                    <a:pt x="2" y="41"/>
                  </a:cubicBezTo>
                  <a:cubicBezTo>
                    <a:pt x="2" y="43"/>
                    <a:pt x="3" y="45"/>
                    <a:pt x="5" y="46"/>
                  </a:cubicBezTo>
                  <a:cubicBezTo>
                    <a:pt x="5" y="46"/>
                    <a:pt x="5" y="47"/>
                    <a:pt x="5" y="48"/>
                  </a:cubicBezTo>
                  <a:cubicBezTo>
                    <a:pt x="5" y="50"/>
                    <a:pt x="6" y="52"/>
                    <a:pt x="8" y="53"/>
                  </a:cubicBezTo>
                  <a:cubicBezTo>
                    <a:pt x="9" y="53"/>
                    <a:pt x="9" y="54"/>
                    <a:pt x="10" y="55"/>
                  </a:cubicBezTo>
                  <a:cubicBezTo>
                    <a:pt x="13" y="57"/>
                    <a:pt x="24" y="58"/>
                    <a:pt x="30" y="58"/>
                  </a:cubicBezTo>
                  <a:cubicBezTo>
                    <a:pt x="32" y="58"/>
                    <a:pt x="34" y="58"/>
                    <a:pt x="35" y="57"/>
                  </a:cubicBezTo>
                  <a:cubicBezTo>
                    <a:pt x="38" y="57"/>
                    <a:pt x="41" y="56"/>
                    <a:pt x="45" y="54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6"/>
                    <a:pt x="46" y="56"/>
                    <a:pt x="46" y="56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7"/>
                    <a:pt x="62" y="56"/>
                    <a:pt x="62" y="5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5" y="25"/>
                    <a:pt x="64" y="25"/>
                    <a:pt x="64" y="24"/>
                  </a:cubicBezTo>
                  <a:close/>
                  <a:moveTo>
                    <a:pt x="9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3" y="25"/>
                    <a:pt x="24" y="26"/>
                    <a:pt x="24" y="28"/>
                  </a:cubicBezTo>
                  <a:cubicBezTo>
                    <a:pt x="24" y="29"/>
                    <a:pt x="23" y="30"/>
                    <a:pt x="21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6" y="29"/>
                    <a:pt x="6" y="28"/>
                  </a:cubicBezTo>
                  <a:cubicBezTo>
                    <a:pt x="6" y="26"/>
                    <a:pt x="8" y="25"/>
                    <a:pt x="9" y="25"/>
                  </a:cubicBezTo>
                  <a:close/>
                  <a:moveTo>
                    <a:pt x="6" y="32"/>
                  </a:moveTo>
                  <a:cubicBezTo>
                    <a:pt x="18" y="32"/>
                    <a:pt x="18" y="32"/>
                    <a:pt x="18" y="32"/>
                  </a:cubicBezTo>
                  <a:cubicBezTo>
                    <a:pt x="19" y="32"/>
                    <a:pt x="21" y="33"/>
                    <a:pt x="21" y="34"/>
                  </a:cubicBezTo>
                  <a:cubicBezTo>
                    <a:pt x="21" y="36"/>
                    <a:pt x="19" y="37"/>
                    <a:pt x="1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4" y="37"/>
                    <a:pt x="3" y="36"/>
                    <a:pt x="3" y="34"/>
                  </a:cubicBezTo>
                  <a:cubicBezTo>
                    <a:pt x="3" y="33"/>
                    <a:pt x="4" y="32"/>
                    <a:pt x="6" y="32"/>
                  </a:cubicBezTo>
                  <a:close/>
                  <a:moveTo>
                    <a:pt x="8" y="39"/>
                  </a:moveTo>
                  <a:cubicBezTo>
                    <a:pt x="18" y="39"/>
                    <a:pt x="18" y="39"/>
                    <a:pt x="18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2" y="39"/>
                    <a:pt x="23" y="40"/>
                    <a:pt x="23" y="41"/>
                  </a:cubicBezTo>
                  <a:cubicBezTo>
                    <a:pt x="23" y="42"/>
                    <a:pt x="22" y="43"/>
                    <a:pt x="2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6" y="43"/>
                    <a:pt x="5" y="42"/>
                    <a:pt x="5" y="41"/>
                  </a:cubicBezTo>
                  <a:cubicBezTo>
                    <a:pt x="5" y="40"/>
                    <a:pt x="6" y="39"/>
                    <a:pt x="8" y="39"/>
                  </a:cubicBezTo>
                  <a:close/>
                  <a:moveTo>
                    <a:pt x="11" y="45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5" y="45"/>
                    <a:pt x="26" y="47"/>
                    <a:pt x="26" y="48"/>
                  </a:cubicBezTo>
                  <a:cubicBezTo>
                    <a:pt x="26" y="49"/>
                    <a:pt x="25" y="50"/>
                    <a:pt x="23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50"/>
                    <a:pt x="8" y="49"/>
                    <a:pt x="8" y="48"/>
                  </a:cubicBezTo>
                  <a:cubicBezTo>
                    <a:pt x="8" y="47"/>
                    <a:pt x="9" y="45"/>
                    <a:pt x="11" y="45"/>
                  </a:cubicBezTo>
                  <a:close/>
                  <a:moveTo>
                    <a:pt x="23" y="52"/>
                  </a:moveTo>
                  <a:cubicBezTo>
                    <a:pt x="26" y="52"/>
                    <a:pt x="28" y="50"/>
                    <a:pt x="28" y="48"/>
                  </a:cubicBezTo>
                  <a:cubicBezTo>
                    <a:pt x="28" y="46"/>
                    <a:pt x="26" y="44"/>
                    <a:pt x="24" y="44"/>
                  </a:cubicBezTo>
                  <a:cubicBezTo>
                    <a:pt x="25" y="43"/>
                    <a:pt x="25" y="42"/>
                    <a:pt x="25" y="41"/>
                  </a:cubicBezTo>
                  <a:cubicBezTo>
                    <a:pt x="25" y="39"/>
                    <a:pt x="24" y="38"/>
                    <a:pt x="22" y="37"/>
                  </a:cubicBezTo>
                  <a:cubicBezTo>
                    <a:pt x="22" y="36"/>
                    <a:pt x="23" y="35"/>
                    <a:pt x="23" y="34"/>
                  </a:cubicBezTo>
                  <a:cubicBezTo>
                    <a:pt x="23" y="33"/>
                    <a:pt x="22" y="33"/>
                    <a:pt x="21" y="32"/>
                  </a:cubicBezTo>
                  <a:cubicBezTo>
                    <a:pt x="24" y="32"/>
                    <a:pt x="26" y="30"/>
                    <a:pt x="26" y="28"/>
                  </a:cubicBezTo>
                  <a:cubicBezTo>
                    <a:pt x="26" y="27"/>
                    <a:pt x="26" y="26"/>
                    <a:pt x="26" y="26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8" y="27"/>
                    <a:pt x="28" y="29"/>
                    <a:pt x="28" y="31"/>
                  </a:cubicBezTo>
                  <a:cubicBezTo>
                    <a:pt x="29" y="38"/>
                    <a:pt x="37" y="41"/>
                    <a:pt x="37" y="41"/>
                  </a:cubicBezTo>
                  <a:cubicBezTo>
                    <a:pt x="38" y="41"/>
                    <a:pt x="38" y="41"/>
                    <a:pt x="39" y="40"/>
                  </a:cubicBezTo>
                  <a:cubicBezTo>
                    <a:pt x="39" y="40"/>
                    <a:pt x="38" y="39"/>
                    <a:pt x="38" y="39"/>
                  </a:cubicBezTo>
                  <a:cubicBezTo>
                    <a:pt x="38" y="39"/>
                    <a:pt x="31" y="37"/>
                    <a:pt x="30" y="31"/>
                  </a:cubicBezTo>
                  <a:cubicBezTo>
                    <a:pt x="30" y="28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3"/>
                  </a:cubicBezTo>
                  <a:cubicBezTo>
                    <a:pt x="29" y="23"/>
                    <a:pt x="21" y="16"/>
                    <a:pt x="22" y="8"/>
                  </a:cubicBezTo>
                  <a:cubicBezTo>
                    <a:pt x="23" y="5"/>
                    <a:pt x="24" y="4"/>
                    <a:pt x="25" y="3"/>
                  </a:cubicBezTo>
                  <a:cubicBezTo>
                    <a:pt x="26" y="3"/>
                    <a:pt x="27" y="3"/>
                    <a:pt x="28" y="4"/>
                  </a:cubicBezTo>
                  <a:cubicBezTo>
                    <a:pt x="28" y="4"/>
                    <a:pt x="29" y="5"/>
                    <a:pt x="29" y="7"/>
                  </a:cubicBezTo>
                  <a:cubicBezTo>
                    <a:pt x="30" y="9"/>
                    <a:pt x="31" y="11"/>
                    <a:pt x="32" y="14"/>
                  </a:cubicBezTo>
                  <a:cubicBezTo>
                    <a:pt x="35" y="17"/>
                    <a:pt x="38" y="18"/>
                    <a:pt x="40" y="19"/>
                  </a:cubicBezTo>
                  <a:cubicBezTo>
                    <a:pt x="41" y="19"/>
                    <a:pt x="42" y="20"/>
                    <a:pt x="43" y="20"/>
                  </a:cubicBezTo>
                  <a:cubicBezTo>
                    <a:pt x="44" y="21"/>
                    <a:pt x="47" y="25"/>
                    <a:pt x="48" y="26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3" y="52"/>
                    <a:pt x="39" y="54"/>
                    <a:pt x="34" y="54"/>
                  </a:cubicBezTo>
                  <a:cubicBezTo>
                    <a:pt x="27" y="55"/>
                    <a:pt x="14" y="54"/>
                    <a:pt x="12" y="52"/>
                  </a:cubicBezTo>
                  <a:cubicBezTo>
                    <a:pt x="12" y="52"/>
                    <a:pt x="12" y="52"/>
                    <a:pt x="12" y="52"/>
                  </a:cubicBezTo>
                  <a:lnTo>
                    <a:pt x="23" y="52"/>
                  </a:lnTo>
                  <a:close/>
                  <a:moveTo>
                    <a:pt x="50" y="26"/>
                  </a:moveTo>
                  <a:cubicBezTo>
                    <a:pt x="61" y="27"/>
                    <a:pt x="61" y="27"/>
                    <a:pt x="61" y="27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5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8" name="Freeform 64"/>
            <p:cNvSpPr>
              <a:spLocks noEditPoints="1"/>
            </p:cNvSpPr>
            <p:nvPr/>
          </p:nvSpPr>
          <p:spPr bwMode="auto">
            <a:xfrm>
              <a:off x="8014315" y="3728737"/>
              <a:ext cx="236963" cy="159712"/>
            </a:xfrm>
            <a:custGeom>
              <a:avLst/>
              <a:gdLst>
                <a:gd name="T0" fmla="*/ 58 w 58"/>
                <a:gd name="T1" fmla="*/ 18 h 38"/>
                <a:gd name="T2" fmla="*/ 31 w 58"/>
                <a:gd name="T3" fmla="*/ 0 h 38"/>
                <a:gd name="T4" fmla="*/ 1 w 58"/>
                <a:gd name="T5" fmla="*/ 18 h 38"/>
                <a:gd name="T6" fmla="*/ 0 w 58"/>
                <a:gd name="T7" fmla="*/ 20 h 38"/>
                <a:gd name="T8" fmla="*/ 31 w 58"/>
                <a:gd name="T9" fmla="*/ 38 h 38"/>
                <a:gd name="T10" fmla="*/ 58 w 58"/>
                <a:gd name="T11" fmla="*/ 20 h 38"/>
                <a:gd name="T12" fmla="*/ 58 w 58"/>
                <a:gd name="T13" fmla="*/ 18 h 38"/>
                <a:gd name="T14" fmla="*/ 18 w 58"/>
                <a:gd name="T15" fmla="*/ 19 h 38"/>
                <a:gd name="T16" fmla="*/ 16 w 58"/>
                <a:gd name="T17" fmla="*/ 19 h 38"/>
                <a:gd name="T18" fmla="*/ 28 w 58"/>
                <a:gd name="T19" fmla="*/ 34 h 38"/>
                <a:gd name="T20" fmla="*/ 4 w 58"/>
                <a:gd name="T21" fmla="*/ 19 h 38"/>
                <a:gd name="T22" fmla="*/ 27 w 58"/>
                <a:gd name="T23" fmla="*/ 4 h 38"/>
                <a:gd name="T24" fmla="*/ 19 w 58"/>
                <a:gd name="T25" fmla="*/ 9 h 38"/>
                <a:gd name="T26" fmla="*/ 21 w 58"/>
                <a:gd name="T27" fmla="*/ 10 h 38"/>
                <a:gd name="T28" fmla="*/ 31 w 58"/>
                <a:gd name="T29" fmla="*/ 5 h 38"/>
                <a:gd name="T30" fmla="*/ 45 w 58"/>
                <a:gd name="T31" fmla="*/ 19 h 38"/>
                <a:gd name="T32" fmla="*/ 31 w 58"/>
                <a:gd name="T33" fmla="*/ 33 h 38"/>
                <a:gd name="T34" fmla="*/ 18 w 58"/>
                <a:gd name="T35" fmla="*/ 19 h 38"/>
                <a:gd name="T36" fmla="*/ 36 w 58"/>
                <a:gd name="T37" fmla="*/ 34 h 38"/>
                <a:gd name="T38" fmla="*/ 47 w 58"/>
                <a:gd name="T39" fmla="*/ 19 h 38"/>
                <a:gd name="T40" fmla="*/ 38 w 58"/>
                <a:gd name="T41" fmla="*/ 4 h 38"/>
                <a:gd name="T42" fmla="*/ 55 w 58"/>
                <a:gd name="T43" fmla="*/ 19 h 38"/>
                <a:gd name="T44" fmla="*/ 36 w 58"/>
                <a:gd name="T45" fmla="*/ 34 h 38"/>
                <a:gd name="T46" fmla="*/ 40 w 58"/>
                <a:gd name="T47" fmla="*/ 19 h 38"/>
                <a:gd name="T48" fmla="*/ 31 w 58"/>
                <a:gd name="T49" fmla="*/ 28 h 38"/>
                <a:gd name="T50" fmla="*/ 23 w 58"/>
                <a:gd name="T51" fmla="*/ 19 h 38"/>
                <a:gd name="T52" fmla="*/ 31 w 58"/>
                <a:gd name="T53" fmla="*/ 19 h 38"/>
                <a:gd name="T54" fmla="*/ 24 w 58"/>
                <a:gd name="T55" fmla="*/ 14 h 38"/>
                <a:gd name="T56" fmla="*/ 31 w 58"/>
                <a:gd name="T57" fmla="*/ 10 h 38"/>
                <a:gd name="T58" fmla="*/ 40 w 58"/>
                <a:gd name="T5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8" h="38">
                  <a:moveTo>
                    <a:pt x="58" y="18"/>
                  </a:moveTo>
                  <a:cubicBezTo>
                    <a:pt x="57" y="18"/>
                    <a:pt x="47" y="0"/>
                    <a:pt x="31" y="0"/>
                  </a:cubicBezTo>
                  <a:cubicBezTo>
                    <a:pt x="15" y="0"/>
                    <a:pt x="1" y="17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1" y="21"/>
                    <a:pt x="13" y="38"/>
                    <a:pt x="31" y="38"/>
                  </a:cubicBezTo>
                  <a:cubicBezTo>
                    <a:pt x="49" y="38"/>
                    <a:pt x="57" y="20"/>
                    <a:pt x="58" y="20"/>
                  </a:cubicBezTo>
                  <a:cubicBezTo>
                    <a:pt x="58" y="19"/>
                    <a:pt x="58" y="19"/>
                    <a:pt x="58" y="18"/>
                  </a:cubicBezTo>
                  <a:close/>
                  <a:moveTo>
                    <a:pt x="18" y="19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6" y="27"/>
                    <a:pt x="21" y="33"/>
                    <a:pt x="28" y="34"/>
                  </a:cubicBezTo>
                  <a:cubicBezTo>
                    <a:pt x="16" y="33"/>
                    <a:pt x="6" y="22"/>
                    <a:pt x="4" y="19"/>
                  </a:cubicBezTo>
                  <a:cubicBezTo>
                    <a:pt x="6" y="16"/>
                    <a:pt x="16" y="6"/>
                    <a:pt x="27" y="4"/>
                  </a:cubicBezTo>
                  <a:cubicBezTo>
                    <a:pt x="24" y="5"/>
                    <a:pt x="21" y="7"/>
                    <a:pt x="19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3" y="7"/>
                    <a:pt x="27" y="5"/>
                    <a:pt x="31" y="5"/>
                  </a:cubicBezTo>
                  <a:cubicBezTo>
                    <a:pt x="39" y="5"/>
                    <a:pt x="45" y="11"/>
                    <a:pt x="45" y="19"/>
                  </a:cubicBezTo>
                  <a:cubicBezTo>
                    <a:pt x="45" y="27"/>
                    <a:pt x="39" y="33"/>
                    <a:pt x="31" y="33"/>
                  </a:cubicBezTo>
                  <a:cubicBezTo>
                    <a:pt x="24" y="33"/>
                    <a:pt x="18" y="27"/>
                    <a:pt x="18" y="19"/>
                  </a:cubicBezTo>
                  <a:close/>
                  <a:moveTo>
                    <a:pt x="36" y="34"/>
                  </a:moveTo>
                  <a:cubicBezTo>
                    <a:pt x="42" y="32"/>
                    <a:pt x="47" y="26"/>
                    <a:pt x="47" y="19"/>
                  </a:cubicBezTo>
                  <a:cubicBezTo>
                    <a:pt x="47" y="12"/>
                    <a:pt x="43" y="7"/>
                    <a:pt x="38" y="4"/>
                  </a:cubicBezTo>
                  <a:cubicBezTo>
                    <a:pt x="47" y="8"/>
                    <a:pt x="53" y="17"/>
                    <a:pt x="55" y="19"/>
                  </a:cubicBezTo>
                  <a:cubicBezTo>
                    <a:pt x="53" y="22"/>
                    <a:pt x="47" y="32"/>
                    <a:pt x="36" y="34"/>
                  </a:cubicBezTo>
                  <a:close/>
                  <a:moveTo>
                    <a:pt x="40" y="19"/>
                  </a:moveTo>
                  <a:cubicBezTo>
                    <a:pt x="40" y="24"/>
                    <a:pt x="36" y="28"/>
                    <a:pt x="31" y="28"/>
                  </a:cubicBezTo>
                  <a:cubicBezTo>
                    <a:pt x="27" y="28"/>
                    <a:pt x="23" y="24"/>
                    <a:pt x="23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6" y="12"/>
                    <a:pt x="29" y="10"/>
                    <a:pt x="31" y="10"/>
                  </a:cubicBezTo>
                  <a:cubicBezTo>
                    <a:pt x="36" y="10"/>
                    <a:pt x="40" y="14"/>
                    <a:pt x="40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" name="Group 10"/>
          <p:cNvGrpSpPr/>
          <p:nvPr/>
        </p:nvGrpSpPr>
        <p:grpSpPr>
          <a:xfrm>
            <a:off x="5178739" y="3478836"/>
            <a:ext cx="1966509" cy="3378977"/>
            <a:chOff x="3724275" y="1833563"/>
            <a:chExt cx="1316038" cy="2260600"/>
          </a:xfrm>
        </p:grpSpPr>
        <p:sp>
          <p:nvSpPr>
            <p:cNvPr id="90" name="Freeform 5"/>
            <p:cNvSpPr/>
            <p:nvPr/>
          </p:nvSpPr>
          <p:spPr bwMode="auto">
            <a:xfrm>
              <a:off x="4216400" y="2362201"/>
              <a:ext cx="330200" cy="381000"/>
            </a:xfrm>
            <a:custGeom>
              <a:avLst/>
              <a:gdLst>
                <a:gd name="T0" fmla="*/ 208 w 208"/>
                <a:gd name="T1" fmla="*/ 240 h 240"/>
                <a:gd name="T2" fmla="*/ 0 w 208"/>
                <a:gd name="T3" fmla="*/ 240 h 240"/>
                <a:gd name="T4" fmla="*/ 8 w 208"/>
                <a:gd name="T5" fmla="*/ 0 h 240"/>
                <a:gd name="T6" fmla="*/ 199 w 208"/>
                <a:gd name="T7" fmla="*/ 0 h 240"/>
                <a:gd name="T8" fmla="*/ 208 w 208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240">
                  <a:moveTo>
                    <a:pt x="208" y="240"/>
                  </a:moveTo>
                  <a:lnTo>
                    <a:pt x="0" y="240"/>
                  </a:lnTo>
                  <a:lnTo>
                    <a:pt x="8" y="0"/>
                  </a:lnTo>
                  <a:lnTo>
                    <a:pt x="199" y="0"/>
                  </a:lnTo>
                  <a:lnTo>
                    <a:pt x="208" y="240"/>
                  </a:lnTo>
                  <a:close/>
                </a:path>
              </a:pathLst>
            </a:custGeom>
            <a:solidFill>
              <a:srgbClr val="F1C9A5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sz="1355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1" name="Freeform 6"/>
            <p:cNvSpPr/>
            <p:nvPr/>
          </p:nvSpPr>
          <p:spPr bwMode="auto">
            <a:xfrm>
              <a:off x="4111625" y="1833563"/>
              <a:ext cx="538163" cy="676275"/>
            </a:xfrm>
            <a:custGeom>
              <a:avLst/>
              <a:gdLst>
                <a:gd name="T0" fmla="*/ 179 w 179"/>
                <a:gd name="T1" fmla="*/ 109 h 226"/>
                <a:gd name="T2" fmla="*/ 90 w 179"/>
                <a:gd name="T3" fmla="*/ 0 h 226"/>
                <a:gd name="T4" fmla="*/ 0 w 179"/>
                <a:gd name="T5" fmla="*/ 109 h 226"/>
                <a:gd name="T6" fmla="*/ 42 w 179"/>
                <a:gd name="T7" fmla="*/ 194 h 226"/>
                <a:gd name="T8" fmla="*/ 49 w 179"/>
                <a:gd name="T9" fmla="*/ 218 h 226"/>
                <a:gd name="T10" fmla="*/ 59 w 179"/>
                <a:gd name="T11" fmla="*/ 226 h 226"/>
                <a:gd name="T12" fmla="*/ 121 w 179"/>
                <a:gd name="T13" fmla="*/ 226 h 226"/>
                <a:gd name="T14" fmla="*/ 131 w 179"/>
                <a:gd name="T15" fmla="*/ 218 h 226"/>
                <a:gd name="T16" fmla="*/ 138 w 179"/>
                <a:gd name="T17" fmla="*/ 194 h 226"/>
                <a:gd name="T18" fmla="*/ 179 w 179"/>
                <a:gd name="T19" fmla="*/ 109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226">
                  <a:moveTo>
                    <a:pt x="179" y="109"/>
                  </a:moveTo>
                  <a:cubicBezTo>
                    <a:pt x="179" y="54"/>
                    <a:pt x="171" y="0"/>
                    <a:pt x="90" y="0"/>
                  </a:cubicBezTo>
                  <a:cubicBezTo>
                    <a:pt x="7" y="0"/>
                    <a:pt x="0" y="54"/>
                    <a:pt x="0" y="109"/>
                  </a:cubicBezTo>
                  <a:cubicBezTo>
                    <a:pt x="0" y="145"/>
                    <a:pt x="17" y="176"/>
                    <a:pt x="42" y="194"/>
                  </a:cubicBezTo>
                  <a:cubicBezTo>
                    <a:pt x="49" y="218"/>
                    <a:pt x="49" y="218"/>
                    <a:pt x="49" y="218"/>
                  </a:cubicBezTo>
                  <a:cubicBezTo>
                    <a:pt x="50" y="223"/>
                    <a:pt x="55" y="226"/>
                    <a:pt x="59" y="226"/>
                  </a:cubicBezTo>
                  <a:cubicBezTo>
                    <a:pt x="121" y="226"/>
                    <a:pt x="121" y="226"/>
                    <a:pt x="121" y="226"/>
                  </a:cubicBezTo>
                  <a:cubicBezTo>
                    <a:pt x="125" y="226"/>
                    <a:pt x="130" y="223"/>
                    <a:pt x="131" y="218"/>
                  </a:cubicBezTo>
                  <a:cubicBezTo>
                    <a:pt x="138" y="194"/>
                    <a:pt x="138" y="194"/>
                    <a:pt x="138" y="194"/>
                  </a:cubicBezTo>
                  <a:cubicBezTo>
                    <a:pt x="163" y="176"/>
                    <a:pt x="179" y="145"/>
                    <a:pt x="179" y="1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sz="1355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2" name="Freeform 7"/>
            <p:cNvSpPr/>
            <p:nvPr/>
          </p:nvSpPr>
          <p:spPr bwMode="auto">
            <a:xfrm>
              <a:off x="3724275" y="2557463"/>
              <a:ext cx="1316038" cy="1536700"/>
            </a:xfrm>
            <a:custGeom>
              <a:avLst/>
              <a:gdLst>
                <a:gd name="T0" fmla="*/ 405 w 438"/>
                <a:gd name="T1" fmla="*/ 60 h 514"/>
                <a:gd name="T2" fmla="*/ 287 w 438"/>
                <a:gd name="T3" fmla="*/ 28 h 514"/>
                <a:gd name="T4" fmla="*/ 282 w 438"/>
                <a:gd name="T5" fmla="*/ 8 h 514"/>
                <a:gd name="T6" fmla="*/ 219 w 438"/>
                <a:gd name="T7" fmla="*/ 0 h 514"/>
                <a:gd name="T8" fmla="*/ 156 w 438"/>
                <a:gd name="T9" fmla="*/ 8 h 514"/>
                <a:gd name="T10" fmla="*/ 152 w 438"/>
                <a:gd name="T11" fmla="*/ 28 h 514"/>
                <a:gd name="T12" fmla="*/ 33 w 438"/>
                <a:gd name="T13" fmla="*/ 60 h 514"/>
                <a:gd name="T14" fmla="*/ 0 w 438"/>
                <a:gd name="T15" fmla="*/ 93 h 514"/>
                <a:gd name="T16" fmla="*/ 7 w 438"/>
                <a:gd name="T17" fmla="*/ 258 h 514"/>
                <a:gd name="T18" fmla="*/ 65 w 438"/>
                <a:gd name="T19" fmla="*/ 344 h 514"/>
                <a:gd name="T20" fmla="*/ 35 w 438"/>
                <a:gd name="T21" fmla="*/ 514 h 514"/>
                <a:gd name="T22" fmla="*/ 402 w 438"/>
                <a:gd name="T23" fmla="*/ 514 h 514"/>
                <a:gd name="T24" fmla="*/ 371 w 438"/>
                <a:gd name="T25" fmla="*/ 344 h 514"/>
                <a:gd name="T26" fmla="*/ 431 w 438"/>
                <a:gd name="T27" fmla="*/ 258 h 514"/>
                <a:gd name="T28" fmla="*/ 438 w 438"/>
                <a:gd name="T29" fmla="*/ 93 h 514"/>
                <a:gd name="T30" fmla="*/ 405 w 438"/>
                <a:gd name="T31" fmla="*/ 6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8" h="514">
                  <a:moveTo>
                    <a:pt x="405" y="60"/>
                  </a:moveTo>
                  <a:cubicBezTo>
                    <a:pt x="287" y="28"/>
                    <a:pt x="287" y="28"/>
                    <a:pt x="287" y="28"/>
                  </a:cubicBezTo>
                  <a:cubicBezTo>
                    <a:pt x="282" y="8"/>
                    <a:pt x="282" y="8"/>
                    <a:pt x="282" y="8"/>
                  </a:cubicBezTo>
                  <a:cubicBezTo>
                    <a:pt x="282" y="8"/>
                    <a:pt x="235" y="0"/>
                    <a:pt x="219" y="0"/>
                  </a:cubicBezTo>
                  <a:cubicBezTo>
                    <a:pt x="203" y="0"/>
                    <a:pt x="156" y="8"/>
                    <a:pt x="156" y="8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15" y="66"/>
                    <a:pt x="0" y="75"/>
                    <a:pt x="0" y="93"/>
                  </a:cubicBezTo>
                  <a:cubicBezTo>
                    <a:pt x="0" y="93"/>
                    <a:pt x="3" y="213"/>
                    <a:pt x="7" y="258"/>
                  </a:cubicBezTo>
                  <a:cubicBezTo>
                    <a:pt x="9" y="285"/>
                    <a:pt x="15" y="341"/>
                    <a:pt x="65" y="344"/>
                  </a:cubicBezTo>
                  <a:cubicBezTo>
                    <a:pt x="35" y="514"/>
                    <a:pt x="35" y="514"/>
                    <a:pt x="35" y="514"/>
                  </a:cubicBezTo>
                  <a:cubicBezTo>
                    <a:pt x="402" y="514"/>
                    <a:pt x="402" y="514"/>
                    <a:pt x="402" y="514"/>
                  </a:cubicBezTo>
                  <a:cubicBezTo>
                    <a:pt x="371" y="344"/>
                    <a:pt x="371" y="344"/>
                    <a:pt x="371" y="344"/>
                  </a:cubicBezTo>
                  <a:cubicBezTo>
                    <a:pt x="424" y="344"/>
                    <a:pt x="428" y="285"/>
                    <a:pt x="431" y="258"/>
                  </a:cubicBezTo>
                  <a:cubicBezTo>
                    <a:pt x="436" y="213"/>
                    <a:pt x="438" y="93"/>
                    <a:pt x="438" y="93"/>
                  </a:cubicBezTo>
                  <a:cubicBezTo>
                    <a:pt x="438" y="75"/>
                    <a:pt x="425" y="67"/>
                    <a:pt x="405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07" tIns="45704" rIns="91407" bIns="45704" numCol="1" anchor="t" anchorCtr="0" compatLnSpc="1"/>
            <a:lstStyle/>
            <a:p>
              <a:pPr defTabSz="1218565">
                <a:defRPr/>
              </a:pPr>
              <a:endParaRPr lang="en-US" sz="1355" kern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93" name="TextBox 121"/>
          <p:cNvSpPr txBox="1"/>
          <p:nvPr/>
        </p:nvSpPr>
        <p:spPr>
          <a:xfrm>
            <a:off x="688784" y="1998701"/>
            <a:ext cx="1376462" cy="318898"/>
          </a:xfrm>
          <a:prstGeom prst="rect">
            <a:avLst/>
          </a:prstGeom>
          <a:noFill/>
        </p:spPr>
        <p:txBody>
          <a:bodyPr wrap="none" lIns="71975" tIns="35987" rIns="71975" bIns="35987" rtlCol="0" anchor="t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单击添加标题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94" name="Rectangle 122"/>
          <p:cNvSpPr/>
          <p:nvPr/>
        </p:nvSpPr>
        <p:spPr>
          <a:xfrm>
            <a:off x="631737" y="2240577"/>
            <a:ext cx="24724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标题数字等都可以通过点击和重新输入进行更改。，语言描述尽量简洁。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95" name="TextBox 123"/>
          <p:cNvSpPr txBox="1"/>
          <p:nvPr/>
        </p:nvSpPr>
        <p:spPr>
          <a:xfrm>
            <a:off x="677897" y="3347196"/>
            <a:ext cx="1376462" cy="318898"/>
          </a:xfrm>
          <a:prstGeom prst="rect">
            <a:avLst/>
          </a:prstGeom>
          <a:noFill/>
        </p:spPr>
        <p:txBody>
          <a:bodyPr wrap="none" lIns="71975" tIns="35987" rIns="71975" bIns="35987" rtlCol="0" anchor="t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单击添加标题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96" name="Rectangle 124"/>
          <p:cNvSpPr/>
          <p:nvPr/>
        </p:nvSpPr>
        <p:spPr>
          <a:xfrm>
            <a:off x="631737" y="3589070"/>
            <a:ext cx="24724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标题数字等都可以通过点击和重新输入进行更改。，语言描述尽量简洁。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97" name="TextBox 125"/>
          <p:cNvSpPr txBox="1"/>
          <p:nvPr/>
        </p:nvSpPr>
        <p:spPr>
          <a:xfrm>
            <a:off x="688782" y="4652905"/>
            <a:ext cx="1376462" cy="318898"/>
          </a:xfrm>
          <a:prstGeom prst="rect">
            <a:avLst/>
          </a:prstGeom>
          <a:noFill/>
        </p:spPr>
        <p:txBody>
          <a:bodyPr wrap="none" lIns="71975" tIns="35987" rIns="71975" bIns="35987" rtlCol="0" anchor="t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单击添加标题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98" name="Rectangle 126"/>
          <p:cNvSpPr/>
          <p:nvPr/>
        </p:nvSpPr>
        <p:spPr>
          <a:xfrm>
            <a:off x="631737" y="4894782"/>
            <a:ext cx="24724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标题数字等都可以通过点击和重新输入进行更改。，语言描述尽量简洁。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99" name="TextBox 128"/>
          <p:cNvSpPr txBox="1"/>
          <p:nvPr/>
        </p:nvSpPr>
        <p:spPr>
          <a:xfrm>
            <a:off x="9614530" y="2049499"/>
            <a:ext cx="1376462" cy="318898"/>
          </a:xfrm>
          <a:prstGeom prst="rect">
            <a:avLst/>
          </a:prstGeom>
          <a:noFill/>
        </p:spPr>
        <p:txBody>
          <a:bodyPr wrap="none" lIns="71975" tIns="35987" rIns="71975" bIns="35987" rtlCol="0" anchor="t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单击添加标题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00" name="Rectangle 129"/>
          <p:cNvSpPr/>
          <p:nvPr/>
        </p:nvSpPr>
        <p:spPr>
          <a:xfrm>
            <a:off x="9553974" y="2295043"/>
            <a:ext cx="24733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标题数字等都可以通过点击和重新输入进行更改。，语言描述尽量简洁。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01" name="TextBox 130"/>
          <p:cNvSpPr txBox="1"/>
          <p:nvPr/>
        </p:nvSpPr>
        <p:spPr>
          <a:xfrm>
            <a:off x="9614530" y="3397992"/>
            <a:ext cx="1376462" cy="318898"/>
          </a:xfrm>
          <a:prstGeom prst="rect">
            <a:avLst/>
          </a:prstGeom>
          <a:noFill/>
        </p:spPr>
        <p:txBody>
          <a:bodyPr wrap="none" lIns="71975" tIns="35987" rIns="71975" bIns="35987" rtlCol="0" anchor="t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单击添加标题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02" name="Rectangle 131"/>
          <p:cNvSpPr/>
          <p:nvPr/>
        </p:nvSpPr>
        <p:spPr>
          <a:xfrm>
            <a:off x="9553975" y="3643535"/>
            <a:ext cx="22827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标题数字等都可以通过点击和重新输入进行更改。，语言描述尽量简洁。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03" name="TextBox 132"/>
          <p:cNvSpPr txBox="1"/>
          <p:nvPr/>
        </p:nvSpPr>
        <p:spPr>
          <a:xfrm>
            <a:off x="9614530" y="4703704"/>
            <a:ext cx="1376462" cy="318898"/>
          </a:xfrm>
          <a:prstGeom prst="rect">
            <a:avLst/>
          </a:prstGeom>
          <a:noFill/>
        </p:spPr>
        <p:txBody>
          <a:bodyPr wrap="none" lIns="71975" tIns="35987" rIns="71975" bIns="35987" rtlCol="0" anchor="t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单击添加标题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04" name="Rectangle 133"/>
          <p:cNvSpPr/>
          <p:nvPr/>
        </p:nvSpPr>
        <p:spPr>
          <a:xfrm>
            <a:off x="9553975" y="4949247"/>
            <a:ext cx="22827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标题数字等都可以通过点击和重新输入进行更改。，语言描述尽量简洁。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25 Rectángulo"/>
          <p:cNvSpPr/>
          <p:nvPr/>
        </p:nvSpPr>
        <p:spPr bwMode="auto">
          <a:xfrm rot="18954276">
            <a:off x="9198671" y="1646073"/>
            <a:ext cx="2033755" cy="20336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1188085"/>
            <a:endParaRPr lang="es-SV" sz="935">
              <a:solidFill>
                <a:srgbClr val="000000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27" name="26 Grupo"/>
          <p:cNvGrpSpPr/>
          <p:nvPr/>
        </p:nvGrpSpPr>
        <p:grpSpPr>
          <a:xfrm>
            <a:off x="10415568" y="1389862"/>
            <a:ext cx="912733" cy="3438357"/>
            <a:chOff x="11247602" y="4729594"/>
            <a:chExt cx="1825687" cy="6877886"/>
          </a:xfrm>
        </p:grpSpPr>
        <p:sp>
          <p:nvSpPr>
            <p:cNvPr id="28" name="19 Rectángulo"/>
            <p:cNvSpPr>
              <a:spLocks noChangeAspect="1"/>
            </p:cNvSpPr>
            <p:nvPr/>
          </p:nvSpPr>
          <p:spPr bwMode="auto">
            <a:xfrm rot="10800000" flipH="1">
              <a:off x="11247602" y="4729594"/>
              <a:ext cx="1825687" cy="6877886"/>
            </a:xfrm>
            <a:custGeom>
              <a:avLst/>
              <a:gdLst/>
              <a:ahLst/>
              <a:cxnLst/>
              <a:rect l="l" t="t" r="r" b="b"/>
              <a:pathLst>
                <a:path w="1825687" h="6877886">
                  <a:moveTo>
                    <a:pt x="142971" y="6877845"/>
                  </a:moveTo>
                  <a:cubicBezTo>
                    <a:pt x="210090" y="6879026"/>
                    <a:pt x="296201" y="6855052"/>
                    <a:pt x="399893" y="6770503"/>
                  </a:cubicBezTo>
                  <a:cubicBezTo>
                    <a:pt x="607278" y="6601405"/>
                    <a:pt x="1565131" y="5656843"/>
                    <a:pt x="1568151" y="5532170"/>
                  </a:cubicBezTo>
                  <a:cubicBezTo>
                    <a:pt x="1570653" y="5428935"/>
                    <a:pt x="1568941" y="5086367"/>
                    <a:pt x="1568261" y="4801734"/>
                  </a:cubicBezTo>
                  <a:lnTo>
                    <a:pt x="1569466" y="4801734"/>
                  </a:lnTo>
                  <a:lnTo>
                    <a:pt x="1569466" y="1814977"/>
                  </a:lnTo>
                  <a:lnTo>
                    <a:pt x="1571212" y="1814977"/>
                  </a:lnTo>
                  <a:cubicBezTo>
                    <a:pt x="1572253" y="1625221"/>
                    <a:pt x="1570102" y="1257626"/>
                    <a:pt x="1570058" y="1009784"/>
                  </a:cubicBezTo>
                  <a:lnTo>
                    <a:pt x="1782647" y="1009784"/>
                  </a:lnTo>
                  <a:cubicBezTo>
                    <a:pt x="1795103" y="1009784"/>
                    <a:pt x="1806311" y="1003951"/>
                    <a:pt x="1813843" y="994409"/>
                  </a:cubicBezTo>
                  <a:lnTo>
                    <a:pt x="1814111" y="994409"/>
                  </a:lnTo>
                  <a:lnTo>
                    <a:pt x="1814999" y="993446"/>
                  </a:lnTo>
                  <a:lnTo>
                    <a:pt x="1825687" y="966162"/>
                  </a:lnTo>
                  <a:cubicBezTo>
                    <a:pt x="1825706" y="962870"/>
                    <a:pt x="1825324" y="959573"/>
                    <a:pt x="1824531" y="956352"/>
                  </a:cubicBezTo>
                  <a:cubicBezTo>
                    <a:pt x="1824495" y="954962"/>
                    <a:pt x="1824247" y="953618"/>
                    <a:pt x="1823817" y="952330"/>
                  </a:cubicBezTo>
                  <a:cubicBezTo>
                    <a:pt x="1823840" y="950821"/>
                    <a:pt x="1823377" y="949477"/>
                    <a:pt x="1822654" y="948246"/>
                  </a:cubicBezTo>
                  <a:cubicBezTo>
                    <a:pt x="1819731" y="938516"/>
                    <a:pt x="1813779" y="930307"/>
                    <a:pt x="1805640" y="925474"/>
                  </a:cubicBezTo>
                  <a:lnTo>
                    <a:pt x="969068" y="11980"/>
                  </a:lnTo>
                  <a:cubicBezTo>
                    <a:pt x="961764" y="4008"/>
                    <a:pt x="952186" y="13"/>
                    <a:pt x="942603" y="0"/>
                  </a:cubicBezTo>
                  <a:cubicBezTo>
                    <a:pt x="933020" y="-14"/>
                    <a:pt x="923432" y="3957"/>
                    <a:pt x="916112" y="11911"/>
                  </a:cubicBezTo>
                  <a:lnTo>
                    <a:pt x="72665" y="928434"/>
                  </a:lnTo>
                  <a:cubicBezTo>
                    <a:pt x="67024" y="932825"/>
                    <a:pt x="62836" y="939050"/>
                    <a:pt x="60274" y="946173"/>
                  </a:cubicBezTo>
                  <a:cubicBezTo>
                    <a:pt x="59733" y="947104"/>
                    <a:pt x="59374" y="948117"/>
                    <a:pt x="59392" y="949268"/>
                  </a:cubicBezTo>
                  <a:cubicBezTo>
                    <a:pt x="58184" y="952618"/>
                    <a:pt x="57527" y="956209"/>
                    <a:pt x="57474" y="959939"/>
                  </a:cubicBezTo>
                  <a:cubicBezTo>
                    <a:pt x="57063" y="960952"/>
                    <a:pt x="57044" y="961990"/>
                    <a:pt x="57188" y="963026"/>
                  </a:cubicBezTo>
                  <a:cubicBezTo>
                    <a:pt x="57174" y="963166"/>
                    <a:pt x="57162" y="963306"/>
                    <a:pt x="57149" y="963445"/>
                  </a:cubicBezTo>
                  <a:cubicBezTo>
                    <a:pt x="57149" y="989037"/>
                    <a:pt x="76194" y="1009784"/>
                    <a:pt x="99690" y="1009784"/>
                  </a:cubicBezTo>
                  <a:lnTo>
                    <a:pt x="312735" y="1009784"/>
                  </a:lnTo>
                  <a:cubicBezTo>
                    <a:pt x="312735" y="1009875"/>
                    <a:pt x="312735" y="1009965"/>
                    <a:pt x="312734" y="1010057"/>
                  </a:cubicBezTo>
                  <a:lnTo>
                    <a:pt x="324571" y="1010057"/>
                  </a:lnTo>
                  <a:lnTo>
                    <a:pt x="324571" y="1786399"/>
                  </a:lnTo>
                  <a:lnTo>
                    <a:pt x="322854" y="1786399"/>
                  </a:lnTo>
                  <a:lnTo>
                    <a:pt x="322854" y="4801734"/>
                  </a:lnTo>
                  <a:lnTo>
                    <a:pt x="322508" y="4801734"/>
                  </a:lnTo>
                  <a:lnTo>
                    <a:pt x="322508" y="6509734"/>
                  </a:lnTo>
                  <a:lnTo>
                    <a:pt x="98345" y="6736028"/>
                  </a:lnTo>
                  <a:lnTo>
                    <a:pt x="9548" y="6824825"/>
                  </a:lnTo>
                  <a:lnTo>
                    <a:pt x="9596" y="6824832"/>
                  </a:lnTo>
                  <a:lnTo>
                    <a:pt x="0" y="6834253"/>
                  </a:lnTo>
                  <a:cubicBezTo>
                    <a:pt x="27725" y="6850327"/>
                    <a:pt x="75853" y="6876664"/>
                    <a:pt x="142971" y="68778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69900" dist="304800" dir="6000000" sx="89000" sy="89000" algn="ctr" rotWithShape="0">
                <a:srgbClr val="000000">
                  <a:alpha val="60000"/>
                </a:srgbClr>
              </a:outerShdw>
            </a:effectLst>
          </p:spPr>
          <p:txBody>
            <a:bodyPr vert="horz" wrap="square" lIns="0" tIns="0" rIns="0" bIns="0" rtlCol="0" anchor="ctr">
              <a:scene3d>
                <a:camera prst="orthographicFront">
                  <a:rot lat="0" lon="0" rev="10799999"/>
                </a:camera>
                <a:lightRig rig="threePt" dir="t"/>
              </a:scene3d>
            </a:bodyPr>
            <a:lstStyle/>
            <a:p>
              <a:pPr algn="ctr" defTabSz="1188085"/>
              <a:endParaRPr lang="es-MX" sz="306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9" name="34 Rectángulo redondeado"/>
            <p:cNvSpPr/>
            <p:nvPr/>
          </p:nvSpPr>
          <p:spPr bwMode="auto">
            <a:xfrm rot="5400000">
              <a:off x="11266318" y="4794266"/>
              <a:ext cx="309361" cy="303855"/>
            </a:xfrm>
            <a:custGeom>
              <a:avLst/>
              <a:gdLst/>
              <a:ahLst/>
              <a:cxnLst/>
              <a:rect l="l" t="t" r="r" b="b"/>
              <a:pathLst>
                <a:path w="1699458" h="1682246">
                  <a:moveTo>
                    <a:pt x="1326352" y="0"/>
                  </a:moveTo>
                  <a:lnTo>
                    <a:pt x="1699458" y="0"/>
                  </a:lnTo>
                  <a:lnTo>
                    <a:pt x="17212" y="1682246"/>
                  </a:lnTo>
                  <a:cubicBezTo>
                    <a:pt x="5314" y="1616074"/>
                    <a:pt x="0" y="1548019"/>
                    <a:pt x="0" y="1478723"/>
                  </a:cubicBezTo>
                  <a:lnTo>
                    <a:pt x="0" y="1326353"/>
                  </a:lnTo>
                  <a:cubicBezTo>
                    <a:pt x="0" y="593828"/>
                    <a:pt x="593828" y="0"/>
                    <a:pt x="132635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lIns="0" tIns="0" rIns="0" bIns="0" rtlCol="0" anchor="ctr"/>
            <a:lstStyle/>
            <a:p>
              <a:pPr algn="ctr" defTabSz="1188085"/>
              <a:endParaRPr lang="es-SV" sz="935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21" name="20 Rectángulo"/>
          <p:cNvSpPr/>
          <p:nvPr/>
        </p:nvSpPr>
        <p:spPr bwMode="auto">
          <a:xfrm rot="18954276">
            <a:off x="7597643" y="1646073"/>
            <a:ext cx="2033755" cy="20336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1188085"/>
            <a:endParaRPr lang="es-SV" sz="935">
              <a:solidFill>
                <a:srgbClr val="000000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22" name="21 Grupo"/>
          <p:cNvGrpSpPr/>
          <p:nvPr/>
        </p:nvGrpSpPr>
        <p:grpSpPr>
          <a:xfrm>
            <a:off x="8815447" y="1389862"/>
            <a:ext cx="912733" cy="3438357"/>
            <a:chOff x="11247602" y="4729594"/>
            <a:chExt cx="1825687" cy="6877886"/>
          </a:xfrm>
        </p:grpSpPr>
        <p:sp>
          <p:nvSpPr>
            <p:cNvPr id="23" name="19 Rectángulo"/>
            <p:cNvSpPr>
              <a:spLocks noChangeAspect="1"/>
            </p:cNvSpPr>
            <p:nvPr/>
          </p:nvSpPr>
          <p:spPr bwMode="auto">
            <a:xfrm rot="10800000" flipH="1">
              <a:off x="11247602" y="4729594"/>
              <a:ext cx="1825687" cy="6877886"/>
            </a:xfrm>
            <a:custGeom>
              <a:avLst/>
              <a:gdLst/>
              <a:ahLst/>
              <a:cxnLst/>
              <a:rect l="l" t="t" r="r" b="b"/>
              <a:pathLst>
                <a:path w="1825687" h="6877886">
                  <a:moveTo>
                    <a:pt x="142971" y="6877845"/>
                  </a:moveTo>
                  <a:cubicBezTo>
                    <a:pt x="210090" y="6879026"/>
                    <a:pt x="296201" y="6855052"/>
                    <a:pt x="399893" y="6770503"/>
                  </a:cubicBezTo>
                  <a:cubicBezTo>
                    <a:pt x="607278" y="6601405"/>
                    <a:pt x="1565131" y="5656843"/>
                    <a:pt x="1568151" y="5532170"/>
                  </a:cubicBezTo>
                  <a:cubicBezTo>
                    <a:pt x="1570653" y="5428935"/>
                    <a:pt x="1568941" y="5086367"/>
                    <a:pt x="1568261" y="4801734"/>
                  </a:cubicBezTo>
                  <a:lnTo>
                    <a:pt x="1569466" y="4801734"/>
                  </a:lnTo>
                  <a:lnTo>
                    <a:pt x="1569466" y="1814977"/>
                  </a:lnTo>
                  <a:lnTo>
                    <a:pt x="1571212" y="1814977"/>
                  </a:lnTo>
                  <a:cubicBezTo>
                    <a:pt x="1572253" y="1625221"/>
                    <a:pt x="1570102" y="1257626"/>
                    <a:pt x="1570058" y="1009784"/>
                  </a:cubicBezTo>
                  <a:lnTo>
                    <a:pt x="1782647" y="1009784"/>
                  </a:lnTo>
                  <a:cubicBezTo>
                    <a:pt x="1795103" y="1009784"/>
                    <a:pt x="1806311" y="1003951"/>
                    <a:pt x="1813843" y="994409"/>
                  </a:cubicBezTo>
                  <a:lnTo>
                    <a:pt x="1814111" y="994409"/>
                  </a:lnTo>
                  <a:lnTo>
                    <a:pt x="1814999" y="993446"/>
                  </a:lnTo>
                  <a:lnTo>
                    <a:pt x="1825687" y="966162"/>
                  </a:lnTo>
                  <a:cubicBezTo>
                    <a:pt x="1825706" y="962870"/>
                    <a:pt x="1825324" y="959573"/>
                    <a:pt x="1824531" y="956352"/>
                  </a:cubicBezTo>
                  <a:cubicBezTo>
                    <a:pt x="1824495" y="954962"/>
                    <a:pt x="1824247" y="953618"/>
                    <a:pt x="1823817" y="952330"/>
                  </a:cubicBezTo>
                  <a:cubicBezTo>
                    <a:pt x="1823840" y="950821"/>
                    <a:pt x="1823377" y="949477"/>
                    <a:pt x="1822654" y="948246"/>
                  </a:cubicBezTo>
                  <a:cubicBezTo>
                    <a:pt x="1819731" y="938516"/>
                    <a:pt x="1813779" y="930307"/>
                    <a:pt x="1805640" y="925474"/>
                  </a:cubicBezTo>
                  <a:lnTo>
                    <a:pt x="969068" y="11980"/>
                  </a:lnTo>
                  <a:cubicBezTo>
                    <a:pt x="961764" y="4008"/>
                    <a:pt x="952186" y="13"/>
                    <a:pt x="942603" y="0"/>
                  </a:cubicBezTo>
                  <a:cubicBezTo>
                    <a:pt x="933020" y="-14"/>
                    <a:pt x="923432" y="3957"/>
                    <a:pt x="916112" y="11911"/>
                  </a:cubicBezTo>
                  <a:lnTo>
                    <a:pt x="72665" y="928434"/>
                  </a:lnTo>
                  <a:cubicBezTo>
                    <a:pt x="67024" y="932825"/>
                    <a:pt x="62836" y="939050"/>
                    <a:pt x="60274" y="946173"/>
                  </a:cubicBezTo>
                  <a:cubicBezTo>
                    <a:pt x="59733" y="947104"/>
                    <a:pt x="59374" y="948117"/>
                    <a:pt x="59392" y="949268"/>
                  </a:cubicBezTo>
                  <a:cubicBezTo>
                    <a:pt x="58184" y="952618"/>
                    <a:pt x="57527" y="956209"/>
                    <a:pt x="57474" y="959939"/>
                  </a:cubicBezTo>
                  <a:cubicBezTo>
                    <a:pt x="57063" y="960952"/>
                    <a:pt x="57044" y="961990"/>
                    <a:pt x="57188" y="963026"/>
                  </a:cubicBezTo>
                  <a:cubicBezTo>
                    <a:pt x="57174" y="963166"/>
                    <a:pt x="57162" y="963306"/>
                    <a:pt x="57149" y="963445"/>
                  </a:cubicBezTo>
                  <a:cubicBezTo>
                    <a:pt x="57149" y="989037"/>
                    <a:pt x="76194" y="1009784"/>
                    <a:pt x="99690" y="1009784"/>
                  </a:cubicBezTo>
                  <a:lnTo>
                    <a:pt x="312735" y="1009784"/>
                  </a:lnTo>
                  <a:cubicBezTo>
                    <a:pt x="312735" y="1009875"/>
                    <a:pt x="312735" y="1009965"/>
                    <a:pt x="312734" y="1010057"/>
                  </a:cubicBezTo>
                  <a:lnTo>
                    <a:pt x="324571" y="1010057"/>
                  </a:lnTo>
                  <a:lnTo>
                    <a:pt x="324571" y="1786399"/>
                  </a:lnTo>
                  <a:lnTo>
                    <a:pt x="322854" y="1786399"/>
                  </a:lnTo>
                  <a:lnTo>
                    <a:pt x="322854" y="4801734"/>
                  </a:lnTo>
                  <a:lnTo>
                    <a:pt x="322508" y="4801734"/>
                  </a:lnTo>
                  <a:lnTo>
                    <a:pt x="322508" y="6509734"/>
                  </a:lnTo>
                  <a:lnTo>
                    <a:pt x="98345" y="6736028"/>
                  </a:lnTo>
                  <a:lnTo>
                    <a:pt x="9548" y="6824825"/>
                  </a:lnTo>
                  <a:lnTo>
                    <a:pt x="9596" y="6824832"/>
                  </a:lnTo>
                  <a:lnTo>
                    <a:pt x="0" y="6834253"/>
                  </a:lnTo>
                  <a:cubicBezTo>
                    <a:pt x="27725" y="6850327"/>
                    <a:pt x="75853" y="6876664"/>
                    <a:pt x="142971" y="68778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69900" dist="304800" dir="6000000" sx="89000" sy="89000" algn="ctr" rotWithShape="0">
                <a:srgbClr val="000000">
                  <a:alpha val="60000"/>
                </a:srgbClr>
              </a:outerShdw>
            </a:effectLst>
          </p:spPr>
          <p:txBody>
            <a:bodyPr vert="horz" wrap="square" lIns="0" tIns="0" rIns="0" bIns="0" rtlCol="0" anchor="ctr">
              <a:scene3d>
                <a:camera prst="orthographicFront">
                  <a:rot lat="0" lon="0" rev="10799999"/>
                </a:camera>
                <a:lightRig rig="threePt" dir="t"/>
              </a:scene3d>
            </a:bodyPr>
            <a:lstStyle/>
            <a:p>
              <a:pPr algn="ctr" defTabSz="1188085"/>
              <a:endParaRPr lang="es-SV" sz="306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4" name="34 Rectángulo redondeado"/>
            <p:cNvSpPr/>
            <p:nvPr/>
          </p:nvSpPr>
          <p:spPr bwMode="auto">
            <a:xfrm rot="5400000">
              <a:off x="11266318" y="4794266"/>
              <a:ext cx="309361" cy="303855"/>
            </a:xfrm>
            <a:custGeom>
              <a:avLst/>
              <a:gdLst/>
              <a:ahLst/>
              <a:cxnLst/>
              <a:rect l="l" t="t" r="r" b="b"/>
              <a:pathLst>
                <a:path w="1699458" h="1682246">
                  <a:moveTo>
                    <a:pt x="1326352" y="0"/>
                  </a:moveTo>
                  <a:lnTo>
                    <a:pt x="1699458" y="0"/>
                  </a:lnTo>
                  <a:lnTo>
                    <a:pt x="17212" y="1682246"/>
                  </a:lnTo>
                  <a:cubicBezTo>
                    <a:pt x="5314" y="1616074"/>
                    <a:pt x="0" y="1548019"/>
                    <a:pt x="0" y="1478723"/>
                  </a:cubicBezTo>
                  <a:lnTo>
                    <a:pt x="0" y="1326353"/>
                  </a:lnTo>
                  <a:cubicBezTo>
                    <a:pt x="0" y="593828"/>
                    <a:pt x="593828" y="0"/>
                    <a:pt x="1326352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lIns="0" tIns="0" rIns="0" bIns="0" rtlCol="0" anchor="ctr"/>
            <a:lstStyle/>
            <a:p>
              <a:pPr algn="ctr" defTabSz="1188085"/>
              <a:endParaRPr lang="es-SV" sz="935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8" name="7 Rectángulo"/>
          <p:cNvSpPr/>
          <p:nvPr/>
        </p:nvSpPr>
        <p:spPr bwMode="auto">
          <a:xfrm rot="18954276">
            <a:off x="5996612" y="1646073"/>
            <a:ext cx="2033755" cy="20336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1188085"/>
            <a:endParaRPr lang="es-SV" sz="935">
              <a:solidFill>
                <a:srgbClr val="000000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" name="6 Rectángulo"/>
          <p:cNvSpPr/>
          <p:nvPr/>
        </p:nvSpPr>
        <p:spPr bwMode="auto">
          <a:xfrm rot="18954276">
            <a:off x="4395581" y="1646073"/>
            <a:ext cx="2033755" cy="20336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1188085"/>
            <a:endParaRPr lang="es-SV" sz="935">
              <a:solidFill>
                <a:srgbClr val="000000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17" name="16 Grupo"/>
          <p:cNvGrpSpPr/>
          <p:nvPr/>
        </p:nvGrpSpPr>
        <p:grpSpPr>
          <a:xfrm>
            <a:off x="5616998" y="1391051"/>
            <a:ext cx="912733" cy="3438357"/>
            <a:chOff x="11247602" y="4729594"/>
            <a:chExt cx="1825687" cy="6877886"/>
          </a:xfrm>
        </p:grpSpPr>
        <p:sp>
          <p:nvSpPr>
            <p:cNvPr id="12" name="19 Rectángulo"/>
            <p:cNvSpPr>
              <a:spLocks noChangeAspect="1"/>
            </p:cNvSpPr>
            <p:nvPr/>
          </p:nvSpPr>
          <p:spPr bwMode="auto">
            <a:xfrm rot="10800000" flipH="1">
              <a:off x="11247602" y="4729594"/>
              <a:ext cx="1825687" cy="6877886"/>
            </a:xfrm>
            <a:custGeom>
              <a:avLst/>
              <a:gdLst/>
              <a:ahLst/>
              <a:cxnLst/>
              <a:rect l="l" t="t" r="r" b="b"/>
              <a:pathLst>
                <a:path w="1825687" h="6877886">
                  <a:moveTo>
                    <a:pt x="142971" y="6877845"/>
                  </a:moveTo>
                  <a:cubicBezTo>
                    <a:pt x="210090" y="6879026"/>
                    <a:pt x="296201" y="6855052"/>
                    <a:pt x="399893" y="6770503"/>
                  </a:cubicBezTo>
                  <a:cubicBezTo>
                    <a:pt x="607278" y="6601405"/>
                    <a:pt x="1565131" y="5656843"/>
                    <a:pt x="1568151" y="5532170"/>
                  </a:cubicBezTo>
                  <a:cubicBezTo>
                    <a:pt x="1570653" y="5428935"/>
                    <a:pt x="1568941" y="5086367"/>
                    <a:pt x="1568261" y="4801734"/>
                  </a:cubicBezTo>
                  <a:lnTo>
                    <a:pt x="1569466" y="4801734"/>
                  </a:lnTo>
                  <a:lnTo>
                    <a:pt x="1569466" y="1814977"/>
                  </a:lnTo>
                  <a:lnTo>
                    <a:pt x="1571212" y="1814977"/>
                  </a:lnTo>
                  <a:cubicBezTo>
                    <a:pt x="1572253" y="1625221"/>
                    <a:pt x="1570102" y="1257626"/>
                    <a:pt x="1570058" y="1009784"/>
                  </a:cubicBezTo>
                  <a:lnTo>
                    <a:pt x="1782647" y="1009784"/>
                  </a:lnTo>
                  <a:cubicBezTo>
                    <a:pt x="1795103" y="1009784"/>
                    <a:pt x="1806311" y="1003951"/>
                    <a:pt x="1813843" y="994409"/>
                  </a:cubicBezTo>
                  <a:lnTo>
                    <a:pt x="1814111" y="994409"/>
                  </a:lnTo>
                  <a:lnTo>
                    <a:pt x="1814999" y="993446"/>
                  </a:lnTo>
                  <a:lnTo>
                    <a:pt x="1825687" y="966162"/>
                  </a:lnTo>
                  <a:cubicBezTo>
                    <a:pt x="1825706" y="962870"/>
                    <a:pt x="1825324" y="959573"/>
                    <a:pt x="1824531" y="956352"/>
                  </a:cubicBezTo>
                  <a:cubicBezTo>
                    <a:pt x="1824495" y="954962"/>
                    <a:pt x="1824247" y="953618"/>
                    <a:pt x="1823817" y="952330"/>
                  </a:cubicBezTo>
                  <a:cubicBezTo>
                    <a:pt x="1823840" y="950821"/>
                    <a:pt x="1823377" y="949477"/>
                    <a:pt x="1822654" y="948246"/>
                  </a:cubicBezTo>
                  <a:cubicBezTo>
                    <a:pt x="1819731" y="938516"/>
                    <a:pt x="1813779" y="930307"/>
                    <a:pt x="1805640" y="925474"/>
                  </a:cubicBezTo>
                  <a:lnTo>
                    <a:pt x="969068" y="11980"/>
                  </a:lnTo>
                  <a:cubicBezTo>
                    <a:pt x="961764" y="4008"/>
                    <a:pt x="952186" y="13"/>
                    <a:pt x="942603" y="0"/>
                  </a:cubicBezTo>
                  <a:cubicBezTo>
                    <a:pt x="933020" y="-14"/>
                    <a:pt x="923432" y="3957"/>
                    <a:pt x="916112" y="11911"/>
                  </a:cubicBezTo>
                  <a:lnTo>
                    <a:pt x="72665" y="928434"/>
                  </a:lnTo>
                  <a:cubicBezTo>
                    <a:pt x="67024" y="932825"/>
                    <a:pt x="62836" y="939050"/>
                    <a:pt x="60274" y="946173"/>
                  </a:cubicBezTo>
                  <a:cubicBezTo>
                    <a:pt x="59733" y="947104"/>
                    <a:pt x="59374" y="948117"/>
                    <a:pt x="59392" y="949268"/>
                  </a:cubicBezTo>
                  <a:cubicBezTo>
                    <a:pt x="58184" y="952618"/>
                    <a:pt x="57527" y="956209"/>
                    <a:pt x="57474" y="959939"/>
                  </a:cubicBezTo>
                  <a:cubicBezTo>
                    <a:pt x="57063" y="960952"/>
                    <a:pt x="57044" y="961990"/>
                    <a:pt x="57188" y="963026"/>
                  </a:cubicBezTo>
                  <a:cubicBezTo>
                    <a:pt x="57174" y="963166"/>
                    <a:pt x="57162" y="963306"/>
                    <a:pt x="57149" y="963445"/>
                  </a:cubicBezTo>
                  <a:cubicBezTo>
                    <a:pt x="57149" y="989037"/>
                    <a:pt x="76194" y="1009784"/>
                    <a:pt x="99690" y="1009784"/>
                  </a:cubicBezTo>
                  <a:lnTo>
                    <a:pt x="312735" y="1009784"/>
                  </a:lnTo>
                  <a:cubicBezTo>
                    <a:pt x="312735" y="1009875"/>
                    <a:pt x="312735" y="1009965"/>
                    <a:pt x="312734" y="1010057"/>
                  </a:cubicBezTo>
                  <a:lnTo>
                    <a:pt x="324571" y="1010057"/>
                  </a:lnTo>
                  <a:lnTo>
                    <a:pt x="324571" y="1786399"/>
                  </a:lnTo>
                  <a:lnTo>
                    <a:pt x="322854" y="1786399"/>
                  </a:lnTo>
                  <a:lnTo>
                    <a:pt x="322854" y="4801734"/>
                  </a:lnTo>
                  <a:lnTo>
                    <a:pt x="322508" y="4801734"/>
                  </a:lnTo>
                  <a:lnTo>
                    <a:pt x="322508" y="6509734"/>
                  </a:lnTo>
                  <a:lnTo>
                    <a:pt x="98345" y="6736028"/>
                  </a:lnTo>
                  <a:lnTo>
                    <a:pt x="9548" y="6824825"/>
                  </a:lnTo>
                  <a:lnTo>
                    <a:pt x="9596" y="6824832"/>
                  </a:lnTo>
                  <a:lnTo>
                    <a:pt x="0" y="6834253"/>
                  </a:lnTo>
                  <a:cubicBezTo>
                    <a:pt x="27725" y="6850327"/>
                    <a:pt x="75853" y="6876664"/>
                    <a:pt x="142971" y="68778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69900" dist="304800" dir="6000000" sx="89000" sy="89000" algn="ctr" rotWithShape="0">
                <a:srgbClr val="000000">
                  <a:alpha val="60000"/>
                </a:srgbClr>
              </a:outerShdw>
            </a:effectLst>
          </p:spPr>
          <p:txBody>
            <a:bodyPr vert="horz" wrap="square" lIns="0" tIns="0" rIns="0" bIns="0" rtlCol="0" anchor="ctr">
              <a:scene3d>
                <a:camera prst="orthographicFront">
                  <a:rot lat="0" lon="0" rev="10799999"/>
                </a:camera>
                <a:lightRig rig="threePt" dir="t"/>
              </a:scene3d>
            </a:bodyPr>
            <a:lstStyle/>
            <a:p>
              <a:pPr algn="ctr" defTabSz="1188085"/>
              <a:endParaRPr lang="es-SV" sz="293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" name="34 Rectángulo redondeado"/>
            <p:cNvSpPr/>
            <p:nvPr/>
          </p:nvSpPr>
          <p:spPr bwMode="auto">
            <a:xfrm rot="5400000">
              <a:off x="11266318" y="4796647"/>
              <a:ext cx="309361" cy="303855"/>
            </a:xfrm>
            <a:custGeom>
              <a:avLst/>
              <a:gdLst/>
              <a:ahLst/>
              <a:cxnLst/>
              <a:rect l="l" t="t" r="r" b="b"/>
              <a:pathLst>
                <a:path w="1699458" h="1682246">
                  <a:moveTo>
                    <a:pt x="1326352" y="0"/>
                  </a:moveTo>
                  <a:lnTo>
                    <a:pt x="1699458" y="0"/>
                  </a:lnTo>
                  <a:lnTo>
                    <a:pt x="17212" y="1682246"/>
                  </a:lnTo>
                  <a:cubicBezTo>
                    <a:pt x="5314" y="1616074"/>
                    <a:pt x="0" y="1548019"/>
                    <a:pt x="0" y="1478723"/>
                  </a:cubicBezTo>
                  <a:lnTo>
                    <a:pt x="0" y="1326353"/>
                  </a:lnTo>
                  <a:cubicBezTo>
                    <a:pt x="0" y="593828"/>
                    <a:pt x="593828" y="0"/>
                    <a:pt x="132635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lIns="0" tIns="0" rIns="0" bIns="0" rtlCol="0" anchor="ctr"/>
            <a:lstStyle/>
            <a:p>
              <a:pPr algn="ctr" defTabSz="1188085"/>
              <a:endParaRPr lang="es-SV" sz="935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8" name="17 Grupo"/>
          <p:cNvGrpSpPr/>
          <p:nvPr/>
        </p:nvGrpSpPr>
        <p:grpSpPr>
          <a:xfrm>
            <a:off x="7214760" y="1389862"/>
            <a:ext cx="912733" cy="3438357"/>
            <a:chOff x="11247602" y="4729594"/>
            <a:chExt cx="1825687" cy="6877886"/>
          </a:xfrm>
        </p:grpSpPr>
        <p:sp>
          <p:nvSpPr>
            <p:cNvPr id="19" name="19 Rectángulo"/>
            <p:cNvSpPr>
              <a:spLocks noChangeAspect="1"/>
            </p:cNvSpPr>
            <p:nvPr/>
          </p:nvSpPr>
          <p:spPr bwMode="auto">
            <a:xfrm rot="10800000" flipH="1">
              <a:off x="11247602" y="4729594"/>
              <a:ext cx="1825687" cy="6877886"/>
            </a:xfrm>
            <a:custGeom>
              <a:avLst/>
              <a:gdLst/>
              <a:ahLst/>
              <a:cxnLst/>
              <a:rect l="l" t="t" r="r" b="b"/>
              <a:pathLst>
                <a:path w="1825687" h="6877886">
                  <a:moveTo>
                    <a:pt x="142971" y="6877845"/>
                  </a:moveTo>
                  <a:cubicBezTo>
                    <a:pt x="210090" y="6879026"/>
                    <a:pt x="296201" y="6855052"/>
                    <a:pt x="399893" y="6770503"/>
                  </a:cubicBezTo>
                  <a:cubicBezTo>
                    <a:pt x="607278" y="6601405"/>
                    <a:pt x="1565131" y="5656843"/>
                    <a:pt x="1568151" y="5532170"/>
                  </a:cubicBezTo>
                  <a:cubicBezTo>
                    <a:pt x="1570653" y="5428935"/>
                    <a:pt x="1568941" y="5086367"/>
                    <a:pt x="1568261" y="4801734"/>
                  </a:cubicBezTo>
                  <a:lnTo>
                    <a:pt x="1569466" y="4801734"/>
                  </a:lnTo>
                  <a:lnTo>
                    <a:pt x="1569466" y="1814977"/>
                  </a:lnTo>
                  <a:lnTo>
                    <a:pt x="1571212" y="1814977"/>
                  </a:lnTo>
                  <a:cubicBezTo>
                    <a:pt x="1572253" y="1625221"/>
                    <a:pt x="1570102" y="1257626"/>
                    <a:pt x="1570058" y="1009784"/>
                  </a:cubicBezTo>
                  <a:lnTo>
                    <a:pt x="1782647" y="1009784"/>
                  </a:lnTo>
                  <a:cubicBezTo>
                    <a:pt x="1795103" y="1009784"/>
                    <a:pt x="1806311" y="1003951"/>
                    <a:pt x="1813843" y="994409"/>
                  </a:cubicBezTo>
                  <a:lnTo>
                    <a:pt x="1814111" y="994409"/>
                  </a:lnTo>
                  <a:lnTo>
                    <a:pt x="1814999" y="993446"/>
                  </a:lnTo>
                  <a:lnTo>
                    <a:pt x="1825687" y="966162"/>
                  </a:lnTo>
                  <a:cubicBezTo>
                    <a:pt x="1825706" y="962870"/>
                    <a:pt x="1825324" y="959573"/>
                    <a:pt x="1824531" y="956352"/>
                  </a:cubicBezTo>
                  <a:cubicBezTo>
                    <a:pt x="1824495" y="954962"/>
                    <a:pt x="1824247" y="953618"/>
                    <a:pt x="1823817" y="952330"/>
                  </a:cubicBezTo>
                  <a:cubicBezTo>
                    <a:pt x="1823840" y="950821"/>
                    <a:pt x="1823377" y="949477"/>
                    <a:pt x="1822654" y="948246"/>
                  </a:cubicBezTo>
                  <a:cubicBezTo>
                    <a:pt x="1819731" y="938516"/>
                    <a:pt x="1813779" y="930307"/>
                    <a:pt x="1805640" y="925474"/>
                  </a:cubicBezTo>
                  <a:lnTo>
                    <a:pt x="969068" y="11980"/>
                  </a:lnTo>
                  <a:cubicBezTo>
                    <a:pt x="961764" y="4008"/>
                    <a:pt x="952186" y="13"/>
                    <a:pt x="942603" y="0"/>
                  </a:cubicBezTo>
                  <a:cubicBezTo>
                    <a:pt x="933020" y="-14"/>
                    <a:pt x="923432" y="3957"/>
                    <a:pt x="916112" y="11911"/>
                  </a:cubicBezTo>
                  <a:lnTo>
                    <a:pt x="72665" y="928434"/>
                  </a:lnTo>
                  <a:cubicBezTo>
                    <a:pt x="67024" y="932825"/>
                    <a:pt x="62836" y="939050"/>
                    <a:pt x="60274" y="946173"/>
                  </a:cubicBezTo>
                  <a:cubicBezTo>
                    <a:pt x="59733" y="947104"/>
                    <a:pt x="59374" y="948117"/>
                    <a:pt x="59392" y="949268"/>
                  </a:cubicBezTo>
                  <a:cubicBezTo>
                    <a:pt x="58184" y="952618"/>
                    <a:pt x="57527" y="956209"/>
                    <a:pt x="57474" y="959939"/>
                  </a:cubicBezTo>
                  <a:cubicBezTo>
                    <a:pt x="57063" y="960952"/>
                    <a:pt x="57044" y="961990"/>
                    <a:pt x="57188" y="963026"/>
                  </a:cubicBezTo>
                  <a:cubicBezTo>
                    <a:pt x="57174" y="963166"/>
                    <a:pt x="57162" y="963306"/>
                    <a:pt x="57149" y="963445"/>
                  </a:cubicBezTo>
                  <a:cubicBezTo>
                    <a:pt x="57149" y="989037"/>
                    <a:pt x="76194" y="1009784"/>
                    <a:pt x="99690" y="1009784"/>
                  </a:cubicBezTo>
                  <a:lnTo>
                    <a:pt x="312735" y="1009784"/>
                  </a:lnTo>
                  <a:cubicBezTo>
                    <a:pt x="312735" y="1009875"/>
                    <a:pt x="312735" y="1009965"/>
                    <a:pt x="312734" y="1010057"/>
                  </a:cubicBezTo>
                  <a:lnTo>
                    <a:pt x="324571" y="1010057"/>
                  </a:lnTo>
                  <a:lnTo>
                    <a:pt x="324571" y="1786399"/>
                  </a:lnTo>
                  <a:lnTo>
                    <a:pt x="322854" y="1786399"/>
                  </a:lnTo>
                  <a:lnTo>
                    <a:pt x="322854" y="4801734"/>
                  </a:lnTo>
                  <a:lnTo>
                    <a:pt x="322508" y="4801734"/>
                  </a:lnTo>
                  <a:lnTo>
                    <a:pt x="322508" y="6509734"/>
                  </a:lnTo>
                  <a:lnTo>
                    <a:pt x="98345" y="6736028"/>
                  </a:lnTo>
                  <a:lnTo>
                    <a:pt x="9548" y="6824825"/>
                  </a:lnTo>
                  <a:lnTo>
                    <a:pt x="9596" y="6824832"/>
                  </a:lnTo>
                  <a:lnTo>
                    <a:pt x="0" y="6834253"/>
                  </a:lnTo>
                  <a:cubicBezTo>
                    <a:pt x="27725" y="6850327"/>
                    <a:pt x="75853" y="6876664"/>
                    <a:pt x="142971" y="68778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69900" dist="304800" dir="6000000" sx="89000" sy="89000" algn="ctr" rotWithShape="0">
                <a:srgbClr val="000000">
                  <a:alpha val="60000"/>
                </a:srgbClr>
              </a:outerShdw>
            </a:effectLst>
          </p:spPr>
          <p:txBody>
            <a:bodyPr vert="horz" wrap="square" lIns="0" tIns="0" rIns="0" bIns="0" rtlCol="0" anchor="ctr">
              <a:scene3d>
                <a:camera prst="orthographicFront">
                  <a:rot lat="0" lon="0" rev="10799999"/>
                </a:camera>
                <a:lightRig rig="threePt" dir="t"/>
              </a:scene3d>
            </a:bodyPr>
            <a:lstStyle/>
            <a:p>
              <a:pPr algn="ctr" defTabSz="1188085"/>
              <a:endParaRPr lang="es-SV" sz="306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0" name="34 Rectángulo redondeado"/>
            <p:cNvSpPr/>
            <p:nvPr/>
          </p:nvSpPr>
          <p:spPr bwMode="auto">
            <a:xfrm rot="5400000">
              <a:off x="11266318" y="4796647"/>
              <a:ext cx="309361" cy="303855"/>
            </a:xfrm>
            <a:custGeom>
              <a:avLst/>
              <a:gdLst/>
              <a:ahLst/>
              <a:cxnLst/>
              <a:rect l="l" t="t" r="r" b="b"/>
              <a:pathLst>
                <a:path w="1699458" h="1682246">
                  <a:moveTo>
                    <a:pt x="1326352" y="0"/>
                  </a:moveTo>
                  <a:lnTo>
                    <a:pt x="1699458" y="0"/>
                  </a:lnTo>
                  <a:lnTo>
                    <a:pt x="17212" y="1682246"/>
                  </a:lnTo>
                  <a:cubicBezTo>
                    <a:pt x="5314" y="1616074"/>
                    <a:pt x="0" y="1548019"/>
                    <a:pt x="0" y="1478723"/>
                  </a:cubicBezTo>
                  <a:lnTo>
                    <a:pt x="0" y="1326353"/>
                  </a:lnTo>
                  <a:cubicBezTo>
                    <a:pt x="0" y="593828"/>
                    <a:pt x="593828" y="0"/>
                    <a:pt x="132635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lIns="0" tIns="0" rIns="0" bIns="0" rtlCol="0" anchor="ctr"/>
            <a:lstStyle/>
            <a:p>
              <a:pPr algn="ctr" defTabSz="1188085"/>
              <a:endParaRPr lang="es-SV" sz="935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31" name="Textbox 1"/>
          <p:cNvSpPr/>
          <p:nvPr/>
        </p:nvSpPr>
        <p:spPr>
          <a:xfrm>
            <a:off x="5344984" y="5387218"/>
            <a:ext cx="1481507" cy="1351675"/>
          </a:xfrm>
          <a:prstGeom prst="rect">
            <a:avLst/>
          </a:prstGeom>
        </p:spPr>
        <p:txBody>
          <a:bodyPr wrap="square" lIns="118828" tIns="59384" rIns="118828" bIns="59384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请输入您的标题，点击添加相关标题文字，修改文字内容，也可以直接复制你的内容到此。</a:t>
            </a:r>
            <a:endParaRPr lang="zh-CN" altLang="en-US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2" name="Textbox 1"/>
          <p:cNvSpPr/>
          <p:nvPr/>
        </p:nvSpPr>
        <p:spPr>
          <a:xfrm>
            <a:off x="6941647" y="5387215"/>
            <a:ext cx="1456895" cy="1351675"/>
          </a:xfrm>
          <a:prstGeom prst="rect">
            <a:avLst/>
          </a:prstGeom>
        </p:spPr>
        <p:txBody>
          <a:bodyPr wrap="square" lIns="118828" tIns="59384" rIns="118828" bIns="59384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请输入您的标题，点击添加相关标题文字，修改文字内容，也可以直接复制你的内容到此。</a:t>
            </a:r>
            <a:endParaRPr lang="zh-CN" altLang="en-US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3" name="Textbox 1"/>
          <p:cNvSpPr/>
          <p:nvPr/>
        </p:nvSpPr>
        <p:spPr>
          <a:xfrm>
            <a:off x="8510907" y="5387218"/>
            <a:ext cx="1485032" cy="1351675"/>
          </a:xfrm>
          <a:prstGeom prst="rect">
            <a:avLst/>
          </a:prstGeom>
        </p:spPr>
        <p:txBody>
          <a:bodyPr wrap="square" lIns="118828" tIns="59384" rIns="118828" bIns="59384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请输入您的标题，点击添加相关标题文字，修改文字内容，也可以直接复制你的内容到此。</a:t>
            </a:r>
            <a:endParaRPr lang="zh-CN" altLang="en-US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4" name="Textbox 1"/>
          <p:cNvSpPr/>
          <p:nvPr/>
        </p:nvSpPr>
        <p:spPr>
          <a:xfrm>
            <a:off x="10089431" y="5387218"/>
            <a:ext cx="1580944" cy="1351675"/>
          </a:xfrm>
          <a:prstGeom prst="rect">
            <a:avLst/>
          </a:prstGeom>
        </p:spPr>
        <p:txBody>
          <a:bodyPr wrap="square" lIns="118828" tIns="59384" rIns="118828" bIns="59384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请输入您的标题，点击添加相关标题文字，修改文字内容，也可以直接复制你的内容到此。</a:t>
            </a:r>
            <a:endParaRPr lang="zh-CN" altLang="en-US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35" name="Group 4"/>
          <p:cNvGrpSpPr>
            <a:grpSpLocks noChangeAspect="1"/>
          </p:cNvGrpSpPr>
          <p:nvPr/>
        </p:nvGrpSpPr>
        <p:grpSpPr bwMode="auto">
          <a:xfrm>
            <a:off x="8504727" y="2438046"/>
            <a:ext cx="233444" cy="339420"/>
            <a:chOff x="14052" y="2464"/>
            <a:chExt cx="1099" cy="1598"/>
          </a:xfrm>
          <a:solidFill>
            <a:schemeClr val="bg1"/>
          </a:solidFill>
        </p:grpSpPr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14052" y="2464"/>
              <a:ext cx="1099" cy="1598"/>
            </a:xfrm>
            <a:custGeom>
              <a:avLst/>
              <a:gdLst>
                <a:gd name="T0" fmla="*/ 934 w 2198"/>
                <a:gd name="T1" fmla="*/ 2932 h 3195"/>
                <a:gd name="T2" fmla="*/ 1014 w 2198"/>
                <a:gd name="T3" fmla="*/ 2988 h 3195"/>
                <a:gd name="T4" fmla="*/ 1127 w 2198"/>
                <a:gd name="T5" fmla="*/ 2995 h 3195"/>
                <a:gd name="T6" fmla="*/ 1215 w 2198"/>
                <a:gd name="T7" fmla="*/ 2979 h 3195"/>
                <a:gd name="T8" fmla="*/ 1278 w 2198"/>
                <a:gd name="T9" fmla="*/ 2915 h 3195"/>
                <a:gd name="T10" fmla="*/ 1420 w 2198"/>
                <a:gd name="T11" fmla="*/ 2506 h 3195"/>
                <a:gd name="T12" fmla="*/ 816 w 2198"/>
                <a:gd name="T13" fmla="*/ 2631 h 3195"/>
                <a:gd name="T14" fmla="*/ 862 w 2198"/>
                <a:gd name="T15" fmla="*/ 2775 h 3195"/>
                <a:gd name="T16" fmla="*/ 1394 w 2198"/>
                <a:gd name="T17" fmla="*/ 2594 h 3195"/>
                <a:gd name="T18" fmla="*/ 734 w 2198"/>
                <a:gd name="T19" fmla="*/ 2362 h 3195"/>
                <a:gd name="T20" fmla="*/ 1469 w 2198"/>
                <a:gd name="T21" fmla="*/ 2350 h 3195"/>
                <a:gd name="T22" fmla="*/ 1026 w 2198"/>
                <a:gd name="T23" fmla="*/ 203 h 3195"/>
                <a:gd name="T24" fmla="*/ 749 w 2198"/>
                <a:gd name="T25" fmla="*/ 271 h 3195"/>
                <a:gd name="T26" fmla="*/ 514 w 2198"/>
                <a:gd name="T27" fmla="*/ 417 h 3195"/>
                <a:gd name="T28" fmla="*/ 335 w 2198"/>
                <a:gd name="T29" fmla="*/ 625 h 3195"/>
                <a:gd name="T30" fmla="*/ 226 w 2198"/>
                <a:gd name="T31" fmla="*/ 882 h 3195"/>
                <a:gd name="T32" fmla="*/ 202 w 2198"/>
                <a:gd name="T33" fmla="*/ 1150 h 3195"/>
                <a:gd name="T34" fmla="*/ 261 w 2198"/>
                <a:gd name="T35" fmla="*/ 1368 h 3195"/>
                <a:gd name="T36" fmla="*/ 369 w 2198"/>
                <a:gd name="T37" fmla="*/ 1600 h 3195"/>
                <a:gd name="T38" fmla="*/ 524 w 2198"/>
                <a:gd name="T39" fmla="*/ 1882 h 3195"/>
                <a:gd name="T40" fmla="*/ 1619 w 2198"/>
                <a:gd name="T41" fmla="*/ 1989 h 3195"/>
                <a:gd name="T42" fmla="*/ 1798 w 2198"/>
                <a:gd name="T43" fmla="*/ 1658 h 3195"/>
                <a:gd name="T44" fmla="*/ 1915 w 2198"/>
                <a:gd name="T45" fmla="*/ 1425 h 3195"/>
                <a:gd name="T46" fmla="*/ 1987 w 2198"/>
                <a:gd name="T47" fmla="*/ 1202 h 3195"/>
                <a:gd name="T48" fmla="*/ 1986 w 2198"/>
                <a:gd name="T49" fmla="*/ 953 h 3195"/>
                <a:gd name="T50" fmla="*/ 1898 w 2198"/>
                <a:gd name="T51" fmla="*/ 685 h 3195"/>
                <a:gd name="T52" fmla="*/ 1735 w 2198"/>
                <a:gd name="T53" fmla="*/ 464 h 3195"/>
                <a:gd name="T54" fmla="*/ 1512 w 2198"/>
                <a:gd name="T55" fmla="*/ 300 h 3195"/>
                <a:gd name="T56" fmla="*/ 1245 w 2198"/>
                <a:gd name="T57" fmla="*/ 211 h 3195"/>
                <a:gd name="T58" fmla="*/ 1181 w 2198"/>
                <a:gd name="T59" fmla="*/ 3 h 3195"/>
                <a:gd name="T60" fmla="*/ 1491 w 2198"/>
                <a:gd name="T61" fmla="*/ 72 h 3195"/>
                <a:gd name="T62" fmla="*/ 1761 w 2198"/>
                <a:gd name="T63" fmla="*/ 221 h 3195"/>
                <a:gd name="T64" fmla="*/ 1977 w 2198"/>
                <a:gd name="T65" fmla="*/ 437 h 3195"/>
                <a:gd name="T66" fmla="*/ 2126 w 2198"/>
                <a:gd name="T67" fmla="*/ 707 h 3195"/>
                <a:gd name="T68" fmla="*/ 2195 w 2198"/>
                <a:gd name="T69" fmla="*/ 1016 h 3195"/>
                <a:gd name="T70" fmla="*/ 2170 w 2198"/>
                <a:gd name="T71" fmla="*/ 1300 h 3195"/>
                <a:gd name="T72" fmla="*/ 2066 w 2198"/>
                <a:gd name="T73" fmla="*/ 1574 h 3195"/>
                <a:gd name="T74" fmla="*/ 1923 w 2198"/>
                <a:gd name="T75" fmla="*/ 1846 h 3195"/>
                <a:gd name="T76" fmla="*/ 1779 w 2198"/>
                <a:gd name="T77" fmla="*/ 2112 h 3195"/>
                <a:gd name="T78" fmla="*/ 1673 w 2198"/>
                <a:gd name="T79" fmla="*/ 2370 h 3195"/>
                <a:gd name="T80" fmla="*/ 1597 w 2198"/>
                <a:gd name="T81" fmla="*/ 2611 h 3195"/>
                <a:gd name="T82" fmla="*/ 1536 w 2198"/>
                <a:gd name="T83" fmla="*/ 2815 h 3195"/>
                <a:gd name="T84" fmla="*/ 1472 w 2198"/>
                <a:gd name="T85" fmla="*/ 2977 h 3195"/>
                <a:gd name="T86" fmla="*/ 1390 w 2198"/>
                <a:gd name="T87" fmla="*/ 3096 h 3195"/>
                <a:gd name="T88" fmla="*/ 1271 w 2198"/>
                <a:gd name="T89" fmla="*/ 3170 h 3195"/>
                <a:gd name="T90" fmla="*/ 1099 w 2198"/>
                <a:gd name="T91" fmla="*/ 3195 h 3195"/>
                <a:gd name="T92" fmla="*/ 924 w 2198"/>
                <a:gd name="T93" fmla="*/ 3168 h 3195"/>
                <a:gd name="T94" fmla="*/ 803 w 2198"/>
                <a:gd name="T95" fmla="*/ 3088 h 3195"/>
                <a:gd name="T96" fmla="*/ 719 w 2198"/>
                <a:gd name="T97" fmla="*/ 2958 h 3195"/>
                <a:gd name="T98" fmla="*/ 653 w 2198"/>
                <a:gd name="T99" fmla="*/ 2782 h 3195"/>
                <a:gd name="T100" fmla="*/ 588 w 2198"/>
                <a:gd name="T101" fmla="*/ 2562 h 3195"/>
                <a:gd name="T102" fmla="*/ 503 w 2198"/>
                <a:gd name="T103" fmla="*/ 2302 h 3195"/>
                <a:gd name="T104" fmla="*/ 377 w 2198"/>
                <a:gd name="T105" fmla="*/ 2030 h 3195"/>
                <a:gd name="T106" fmla="*/ 221 w 2198"/>
                <a:gd name="T107" fmla="*/ 1746 h 3195"/>
                <a:gd name="T108" fmla="*/ 81 w 2198"/>
                <a:gd name="T109" fmla="*/ 1457 h 3195"/>
                <a:gd name="T110" fmla="*/ 4 w 2198"/>
                <a:gd name="T111" fmla="*/ 1169 h 3195"/>
                <a:gd name="T112" fmla="*/ 27 w 2198"/>
                <a:gd name="T113" fmla="*/ 858 h 3195"/>
                <a:gd name="T114" fmla="*/ 137 w 2198"/>
                <a:gd name="T115" fmla="*/ 566 h 3195"/>
                <a:gd name="T116" fmla="*/ 322 w 2198"/>
                <a:gd name="T117" fmla="*/ 322 h 3195"/>
                <a:gd name="T118" fmla="*/ 567 w 2198"/>
                <a:gd name="T119" fmla="*/ 137 h 3195"/>
                <a:gd name="T120" fmla="*/ 858 w 2198"/>
                <a:gd name="T121" fmla="*/ 27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8" h="3195">
                  <a:moveTo>
                    <a:pt x="1323" y="2818"/>
                  </a:moveTo>
                  <a:lnTo>
                    <a:pt x="899" y="2871"/>
                  </a:lnTo>
                  <a:lnTo>
                    <a:pt x="917" y="2904"/>
                  </a:lnTo>
                  <a:lnTo>
                    <a:pt x="934" y="2932"/>
                  </a:lnTo>
                  <a:lnTo>
                    <a:pt x="951" y="2953"/>
                  </a:lnTo>
                  <a:lnTo>
                    <a:pt x="971" y="2970"/>
                  </a:lnTo>
                  <a:lnTo>
                    <a:pt x="991" y="2981"/>
                  </a:lnTo>
                  <a:lnTo>
                    <a:pt x="1014" y="2988"/>
                  </a:lnTo>
                  <a:lnTo>
                    <a:pt x="1039" y="2993"/>
                  </a:lnTo>
                  <a:lnTo>
                    <a:pt x="1067" y="2995"/>
                  </a:lnTo>
                  <a:lnTo>
                    <a:pt x="1099" y="2995"/>
                  </a:lnTo>
                  <a:lnTo>
                    <a:pt x="1127" y="2995"/>
                  </a:lnTo>
                  <a:lnTo>
                    <a:pt x="1153" y="2994"/>
                  </a:lnTo>
                  <a:lnTo>
                    <a:pt x="1175" y="2991"/>
                  </a:lnTo>
                  <a:lnTo>
                    <a:pt x="1196" y="2986"/>
                  </a:lnTo>
                  <a:lnTo>
                    <a:pt x="1215" y="2979"/>
                  </a:lnTo>
                  <a:lnTo>
                    <a:pt x="1232" y="2969"/>
                  </a:lnTo>
                  <a:lnTo>
                    <a:pt x="1249" y="2954"/>
                  </a:lnTo>
                  <a:lnTo>
                    <a:pt x="1264" y="2937"/>
                  </a:lnTo>
                  <a:lnTo>
                    <a:pt x="1278" y="2915"/>
                  </a:lnTo>
                  <a:lnTo>
                    <a:pt x="1294" y="2888"/>
                  </a:lnTo>
                  <a:lnTo>
                    <a:pt x="1308" y="2855"/>
                  </a:lnTo>
                  <a:lnTo>
                    <a:pt x="1323" y="2818"/>
                  </a:lnTo>
                  <a:close/>
                  <a:moveTo>
                    <a:pt x="1420" y="2506"/>
                  </a:moveTo>
                  <a:lnTo>
                    <a:pt x="802" y="2583"/>
                  </a:lnTo>
                  <a:lnTo>
                    <a:pt x="802" y="2585"/>
                  </a:lnTo>
                  <a:lnTo>
                    <a:pt x="803" y="2587"/>
                  </a:lnTo>
                  <a:lnTo>
                    <a:pt x="816" y="2631"/>
                  </a:lnTo>
                  <a:lnTo>
                    <a:pt x="829" y="2672"/>
                  </a:lnTo>
                  <a:lnTo>
                    <a:pt x="841" y="2709"/>
                  </a:lnTo>
                  <a:lnTo>
                    <a:pt x="852" y="2743"/>
                  </a:lnTo>
                  <a:lnTo>
                    <a:pt x="862" y="2775"/>
                  </a:lnTo>
                  <a:lnTo>
                    <a:pt x="1358" y="2713"/>
                  </a:lnTo>
                  <a:lnTo>
                    <a:pt x="1369" y="2677"/>
                  </a:lnTo>
                  <a:lnTo>
                    <a:pt x="1381" y="2637"/>
                  </a:lnTo>
                  <a:lnTo>
                    <a:pt x="1394" y="2594"/>
                  </a:lnTo>
                  <a:lnTo>
                    <a:pt x="1407" y="2551"/>
                  </a:lnTo>
                  <a:lnTo>
                    <a:pt x="1420" y="2506"/>
                  </a:lnTo>
                  <a:close/>
                  <a:moveTo>
                    <a:pt x="711" y="2297"/>
                  </a:moveTo>
                  <a:lnTo>
                    <a:pt x="734" y="2362"/>
                  </a:lnTo>
                  <a:lnTo>
                    <a:pt x="754" y="2425"/>
                  </a:lnTo>
                  <a:lnTo>
                    <a:pt x="772" y="2487"/>
                  </a:lnTo>
                  <a:lnTo>
                    <a:pt x="1452" y="2402"/>
                  </a:lnTo>
                  <a:lnTo>
                    <a:pt x="1469" y="2350"/>
                  </a:lnTo>
                  <a:lnTo>
                    <a:pt x="1488" y="2297"/>
                  </a:lnTo>
                  <a:lnTo>
                    <a:pt x="711" y="2297"/>
                  </a:lnTo>
                  <a:close/>
                  <a:moveTo>
                    <a:pt x="1099" y="200"/>
                  </a:moveTo>
                  <a:lnTo>
                    <a:pt x="1026" y="203"/>
                  </a:lnTo>
                  <a:lnTo>
                    <a:pt x="953" y="211"/>
                  </a:lnTo>
                  <a:lnTo>
                    <a:pt x="883" y="226"/>
                  </a:lnTo>
                  <a:lnTo>
                    <a:pt x="815" y="246"/>
                  </a:lnTo>
                  <a:lnTo>
                    <a:pt x="749" y="271"/>
                  </a:lnTo>
                  <a:lnTo>
                    <a:pt x="686" y="300"/>
                  </a:lnTo>
                  <a:lnTo>
                    <a:pt x="625" y="335"/>
                  </a:lnTo>
                  <a:lnTo>
                    <a:pt x="568" y="374"/>
                  </a:lnTo>
                  <a:lnTo>
                    <a:pt x="514" y="417"/>
                  </a:lnTo>
                  <a:lnTo>
                    <a:pt x="464" y="464"/>
                  </a:lnTo>
                  <a:lnTo>
                    <a:pt x="417" y="514"/>
                  </a:lnTo>
                  <a:lnTo>
                    <a:pt x="374" y="568"/>
                  </a:lnTo>
                  <a:lnTo>
                    <a:pt x="335" y="625"/>
                  </a:lnTo>
                  <a:lnTo>
                    <a:pt x="300" y="685"/>
                  </a:lnTo>
                  <a:lnTo>
                    <a:pt x="271" y="749"/>
                  </a:lnTo>
                  <a:lnTo>
                    <a:pt x="246" y="815"/>
                  </a:lnTo>
                  <a:lnTo>
                    <a:pt x="226" y="882"/>
                  </a:lnTo>
                  <a:lnTo>
                    <a:pt x="212" y="953"/>
                  </a:lnTo>
                  <a:lnTo>
                    <a:pt x="203" y="1024"/>
                  </a:lnTo>
                  <a:lnTo>
                    <a:pt x="200" y="1099"/>
                  </a:lnTo>
                  <a:lnTo>
                    <a:pt x="202" y="1150"/>
                  </a:lnTo>
                  <a:lnTo>
                    <a:pt x="210" y="1203"/>
                  </a:lnTo>
                  <a:lnTo>
                    <a:pt x="223" y="1257"/>
                  </a:lnTo>
                  <a:lnTo>
                    <a:pt x="240" y="1312"/>
                  </a:lnTo>
                  <a:lnTo>
                    <a:pt x="261" y="1368"/>
                  </a:lnTo>
                  <a:lnTo>
                    <a:pt x="284" y="1426"/>
                  </a:lnTo>
                  <a:lnTo>
                    <a:pt x="310" y="1484"/>
                  </a:lnTo>
                  <a:lnTo>
                    <a:pt x="338" y="1541"/>
                  </a:lnTo>
                  <a:lnTo>
                    <a:pt x="369" y="1600"/>
                  </a:lnTo>
                  <a:lnTo>
                    <a:pt x="401" y="1658"/>
                  </a:lnTo>
                  <a:lnTo>
                    <a:pt x="432" y="1718"/>
                  </a:lnTo>
                  <a:lnTo>
                    <a:pt x="465" y="1776"/>
                  </a:lnTo>
                  <a:lnTo>
                    <a:pt x="524" y="1882"/>
                  </a:lnTo>
                  <a:lnTo>
                    <a:pt x="580" y="1989"/>
                  </a:lnTo>
                  <a:lnTo>
                    <a:pt x="634" y="2097"/>
                  </a:lnTo>
                  <a:lnTo>
                    <a:pt x="1566" y="2097"/>
                  </a:lnTo>
                  <a:lnTo>
                    <a:pt x="1619" y="1989"/>
                  </a:lnTo>
                  <a:lnTo>
                    <a:pt x="1675" y="1882"/>
                  </a:lnTo>
                  <a:lnTo>
                    <a:pt x="1733" y="1777"/>
                  </a:lnTo>
                  <a:lnTo>
                    <a:pt x="1766" y="1718"/>
                  </a:lnTo>
                  <a:lnTo>
                    <a:pt x="1798" y="1658"/>
                  </a:lnTo>
                  <a:lnTo>
                    <a:pt x="1829" y="1600"/>
                  </a:lnTo>
                  <a:lnTo>
                    <a:pt x="1860" y="1541"/>
                  </a:lnTo>
                  <a:lnTo>
                    <a:pt x="1888" y="1483"/>
                  </a:lnTo>
                  <a:lnTo>
                    <a:pt x="1915" y="1425"/>
                  </a:lnTo>
                  <a:lnTo>
                    <a:pt x="1938" y="1367"/>
                  </a:lnTo>
                  <a:lnTo>
                    <a:pt x="1959" y="1311"/>
                  </a:lnTo>
                  <a:lnTo>
                    <a:pt x="1975" y="1256"/>
                  </a:lnTo>
                  <a:lnTo>
                    <a:pt x="1987" y="1202"/>
                  </a:lnTo>
                  <a:lnTo>
                    <a:pt x="1996" y="1150"/>
                  </a:lnTo>
                  <a:lnTo>
                    <a:pt x="1999" y="1099"/>
                  </a:lnTo>
                  <a:lnTo>
                    <a:pt x="1996" y="1024"/>
                  </a:lnTo>
                  <a:lnTo>
                    <a:pt x="1986" y="953"/>
                  </a:lnTo>
                  <a:lnTo>
                    <a:pt x="1972" y="882"/>
                  </a:lnTo>
                  <a:lnTo>
                    <a:pt x="1953" y="815"/>
                  </a:lnTo>
                  <a:lnTo>
                    <a:pt x="1927" y="749"/>
                  </a:lnTo>
                  <a:lnTo>
                    <a:pt x="1898" y="685"/>
                  </a:lnTo>
                  <a:lnTo>
                    <a:pt x="1864" y="625"/>
                  </a:lnTo>
                  <a:lnTo>
                    <a:pt x="1825" y="568"/>
                  </a:lnTo>
                  <a:lnTo>
                    <a:pt x="1781" y="514"/>
                  </a:lnTo>
                  <a:lnTo>
                    <a:pt x="1735" y="464"/>
                  </a:lnTo>
                  <a:lnTo>
                    <a:pt x="1684" y="417"/>
                  </a:lnTo>
                  <a:lnTo>
                    <a:pt x="1630" y="374"/>
                  </a:lnTo>
                  <a:lnTo>
                    <a:pt x="1573" y="335"/>
                  </a:lnTo>
                  <a:lnTo>
                    <a:pt x="1512" y="300"/>
                  </a:lnTo>
                  <a:lnTo>
                    <a:pt x="1449" y="271"/>
                  </a:lnTo>
                  <a:lnTo>
                    <a:pt x="1383" y="246"/>
                  </a:lnTo>
                  <a:lnTo>
                    <a:pt x="1315" y="226"/>
                  </a:lnTo>
                  <a:lnTo>
                    <a:pt x="1245" y="211"/>
                  </a:lnTo>
                  <a:lnTo>
                    <a:pt x="1173" y="203"/>
                  </a:lnTo>
                  <a:lnTo>
                    <a:pt x="1099" y="200"/>
                  </a:lnTo>
                  <a:close/>
                  <a:moveTo>
                    <a:pt x="1099" y="0"/>
                  </a:moveTo>
                  <a:lnTo>
                    <a:pt x="1181" y="3"/>
                  </a:lnTo>
                  <a:lnTo>
                    <a:pt x="1262" y="12"/>
                  </a:lnTo>
                  <a:lnTo>
                    <a:pt x="1340" y="27"/>
                  </a:lnTo>
                  <a:lnTo>
                    <a:pt x="1416" y="46"/>
                  </a:lnTo>
                  <a:lnTo>
                    <a:pt x="1491" y="72"/>
                  </a:lnTo>
                  <a:lnTo>
                    <a:pt x="1562" y="102"/>
                  </a:lnTo>
                  <a:lnTo>
                    <a:pt x="1632" y="137"/>
                  </a:lnTo>
                  <a:lnTo>
                    <a:pt x="1697" y="177"/>
                  </a:lnTo>
                  <a:lnTo>
                    <a:pt x="1761" y="221"/>
                  </a:lnTo>
                  <a:lnTo>
                    <a:pt x="1820" y="270"/>
                  </a:lnTo>
                  <a:lnTo>
                    <a:pt x="1876" y="322"/>
                  </a:lnTo>
                  <a:lnTo>
                    <a:pt x="1928" y="378"/>
                  </a:lnTo>
                  <a:lnTo>
                    <a:pt x="1977" y="437"/>
                  </a:lnTo>
                  <a:lnTo>
                    <a:pt x="2021" y="500"/>
                  </a:lnTo>
                  <a:lnTo>
                    <a:pt x="2061" y="566"/>
                  </a:lnTo>
                  <a:lnTo>
                    <a:pt x="2096" y="635"/>
                  </a:lnTo>
                  <a:lnTo>
                    <a:pt x="2126" y="707"/>
                  </a:lnTo>
                  <a:lnTo>
                    <a:pt x="2152" y="781"/>
                  </a:lnTo>
                  <a:lnTo>
                    <a:pt x="2171" y="858"/>
                  </a:lnTo>
                  <a:lnTo>
                    <a:pt x="2187" y="936"/>
                  </a:lnTo>
                  <a:lnTo>
                    <a:pt x="2195" y="1016"/>
                  </a:lnTo>
                  <a:lnTo>
                    <a:pt x="2198" y="1099"/>
                  </a:lnTo>
                  <a:lnTo>
                    <a:pt x="2195" y="1165"/>
                  </a:lnTo>
                  <a:lnTo>
                    <a:pt x="2186" y="1233"/>
                  </a:lnTo>
                  <a:lnTo>
                    <a:pt x="2170" y="1300"/>
                  </a:lnTo>
                  <a:lnTo>
                    <a:pt x="2150" y="1368"/>
                  </a:lnTo>
                  <a:lnTo>
                    <a:pt x="2126" y="1437"/>
                  </a:lnTo>
                  <a:lnTo>
                    <a:pt x="2098" y="1505"/>
                  </a:lnTo>
                  <a:lnTo>
                    <a:pt x="2066" y="1574"/>
                  </a:lnTo>
                  <a:lnTo>
                    <a:pt x="2032" y="1642"/>
                  </a:lnTo>
                  <a:lnTo>
                    <a:pt x="1998" y="1711"/>
                  </a:lnTo>
                  <a:lnTo>
                    <a:pt x="1961" y="1778"/>
                  </a:lnTo>
                  <a:lnTo>
                    <a:pt x="1923" y="1846"/>
                  </a:lnTo>
                  <a:lnTo>
                    <a:pt x="1885" y="1914"/>
                  </a:lnTo>
                  <a:lnTo>
                    <a:pt x="1848" y="1980"/>
                  </a:lnTo>
                  <a:lnTo>
                    <a:pt x="1813" y="2047"/>
                  </a:lnTo>
                  <a:lnTo>
                    <a:pt x="1779" y="2112"/>
                  </a:lnTo>
                  <a:lnTo>
                    <a:pt x="1748" y="2177"/>
                  </a:lnTo>
                  <a:lnTo>
                    <a:pt x="1720" y="2241"/>
                  </a:lnTo>
                  <a:lnTo>
                    <a:pt x="1695" y="2304"/>
                  </a:lnTo>
                  <a:lnTo>
                    <a:pt x="1673" y="2370"/>
                  </a:lnTo>
                  <a:lnTo>
                    <a:pt x="1651" y="2434"/>
                  </a:lnTo>
                  <a:lnTo>
                    <a:pt x="1632" y="2495"/>
                  </a:lnTo>
                  <a:lnTo>
                    <a:pt x="1614" y="2554"/>
                  </a:lnTo>
                  <a:lnTo>
                    <a:pt x="1597" y="2611"/>
                  </a:lnTo>
                  <a:lnTo>
                    <a:pt x="1582" y="2665"/>
                  </a:lnTo>
                  <a:lnTo>
                    <a:pt x="1566" y="2717"/>
                  </a:lnTo>
                  <a:lnTo>
                    <a:pt x="1551" y="2768"/>
                  </a:lnTo>
                  <a:lnTo>
                    <a:pt x="1536" y="2815"/>
                  </a:lnTo>
                  <a:lnTo>
                    <a:pt x="1521" y="2859"/>
                  </a:lnTo>
                  <a:lnTo>
                    <a:pt x="1506" y="2901"/>
                  </a:lnTo>
                  <a:lnTo>
                    <a:pt x="1490" y="2940"/>
                  </a:lnTo>
                  <a:lnTo>
                    <a:pt x="1472" y="2977"/>
                  </a:lnTo>
                  <a:lnTo>
                    <a:pt x="1454" y="3012"/>
                  </a:lnTo>
                  <a:lnTo>
                    <a:pt x="1435" y="3042"/>
                  </a:lnTo>
                  <a:lnTo>
                    <a:pt x="1413" y="3071"/>
                  </a:lnTo>
                  <a:lnTo>
                    <a:pt x="1390" y="3096"/>
                  </a:lnTo>
                  <a:lnTo>
                    <a:pt x="1364" y="3120"/>
                  </a:lnTo>
                  <a:lnTo>
                    <a:pt x="1336" y="3139"/>
                  </a:lnTo>
                  <a:lnTo>
                    <a:pt x="1305" y="3157"/>
                  </a:lnTo>
                  <a:lnTo>
                    <a:pt x="1271" y="3170"/>
                  </a:lnTo>
                  <a:lnTo>
                    <a:pt x="1233" y="3181"/>
                  </a:lnTo>
                  <a:lnTo>
                    <a:pt x="1192" y="3189"/>
                  </a:lnTo>
                  <a:lnTo>
                    <a:pt x="1148" y="3193"/>
                  </a:lnTo>
                  <a:lnTo>
                    <a:pt x="1099" y="3195"/>
                  </a:lnTo>
                  <a:lnTo>
                    <a:pt x="1049" y="3193"/>
                  </a:lnTo>
                  <a:lnTo>
                    <a:pt x="1003" y="3188"/>
                  </a:lnTo>
                  <a:lnTo>
                    <a:pt x="962" y="3180"/>
                  </a:lnTo>
                  <a:lnTo>
                    <a:pt x="924" y="3168"/>
                  </a:lnTo>
                  <a:lnTo>
                    <a:pt x="889" y="3153"/>
                  </a:lnTo>
                  <a:lnTo>
                    <a:pt x="857" y="3134"/>
                  </a:lnTo>
                  <a:lnTo>
                    <a:pt x="829" y="3113"/>
                  </a:lnTo>
                  <a:lnTo>
                    <a:pt x="803" y="3088"/>
                  </a:lnTo>
                  <a:lnTo>
                    <a:pt x="780" y="3061"/>
                  </a:lnTo>
                  <a:lnTo>
                    <a:pt x="757" y="3029"/>
                  </a:lnTo>
                  <a:lnTo>
                    <a:pt x="738" y="2995"/>
                  </a:lnTo>
                  <a:lnTo>
                    <a:pt x="719" y="2958"/>
                  </a:lnTo>
                  <a:lnTo>
                    <a:pt x="702" y="2919"/>
                  </a:lnTo>
                  <a:lnTo>
                    <a:pt x="685" y="2876"/>
                  </a:lnTo>
                  <a:lnTo>
                    <a:pt x="669" y="2831"/>
                  </a:lnTo>
                  <a:lnTo>
                    <a:pt x="653" y="2782"/>
                  </a:lnTo>
                  <a:lnTo>
                    <a:pt x="638" y="2731"/>
                  </a:lnTo>
                  <a:lnTo>
                    <a:pt x="621" y="2678"/>
                  </a:lnTo>
                  <a:lnTo>
                    <a:pt x="605" y="2621"/>
                  </a:lnTo>
                  <a:lnTo>
                    <a:pt x="588" y="2562"/>
                  </a:lnTo>
                  <a:lnTo>
                    <a:pt x="568" y="2501"/>
                  </a:lnTo>
                  <a:lnTo>
                    <a:pt x="549" y="2437"/>
                  </a:lnTo>
                  <a:lnTo>
                    <a:pt x="526" y="2371"/>
                  </a:lnTo>
                  <a:lnTo>
                    <a:pt x="503" y="2302"/>
                  </a:lnTo>
                  <a:lnTo>
                    <a:pt x="476" y="2235"/>
                  </a:lnTo>
                  <a:lnTo>
                    <a:pt x="447" y="2168"/>
                  </a:lnTo>
                  <a:lnTo>
                    <a:pt x="413" y="2100"/>
                  </a:lnTo>
                  <a:lnTo>
                    <a:pt x="377" y="2030"/>
                  </a:lnTo>
                  <a:lnTo>
                    <a:pt x="338" y="1960"/>
                  </a:lnTo>
                  <a:lnTo>
                    <a:pt x="299" y="1889"/>
                  </a:lnTo>
                  <a:lnTo>
                    <a:pt x="260" y="1818"/>
                  </a:lnTo>
                  <a:lnTo>
                    <a:pt x="221" y="1746"/>
                  </a:lnTo>
                  <a:lnTo>
                    <a:pt x="182" y="1675"/>
                  </a:lnTo>
                  <a:lnTo>
                    <a:pt x="145" y="1602"/>
                  </a:lnTo>
                  <a:lnTo>
                    <a:pt x="111" y="1530"/>
                  </a:lnTo>
                  <a:lnTo>
                    <a:pt x="81" y="1457"/>
                  </a:lnTo>
                  <a:lnTo>
                    <a:pt x="53" y="1386"/>
                  </a:lnTo>
                  <a:lnTo>
                    <a:pt x="31" y="1313"/>
                  </a:lnTo>
                  <a:lnTo>
                    <a:pt x="14" y="1241"/>
                  </a:lnTo>
                  <a:lnTo>
                    <a:pt x="4" y="1169"/>
                  </a:lnTo>
                  <a:lnTo>
                    <a:pt x="0" y="1099"/>
                  </a:lnTo>
                  <a:lnTo>
                    <a:pt x="3" y="1016"/>
                  </a:lnTo>
                  <a:lnTo>
                    <a:pt x="12" y="936"/>
                  </a:lnTo>
                  <a:lnTo>
                    <a:pt x="27" y="858"/>
                  </a:lnTo>
                  <a:lnTo>
                    <a:pt x="47" y="781"/>
                  </a:lnTo>
                  <a:lnTo>
                    <a:pt x="72" y="707"/>
                  </a:lnTo>
                  <a:lnTo>
                    <a:pt x="102" y="635"/>
                  </a:lnTo>
                  <a:lnTo>
                    <a:pt x="137" y="566"/>
                  </a:lnTo>
                  <a:lnTo>
                    <a:pt x="177" y="500"/>
                  </a:lnTo>
                  <a:lnTo>
                    <a:pt x="221" y="437"/>
                  </a:lnTo>
                  <a:lnTo>
                    <a:pt x="270" y="378"/>
                  </a:lnTo>
                  <a:lnTo>
                    <a:pt x="322" y="322"/>
                  </a:lnTo>
                  <a:lnTo>
                    <a:pt x="378" y="270"/>
                  </a:lnTo>
                  <a:lnTo>
                    <a:pt x="437" y="221"/>
                  </a:lnTo>
                  <a:lnTo>
                    <a:pt x="501" y="177"/>
                  </a:lnTo>
                  <a:lnTo>
                    <a:pt x="567" y="137"/>
                  </a:lnTo>
                  <a:lnTo>
                    <a:pt x="636" y="102"/>
                  </a:lnTo>
                  <a:lnTo>
                    <a:pt x="707" y="72"/>
                  </a:lnTo>
                  <a:lnTo>
                    <a:pt x="782" y="46"/>
                  </a:lnTo>
                  <a:lnTo>
                    <a:pt x="858" y="27"/>
                  </a:lnTo>
                  <a:lnTo>
                    <a:pt x="937" y="12"/>
                  </a:lnTo>
                  <a:lnTo>
                    <a:pt x="1017" y="3"/>
                  </a:lnTo>
                  <a:lnTo>
                    <a:pt x="10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13" tIns="60959" rIns="121913" bIns="60959" numCol="1" anchor="t" anchorCtr="0" compatLnSpc="1"/>
            <a:lstStyle/>
            <a:p>
              <a:pPr defTabSz="1188085"/>
              <a:endParaRPr lang="es-ES" sz="93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7" name="Freeform 7"/>
            <p:cNvSpPr/>
            <p:nvPr/>
          </p:nvSpPr>
          <p:spPr bwMode="auto">
            <a:xfrm>
              <a:off x="14302" y="2714"/>
              <a:ext cx="324" cy="324"/>
            </a:xfrm>
            <a:custGeom>
              <a:avLst/>
              <a:gdLst>
                <a:gd name="T0" fmla="*/ 599 w 649"/>
                <a:gd name="T1" fmla="*/ 0 h 649"/>
                <a:gd name="T2" fmla="*/ 615 w 649"/>
                <a:gd name="T3" fmla="*/ 2 h 649"/>
                <a:gd name="T4" fmla="*/ 628 w 649"/>
                <a:gd name="T5" fmla="*/ 10 h 649"/>
                <a:gd name="T6" fmla="*/ 639 w 649"/>
                <a:gd name="T7" fmla="*/ 21 h 649"/>
                <a:gd name="T8" fmla="*/ 646 w 649"/>
                <a:gd name="T9" fmla="*/ 34 h 649"/>
                <a:gd name="T10" fmla="*/ 649 w 649"/>
                <a:gd name="T11" fmla="*/ 49 h 649"/>
                <a:gd name="T12" fmla="*/ 646 w 649"/>
                <a:gd name="T13" fmla="*/ 66 h 649"/>
                <a:gd name="T14" fmla="*/ 639 w 649"/>
                <a:gd name="T15" fmla="*/ 80 h 649"/>
                <a:gd name="T16" fmla="*/ 628 w 649"/>
                <a:gd name="T17" fmla="*/ 90 h 649"/>
                <a:gd name="T18" fmla="*/ 615 w 649"/>
                <a:gd name="T19" fmla="*/ 97 h 649"/>
                <a:gd name="T20" fmla="*/ 599 w 649"/>
                <a:gd name="T21" fmla="*/ 100 h 649"/>
                <a:gd name="T22" fmla="*/ 544 w 649"/>
                <a:gd name="T23" fmla="*/ 104 h 649"/>
                <a:gd name="T24" fmla="*/ 492 w 649"/>
                <a:gd name="T25" fmla="*/ 112 h 649"/>
                <a:gd name="T26" fmla="*/ 441 w 649"/>
                <a:gd name="T27" fmla="*/ 126 h 649"/>
                <a:gd name="T28" fmla="*/ 393 w 649"/>
                <a:gd name="T29" fmla="*/ 144 h 649"/>
                <a:gd name="T30" fmla="*/ 347 w 649"/>
                <a:gd name="T31" fmla="*/ 168 h 649"/>
                <a:gd name="T32" fmla="*/ 304 w 649"/>
                <a:gd name="T33" fmla="*/ 196 h 649"/>
                <a:gd name="T34" fmla="*/ 264 w 649"/>
                <a:gd name="T35" fmla="*/ 229 h 649"/>
                <a:gd name="T36" fmla="*/ 229 w 649"/>
                <a:gd name="T37" fmla="*/ 265 h 649"/>
                <a:gd name="T38" fmla="*/ 196 w 649"/>
                <a:gd name="T39" fmla="*/ 305 h 649"/>
                <a:gd name="T40" fmla="*/ 168 w 649"/>
                <a:gd name="T41" fmla="*/ 348 h 649"/>
                <a:gd name="T42" fmla="*/ 144 w 649"/>
                <a:gd name="T43" fmla="*/ 394 h 649"/>
                <a:gd name="T44" fmla="*/ 125 w 649"/>
                <a:gd name="T45" fmla="*/ 442 h 649"/>
                <a:gd name="T46" fmla="*/ 111 w 649"/>
                <a:gd name="T47" fmla="*/ 493 h 649"/>
                <a:gd name="T48" fmla="*/ 103 w 649"/>
                <a:gd name="T49" fmla="*/ 545 h 649"/>
                <a:gd name="T50" fmla="*/ 100 w 649"/>
                <a:gd name="T51" fmla="*/ 600 h 649"/>
                <a:gd name="T52" fmla="*/ 97 w 649"/>
                <a:gd name="T53" fmla="*/ 615 h 649"/>
                <a:gd name="T54" fmla="*/ 90 w 649"/>
                <a:gd name="T55" fmla="*/ 628 h 649"/>
                <a:gd name="T56" fmla="*/ 79 w 649"/>
                <a:gd name="T57" fmla="*/ 640 h 649"/>
                <a:gd name="T58" fmla="*/ 65 w 649"/>
                <a:gd name="T59" fmla="*/ 647 h 649"/>
                <a:gd name="T60" fmla="*/ 50 w 649"/>
                <a:gd name="T61" fmla="*/ 649 h 649"/>
                <a:gd name="T62" fmla="*/ 33 w 649"/>
                <a:gd name="T63" fmla="*/ 647 h 649"/>
                <a:gd name="T64" fmla="*/ 20 w 649"/>
                <a:gd name="T65" fmla="*/ 640 h 649"/>
                <a:gd name="T66" fmla="*/ 9 w 649"/>
                <a:gd name="T67" fmla="*/ 628 h 649"/>
                <a:gd name="T68" fmla="*/ 2 w 649"/>
                <a:gd name="T69" fmla="*/ 615 h 649"/>
                <a:gd name="T70" fmla="*/ 0 w 649"/>
                <a:gd name="T71" fmla="*/ 600 h 649"/>
                <a:gd name="T72" fmla="*/ 3 w 649"/>
                <a:gd name="T73" fmla="*/ 539 h 649"/>
                <a:gd name="T74" fmla="*/ 12 w 649"/>
                <a:gd name="T75" fmla="*/ 478 h 649"/>
                <a:gd name="T76" fmla="*/ 26 w 649"/>
                <a:gd name="T77" fmla="*/ 421 h 649"/>
                <a:gd name="T78" fmla="*/ 47 w 649"/>
                <a:gd name="T79" fmla="*/ 366 h 649"/>
                <a:gd name="T80" fmla="*/ 72 w 649"/>
                <a:gd name="T81" fmla="*/ 314 h 649"/>
                <a:gd name="T82" fmla="*/ 102 w 649"/>
                <a:gd name="T83" fmla="*/ 265 h 649"/>
                <a:gd name="T84" fmla="*/ 137 w 649"/>
                <a:gd name="T85" fmla="*/ 218 h 649"/>
                <a:gd name="T86" fmla="*/ 175 w 649"/>
                <a:gd name="T87" fmla="*/ 176 h 649"/>
                <a:gd name="T88" fmla="*/ 218 w 649"/>
                <a:gd name="T89" fmla="*/ 137 h 649"/>
                <a:gd name="T90" fmla="*/ 264 w 649"/>
                <a:gd name="T91" fmla="*/ 103 h 649"/>
                <a:gd name="T92" fmla="*/ 313 w 649"/>
                <a:gd name="T93" fmla="*/ 73 h 649"/>
                <a:gd name="T94" fmla="*/ 365 w 649"/>
                <a:gd name="T95" fmla="*/ 47 h 649"/>
                <a:gd name="T96" fmla="*/ 421 w 649"/>
                <a:gd name="T97" fmla="*/ 27 h 649"/>
                <a:gd name="T98" fmla="*/ 479 w 649"/>
                <a:gd name="T99" fmla="*/ 13 h 649"/>
                <a:gd name="T100" fmla="*/ 538 w 649"/>
                <a:gd name="T101" fmla="*/ 3 h 649"/>
                <a:gd name="T102" fmla="*/ 599 w 649"/>
                <a:gd name="T10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9" h="649">
                  <a:moveTo>
                    <a:pt x="599" y="0"/>
                  </a:moveTo>
                  <a:lnTo>
                    <a:pt x="615" y="2"/>
                  </a:lnTo>
                  <a:lnTo>
                    <a:pt x="628" y="10"/>
                  </a:lnTo>
                  <a:lnTo>
                    <a:pt x="639" y="21"/>
                  </a:lnTo>
                  <a:lnTo>
                    <a:pt x="646" y="34"/>
                  </a:lnTo>
                  <a:lnTo>
                    <a:pt x="649" y="49"/>
                  </a:lnTo>
                  <a:lnTo>
                    <a:pt x="646" y="66"/>
                  </a:lnTo>
                  <a:lnTo>
                    <a:pt x="639" y="80"/>
                  </a:lnTo>
                  <a:lnTo>
                    <a:pt x="628" y="90"/>
                  </a:lnTo>
                  <a:lnTo>
                    <a:pt x="615" y="97"/>
                  </a:lnTo>
                  <a:lnTo>
                    <a:pt x="599" y="100"/>
                  </a:lnTo>
                  <a:lnTo>
                    <a:pt x="544" y="104"/>
                  </a:lnTo>
                  <a:lnTo>
                    <a:pt x="492" y="112"/>
                  </a:lnTo>
                  <a:lnTo>
                    <a:pt x="441" y="126"/>
                  </a:lnTo>
                  <a:lnTo>
                    <a:pt x="393" y="144"/>
                  </a:lnTo>
                  <a:lnTo>
                    <a:pt x="347" y="168"/>
                  </a:lnTo>
                  <a:lnTo>
                    <a:pt x="304" y="196"/>
                  </a:lnTo>
                  <a:lnTo>
                    <a:pt x="264" y="229"/>
                  </a:lnTo>
                  <a:lnTo>
                    <a:pt x="229" y="265"/>
                  </a:lnTo>
                  <a:lnTo>
                    <a:pt x="196" y="305"/>
                  </a:lnTo>
                  <a:lnTo>
                    <a:pt x="168" y="348"/>
                  </a:lnTo>
                  <a:lnTo>
                    <a:pt x="144" y="394"/>
                  </a:lnTo>
                  <a:lnTo>
                    <a:pt x="125" y="442"/>
                  </a:lnTo>
                  <a:lnTo>
                    <a:pt x="111" y="493"/>
                  </a:lnTo>
                  <a:lnTo>
                    <a:pt x="103" y="545"/>
                  </a:lnTo>
                  <a:lnTo>
                    <a:pt x="100" y="600"/>
                  </a:lnTo>
                  <a:lnTo>
                    <a:pt x="97" y="615"/>
                  </a:lnTo>
                  <a:lnTo>
                    <a:pt x="90" y="628"/>
                  </a:lnTo>
                  <a:lnTo>
                    <a:pt x="79" y="640"/>
                  </a:lnTo>
                  <a:lnTo>
                    <a:pt x="65" y="647"/>
                  </a:lnTo>
                  <a:lnTo>
                    <a:pt x="50" y="649"/>
                  </a:lnTo>
                  <a:lnTo>
                    <a:pt x="33" y="647"/>
                  </a:lnTo>
                  <a:lnTo>
                    <a:pt x="20" y="640"/>
                  </a:lnTo>
                  <a:lnTo>
                    <a:pt x="9" y="628"/>
                  </a:lnTo>
                  <a:lnTo>
                    <a:pt x="2" y="615"/>
                  </a:lnTo>
                  <a:lnTo>
                    <a:pt x="0" y="600"/>
                  </a:lnTo>
                  <a:lnTo>
                    <a:pt x="3" y="539"/>
                  </a:lnTo>
                  <a:lnTo>
                    <a:pt x="12" y="478"/>
                  </a:lnTo>
                  <a:lnTo>
                    <a:pt x="26" y="421"/>
                  </a:lnTo>
                  <a:lnTo>
                    <a:pt x="47" y="366"/>
                  </a:lnTo>
                  <a:lnTo>
                    <a:pt x="72" y="314"/>
                  </a:lnTo>
                  <a:lnTo>
                    <a:pt x="102" y="265"/>
                  </a:lnTo>
                  <a:lnTo>
                    <a:pt x="137" y="218"/>
                  </a:lnTo>
                  <a:lnTo>
                    <a:pt x="175" y="176"/>
                  </a:lnTo>
                  <a:lnTo>
                    <a:pt x="218" y="137"/>
                  </a:lnTo>
                  <a:lnTo>
                    <a:pt x="264" y="103"/>
                  </a:lnTo>
                  <a:lnTo>
                    <a:pt x="313" y="73"/>
                  </a:lnTo>
                  <a:lnTo>
                    <a:pt x="365" y="47"/>
                  </a:lnTo>
                  <a:lnTo>
                    <a:pt x="421" y="27"/>
                  </a:lnTo>
                  <a:lnTo>
                    <a:pt x="479" y="13"/>
                  </a:lnTo>
                  <a:lnTo>
                    <a:pt x="538" y="3"/>
                  </a:lnTo>
                  <a:lnTo>
                    <a:pt x="5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13" tIns="60959" rIns="121913" bIns="60959" numCol="1" anchor="t" anchorCtr="0" compatLnSpc="1"/>
            <a:lstStyle/>
            <a:p>
              <a:pPr defTabSz="1188085"/>
              <a:endParaRPr lang="es-ES" sz="93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38" name="Freeform 12"/>
          <p:cNvSpPr>
            <a:spLocks noChangeAspect="1" noEditPoints="1"/>
          </p:cNvSpPr>
          <p:nvPr/>
        </p:nvSpPr>
        <p:spPr bwMode="auto">
          <a:xfrm>
            <a:off x="6868736" y="2438044"/>
            <a:ext cx="343049" cy="339421"/>
          </a:xfrm>
          <a:custGeom>
            <a:avLst/>
            <a:gdLst>
              <a:gd name="T0" fmla="*/ 1210 w 3228"/>
              <a:gd name="T1" fmla="*/ 2995 h 3195"/>
              <a:gd name="T2" fmla="*/ 1118 w 3228"/>
              <a:gd name="T3" fmla="*/ 2762 h 3195"/>
              <a:gd name="T4" fmla="*/ 822 w 3228"/>
              <a:gd name="T5" fmla="*/ 1897 h 3195"/>
              <a:gd name="T6" fmla="*/ 2035 w 3228"/>
              <a:gd name="T7" fmla="*/ 1697 h 3195"/>
              <a:gd name="T8" fmla="*/ 2490 w 3228"/>
              <a:gd name="T9" fmla="*/ 1561 h 3195"/>
              <a:gd name="T10" fmla="*/ 2490 w 3228"/>
              <a:gd name="T11" fmla="*/ 1235 h 3195"/>
              <a:gd name="T12" fmla="*/ 2035 w 3228"/>
              <a:gd name="T13" fmla="*/ 1099 h 3195"/>
              <a:gd name="T14" fmla="*/ 234 w 3228"/>
              <a:gd name="T15" fmla="*/ 1235 h 3195"/>
              <a:gd name="T16" fmla="*/ 234 w 3228"/>
              <a:gd name="T17" fmla="*/ 1561 h 3195"/>
              <a:gd name="T18" fmla="*/ 1111 w 3228"/>
              <a:gd name="T19" fmla="*/ 1697 h 3195"/>
              <a:gd name="T20" fmla="*/ 1011 w 3228"/>
              <a:gd name="T21" fmla="*/ 1347 h 3195"/>
              <a:gd name="T22" fmla="*/ 1859 w 3228"/>
              <a:gd name="T23" fmla="*/ 897 h 3195"/>
              <a:gd name="T24" fmla="*/ 1334 w 3228"/>
              <a:gd name="T25" fmla="*/ 1099 h 3195"/>
              <a:gd name="T26" fmla="*/ 1142 w 3228"/>
              <a:gd name="T27" fmla="*/ 1235 h 3195"/>
              <a:gd name="T28" fmla="*/ 1142 w 3228"/>
              <a:gd name="T29" fmla="*/ 1561 h 3195"/>
              <a:gd name="T30" fmla="*/ 1311 w 3228"/>
              <a:gd name="T31" fmla="*/ 1698 h 3195"/>
              <a:gd name="T32" fmla="*/ 1800 w 3228"/>
              <a:gd name="T33" fmla="*/ 1856 h 3195"/>
              <a:gd name="T34" fmla="*/ 1823 w 3228"/>
              <a:gd name="T35" fmla="*/ 1194 h 3195"/>
              <a:gd name="T36" fmla="*/ 2376 w 3228"/>
              <a:gd name="T37" fmla="*/ 251 h 3195"/>
              <a:gd name="T38" fmla="*/ 2141 w 3228"/>
              <a:gd name="T39" fmla="*/ 616 h 3195"/>
              <a:gd name="T40" fmla="*/ 2449 w 3228"/>
              <a:gd name="T41" fmla="*/ 923 h 3195"/>
              <a:gd name="T42" fmla="*/ 2689 w 3228"/>
              <a:gd name="T43" fmla="*/ 1190 h 3195"/>
              <a:gd name="T44" fmla="*/ 2689 w 3228"/>
              <a:gd name="T45" fmla="*/ 1606 h 3195"/>
              <a:gd name="T46" fmla="*/ 2449 w 3228"/>
              <a:gd name="T47" fmla="*/ 1872 h 3195"/>
              <a:gd name="T48" fmla="*/ 2141 w 3228"/>
              <a:gd name="T49" fmla="*/ 2180 h 3195"/>
              <a:gd name="T50" fmla="*/ 2376 w 3228"/>
              <a:gd name="T51" fmla="*/ 2545 h 3195"/>
              <a:gd name="T52" fmla="*/ 2674 w 3228"/>
              <a:gd name="T53" fmla="*/ 2541 h 3195"/>
              <a:gd name="T54" fmla="*/ 2916 w 3228"/>
              <a:gd name="T55" fmla="*/ 2148 h 3195"/>
              <a:gd name="T56" fmla="*/ 3025 w 3228"/>
              <a:gd name="T57" fmla="*/ 1491 h 3195"/>
              <a:gd name="T58" fmla="*/ 2958 w 3228"/>
              <a:gd name="T59" fmla="*/ 794 h 3195"/>
              <a:gd name="T60" fmla="*/ 2745 w 3228"/>
              <a:gd name="T61" fmla="*/ 322 h 3195"/>
              <a:gd name="T62" fmla="*/ 2573 w 3228"/>
              <a:gd name="T63" fmla="*/ 3 h 3195"/>
              <a:gd name="T64" fmla="*/ 2912 w 3228"/>
              <a:gd name="T65" fmla="*/ 208 h 3195"/>
              <a:gd name="T66" fmla="*/ 3129 w 3228"/>
              <a:gd name="T67" fmla="*/ 659 h 3195"/>
              <a:gd name="T68" fmla="*/ 3224 w 3228"/>
              <a:gd name="T69" fmla="*/ 1244 h 3195"/>
              <a:gd name="T70" fmla="*/ 3193 w 3228"/>
              <a:gd name="T71" fmla="*/ 1855 h 3195"/>
              <a:gd name="T72" fmla="*/ 3035 w 3228"/>
              <a:gd name="T73" fmla="*/ 2386 h 3195"/>
              <a:gd name="T74" fmla="*/ 2757 w 3228"/>
              <a:gd name="T75" fmla="*/ 2728 h 3195"/>
              <a:gd name="T76" fmla="*/ 2375 w 3228"/>
              <a:gd name="T77" fmla="*/ 2771 h 3195"/>
              <a:gd name="T78" fmla="*/ 2067 w 3228"/>
              <a:gd name="T79" fmla="*/ 2491 h 3195"/>
              <a:gd name="T80" fmla="*/ 1773 w 3228"/>
              <a:gd name="T81" fmla="*/ 2088 h 3195"/>
              <a:gd name="T82" fmla="*/ 1382 w 3228"/>
              <a:gd name="T83" fmla="*/ 1906 h 3195"/>
              <a:gd name="T84" fmla="*/ 1343 w 3228"/>
              <a:gd name="T85" fmla="*/ 1926 h 3195"/>
              <a:gd name="T86" fmla="*/ 1311 w 3228"/>
              <a:gd name="T87" fmla="*/ 2696 h 3195"/>
              <a:gd name="T88" fmla="*/ 1394 w 3228"/>
              <a:gd name="T89" fmla="*/ 2825 h 3195"/>
              <a:gd name="T90" fmla="*/ 1373 w 3228"/>
              <a:gd name="T91" fmla="*/ 3114 h 3195"/>
              <a:gd name="T92" fmla="*/ 774 w 3228"/>
              <a:gd name="T93" fmla="*/ 3192 h 3195"/>
              <a:gd name="T94" fmla="*/ 608 w 3228"/>
              <a:gd name="T95" fmla="*/ 3028 h 3195"/>
              <a:gd name="T96" fmla="*/ 506 w 3228"/>
              <a:gd name="T97" fmla="*/ 1925 h 3195"/>
              <a:gd name="T98" fmla="*/ 198 w 3228"/>
              <a:gd name="T99" fmla="*/ 1830 h 3195"/>
              <a:gd name="T100" fmla="*/ 9 w 3228"/>
              <a:gd name="T101" fmla="*/ 1506 h 3195"/>
              <a:gd name="T102" fmla="*/ 77 w 3228"/>
              <a:gd name="T103" fmla="*/ 1101 h 3195"/>
              <a:gd name="T104" fmla="*/ 359 w 3228"/>
              <a:gd name="T105" fmla="*/ 902 h 3195"/>
              <a:gd name="T106" fmla="*/ 1673 w 3228"/>
              <a:gd name="T107" fmla="*/ 788 h 3195"/>
              <a:gd name="T108" fmla="*/ 2034 w 3228"/>
              <a:gd name="T109" fmla="*/ 356 h 3195"/>
              <a:gd name="T110" fmla="*/ 2286 w 3228"/>
              <a:gd name="T111" fmla="*/ 68 h 3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28" h="3195">
                <a:moveTo>
                  <a:pt x="752" y="1897"/>
                </a:moveTo>
                <a:lnTo>
                  <a:pt x="771" y="1933"/>
                </a:lnTo>
                <a:lnTo>
                  <a:pt x="786" y="1972"/>
                </a:lnTo>
                <a:lnTo>
                  <a:pt x="798" y="2012"/>
                </a:lnTo>
                <a:lnTo>
                  <a:pt x="804" y="2054"/>
                </a:lnTo>
                <a:lnTo>
                  <a:pt x="807" y="2097"/>
                </a:lnTo>
                <a:lnTo>
                  <a:pt x="807" y="2995"/>
                </a:lnTo>
                <a:lnTo>
                  <a:pt x="1210" y="2995"/>
                </a:lnTo>
                <a:lnTo>
                  <a:pt x="1210" y="2910"/>
                </a:lnTo>
                <a:lnTo>
                  <a:pt x="1196" y="2894"/>
                </a:lnTo>
                <a:lnTo>
                  <a:pt x="1183" y="2879"/>
                </a:lnTo>
                <a:lnTo>
                  <a:pt x="1169" y="2860"/>
                </a:lnTo>
                <a:lnTo>
                  <a:pt x="1155" y="2840"/>
                </a:lnTo>
                <a:lnTo>
                  <a:pt x="1141" y="2817"/>
                </a:lnTo>
                <a:lnTo>
                  <a:pt x="1129" y="2791"/>
                </a:lnTo>
                <a:lnTo>
                  <a:pt x="1118" y="2762"/>
                </a:lnTo>
                <a:lnTo>
                  <a:pt x="1112" y="2731"/>
                </a:lnTo>
                <a:lnTo>
                  <a:pt x="1109" y="2696"/>
                </a:lnTo>
                <a:lnTo>
                  <a:pt x="1109" y="1997"/>
                </a:lnTo>
                <a:lnTo>
                  <a:pt x="1111" y="1963"/>
                </a:lnTo>
                <a:lnTo>
                  <a:pt x="1117" y="1930"/>
                </a:lnTo>
                <a:lnTo>
                  <a:pt x="1127" y="1898"/>
                </a:lnTo>
                <a:lnTo>
                  <a:pt x="822" y="1898"/>
                </a:lnTo>
                <a:lnTo>
                  <a:pt x="822" y="1897"/>
                </a:lnTo>
                <a:lnTo>
                  <a:pt x="752" y="1897"/>
                </a:lnTo>
                <a:close/>
                <a:moveTo>
                  <a:pt x="2035" y="1099"/>
                </a:moveTo>
                <a:lnTo>
                  <a:pt x="2025" y="1196"/>
                </a:lnTo>
                <a:lnTo>
                  <a:pt x="2020" y="1296"/>
                </a:lnTo>
                <a:lnTo>
                  <a:pt x="2018" y="1398"/>
                </a:lnTo>
                <a:lnTo>
                  <a:pt x="2020" y="1500"/>
                </a:lnTo>
                <a:lnTo>
                  <a:pt x="2025" y="1600"/>
                </a:lnTo>
                <a:lnTo>
                  <a:pt x="2035" y="1697"/>
                </a:lnTo>
                <a:lnTo>
                  <a:pt x="2320" y="1697"/>
                </a:lnTo>
                <a:lnTo>
                  <a:pt x="2350" y="1694"/>
                </a:lnTo>
                <a:lnTo>
                  <a:pt x="2378" y="1685"/>
                </a:lnTo>
                <a:lnTo>
                  <a:pt x="2405" y="1670"/>
                </a:lnTo>
                <a:lnTo>
                  <a:pt x="2430" y="1649"/>
                </a:lnTo>
                <a:lnTo>
                  <a:pt x="2453" y="1624"/>
                </a:lnTo>
                <a:lnTo>
                  <a:pt x="2472" y="1594"/>
                </a:lnTo>
                <a:lnTo>
                  <a:pt x="2490" y="1561"/>
                </a:lnTo>
                <a:lnTo>
                  <a:pt x="2503" y="1525"/>
                </a:lnTo>
                <a:lnTo>
                  <a:pt x="2513" y="1485"/>
                </a:lnTo>
                <a:lnTo>
                  <a:pt x="2520" y="1442"/>
                </a:lnTo>
                <a:lnTo>
                  <a:pt x="2523" y="1398"/>
                </a:lnTo>
                <a:lnTo>
                  <a:pt x="2520" y="1353"/>
                </a:lnTo>
                <a:lnTo>
                  <a:pt x="2513" y="1311"/>
                </a:lnTo>
                <a:lnTo>
                  <a:pt x="2503" y="1271"/>
                </a:lnTo>
                <a:lnTo>
                  <a:pt x="2490" y="1235"/>
                </a:lnTo>
                <a:lnTo>
                  <a:pt x="2472" y="1201"/>
                </a:lnTo>
                <a:lnTo>
                  <a:pt x="2453" y="1171"/>
                </a:lnTo>
                <a:lnTo>
                  <a:pt x="2430" y="1147"/>
                </a:lnTo>
                <a:lnTo>
                  <a:pt x="2405" y="1126"/>
                </a:lnTo>
                <a:lnTo>
                  <a:pt x="2378" y="1111"/>
                </a:lnTo>
                <a:lnTo>
                  <a:pt x="2350" y="1102"/>
                </a:lnTo>
                <a:lnTo>
                  <a:pt x="2320" y="1099"/>
                </a:lnTo>
                <a:lnTo>
                  <a:pt x="2035" y="1099"/>
                </a:lnTo>
                <a:close/>
                <a:moveTo>
                  <a:pt x="403" y="1099"/>
                </a:moveTo>
                <a:lnTo>
                  <a:pt x="373" y="1102"/>
                </a:lnTo>
                <a:lnTo>
                  <a:pt x="346" y="1111"/>
                </a:lnTo>
                <a:lnTo>
                  <a:pt x="319" y="1126"/>
                </a:lnTo>
                <a:lnTo>
                  <a:pt x="294" y="1147"/>
                </a:lnTo>
                <a:lnTo>
                  <a:pt x="271" y="1171"/>
                </a:lnTo>
                <a:lnTo>
                  <a:pt x="252" y="1201"/>
                </a:lnTo>
                <a:lnTo>
                  <a:pt x="234" y="1235"/>
                </a:lnTo>
                <a:lnTo>
                  <a:pt x="221" y="1271"/>
                </a:lnTo>
                <a:lnTo>
                  <a:pt x="210" y="1311"/>
                </a:lnTo>
                <a:lnTo>
                  <a:pt x="204" y="1353"/>
                </a:lnTo>
                <a:lnTo>
                  <a:pt x="202" y="1398"/>
                </a:lnTo>
                <a:lnTo>
                  <a:pt x="204" y="1442"/>
                </a:lnTo>
                <a:lnTo>
                  <a:pt x="210" y="1485"/>
                </a:lnTo>
                <a:lnTo>
                  <a:pt x="221" y="1525"/>
                </a:lnTo>
                <a:lnTo>
                  <a:pt x="234" y="1561"/>
                </a:lnTo>
                <a:lnTo>
                  <a:pt x="252" y="1594"/>
                </a:lnTo>
                <a:lnTo>
                  <a:pt x="271" y="1624"/>
                </a:lnTo>
                <a:lnTo>
                  <a:pt x="294" y="1649"/>
                </a:lnTo>
                <a:lnTo>
                  <a:pt x="319" y="1670"/>
                </a:lnTo>
                <a:lnTo>
                  <a:pt x="346" y="1685"/>
                </a:lnTo>
                <a:lnTo>
                  <a:pt x="373" y="1694"/>
                </a:lnTo>
                <a:lnTo>
                  <a:pt x="403" y="1697"/>
                </a:lnTo>
                <a:lnTo>
                  <a:pt x="1111" y="1697"/>
                </a:lnTo>
                <a:lnTo>
                  <a:pt x="1086" y="1665"/>
                </a:lnTo>
                <a:lnTo>
                  <a:pt x="1064" y="1628"/>
                </a:lnTo>
                <a:lnTo>
                  <a:pt x="1045" y="1587"/>
                </a:lnTo>
                <a:lnTo>
                  <a:pt x="1030" y="1544"/>
                </a:lnTo>
                <a:lnTo>
                  <a:pt x="1018" y="1497"/>
                </a:lnTo>
                <a:lnTo>
                  <a:pt x="1011" y="1449"/>
                </a:lnTo>
                <a:lnTo>
                  <a:pt x="1009" y="1398"/>
                </a:lnTo>
                <a:lnTo>
                  <a:pt x="1011" y="1347"/>
                </a:lnTo>
                <a:lnTo>
                  <a:pt x="1018" y="1298"/>
                </a:lnTo>
                <a:lnTo>
                  <a:pt x="1030" y="1252"/>
                </a:lnTo>
                <a:lnTo>
                  <a:pt x="1045" y="1208"/>
                </a:lnTo>
                <a:lnTo>
                  <a:pt x="1064" y="1168"/>
                </a:lnTo>
                <a:lnTo>
                  <a:pt x="1086" y="1132"/>
                </a:lnTo>
                <a:lnTo>
                  <a:pt x="1111" y="1099"/>
                </a:lnTo>
                <a:lnTo>
                  <a:pt x="403" y="1099"/>
                </a:lnTo>
                <a:close/>
                <a:moveTo>
                  <a:pt x="1859" y="897"/>
                </a:moveTo>
                <a:lnTo>
                  <a:pt x="1800" y="943"/>
                </a:lnTo>
                <a:lnTo>
                  <a:pt x="1739" y="982"/>
                </a:lnTo>
                <a:lnTo>
                  <a:pt x="1675" y="1017"/>
                </a:lnTo>
                <a:lnTo>
                  <a:pt x="1610" y="1046"/>
                </a:lnTo>
                <a:lnTo>
                  <a:pt x="1542" y="1068"/>
                </a:lnTo>
                <a:lnTo>
                  <a:pt x="1474" y="1085"/>
                </a:lnTo>
                <a:lnTo>
                  <a:pt x="1405" y="1095"/>
                </a:lnTo>
                <a:lnTo>
                  <a:pt x="1334" y="1099"/>
                </a:lnTo>
                <a:lnTo>
                  <a:pt x="1311" y="1099"/>
                </a:lnTo>
                <a:lnTo>
                  <a:pt x="1281" y="1102"/>
                </a:lnTo>
                <a:lnTo>
                  <a:pt x="1254" y="1111"/>
                </a:lnTo>
                <a:lnTo>
                  <a:pt x="1227" y="1126"/>
                </a:lnTo>
                <a:lnTo>
                  <a:pt x="1202" y="1147"/>
                </a:lnTo>
                <a:lnTo>
                  <a:pt x="1179" y="1171"/>
                </a:lnTo>
                <a:lnTo>
                  <a:pt x="1160" y="1201"/>
                </a:lnTo>
                <a:lnTo>
                  <a:pt x="1142" y="1235"/>
                </a:lnTo>
                <a:lnTo>
                  <a:pt x="1129" y="1271"/>
                </a:lnTo>
                <a:lnTo>
                  <a:pt x="1118" y="1311"/>
                </a:lnTo>
                <a:lnTo>
                  <a:pt x="1112" y="1353"/>
                </a:lnTo>
                <a:lnTo>
                  <a:pt x="1110" y="1398"/>
                </a:lnTo>
                <a:lnTo>
                  <a:pt x="1112" y="1442"/>
                </a:lnTo>
                <a:lnTo>
                  <a:pt x="1118" y="1485"/>
                </a:lnTo>
                <a:lnTo>
                  <a:pt x="1129" y="1525"/>
                </a:lnTo>
                <a:lnTo>
                  <a:pt x="1142" y="1561"/>
                </a:lnTo>
                <a:lnTo>
                  <a:pt x="1160" y="1594"/>
                </a:lnTo>
                <a:lnTo>
                  <a:pt x="1179" y="1624"/>
                </a:lnTo>
                <a:lnTo>
                  <a:pt x="1202" y="1649"/>
                </a:lnTo>
                <a:lnTo>
                  <a:pt x="1227" y="1670"/>
                </a:lnTo>
                <a:lnTo>
                  <a:pt x="1254" y="1685"/>
                </a:lnTo>
                <a:lnTo>
                  <a:pt x="1281" y="1694"/>
                </a:lnTo>
                <a:lnTo>
                  <a:pt x="1311" y="1697"/>
                </a:lnTo>
                <a:lnTo>
                  <a:pt x="1311" y="1698"/>
                </a:lnTo>
                <a:lnTo>
                  <a:pt x="1334" y="1698"/>
                </a:lnTo>
                <a:lnTo>
                  <a:pt x="1405" y="1702"/>
                </a:lnTo>
                <a:lnTo>
                  <a:pt x="1474" y="1713"/>
                </a:lnTo>
                <a:lnTo>
                  <a:pt x="1542" y="1729"/>
                </a:lnTo>
                <a:lnTo>
                  <a:pt x="1610" y="1751"/>
                </a:lnTo>
                <a:lnTo>
                  <a:pt x="1675" y="1780"/>
                </a:lnTo>
                <a:lnTo>
                  <a:pt x="1739" y="1815"/>
                </a:lnTo>
                <a:lnTo>
                  <a:pt x="1800" y="1856"/>
                </a:lnTo>
                <a:lnTo>
                  <a:pt x="1859" y="1901"/>
                </a:lnTo>
                <a:lnTo>
                  <a:pt x="1844" y="1802"/>
                </a:lnTo>
                <a:lnTo>
                  <a:pt x="1831" y="1703"/>
                </a:lnTo>
                <a:lnTo>
                  <a:pt x="1823" y="1602"/>
                </a:lnTo>
                <a:lnTo>
                  <a:pt x="1818" y="1500"/>
                </a:lnTo>
                <a:lnTo>
                  <a:pt x="1816" y="1398"/>
                </a:lnTo>
                <a:lnTo>
                  <a:pt x="1818" y="1296"/>
                </a:lnTo>
                <a:lnTo>
                  <a:pt x="1823" y="1194"/>
                </a:lnTo>
                <a:lnTo>
                  <a:pt x="1831" y="1094"/>
                </a:lnTo>
                <a:lnTo>
                  <a:pt x="1844" y="995"/>
                </a:lnTo>
                <a:lnTo>
                  <a:pt x="1859" y="897"/>
                </a:lnTo>
                <a:close/>
                <a:moveTo>
                  <a:pt x="2523" y="200"/>
                </a:moveTo>
                <a:lnTo>
                  <a:pt x="2485" y="203"/>
                </a:lnTo>
                <a:lnTo>
                  <a:pt x="2447" y="213"/>
                </a:lnTo>
                <a:lnTo>
                  <a:pt x="2411" y="229"/>
                </a:lnTo>
                <a:lnTo>
                  <a:pt x="2376" y="251"/>
                </a:lnTo>
                <a:lnTo>
                  <a:pt x="2342" y="279"/>
                </a:lnTo>
                <a:lnTo>
                  <a:pt x="2309" y="313"/>
                </a:lnTo>
                <a:lnTo>
                  <a:pt x="2277" y="351"/>
                </a:lnTo>
                <a:lnTo>
                  <a:pt x="2247" y="394"/>
                </a:lnTo>
                <a:lnTo>
                  <a:pt x="2218" y="443"/>
                </a:lnTo>
                <a:lnTo>
                  <a:pt x="2190" y="496"/>
                </a:lnTo>
                <a:lnTo>
                  <a:pt x="2165" y="554"/>
                </a:lnTo>
                <a:lnTo>
                  <a:pt x="2141" y="616"/>
                </a:lnTo>
                <a:lnTo>
                  <a:pt x="2118" y="681"/>
                </a:lnTo>
                <a:lnTo>
                  <a:pt x="2099" y="751"/>
                </a:lnTo>
                <a:lnTo>
                  <a:pt x="2080" y="823"/>
                </a:lnTo>
                <a:lnTo>
                  <a:pt x="2065" y="899"/>
                </a:lnTo>
                <a:lnTo>
                  <a:pt x="2320" y="899"/>
                </a:lnTo>
                <a:lnTo>
                  <a:pt x="2365" y="902"/>
                </a:lnTo>
                <a:lnTo>
                  <a:pt x="2408" y="910"/>
                </a:lnTo>
                <a:lnTo>
                  <a:pt x="2449" y="923"/>
                </a:lnTo>
                <a:lnTo>
                  <a:pt x="2489" y="943"/>
                </a:lnTo>
                <a:lnTo>
                  <a:pt x="2526" y="966"/>
                </a:lnTo>
                <a:lnTo>
                  <a:pt x="2560" y="994"/>
                </a:lnTo>
                <a:lnTo>
                  <a:pt x="2592" y="1025"/>
                </a:lnTo>
                <a:lnTo>
                  <a:pt x="2622" y="1061"/>
                </a:lnTo>
                <a:lnTo>
                  <a:pt x="2648" y="1101"/>
                </a:lnTo>
                <a:lnTo>
                  <a:pt x="2670" y="1144"/>
                </a:lnTo>
                <a:lnTo>
                  <a:pt x="2689" y="1190"/>
                </a:lnTo>
                <a:lnTo>
                  <a:pt x="2704" y="1239"/>
                </a:lnTo>
                <a:lnTo>
                  <a:pt x="2715" y="1290"/>
                </a:lnTo>
                <a:lnTo>
                  <a:pt x="2722" y="1343"/>
                </a:lnTo>
                <a:lnTo>
                  <a:pt x="2724" y="1398"/>
                </a:lnTo>
                <a:lnTo>
                  <a:pt x="2722" y="1453"/>
                </a:lnTo>
                <a:lnTo>
                  <a:pt x="2715" y="1506"/>
                </a:lnTo>
                <a:lnTo>
                  <a:pt x="2704" y="1557"/>
                </a:lnTo>
                <a:lnTo>
                  <a:pt x="2689" y="1606"/>
                </a:lnTo>
                <a:lnTo>
                  <a:pt x="2670" y="1651"/>
                </a:lnTo>
                <a:lnTo>
                  <a:pt x="2648" y="1694"/>
                </a:lnTo>
                <a:lnTo>
                  <a:pt x="2622" y="1734"/>
                </a:lnTo>
                <a:lnTo>
                  <a:pt x="2592" y="1770"/>
                </a:lnTo>
                <a:lnTo>
                  <a:pt x="2560" y="1802"/>
                </a:lnTo>
                <a:lnTo>
                  <a:pt x="2526" y="1830"/>
                </a:lnTo>
                <a:lnTo>
                  <a:pt x="2489" y="1854"/>
                </a:lnTo>
                <a:lnTo>
                  <a:pt x="2449" y="1872"/>
                </a:lnTo>
                <a:lnTo>
                  <a:pt x="2408" y="1885"/>
                </a:lnTo>
                <a:lnTo>
                  <a:pt x="2365" y="1894"/>
                </a:lnTo>
                <a:lnTo>
                  <a:pt x="2320" y="1897"/>
                </a:lnTo>
                <a:lnTo>
                  <a:pt x="2065" y="1897"/>
                </a:lnTo>
                <a:lnTo>
                  <a:pt x="2080" y="1973"/>
                </a:lnTo>
                <a:lnTo>
                  <a:pt x="2099" y="2046"/>
                </a:lnTo>
                <a:lnTo>
                  <a:pt x="2118" y="2115"/>
                </a:lnTo>
                <a:lnTo>
                  <a:pt x="2141" y="2180"/>
                </a:lnTo>
                <a:lnTo>
                  <a:pt x="2165" y="2242"/>
                </a:lnTo>
                <a:lnTo>
                  <a:pt x="2190" y="2300"/>
                </a:lnTo>
                <a:lnTo>
                  <a:pt x="2218" y="2353"/>
                </a:lnTo>
                <a:lnTo>
                  <a:pt x="2247" y="2401"/>
                </a:lnTo>
                <a:lnTo>
                  <a:pt x="2277" y="2445"/>
                </a:lnTo>
                <a:lnTo>
                  <a:pt x="2309" y="2484"/>
                </a:lnTo>
                <a:lnTo>
                  <a:pt x="2342" y="2517"/>
                </a:lnTo>
                <a:lnTo>
                  <a:pt x="2376" y="2545"/>
                </a:lnTo>
                <a:lnTo>
                  <a:pt x="2411" y="2567"/>
                </a:lnTo>
                <a:lnTo>
                  <a:pt x="2447" y="2583"/>
                </a:lnTo>
                <a:lnTo>
                  <a:pt x="2485" y="2593"/>
                </a:lnTo>
                <a:lnTo>
                  <a:pt x="2523" y="2596"/>
                </a:lnTo>
                <a:lnTo>
                  <a:pt x="2562" y="2593"/>
                </a:lnTo>
                <a:lnTo>
                  <a:pt x="2600" y="2582"/>
                </a:lnTo>
                <a:lnTo>
                  <a:pt x="2638" y="2564"/>
                </a:lnTo>
                <a:lnTo>
                  <a:pt x="2674" y="2541"/>
                </a:lnTo>
                <a:lnTo>
                  <a:pt x="2710" y="2510"/>
                </a:lnTo>
                <a:lnTo>
                  <a:pt x="2745" y="2474"/>
                </a:lnTo>
                <a:lnTo>
                  <a:pt x="2777" y="2433"/>
                </a:lnTo>
                <a:lnTo>
                  <a:pt x="2809" y="2386"/>
                </a:lnTo>
                <a:lnTo>
                  <a:pt x="2837" y="2332"/>
                </a:lnTo>
                <a:lnTo>
                  <a:pt x="2865" y="2275"/>
                </a:lnTo>
                <a:lnTo>
                  <a:pt x="2892" y="2214"/>
                </a:lnTo>
                <a:lnTo>
                  <a:pt x="2916" y="2148"/>
                </a:lnTo>
                <a:lnTo>
                  <a:pt x="2937" y="2077"/>
                </a:lnTo>
                <a:lnTo>
                  <a:pt x="2958" y="2003"/>
                </a:lnTo>
                <a:lnTo>
                  <a:pt x="2976" y="1925"/>
                </a:lnTo>
                <a:lnTo>
                  <a:pt x="2991" y="1843"/>
                </a:lnTo>
                <a:lnTo>
                  <a:pt x="3004" y="1760"/>
                </a:lnTo>
                <a:lnTo>
                  <a:pt x="3014" y="1673"/>
                </a:lnTo>
                <a:lnTo>
                  <a:pt x="3021" y="1583"/>
                </a:lnTo>
                <a:lnTo>
                  <a:pt x="3025" y="1491"/>
                </a:lnTo>
                <a:lnTo>
                  <a:pt x="3026" y="1398"/>
                </a:lnTo>
                <a:lnTo>
                  <a:pt x="3025" y="1304"/>
                </a:lnTo>
                <a:lnTo>
                  <a:pt x="3021" y="1212"/>
                </a:lnTo>
                <a:lnTo>
                  <a:pt x="3014" y="1123"/>
                </a:lnTo>
                <a:lnTo>
                  <a:pt x="3004" y="1037"/>
                </a:lnTo>
                <a:lnTo>
                  <a:pt x="2991" y="952"/>
                </a:lnTo>
                <a:lnTo>
                  <a:pt x="2976" y="871"/>
                </a:lnTo>
                <a:lnTo>
                  <a:pt x="2958" y="794"/>
                </a:lnTo>
                <a:lnTo>
                  <a:pt x="2937" y="719"/>
                </a:lnTo>
                <a:lnTo>
                  <a:pt x="2916" y="649"/>
                </a:lnTo>
                <a:lnTo>
                  <a:pt x="2892" y="582"/>
                </a:lnTo>
                <a:lnTo>
                  <a:pt x="2865" y="520"/>
                </a:lnTo>
                <a:lnTo>
                  <a:pt x="2837" y="463"/>
                </a:lnTo>
                <a:lnTo>
                  <a:pt x="2809" y="411"/>
                </a:lnTo>
                <a:lnTo>
                  <a:pt x="2777" y="364"/>
                </a:lnTo>
                <a:lnTo>
                  <a:pt x="2745" y="322"/>
                </a:lnTo>
                <a:lnTo>
                  <a:pt x="2710" y="286"/>
                </a:lnTo>
                <a:lnTo>
                  <a:pt x="2674" y="255"/>
                </a:lnTo>
                <a:lnTo>
                  <a:pt x="2638" y="232"/>
                </a:lnTo>
                <a:lnTo>
                  <a:pt x="2600" y="214"/>
                </a:lnTo>
                <a:lnTo>
                  <a:pt x="2562" y="203"/>
                </a:lnTo>
                <a:lnTo>
                  <a:pt x="2523" y="200"/>
                </a:lnTo>
                <a:close/>
                <a:moveTo>
                  <a:pt x="2523" y="0"/>
                </a:moveTo>
                <a:lnTo>
                  <a:pt x="2573" y="3"/>
                </a:lnTo>
                <a:lnTo>
                  <a:pt x="2622" y="11"/>
                </a:lnTo>
                <a:lnTo>
                  <a:pt x="2668" y="25"/>
                </a:lnTo>
                <a:lnTo>
                  <a:pt x="2714" y="44"/>
                </a:lnTo>
                <a:lnTo>
                  <a:pt x="2757" y="67"/>
                </a:lnTo>
                <a:lnTo>
                  <a:pt x="2798" y="96"/>
                </a:lnTo>
                <a:lnTo>
                  <a:pt x="2837" y="130"/>
                </a:lnTo>
                <a:lnTo>
                  <a:pt x="2876" y="166"/>
                </a:lnTo>
                <a:lnTo>
                  <a:pt x="2912" y="208"/>
                </a:lnTo>
                <a:lnTo>
                  <a:pt x="2946" y="253"/>
                </a:lnTo>
                <a:lnTo>
                  <a:pt x="2978" y="302"/>
                </a:lnTo>
                <a:lnTo>
                  <a:pt x="3008" y="354"/>
                </a:lnTo>
                <a:lnTo>
                  <a:pt x="3035" y="410"/>
                </a:lnTo>
                <a:lnTo>
                  <a:pt x="3062" y="468"/>
                </a:lnTo>
                <a:lnTo>
                  <a:pt x="3087" y="529"/>
                </a:lnTo>
                <a:lnTo>
                  <a:pt x="3109" y="592"/>
                </a:lnTo>
                <a:lnTo>
                  <a:pt x="3129" y="659"/>
                </a:lnTo>
                <a:lnTo>
                  <a:pt x="3149" y="726"/>
                </a:lnTo>
                <a:lnTo>
                  <a:pt x="3166" y="797"/>
                </a:lnTo>
                <a:lnTo>
                  <a:pt x="3180" y="868"/>
                </a:lnTo>
                <a:lnTo>
                  <a:pt x="3193" y="942"/>
                </a:lnTo>
                <a:lnTo>
                  <a:pt x="3204" y="1015"/>
                </a:lnTo>
                <a:lnTo>
                  <a:pt x="3213" y="1091"/>
                </a:lnTo>
                <a:lnTo>
                  <a:pt x="3220" y="1167"/>
                </a:lnTo>
                <a:lnTo>
                  <a:pt x="3224" y="1244"/>
                </a:lnTo>
                <a:lnTo>
                  <a:pt x="3227" y="1320"/>
                </a:lnTo>
                <a:lnTo>
                  <a:pt x="3228" y="1398"/>
                </a:lnTo>
                <a:lnTo>
                  <a:pt x="3227" y="1475"/>
                </a:lnTo>
                <a:lnTo>
                  <a:pt x="3224" y="1552"/>
                </a:lnTo>
                <a:lnTo>
                  <a:pt x="3220" y="1629"/>
                </a:lnTo>
                <a:lnTo>
                  <a:pt x="3213" y="1704"/>
                </a:lnTo>
                <a:lnTo>
                  <a:pt x="3204" y="1780"/>
                </a:lnTo>
                <a:lnTo>
                  <a:pt x="3193" y="1855"/>
                </a:lnTo>
                <a:lnTo>
                  <a:pt x="3180" y="1927"/>
                </a:lnTo>
                <a:lnTo>
                  <a:pt x="3166" y="1999"/>
                </a:lnTo>
                <a:lnTo>
                  <a:pt x="3149" y="2069"/>
                </a:lnTo>
                <a:lnTo>
                  <a:pt x="3129" y="2137"/>
                </a:lnTo>
                <a:lnTo>
                  <a:pt x="3109" y="2203"/>
                </a:lnTo>
                <a:lnTo>
                  <a:pt x="3087" y="2266"/>
                </a:lnTo>
                <a:lnTo>
                  <a:pt x="3062" y="2327"/>
                </a:lnTo>
                <a:lnTo>
                  <a:pt x="3035" y="2386"/>
                </a:lnTo>
                <a:lnTo>
                  <a:pt x="3008" y="2442"/>
                </a:lnTo>
                <a:lnTo>
                  <a:pt x="2978" y="2494"/>
                </a:lnTo>
                <a:lnTo>
                  <a:pt x="2946" y="2543"/>
                </a:lnTo>
                <a:lnTo>
                  <a:pt x="2912" y="2588"/>
                </a:lnTo>
                <a:lnTo>
                  <a:pt x="2876" y="2629"/>
                </a:lnTo>
                <a:lnTo>
                  <a:pt x="2837" y="2666"/>
                </a:lnTo>
                <a:lnTo>
                  <a:pt x="2798" y="2699"/>
                </a:lnTo>
                <a:lnTo>
                  <a:pt x="2757" y="2728"/>
                </a:lnTo>
                <a:lnTo>
                  <a:pt x="2714" y="2751"/>
                </a:lnTo>
                <a:lnTo>
                  <a:pt x="2668" y="2771"/>
                </a:lnTo>
                <a:lnTo>
                  <a:pt x="2622" y="2784"/>
                </a:lnTo>
                <a:lnTo>
                  <a:pt x="2573" y="2793"/>
                </a:lnTo>
                <a:lnTo>
                  <a:pt x="2523" y="2795"/>
                </a:lnTo>
                <a:lnTo>
                  <a:pt x="2471" y="2793"/>
                </a:lnTo>
                <a:lnTo>
                  <a:pt x="2423" y="2784"/>
                </a:lnTo>
                <a:lnTo>
                  <a:pt x="2375" y="2771"/>
                </a:lnTo>
                <a:lnTo>
                  <a:pt x="2330" y="2751"/>
                </a:lnTo>
                <a:lnTo>
                  <a:pt x="2286" y="2727"/>
                </a:lnTo>
                <a:lnTo>
                  <a:pt x="2245" y="2698"/>
                </a:lnTo>
                <a:lnTo>
                  <a:pt x="2206" y="2665"/>
                </a:lnTo>
                <a:lnTo>
                  <a:pt x="2168" y="2628"/>
                </a:lnTo>
                <a:lnTo>
                  <a:pt x="2132" y="2586"/>
                </a:lnTo>
                <a:lnTo>
                  <a:pt x="2099" y="2540"/>
                </a:lnTo>
                <a:lnTo>
                  <a:pt x="2067" y="2491"/>
                </a:lnTo>
                <a:lnTo>
                  <a:pt x="2036" y="2439"/>
                </a:lnTo>
                <a:lnTo>
                  <a:pt x="2034" y="2440"/>
                </a:lnTo>
                <a:lnTo>
                  <a:pt x="1995" y="2371"/>
                </a:lnTo>
                <a:lnTo>
                  <a:pt x="1955" y="2306"/>
                </a:lnTo>
                <a:lnTo>
                  <a:pt x="1913" y="2246"/>
                </a:lnTo>
                <a:lnTo>
                  <a:pt x="1869" y="2188"/>
                </a:lnTo>
                <a:lnTo>
                  <a:pt x="1822" y="2136"/>
                </a:lnTo>
                <a:lnTo>
                  <a:pt x="1773" y="2088"/>
                </a:lnTo>
                <a:lnTo>
                  <a:pt x="1723" y="2047"/>
                </a:lnTo>
                <a:lnTo>
                  <a:pt x="1670" y="2009"/>
                </a:lnTo>
                <a:lnTo>
                  <a:pt x="1617" y="1976"/>
                </a:lnTo>
                <a:lnTo>
                  <a:pt x="1562" y="1950"/>
                </a:lnTo>
                <a:lnTo>
                  <a:pt x="1505" y="1928"/>
                </a:lnTo>
                <a:lnTo>
                  <a:pt x="1449" y="1913"/>
                </a:lnTo>
                <a:lnTo>
                  <a:pt x="1390" y="1904"/>
                </a:lnTo>
                <a:lnTo>
                  <a:pt x="1382" y="1906"/>
                </a:lnTo>
                <a:lnTo>
                  <a:pt x="1372" y="1908"/>
                </a:lnTo>
                <a:lnTo>
                  <a:pt x="1363" y="1912"/>
                </a:lnTo>
                <a:lnTo>
                  <a:pt x="1363" y="1912"/>
                </a:lnTo>
                <a:lnTo>
                  <a:pt x="1362" y="1912"/>
                </a:lnTo>
                <a:lnTo>
                  <a:pt x="1362" y="1913"/>
                </a:lnTo>
                <a:lnTo>
                  <a:pt x="1361" y="1913"/>
                </a:lnTo>
                <a:lnTo>
                  <a:pt x="1361" y="1913"/>
                </a:lnTo>
                <a:lnTo>
                  <a:pt x="1343" y="1926"/>
                </a:lnTo>
                <a:lnTo>
                  <a:pt x="1330" y="1942"/>
                </a:lnTo>
                <a:lnTo>
                  <a:pt x="1324" y="1952"/>
                </a:lnTo>
                <a:lnTo>
                  <a:pt x="1317" y="1970"/>
                </a:lnTo>
                <a:lnTo>
                  <a:pt x="1312" y="1990"/>
                </a:lnTo>
                <a:lnTo>
                  <a:pt x="1312" y="1992"/>
                </a:lnTo>
                <a:lnTo>
                  <a:pt x="1311" y="1994"/>
                </a:lnTo>
                <a:lnTo>
                  <a:pt x="1311" y="1997"/>
                </a:lnTo>
                <a:lnTo>
                  <a:pt x="1311" y="2696"/>
                </a:lnTo>
                <a:lnTo>
                  <a:pt x="1313" y="2711"/>
                </a:lnTo>
                <a:lnTo>
                  <a:pt x="1320" y="2726"/>
                </a:lnTo>
                <a:lnTo>
                  <a:pt x="1329" y="2740"/>
                </a:lnTo>
                <a:lnTo>
                  <a:pt x="1341" y="2755"/>
                </a:lnTo>
                <a:lnTo>
                  <a:pt x="1355" y="2771"/>
                </a:lnTo>
                <a:lnTo>
                  <a:pt x="1368" y="2788"/>
                </a:lnTo>
                <a:lnTo>
                  <a:pt x="1382" y="2805"/>
                </a:lnTo>
                <a:lnTo>
                  <a:pt x="1394" y="2825"/>
                </a:lnTo>
                <a:lnTo>
                  <a:pt x="1403" y="2846"/>
                </a:lnTo>
                <a:lnTo>
                  <a:pt x="1409" y="2870"/>
                </a:lnTo>
                <a:lnTo>
                  <a:pt x="1411" y="2895"/>
                </a:lnTo>
                <a:lnTo>
                  <a:pt x="1411" y="2995"/>
                </a:lnTo>
                <a:lnTo>
                  <a:pt x="1409" y="3028"/>
                </a:lnTo>
                <a:lnTo>
                  <a:pt x="1401" y="3059"/>
                </a:lnTo>
                <a:lnTo>
                  <a:pt x="1390" y="3087"/>
                </a:lnTo>
                <a:lnTo>
                  <a:pt x="1373" y="3114"/>
                </a:lnTo>
                <a:lnTo>
                  <a:pt x="1353" y="3137"/>
                </a:lnTo>
                <a:lnTo>
                  <a:pt x="1329" y="3157"/>
                </a:lnTo>
                <a:lnTo>
                  <a:pt x="1303" y="3173"/>
                </a:lnTo>
                <a:lnTo>
                  <a:pt x="1274" y="3185"/>
                </a:lnTo>
                <a:lnTo>
                  <a:pt x="1243" y="3192"/>
                </a:lnTo>
                <a:lnTo>
                  <a:pt x="1210" y="3195"/>
                </a:lnTo>
                <a:lnTo>
                  <a:pt x="807" y="3195"/>
                </a:lnTo>
                <a:lnTo>
                  <a:pt x="774" y="3192"/>
                </a:lnTo>
                <a:lnTo>
                  <a:pt x="743" y="3185"/>
                </a:lnTo>
                <a:lnTo>
                  <a:pt x="714" y="3173"/>
                </a:lnTo>
                <a:lnTo>
                  <a:pt x="687" y="3157"/>
                </a:lnTo>
                <a:lnTo>
                  <a:pt x="664" y="3137"/>
                </a:lnTo>
                <a:lnTo>
                  <a:pt x="644" y="3114"/>
                </a:lnTo>
                <a:lnTo>
                  <a:pt x="627" y="3087"/>
                </a:lnTo>
                <a:lnTo>
                  <a:pt x="615" y="3059"/>
                </a:lnTo>
                <a:lnTo>
                  <a:pt x="608" y="3028"/>
                </a:lnTo>
                <a:lnTo>
                  <a:pt x="605" y="2995"/>
                </a:lnTo>
                <a:lnTo>
                  <a:pt x="605" y="2097"/>
                </a:lnTo>
                <a:lnTo>
                  <a:pt x="602" y="2061"/>
                </a:lnTo>
                <a:lnTo>
                  <a:pt x="592" y="2027"/>
                </a:lnTo>
                <a:lnTo>
                  <a:pt x="578" y="1997"/>
                </a:lnTo>
                <a:lnTo>
                  <a:pt x="557" y="1968"/>
                </a:lnTo>
                <a:lnTo>
                  <a:pt x="533" y="1944"/>
                </a:lnTo>
                <a:lnTo>
                  <a:pt x="506" y="1925"/>
                </a:lnTo>
                <a:lnTo>
                  <a:pt x="474" y="1910"/>
                </a:lnTo>
                <a:lnTo>
                  <a:pt x="440" y="1901"/>
                </a:lnTo>
                <a:lnTo>
                  <a:pt x="403" y="1897"/>
                </a:lnTo>
                <a:lnTo>
                  <a:pt x="359" y="1894"/>
                </a:lnTo>
                <a:lnTo>
                  <a:pt x="316" y="1885"/>
                </a:lnTo>
                <a:lnTo>
                  <a:pt x="274" y="1872"/>
                </a:lnTo>
                <a:lnTo>
                  <a:pt x="235" y="1854"/>
                </a:lnTo>
                <a:lnTo>
                  <a:pt x="198" y="1830"/>
                </a:lnTo>
                <a:lnTo>
                  <a:pt x="164" y="1802"/>
                </a:lnTo>
                <a:lnTo>
                  <a:pt x="132" y="1770"/>
                </a:lnTo>
                <a:lnTo>
                  <a:pt x="103" y="1734"/>
                </a:lnTo>
                <a:lnTo>
                  <a:pt x="77" y="1694"/>
                </a:lnTo>
                <a:lnTo>
                  <a:pt x="55" y="1651"/>
                </a:lnTo>
                <a:lnTo>
                  <a:pt x="35" y="1606"/>
                </a:lnTo>
                <a:lnTo>
                  <a:pt x="21" y="1557"/>
                </a:lnTo>
                <a:lnTo>
                  <a:pt x="9" y="1506"/>
                </a:lnTo>
                <a:lnTo>
                  <a:pt x="2" y="1453"/>
                </a:lnTo>
                <a:lnTo>
                  <a:pt x="0" y="1398"/>
                </a:lnTo>
                <a:lnTo>
                  <a:pt x="2" y="1343"/>
                </a:lnTo>
                <a:lnTo>
                  <a:pt x="9" y="1290"/>
                </a:lnTo>
                <a:lnTo>
                  <a:pt x="21" y="1239"/>
                </a:lnTo>
                <a:lnTo>
                  <a:pt x="35" y="1190"/>
                </a:lnTo>
                <a:lnTo>
                  <a:pt x="55" y="1144"/>
                </a:lnTo>
                <a:lnTo>
                  <a:pt x="77" y="1101"/>
                </a:lnTo>
                <a:lnTo>
                  <a:pt x="103" y="1061"/>
                </a:lnTo>
                <a:lnTo>
                  <a:pt x="132" y="1025"/>
                </a:lnTo>
                <a:lnTo>
                  <a:pt x="164" y="994"/>
                </a:lnTo>
                <a:lnTo>
                  <a:pt x="198" y="966"/>
                </a:lnTo>
                <a:lnTo>
                  <a:pt x="235" y="943"/>
                </a:lnTo>
                <a:lnTo>
                  <a:pt x="274" y="923"/>
                </a:lnTo>
                <a:lnTo>
                  <a:pt x="316" y="910"/>
                </a:lnTo>
                <a:lnTo>
                  <a:pt x="359" y="902"/>
                </a:lnTo>
                <a:lnTo>
                  <a:pt x="403" y="899"/>
                </a:lnTo>
                <a:lnTo>
                  <a:pt x="1334" y="899"/>
                </a:lnTo>
                <a:lnTo>
                  <a:pt x="1393" y="896"/>
                </a:lnTo>
                <a:lnTo>
                  <a:pt x="1452" y="885"/>
                </a:lnTo>
                <a:lnTo>
                  <a:pt x="1508" y="870"/>
                </a:lnTo>
                <a:lnTo>
                  <a:pt x="1564" y="849"/>
                </a:lnTo>
                <a:lnTo>
                  <a:pt x="1619" y="821"/>
                </a:lnTo>
                <a:lnTo>
                  <a:pt x="1673" y="788"/>
                </a:lnTo>
                <a:lnTo>
                  <a:pt x="1724" y="751"/>
                </a:lnTo>
                <a:lnTo>
                  <a:pt x="1774" y="708"/>
                </a:lnTo>
                <a:lnTo>
                  <a:pt x="1822" y="660"/>
                </a:lnTo>
                <a:lnTo>
                  <a:pt x="1869" y="608"/>
                </a:lnTo>
                <a:lnTo>
                  <a:pt x="1914" y="551"/>
                </a:lnTo>
                <a:lnTo>
                  <a:pt x="1956" y="490"/>
                </a:lnTo>
                <a:lnTo>
                  <a:pt x="1995" y="426"/>
                </a:lnTo>
                <a:lnTo>
                  <a:pt x="2034" y="356"/>
                </a:lnTo>
                <a:lnTo>
                  <a:pt x="2036" y="357"/>
                </a:lnTo>
                <a:lnTo>
                  <a:pt x="2066" y="305"/>
                </a:lnTo>
                <a:lnTo>
                  <a:pt x="2098" y="256"/>
                </a:lnTo>
                <a:lnTo>
                  <a:pt x="2132" y="210"/>
                </a:lnTo>
                <a:lnTo>
                  <a:pt x="2168" y="169"/>
                </a:lnTo>
                <a:lnTo>
                  <a:pt x="2205" y="131"/>
                </a:lnTo>
                <a:lnTo>
                  <a:pt x="2245" y="97"/>
                </a:lnTo>
                <a:lnTo>
                  <a:pt x="2286" y="68"/>
                </a:lnTo>
                <a:lnTo>
                  <a:pt x="2330" y="45"/>
                </a:lnTo>
                <a:lnTo>
                  <a:pt x="2375" y="26"/>
                </a:lnTo>
                <a:lnTo>
                  <a:pt x="2423" y="11"/>
                </a:lnTo>
                <a:lnTo>
                  <a:pt x="2471" y="3"/>
                </a:lnTo>
                <a:lnTo>
                  <a:pt x="252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44981" tIns="22453" rIns="44981" bIns="22453" numCol="1" anchor="t" anchorCtr="0" compatLnSpc="1"/>
          <a:lstStyle/>
          <a:p>
            <a:pPr defTabSz="1188085"/>
            <a:endParaRPr lang="es-ES" sz="935">
              <a:solidFill>
                <a:srgbClr val="000000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39" name="Group 15"/>
          <p:cNvGrpSpPr>
            <a:grpSpLocks noChangeAspect="1"/>
          </p:cNvGrpSpPr>
          <p:nvPr/>
        </p:nvGrpSpPr>
        <p:grpSpPr bwMode="auto">
          <a:xfrm>
            <a:off x="5232641" y="2438044"/>
            <a:ext cx="343049" cy="339421"/>
            <a:chOff x="12172" y="2923"/>
            <a:chExt cx="1615" cy="1598"/>
          </a:xfrm>
          <a:solidFill>
            <a:schemeClr val="bg1"/>
          </a:solidFill>
        </p:grpSpPr>
        <p:sp>
          <p:nvSpPr>
            <p:cNvPr id="40" name="Freeform 17"/>
            <p:cNvSpPr>
              <a:spLocks noEditPoints="1"/>
            </p:cNvSpPr>
            <p:nvPr/>
          </p:nvSpPr>
          <p:spPr bwMode="auto">
            <a:xfrm>
              <a:off x="12172" y="2923"/>
              <a:ext cx="1615" cy="1598"/>
            </a:xfrm>
            <a:custGeom>
              <a:avLst/>
              <a:gdLst>
                <a:gd name="T0" fmla="*/ 214 w 3228"/>
                <a:gd name="T1" fmla="*/ 2737 h 3195"/>
                <a:gd name="T2" fmla="*/ 177 w 3228"/>
                <a:gd name="T3" fmla="*/ 2843 h 3195"/>
                <a:gd name="T4" fmla="*/ 220 w 3228"/>
                <a:gd name="T5" fmla="*/ 2956 h 3195"/>
                <a:gd name="T6" fmla="*/ 324 w 3228"/>
                <a:gd name="T7" fmla="*/ 3016 h 3195"/>
                <a:gd name="T8" fmla="*/ 440 w 3228"/>
                <a:gd name="T9" fmla="*/ 2998 h 3195"/>
                <a:gd name="T10" fmla="*/ 1241 w 3228"/>
                <a:gd name="T11" fmla="*/ 2116 h 3195"/>
                <a:gd name="T12" fmla="*/ 1046 w 3228"/>
                <a:gd name="T13" fmla="*/ 1910 h 3195"/>
                <a:gd name="T14" fmla="*/ 1786 w 3228"/>
                <a:gd name="T15" fmla="*/ 226 h 3195"/>
                <a:gd name="T16" fmla="*/ 1508 w 3228"/>
                <a:gd name="T17" fmla="*/ 336 h 3195"/>
                <a:gd name="T18" fmla="*/ 1278 w 3228"/>
                <a:gd name="T19" fmla="*/ 519 h 3195"/>
                <a:gd name="T20" fmla="*/ 1111 w 3228"/>
                <a:gd name="T21" fmla="*/ 759 h 3195"/>
                <a:gd name="T22" fmla="*/ 1021 w 3228"/>
                <a:gd name="T23" fmla="*/ 1044 h 3195"/>
                <a:gd name="T24" fmla="*/ 1021 w 3228"/>
                <a:gd name="T25" fmla="*/ 1353 h 3195"/>
                <a:gd name="T26" fmla="*/ 1111 w 3228"/>
                <a:gd name="T27" fmla="*/ 1637 h 3195"/>
                <a:gd name="T28" fmla="*/ 1278 w 3228"/>
                <a:gd name="T29" fmla="*/ 1878 h 3195"/>
                <a:gd name="T30" fmla="*/ 1508 w 3228"/>
                <a:gd name="T31" fmla="*/ 2061 h 3195"/>
                <a:gd name="T32" fmla="*/ 1786 w 3228"/>
                <a:gd name="T33" fmla="*/ 2170 h 3195"/>
                <a:gd name="T34" fmla="*/ 2097 w 3228"/>
                <a:gd name="T35" fmla="*/ 2194 h 3195"/>
                <a:gd name="T36" fmla="*/ 2393 w 3228"/>
                <a:gd name="T37" fmla="*/ 2125 h 3195"/>
                <a:gd name="T38" fmla="*/ 2649 w 3228"/>
                <a:gd name="T39" fmla="*/ 1977 h 3195"/>
                <a:gd name="T40" fmla="*/ 2849 w 3228"/>
                <a:gd name="T41" fmla="*/ 1764 h 3195"/>
                <a:gd name="T42" fmla="*/ 2980 w 3228"/>
                <a:gd name="T43" fmla="*/ 1499 h 3195"/>
                <a:gd name="T44" fmla="*/ 3026 w 3228"/>
                <a:gd name="T45" fmla="*/ 1198 h 3195"/>
                <a:gd name="T46" fmla="*/ 2980 w 3228"/>
                <a:gd name="T47" fmla="*/ 897 h 3195"/>
                <a:gd name="T48" fmla="*/ 2849 w 3228"/>
                <a:gd name="T49" fmla="*/ 632 h 3195"/>
                <a:gd name="T50" fmla="*/ 2649 w 3228"/>
                <a:gd name="T51" fmla="*/ 419 h 3195"/>
                <a:gd name="T52" fmla="*/ 2393 w 3228"/>
                <a:gd name="T53" fmla="*/ 271 h 3195"/>
                <a:gd name="T54" fmla="*/ 2097 w 3228"/>
                <a:gd name="T55" fmla="*/ 203 h 3195"/>
                <a:gd name="T56" fmla="*/ 2104 w 3228"/>
                <a:gd name="T57" fmla="*/ 3 h 3195"/>
                <a:gd name="T58" fmla="*/ 2432 w 3228"/>
                <a:gd name="T59" fmla="*/ 72 h 3195"/>
                <a:gd name="T60" fmla="*/ 2720 w 3228"/>
                <a:gd name="T61" fmla="*/ 222 h 3195"/>
                <a:gd name="T62" fmla="*/ 2955 w 3228"/>
                <a:gd name="T63" fmla="*/ 440 h 3195"/>
                <a:gd name="T64" fmla="*/ 3125 w 3228"/>
                <a:gd name="T65" fmla="*/ 713 h 3195"/>
                <a:gd name="T66" fmla="*/ 3217 w 3228"/>
                <a:gd name="T67" fmla="*/ 1028 h 3195"/>
                <a:gd name="T68" fmla="*/ 3217 w 3228"/>
                <a:gd name="T69" fmla="*/ 1367 h 3195"/>
                <a:gd name="T70" fmla="*/ 3125 w 3228"/>
                <a:gd name="T71" fmla="*/ 1683 h 3195"/>
                <a:gd name="T72" fmla="*/ 2955 w 3228"/>
                <a:gd name="T73" fmla="*/ 1957 h 3195"/>
                <a:gd name="T74" fmla="*/ 2720 w 3228"/>
                <a:gd name="T75" fmla="*/ 2174 h 3195"/>
                <a:gd name="T76" fmla="*/ 2432 w 3228"/>
                <a:gd name="T77" fmla="*/ 2324 h 3195"/>
                <a:gd name="T78" fmla="*/ 2104 w 3228"/>
                <a:gd name="T79" fmla="*/ 2393 h 3195"/>
                <a:gd name="T80" fmla="*/ 1762 w 3228"/>
                <a:gd name="T81" fmla="*/ 2369 h 3195"/>
                <a:gd name="T82" fmla="*/ 1452 w 3228"/>
                <a:gd name="T83" fmla="*/ 2256 h 3195"/>
                <a:gd name="T84" fmla="*/ 549 w 3228"/>
                <a:gd name="T85" fmla="*/ 3139 h 3195"/>
                <a:gd name="T86" fmla="*/ 398 w 3228"/>
                <a:gd name="T87" fmla="*/ 3193 h 3195"/>
                <a:gd name="T88" fmla="*/ 218 w 3228"/>
                <a:gd name="T89" fmla="*/ 3168 h 3195"/>
                <a:gd name="T90" fmla="*/ 74 w 3228"/>
                <a:gd name="T91" fmla="*/ 3059 h 3195"/>
                <a:gd name="T92" fmla="*/ 3 w 3228"/>
                <a:gd name="T93" fmla="*/ 2891 h 3195"/>
                <a:gd name="T94" fmla="*/ 22 w 3228"/>
                <a:gd name="T95" fmla="*/ 2723 h 3195"/>
                <a:gd name="T96" fmla="*/ 107 w 3228"/>
                <a:gd name="T97" fmla="*/ 2592 h 3195"/>
                <a:gd name="T98" fmla="*/ 881 w 3228"/>
                <a:gd name="T99" fmla="*/ 1609 h 3195"/>
                <a:gd name="T100" fmla="*/ 810 w 3228"/>
                <a:gd name="T101" fmla="*/ 1284 h 3195"/>
                <a:gd name="T102" fmla="*/ 834 w 3228"/>
                <a:gd name="T103" fmla="*/ 947 h 3195"/>
                <a:gd name="T104" fmla="*/ 946 w 3228"/>
                <a:gd name="T105" fmla="*/ 640 h 3195"/>
                <a:gd name="T106" fmla="*/ 1134 w 3228"/>
                <a:gd name="T107" fmla="*/ 380 h 3195"/>
                <a:gd name="T108" fmla="*/ 1384 w 3228"/>
                <a:gd name="T109" fmla="*/ 177 h 3195"/>
                <a:gd name="T110" fmla="*/ 1683 w 3228"/>
                <a:gd name="T111" fmla="*/ 46 h 3195"/>
                <a:gd name="T112" fmla="*/ 2018 w 3228"/>
                <a:gd name="T113" fmla="*/ 0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28" h="3195">
                  <a:moveTo>
                    <a:pt x="1046" y="1910"/>
                  </a:moveTo>
                  <a:lnTo>
                    <a:pt x="232" y="2715"/>
                  </a:lnTo>
                  <a:lnTo>
                    <a:pt x="232" y="2716"/>
                  </a:lnTo>
                  <a:lnTo>
                    <a:pt x="214" y="2737"/>
                  </a:lnTo>
                  <a:lnTo>
                    <a:pt x="199" y="2760"/>
                  </a:lnTo>
                  <a:lnTo>
                    <a:pt x="188" y="2786"/>
                  </a:lnTo>
                  <a:lnTo>
                    <a:pt x="181" y="2813"/>
                  </a:lnTo>
                  <a:lnTo>
                    <a:pt x="177" y="2843"/>
                  </a:lnTo>
                  <a:lnTo>
                    <a:pt x="181" y="2875"/>
                  </a:lnTo>
                  <a:lnTo>
                    <a:pt x="189" y="2904"/>
                  </a:lnTo>
                  <a:lnTo>
                    <a:pt x="202" y="2932"/>
                  </a:lnTo>
                  <a:lnTo>
                    <a:pt x="220" y="2956"/>
                  </a:lnTo>
                  <a:lnTo>
                    <a:pt x="241" y="2978"/>
                  </a:lnTo>
                  <a:lnTo>
                    <a:pt x="266" y="2995"/>
                  </a:lnTo>
                  <a:lnTo>
                    <a:pt x="294" y="3008"/>
                  </a:lnTo>
                  <a:lnTo>
                    <a:pt x="324" y="3016"/>
                  </a:lnTo>
                  <a:lnTo>
                    <a:pt x="356" y="3019"/>
                  </a:lnTo>
                  <a:lnTo>
                    <a:pt x="386" y="3017"/>
                  </a:lnTo>
                  <a:lnTo>
                    <a:pt x="414" y="3010"/>
                  </a:lnTo>
                  <a:lnTo>
                    <a:pt x="440" y="2998"/>
                  </a:lnTo>
                  <a:lnTo>
                    <a:pt x="463" y="2983"/>
                  </a:lnTo>
                  <a:lnTo>
                    <a:pt x="484" y="2965"/>
                  </a:lnTo>
                  <a:lnTo>
                    <a:pt x="1297" y="2160"/>
                  </a:lnTo>
                  <a:lnTo>
                    <a:pt x="1241" y="2116"/>
                  </a:lnTo>
                  <a:lnTo>
                    <a:pt x="1188" y="2069"/>
                  </a:lnTo>
                  <a:lnTo>
                    <a:pt x="1137" y="2019"/>
                  </a:lnTo>
                  <a:lnTo>
                    <a:pt x="1091" y="1966"/>
                  </a:lnTo>
                  <a:lnTo>
                    <a:pt x="1046" y="1910"/>
                  </a:lnTo>
                  <a:close/>
                  <a:moveTo>
                    <a:pt x="2018" y="200"/>
                  </a:moveTo>
                  <a:lnTo>
                    <a:pt x="1939" y="203"/>
                  </a:lnTo>
                  <a:lnTo>
                    <a:pt x="1861" y="211"/>
                  </a:lnTo>
                  <a:lnTo>
                    <a:pt x="1786" y="226"/>
                  </a:lnTo>
                  <a:lnTo>
                    <a:pt x="1714" y="246"/>
                  </a:lnTo>
                  <a:lnTo>
                    <a:pt x="1643" y="271"/>
                  </a:lnTo>
                  <a:lnTo>
                    <a:pt x="1574" y="301"/>
                  </a:lnTo>
                  <a:lnTo>
                    <a:pt x="1508" y="336"/>
                  </a:lnTo>
                  <a:lnTo>
                    <a:pt x="1447" y="376"/>
                  </a:lnTo>
                  <a:lnTo>
                    <a:pt x="1387" y="419"/>
                  </a:lnTo>
                  <a:lnTo>
                    <a:pt x="1331" y="467"/>
                  </a:lnTo>
                  <a:lnTo>
                    <a:pt x="1278" y="519"/>
                  </a:lnTo>
                  <a:lnTo>
                    <a:pt x="1231" y="574"/>
                  </a:lnTo>
                  <a:lnTo>
                    <a:pt x="1187" y="632"/>
                  </a:lnTo>
                  <a:lnTo>
                    <a:pt x="1146" y="694"/>
                  </a:lnTo>
                  <a:lnTo>
                    <a:pt x="1111" y="759"/>
                  </a:lnTo>
                  <a:lnTo>
                    <a:pt x="1081" y="827"/>
                  </a:lnTo>
                  <a:lnTo>
                    <a:pt x="1055" y="897"/>
                  </a:lnTo>
                  <a:lnTo>
                    <a:pt x="1036" y="969"/>
                  </a:lnTo>
                  <a:lnTo>
                    <a:pt x="1021" y="1044"/>
                  </a:lnTo>
                  <a:lnTo>
                    <a:pt x="1012" y="1120"/>
                  </a:lnTo>
                  <a:lnTo>
                    <a:pt x="1009" y="1198"/>
                  </a:lnTo>
                  <a:lnTo>
                    <a:pt x="1012" y="1277"/>
                  </a:lnTo>
                  <a:lnTo>
                    <a:pt x="1021" y="1353"/>
                  </a:lnTo>
                  <a:lnTo>
                    <a:pt x="1036" y="1428"/>
                  </a:lnTo>
                  <a:lnTo>
                    <a:pt x="1055" y="1499"/>
                  </a:lnTo>
                  <a:lnTo>
                    <a:pt x="1081" y="1570"/>
                  </a:lnTo>
                  <a:lnTo>
                    <a:pt x="1111" y="1637"/>
                  </a:lnTo>
                  <a:lnTo>
                    <a:pt x="1146" y="1702"/>
                  </a:lnTo>
                  <a:lnTo>
                    <a:pt x="1187" y="1764"/>
                  </a:lnTo>
                  <a:lnTo>
                    <a:pt x="1231" y="1823"/>
                  </a:lnTo>
                  <a:lnTo>
                    <a:pt x="1278" y="1878"/>
                  </a:lnTo>
                  <a:lnTo>
                    <a:pt x="1331" y="1930"/>
                  </a:lnTo>
                  <a:lnTo>
                    <a:pt x="1387" y="1977"/>
                  </a:lnTo>
                  <a:lnTo>
                    <a:pt x="1447" y="2021"/>
                  </a:lnTo>
                  <a:lnTo>
                    <a:pt x="1508" y="2061"/>
                  </a:lnTo>
                  <a:lnTo>
                    <a:pt x="1574" y="2096"/>
                  </a:lnTo>
                  <a:lnTo>
                    <a:pt x="1643" y="2125"/>
                  </a:lnTo>
                  <a:lnTo>
                    <a:pt x="1714" y="2151"/>
                  </a:lnTo>
                  <a:lnTo>
                    <a:pt x="1786" y="2170"/>
                  </a:lnTo>
                  <a:lnTo>
                    <a:pt x="1861" y="2184"/>
                  </a:lnTo>
                  <a:lnTo>
                    <a:pt x="1939" y="2194"/>
                  </a:lnTo>
                  <a:lnTo>
                    <a:pt x="2018" y="2197"/>
                  </a:lnTo>
                  <a:lnTo>
                    <a:pt x="2097" y="2194"/>
                  </a:lnTo>
                  <a:lnTo>
                    <a:pt x="2174" y="2184"/>
                  </a:lnTo>
                  <a:lnTo>
                    <a:pt x="2249" y="2170"/>
                  </a:lnTo>
                  <a:lnTo>
                    <a:pt x="2323" y="2151"/>
                  </a:lnTo>
                  <a:lnTo>
                    <a:pt x="2393" y="2125"/>
                  </a:lnTo>
                  <a:lnTo>
                    <a:pt x="2462" y="2096"/>
                  </a:lnTo>
                  <a:lnTo>
                    <a:pt x="2527" y="2061"/>
                  </a:lnTo>
                  <a:lnTo>
                    <a:pt x="2590" y="2021"/>
                  </a:lnTo>
                  <a:lnTo>
                    <a:pt x="2649" y="1977"/>
                  </a:lnTo>
                  <a:lnTo>
                    <a:pt x="2704" y="1930"/>
                  </a:lnTo>
                  <a:lnTo>
                    <a:pt x="2757" y="1878"/>
                  </a:lnTo>
                  <a:lnTo>
                    <a:pt x="2805" y="1823"/>
                  </a:lnTo>
                  <a:lnTo>
                    <a:pt x="2849" y="1764"/>
                  </a:lnTo>
                  <a:lnTo>
                    <a:pt x="2889" y="1702"/>
                  </a:lnTo>
                  <a:lnTo>
                    <a:pt x="2924" y="1637"/>
                  </a:lnTo>
                  <a:lnTo>
                    <a:pt x="2955" y="1570"/>
                  </a:lnTo>
                  <a:lnTo>
                    <a:pt x="2980" y="1499"/>
                  </a:lnTo>
                  <a:lnTo>
                    <a:pt x="3000" y="1428"/>
                  </a:lnTo>
                  <a:lnTo>
                    <a:pt x="3015" y="1353"/>
                  </a:lnTo>
                  <a:lnTo>
                    <a:pt x="3024" y="1277"/>
                  </a:lnTo>
                  <a:lnTo>
                    <a:pt x="3026" y="1198"/>
                  </a:lnTo>
                  <a:lnTo>
                    <a:pt x="3024" y="1120"/>
                  </a:lnTo>
                  <a:lnTo>
                    <a:pt x="3015" y="1044"/>
                  </a:lnTo>
                  <a:lnTo>
                    <a:pt x="3000" y="969"/>
                  </a:lnTo>
                  <a:lnTo>
                    <a:pt x="2980" y="897"/>
                  </a:lnTo>
                  <a:lnTo>
                    <a:pt x="2955" y="827"/>
                  </a:lnTo>
                  <a:lnTo>
                    <a:pt x="2924" y="759"/>
                  </a:lnTo>
                  <a:lnTo>
                    <a:pt x="2889" y="694"/>
                  </a:lnTo>
                  <a:lnTo>
                    <a:pt x="2849" y="632"/>
                  </a:lnTo>
                  <a:lnTo>
                    <a:pt x="2805" y="574"/>
                  </a:lnTo>
                  <a:lnTo>
                    <a:pt x="2757" y="519"/>
                  </a:lnTo>
                  <a:lnTo>
                    <a:pt x="2704" y="467"/>
                  </a:lnTo>
                  <a:lnTo>
                    <a:pt x="2649" y="419"/>
                  </a:lnTo>
                  <a:lnTo>
                    <a:pt x="2590" y="376"/>
                  </a:lnTo>
                  <a:lnTo>
                    <a:pt x="2527" y="336"/>
                  </a:lnTo>
                  <a:lnTo>
                    <a:pt x="2462" y="301"/>
                  </a:lnTo>
                  <a:lnTo>
                    <a:pt x="2393" y="271"/>
                  </a:lnTo>
                  <a:lnTo>
                    <a:pt x="2323" y="246"/>
                  </a:lnTo>
                  <a:lnTo>
                    <a:pt x="2249" y="226"/>
                  </a:lnTo>
                  <a:lnTo>
                    <a:pt x="2174" y="211"/>
                  </a:lnTo>
                  <a:lnTo>
                    <a:pt x="2097" y="203"/>
                  </a:lnTo>
                  <a:lnTo>
                    <a:pt x="2018" y="200"/>
                  </a:lnTo>
                  <a:close/>
                  <a:moveTo>
                    <a:pt x="2018" y="0"/>
                  </a:moveTo>
                  <a:lnTo>
                    <a:pt x="2018" y="0"/>
                  </a:lnTo>
                  <a:lnTo>
                    <a:pt x="2104" y="3"/>
                  </a:lnTo>
                  <a:lnTo>
                    <a:pt x="2189" y="11"/>
                  </a:lnTo>
                  <a:lnTo>
                    <a:pt x="2272" y="27"/>
                  </a:lnTo>
                  <a:lnTo>
                    <a:pt x="2352" y="46"/>
                  </a:lnTo>
                  <a:lnTo>
                    <a:pt x="2432" y="72"/>
                  </a:lnTo>
                  <a:lnTo>
                    <a:pt x="2508" y="102"/>
                  </a:lnTo>
                  <a:lnTo>
                    <a:pt x="2582" y="137"/>
                  </a:lnTo>
                  <a:lnTo>
                    <a:pt x="2652" y="177"/>
                  </a:lnTo>
                  <a:lnTo>
                    <a:pt x="2720" y="222"/>
                  </a:lnTo>
                  <a:lnTo>
                    <a:pt x="2784" y="271"/>
                  </a:lnTo>
                  <a:lnTo>
                    <a:pt x="2845" y="323"/>
                  </a:lnTo>
                  <a:lnTo>
                    <a:pt x="2902" y="380"/>
                  </a:lnTo>
                  <a:lnTo>
                    <a:pt x="2955" y="440"/>
                  </a:lnTo>
                  <a:lnTo>
                    <a:pt x="3005" y="503"/>
                  </a:lnTo>
                  <a:lnTo>
                    <a:pt x="3049" y="570"/>
                  </a:lnTo>
                  <a:lnTo>
                    <a:pt x="3090" y="640"/>
                  </a:lnTo>
                  <a:lnTo>
                    <a:pt x="3125" y="713"/>
                  </a:lnTo>
                  <a:lnTo>
                    <a:pt x="3156" y="788"/>
                  </a:lnTo>
                  <a:lnTo>
                    <a:pt x="3182" y="866"/>
                  </a:lnTo>
                  <a:lnTo>
                    <a:pt x="3202" y="947"/>
                  </a:lnTo>
                  <a:lnTo>
                    <a:pt x="3217" y="1028"/>
                  </a:lnTo>
                  <a:lnTo>
                    <a:pt x="3225" y="1113"/>
                  </a:lnTo>
                  <a:lnTo>
                    <a:pt x="3228" y="1198"/>
                  </a:lnTo>
                  <a:lnTo>
                    <a:pt x="3225" y="1284"/>
                  </a:lnTo>
                  <a:lnTo>
                    <a:pt x="3217" y="1367"/>
                  </a:lnTo>
                  <a:lnTo>
                    <a:pt x="3202" y="1450"/>
                  </a:lnTo>
                  <a:lnTo>
                    <a:pt x="3182" y="1530"/>
                  </a:lnTo>
                  <a:lnTo>
                    <a:pt x="3156" y="1607"/>
                  </a:lnTo>
                  <a:lnTo>
                    <a:pt x="3125" y="1683"/>
                  </a:lnTo>
                  <a:lnTo>
                    <a:pt x="3090" y="1756"/>
                  </a:lnTo>
                  <a:lnTo>
                    <a:pt x="3049" y="1826"/>
                  </a:lnTo>
                  <a:lnTo>
                    <a:pt x="3005" y="1892"/>
                  </a:lnTo>
                  <a:lnTo>
                    <a:pt x="2955" y="1957"/>
                  </a:lnTo>
                  <a:lnTo>
                    <a:pt x="2902" y="2017"/>
                  </a:lnTo>
                  <a:lnTo>
                    <a:pt x="2845" y="2073"/>
                  </a:lnTo>
                  <a:lnTo>
                    <a:pt x="2784" y="2126"/>
                  </a:lnTo>
                  <a:lnTo>
                    <a:pt x="2720" y="2174"/>
                  </a:lnTo>
                  <a:lnTo>
                    <a:pt x="2652" y="2219"/>
                  </a:lnTo>
                  <a:lnTo>
                    <a:pt x="2582" y="2259"/>
                  </a:lnTo>
                  <a:lnTo>
                    <a:pt x="2508" y="2294"/>
                  </a:lnTo>
                  <a:lnTo>
                    <a:pt x="2432" y="2324"/>
                  </a:lnTo>
                  <a:lnTo>
                    <a:pt x="2352" y="2350"/>
                  </a:lnTo>
                  <a:lnTo>
                    <a:pt x="2272" y="2369"/>
                  </a:lnTo>
                  <a:lnTo>
                    <a:pt x="2189" y="2385"/>
                  </a:lnTo>
                  <a:lnTo>
                    <a:pt x="2104" y="2393"/>
                  </a:lnTo>
                  <a:lnTo>
                    <a:pt x="2018" y="2396"/>
                  </a:lnTo>
                  <a:lnTo>
                    <a:pt x="1930" y="2393"/>
                  </a:lnTo>
                  <a:lnTo>
                    <a:pt x="1846" y="2384"/>
                  </a:lnTo>
                  <a:lnTo>
                    <a:pt x="1762" y="2369"/>
                  </a:lnTo>
                  <a:lnTo>
                    <a:pt x="1681" y="2349"/>
                  </a:lnTo>
                  <a:lnTo>
                    <a:pt x="1601" y="2323"/>
                  </a:lnTo>
                  <a:lnTo>
                    <a:pt x="1525" y="2292"/>
                  </a:lnTo>
                  <a:lnTo>
                    <a:pt x="1452" y="2256"/>
                  </a:lnTo>
                  <a:lnTo>
                    <a:pt x="610" y="3089"/>
                  </a:lnTo>
                  <a:lnTo>
                    <a:pt x="610" y="3089"/>
                  </a:lnTo>
                  <a:lnTo>
                    <a:pt x="581" y="3116"/>
                  </a:lnTo>
                  <a:lnTo>
                    <a:pt x="549" y="3139"/>
                  </a:lnTo>
                  <a:lnTo>
                    <a:pt x="514" y="3159"/>
                  </a:lnTo>
                  <a:lnTo>
                    <a:pt x="478" y="3174"/>
                  </a:lnTo>
                  <a:lnTo>
                    <a:pt x="438" y="3186"/>
                  </a:lnTo>
                  <a:lnTo>
                    <a:pt x="398" y="3193"/>
                  </a:lnTo>
                  <a:lnTo>
                    <a:pt x="356" y="3195"/>
                  </a:lnTo>
                  <a:lnTo>
                    <a:pt x="307" y="3192"/>
                  </a:lnTo>
                  <a:lnTo>
                    <a:pt x="262" y="3183"/>
                  </a:lnTo>
                  <a:lnTo>
                    <a:pt x="218" y="3168"/>
                  </a:lnTo>
                  <a:lnTo>
                    <a:pt x="176" y="3147"/>
                  </a:lnTo>
                  <a:lnTo>
                    <a:pt x="138" y="3122"/>
                  </a:lnTo>
                  <a:lnTo>
                    <a:pt x="104" y="3092"/>
                  </a:lnTo>
                  <a:lnTo>
                    <a:pt x="74" y="3059"/>
                  </a:lnTo>
                  <a:lnTo>
                    <a:pt x="48" y="3021"/>
                  </a:lnTo>
                  <a:lnTo>
                    <a:pt x="28" y="2980"/>
                  </a:lnTo>
                  <a:lnTo>
                    <a:pt x="12" y="2936"/>
                  </a:lnTo>
                  <a:lnTo>
                    <a:pt x="3" y="2891"/>
                  </a:lnTo>
                  <a:lnTo>
                    <a:pt x="0" y="2843"/>
                  </a:lnTo>
                  <a:lnTo>
                    <a:pt x="2" y="2801"/>
                  </a:lnTo>
                  <a:lnTo>
                    <a:pt x="9" y="2761"/>
                  </a:lnTo>
                  <a:lnTo>
                    <a:pt x="22" y="2723"/>
                  </a:lnTo>
                  <a:lnTo>
                    <a:pt x="37" y="2686"/>
                  </a:lnTo>
                  <a:lnTo>
                    <a:pt x="57" y="2652"/>
                  </a:lnTo>
                  <a:lnTo>
                    <a:pt x="80" y="2620"/>
                  </a:lnTo>
                  <a:lnTo>
                    <a:pt x="107" y="2592"/>
                  </a:lnTo>
                  <a:lnTo>
                    <a:pt x="106" y="2591"/>
                  </a:lnTo>
                  <a:lnTo>
                    <a:pt x="948" y="1758"/>
                  </a:lnTo>
                  <a:lnTo>
                    <a:pt x="912" y="1685"/>
                  </a:lnTo>
                  <a:lnTo>
                    <a:pt x="881" y="1609"/>
                  </a:lnTo>
                  <a:lnTo>
                    <a:pt x="854" y="1531"/>
                  </a:lnTo>
                  <a:lnTo>
                    <a:pt x="835" y="1451"/>
                  </a:lnTo>
                  <a:lnTo>
                    <a:pt x="819" y="1368"/>
                  </a:lnTo>
                  <a:lnTo>
                    <a:pt x="810" y="1284"/>
                  </a:lnTo>
                  <a:lnTo>
                    <a:pt x="807" y="1198"/>
                  </a:lnTo>
                  <a:lnTo>
                    <a:pt x="810" y="1113"/>
                  </a:lnTo>
                  <a:lnTo>
                    <a:pt x="819" y="1028"/>
                  </a:lnTo>
                  <a:lnTo>
                    <a:pt x="834" y="947"/>
                  </a:lnTo>
                  <a:lnTo>
                    <a:pt x="854" y="866"/>
                  </a:lnTo>
                  <a:lnTo>
                    <a:pt x="879" y="788"/>
                  </a:lnTo>
                  <a:lnTo>
                    <a:pt x="910" y="713"/>
                  </a:lnTo>
                  <a:lnTo>
                    <a:pt x="946" y="640"/>
                  </a:lnTo>
                  <a:lnTo>
                    <a:pt x="986" y="570"/>
                  </a:lnTo>
                  <a:lnTo>
                    <a:pt x="1031" y="503"/>
                  </a:lnTo>
                  <a:lnTo>
                    <a:pt x="1080" y="440"/>
                  </a:lnTo>
                  <a:lnTo>
                    <a:pt x="1134" y="380"/>
                  </a:lnTo>
                  <a:lnTo>
                    <a:pt x="1191" y="323"/>
                  </a:lnTo>
                  <a:lnTo>
                    <a:pt x="1252" y="271"/>
                  </a:lnTo>
                  <a:lnTo>
                    <a:pt x="1316" y="222"/>
                  </a:lnTo>
                  <a:lnTo>
                    <a:pt x="1384" y="177"/>
                  </a:lnTo>
                  <a:lnTo>
                    <a:pt x="1454" y="137"/>
                  </a:lnTo>
                  <a:lnTo>
                    <a:pt x="1528" y="102"/>
                  </a:lnTo>
                  <a:lnTo>
                    <a:pt x="1604" y="72"/>
                  </a:lnTo>
                  <a:lnTo>
                    <a:pt x="1683" y="46"/>
                  </a:lnTo>
                  <a:lnTo>
                    <a:pt x="1763" y="27"/>
                  </a:lnTo>
                  <a:lnTo>
                    <a:pt x="1847" y="11"/>
                  </a:lnTo>
                  <a:lnTo>
                    <a:pt x="1931" y="3"/>
                  </a:lnTo>
                  <a:lnTo>
                    <a:pt x="20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13" tIns="60959" rIns="121913" bIns="60959" numCol="1" anchor="t" anchorCtr="0" compatLnSpc="1"/>
            <a:lstStyle/>
            <a:p>
              <a:pPr defTabSz="1188085"/>
              <a:endParaRPr lang="es-ES" sz="93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1" name="Freeform 18"/>
            <p:cNvSpPr/>
            <p:nvPr/>
          </p:nvSpPr>
          <p:spPr bwMode="auto">
            <a:xfrm>
              <a:off x="12828" y="3173"/>
              <a:ext cx="378" cy="374"/>
            </a:xfrm>
            <a:custGeom>
              <a:avLst/>
              <a:gdLst>
                <a:gd name="T0" fmla="*/ 707 w 757"/>
                <a:gd name="T1" fmla="*/ 0 h 749"/>
                <a:gd name="T2" fmla="*/ 723 w 757"/>
                <a:gd name="T3" fmla="*/ 2 h 749"/>
                <a:gd name="T4" fmla="*/ 736 w 757"/>
                <a:gd name="T5" fmla="*/ 10 h 749"/>
                <a:gd name="T6" fmla="*/ 747 w 757"/>
                <a:gd name="T7" fmla="*/ 21 h 749"/>
                <a:gd name="T8" fmla="*/ 755 w 757"/>
                <a:gd name="T9" fmla="*/ 34 h 749"/>
                <a:gd name="T10" fmla="*/ 757 w 757"/>
                <a:gd name="T11" fmla="*/ 49 h 749"/>
                <a:gd name="T12" fmla="*/ 755 w 757"/>
                <a:gd name="T13" fmla="*/ 66 h 749"/>
                <a:gd name="T14" fmla="*/ 747 w 757"/>
                <a:gd name="T15" fmla="*/ 79 h 749"/>
                <a:gd name="T16" fmla="*/ 736 w 757"/>
                <a:gd name="T17" fmla="*/ 90 h 749"/>
                <a:gd name="T18" fmla="*/ 723 w 757"/>
                <a:gd name="T19" fmla="*/ 97 h 749"/>
                <a:gd name="T20" fmla="*/ 707 w 757"/>
                <a:gd name="T21" fmla="*/ 100 h 749"/>
                <a:gd name="T22" fmla="*/ 645 w 757"/>
                <a:gd name="T23" fmla="*/ 104 h 749"/>
                <a:gd name="T24" fmla="*/ 584 w 757"/>
                <a:gd name="T25" fmla="*/ 112 h 749"/>
                <a:gd name="T26" fmla="*/ 527 w 757"/>
                <a:gd name="T27" fmla="*/ 127 h 749"/>
                <a:gd name="T28" fmla="*/ 471 w 757"/>
                <a:gd name="T29" fmla="*/ 147 h 749"/>
                <a:gd name="T30" fmla="*/ 418 w 757"/>
                <a:gd name="T31" fmla="*/ 172 h 749"/>
                <a:gd name="T32" fmla="*/ 369 w 757"/>
                <a:gd name="T33" fmla="*/ 203 h 749"/>
                <a:gd name="T34" fmla="*/ 321 w 757"/>
                <a:gd name="T35" fmla="*/ 236 h 749"/>
                <a:gd name="T36" fmla="*/ 279 w 757"/>
                <a:gd name="T37" fmla="*/ 275 h 749"/>
                <a:gd name="T38" fmla="*/ 240 w 757"/>
                <a:gd name="T39" fmla="*/ 318 h 749"/>
                <a:gd name="T40" fmla="*/ 205 w 757"/>
                <a:gd name="T41" fmla="*/ 364 h 749"/>
                <a:gd name="T42" fmla="*/ 175 w 757"/>
                <a:gd name="T43" fmla="*/ 414 h 749"/>
                <a:gd name="T44" fmla="*/ 149 w 757"/>
                <a:gd name="T45" fmla="*/ 466 h 749"/>
                <a:gd name="T46" fmla="*/ 128 w 757"/>
                <a:gd name="T47" fmla="*/ 521 h 749"/>
                <a:gd name="T48" fmla="*/ 114 w 757"/>
                <a:gd name="T49" fmla="*/ 578 h 749"/>
                <a:gd name="T50" fmla="*/ 105 w 757"/>
                <a:gd name="T51" fmla="*/ 638 h 749"/>
                <a:gd name="T52" fmla="*/ 101 w 757"/>
                <a:gd name="T53" fmla="*/ 699 h 749"/>
                <a:gd name="T54" fmla="*/ 98 w 757"/>
                <a:gd name="T55" fmla="*/ 715 h 749"/>
                <a:gd name="T56" fmla="*/ 91 w 757"/>
                <a:gd name="T57" fmla="*/ 729 h 749"/>
                <a:gd name="T58" fmla="*/ 81 w 757"/>
                <a:gd name="T59" fmla="*/ 740 h 749"/>
                <a:gd name="T60" fmla="*/ 67 w 757"/>
                <a:gd name="T61" fmla="*/ 746 h 749"/>
                <a:gd name="T62" fmla="*/ 51 w 757"/>
                <a:gd name="T63" fmla="*/ 749 h 749"/>
                <a:gd name="T64" fmla="*/ 35 w 757"/>
                <a:gd name="T65" fmla="*/ 746 h 749"/>
                <a:gd name="T66" fmla="*/ 21 w 757"/>
                <a:gd name="T67" fmla="*/ 740 h 749"/>
                <a:gd name="T68" fmla="*/ 10 w 757"/>
                <a:gd name="T69" fmla="*/ 729 h 749"/>
                <a:gd name="T70" fmla="*/ 2 w 757"/>
                <a:gd name="T71" fmla="*/ 715 h 749"/>
                <a:gd name="T72" fmla="*/ 0 w 757"/>
                <a:gd name="T73" fmla="*/ 699 h 749"/>
                <a:gd name="T74" fmla="*/ 3 w 757"/>
                <a:gd name="T75" fmla="*/ 632 h 749"/>
                <a:gd name="T76" fmla="*/ 13 w 757"/>
                <a:gd name="T77" fmla="*/ 566 h 749"/>
                <a:gd name="T78" fmla="*/ 28 w 757"/>
                <a:gd name="T79" fmla="*/ 503 h 749"/>
                <a:gd name="T80" fmla="*/ 50 w 757"/>
                <a:gd name="T81" fmla="*/ 442 h 749"/>
                <a:gd name="T82" fmla="*/ 77 w 757"/>
                <a:gd name="T83" fmla="*/ 383 h 749"/>
                <a:gd name="T84" fmla="*/ 108 w 757"/>
                <a:gd name="T85" fmla="*/ 328 h 749"/>
                <a:gd name="T86" fmla="*/ 144 w 757"/>
                <a:gd name="T87" fmla="*/ 276 h 749"/>
                <a:gd name="T88" fmla="*/ 185 w 757"/>
                <a:gd name="T89" fmla="*/ 228 h 749"/>
                <a:gd name="T90" fmla="*/ 230 w 757"/>
                <a:gd name="T91" fmla="*/ 183 h 749"/>
                <a:gd name="T92" fmla="*/ 279 w 757"/>
                <a:gd name="T93" fmla="*/ 142 h 749"/>
                <a:gd name="T94" fmla="*/ 332 w 757"/>
                <a:gd name="T95" fmla="*/ 107 h 749"/>
                <a:gd name="T96" fmla="*/ 388 w 757"/>
                <a:gd name="T97" fmla="*/ 75 h 749"/>
                <a:gd name="T98" fmla="*/ 447 w 757"/>
                <a:gd name="T99" fmla="*/ 49 h 749"/>
                <a:gd name="T100" fmla="*/ 508 w 757"/>
                <a:gd name="T101" fmla="*/ 28 h 749"/>
                <a:gd name="T102" fmla="*/ 573 w 757"/>
                <a:gd name="T103" fmla="*/ 13 h 749"/>
                <a:gd name="T104" fmla="*/ 639 w 757"/>
                <a:gd name="T105" fmla="*/ 3 h 749"/>
                <a:gd name="T106" fmla="*/ 707 w 757"/>
                <a:gd name="T107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7" h="749">
                  <a:moveTo>
                    <a:pt x="707" y="0"/>
                  </a:moveTo>
                  <a:lnTo>
                    <a:pt x="723" y="2"/>
                  </a:lnTo>
                  <a:lnTo>
                    <a:pt x="736" y="10"/>
                  </a:lnTo>
                  <a:lnTo>
                    <a:pt x="747" y="21"/>
                  </a:lnTo>
                  <a:lnTo>
                    <a:pt x="755" y="34"/>
                  </a:lnTo>
                  <a:lnTo>
                    <a:pt x="757" y="49"/>
                  </a:lnTo>
                  <a:lnTo>
                    <a:pt x="755" y="66"/>
                  </a:lnTo>
                  <a:lnTo>
                    <a:pt x="747" y="79"/>
                  </a:lnTo>
                  <a:lnTo>
                    <a:pt x="736" y="90"/>
                  </a:lnTo>
                  <a:lnTo>
                    <a:pt x="723" y="97"/>
                  </a:lnTo>
                  <a:lnTo>
                    <a:pt x="707" y="100"/>
                  </a:lnTo>
                  <a:lnTo>
                    <a:pt x="645" y="104"/>
                  </a:lnTo>
                  <a:lnTo>
                    <a:pt x="584" y="112"/>
                  </a:lnTo>
                  <a:lnTo>
                    <a:pt x="527" y="127"/>
                  </a:lnTo>
                  <a:lnTo>
                    <a:pt x="471" y="147"/>
                  </a:lnTo>
                  <a:lnTo>
                    <a:pt x="418" y="172"/>
                  </a:lnTo>
                  <a:lnTo>
                    <a:pt x="369" y="203"/>
                  </a:lnTo>
                  <a:lnTo>
                    <a:pt x="321" y="236"/>
                  </a:lnTo>
                  <a:lnTo>
                    <a:pt x="279" y="275"/>
                  </a:lnTo>
                  <a:lnTo>
                    <a:pt x="240" y="318"/>
                  </a:lnTo>
                  <a:lnTo>
                    <a:pt x="205" y="364"/>
                  </a:lnTo>
                  <a:lnTo>
                    <a:pt x="175" y="414"/>
                  </a:lnTo>
                  <a:lnTo>
                    <a:pt x="149" y="466"/>
                  </a:lnTo>
                  <a:lnTo>
                    <a:pt x="128" y="521"/>
                  </a:lnTo>
                  <a:lnTo>
                    <a:pt x="114" y="578"/>
                  </a:lnTo>
                  <a:lnTo>
                    <a:pt x="105" y="638"/>
                  </a:lnTo>
                  <a:lnTo>
                    <a:pt x="101" y="699"/>
                  </a:lnTo>
                  <a:lnTo>
                    <a:pt x="98" y="715"/>
                  </a:lnTo>
                  <a:lnTo>
                    <a:pt x="91" y="729"/>
                  </a:lnTo>
                  <a:lnTo>
                    <a:pt x="81" y="740"/>
                  </a:lnTo>
                  <a:lnTo>
                    <a:pt x="67" y="746"/>
                  </a:lnTo>
                  <a:lnTo>
                    <a:pt x="51" y="749"/>
                  </a:lnTo>
                  <a:lnTo>
                    <a:pt x="35" y="746"/>
                  </a:lnTo>
                  <a:lnTo>
                    <a:pt x="21" y="740"/>
                  </a:lnTo>
                  <a:lnTo>
                    <a:pt x="10" y="729"/>
                  </a:lnTo>
                  <a:lnTo>
                    <a:pt x="2" y="715"/>
                  </a:lnTo>
                  <a:lnTo>
                    <a:pt x="0" y="699"/>
                  </a:lnTo>
                  <a:lnTo>
                    <a:pt x="3" y="632"/>
                  </a:lnTo>
                  <a:lnTo>
                    <a:pt x="13" y="566"/>
                  </a:lnTo>
                  <a:lnTo>
                    <a:pt x="28" y="503"/>
                  </a:lnTo>
                  <a:lnTo>
                    <a:pt x="50" y="442"/>
                  </a:lnTo>
                  <a:lnTo>
                    <a:pt x="77" y="383"/>
                  </a:lnTo>
                  <a:lnTo>
                    <a:pt x="108" y="328"/>
                  </a:lnTo>
                  <a:lnTo>
                    <a:pt x="144" y="276"/>
                  </a:lnTo>
                  <a:lnTo>
                    <a:pt x="185" y="228"/>
                  </a:lnTo>
                  <a:lnTo>
                    <a:pt x="230" y="183"/>
                  </a:lnTo>
                  <a:lnTo>
                    <a:pt x="279" y="142"/>
                  </a:lnTo>
                  <a:lnTo>
                    <a:pt x="332" y="107"/>
                  </a:lnTo>
                  <a:lnTo>
                    <a:pt x="388" y="75"/>
                  </a:lnTo>
                  <a:lnTo>
                    <a:pt x="447" y="49"/>
                  </a:lnTo>
                  <a:lnTo>
                    <a:pt x="508" y="28"/>
                  </a:lnTo>
                  <a:lnTo>
                    <a:pt x="573" y="13"/>
                  </a:lnTo>
                  <a:lnTo>
                    <a:pt x="639" y="3"/>
                  </a:lnTo>
                  <a:lnTo>
                    <a:pt x="7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13" tIns="60959" rIns="121913" bIns="60959" numCol="1" anchor="t" anchorCtr="0" compatLnSpc="1"/>
            <a:lstStyle/>
            <a:p>
              <a:pPr defTabSz="1188085"/>
              <a:endParaRPr lang="es-ES" sz="93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42" name="Group 27"/>
          <p:cNvGrpSpPr>
            <a:grpSpLocks noChangeAspect="1"/>
          </p:cNvGrpSpPr>
          <p:nvPr/>
        </p:nvGrpSpPr>
        <p:grpSpPr bwMode="auto">
          <a:xfrm>
            <a:off x="10031319" y="2438044"/>
            <a:ext cx="342839" cy="339421"/>
            <a:chOff x="12867" y="5760"/>
            <a:chExt cx="1614" cy="1598"/>
          </a:xfrm>
          <a:solidFill>
            <a:schemeClr val="bg1"/>
          </a:solidFill>
        </p:grpSpPr>
        <p:sp>
          <p:nvSpPr>
            <p:cNvPr id="43" name="Freeform 29"/>
            <p:cNvSpPr>
              <a:spLocks noEditPoints="1"/>
            </p:cNvSpPr>
            <p:nvPr/>
          </p:nvSpPr>
          <p:spPr bwMode="auto">
            <a:xfrm>
              <a:off x="12867" y="5760"/>
              <a:ext cx="1614" cy="1598"/>
            </a:xfrm>
            <a:custGeom>
              <a:avLst/>
              <a:gdLst>
                <a:gd name="T0" fmla="*/ 1358 w 3226"/>
                <a:gd name="T1" fmla="*/ 609 h 3195"/>
                <a:gd name="T2" fmla="*/ 1146 w 3226"/>
                <a:gd name="T3" fmla="*/ 711 h 3195"/>
                <a:gd name="T4" fmla="*/ 974 w 3226"/>
                <a:gd name="T5" fmla="*/ 686 h 3195"/>
                <a:gd name="T6" fmla="*/ 725 w 3226"/>
                <a:gd name="T7" fmla="*/ 1048 h 3195"/>
                <a:gd name="T8" fmla="*/ 662 w 3226"/>
                <a:gd name="T9" fmla="*/ 1270 h 3195"/>
                <a:gd name="T10" fmla="*/ 540 w 3226"/>
                <a:gd name="T11" fmla="*/ 1393 h 3195"/>
                <a:gd name="T12" fmla="*/ 567 w 3226"/>
                <a:gd name="T13" fmla="*/ 1815 h 3195"/>
                <a:gd name="T14" fmla="*/ 683 w 3226"/>
                <a:gd name="T15" fmla="*/ 1979 h 3195"/>
                <a:gd name="T16" fmla="*/ 719 w 3226"/>
                <a:gd name="T17" fmla="*/ 2176 h 3195"/>
                <a:gd name="T18" fmla="*/ 1001 w 3226"/>
                <a:gd name="T19" fmla="*/ 2494 h 3195"/>
                <a:gd name="T20" fmla="*/ 1174 w 3226"/>
                <a:gd name="T21" fmla="*/ 2495 h 3195"/>
                <a:gd name="T22" fmla="*/ 1378 w 3226"/>
                <a:gd name="T23" fmla="*/ 2609 h 3195"/>
                <a:gd name="T24" fmla="*/ 1813 w 3226"/>
                <a:gd name="T25" fmla="*/ 2690 h 3195"/>
                <a:gd name="T26" fmla="*/ 1916 w 3226"/>
                <a:gd name="T27" fmla="*/ 2552 h 3195"/>
                <a:gd name="T28" fmla="*/ 2140 w 3226"/>
                <a:gd name="T29" fmla="*/ 2475 h 3195"/>
                <a:gd name="T30" fmla="*/ 2708 w 3226"/>
                <a:gd name="T31" fmla="*/ 2490 h 3195"/>
                <a:gd name="T32" fmla="*/ 2502 w 3226"/>
                <a:gd name="T33" fmla="*/ 2089 h 3195"/>
                <a:gd name="T34" fmla="*/ 2592 w 3226"/>
                <a:gd name="T35" fmla="*/ 1872 h 3195"/>
                <a:gd name="T36" fmla="*/ 3024 w 3226"/>
                <a:gd name="T37" fmla="*/ 1733 h 3195"/>
                <a:gd name="T38" fmla="*/ 2612 w 3226"/>
                <a:gd name="T39" fmla="*/ 1345 h 3195"/>
                <a:gd name="T40" fmla="*/ 2509 w 3226"/>
                <a:gd name="T41" fmla="*/ 1135 h 3195"/>
                <a:gd name="T42" fmla="*/ 2534 w 3226"/>
                <a:gd name="T43" fmla="*/ 965 h 3195"/>
                <a:gd name="T44" fmla="*/ 2170 w 3226"/>
                <a:gd name="T45" fmla="*/ 718 h 3195"/>
                <a:gd name="T46" fmla="*/ 1944 w 3226"/>
                <a:gd name="T47" fmla="*/ 656 h 3195"/>
                <a:gd name="T48" fmla="*/ 1820 w 3226"/>
                <a:gd name="T49" fmla="*/ 535 h 3195"/>
                <a:gd name="T50" fmla="*/ 1812 w 3226"/>
                <a:gd name="T51" fmla="*/ 9 h 3195"/>
                <a:gd name="T52" fmla="*/ 1940 w 3226"/>
                <a:gd name="T53" fmla="*/ 131 h 3195"/>
                <a:gd name="T54" fmla="*/ 2428 w 3226"/>
                <a:gd name="T55" fmla="*/ 332 h 3195"/>
                <a:gd name="T56" fmla="*/ 2605 w 3226"/>
                <a:gd name="T57" fmla="*/ 335 h 3195"/>
                <a:gd name="T58" fmla="*/ 2900 w 3226"/>
                <a:gd name="T59" fmla="*/ 641 h 3195"/>
                <a:gd name="T60" fmla="*/ 2876 w 3226"/>
                <a:gd name="T61" fmla="*/ 816 h 3195"/>
                <a:gd name="T62" fmla="*/ 3122 w 3226"/>
                <a:gd name="T63" fmla="*/ 1287 h 3195"/>
                <a:gd name="T64" fmla="*/ 3224 w 3226"/>
                <a:gd name="T65" fmla="*/ 1431 h 3195"/>
                <a:gd name="T66" fmla="*/ 3190 w 3226"/>
                <a:gd name="T67" fmla="*/ 1848 h 3195"/>
                <a:gd name="T68" fmla="*/ 2755 w 3226"/>
                <a:gd name="T69" fmla="*/ 1990 h 3195"/>
                <a:gd name="T70" fmla="*/ 2908 w 3226"/>
                <a:gd name="T71" fmla="*/ 2465 h 3195"/>
                <a:gd name="T72" fmla="*/ 2851 w 3226"/>
                <a:gd name="T73" fmla="*/ 2632 h 3195"/>
                <a:gd name="T74" fmla="*/ 2514 w 3226"/>
                <a:gd name="T75" fmla="*/ 2882 h 3195"/>
                <a:gd name="T76" fmla="*/ 2077 w 3226"/>
                <a:gd name="T77" fmla="*/ 2703 h 3195"/>
                <a:gd name="T78" fmla="*/ 1890 w 3226"/>
                <a:gd name="T79" fmla="*/ 3139 h 3195"/>
                <a:gd name="T80" fmla="*/ 1476 w 3226"/>
                <a:gd name="T81" fmla="*/ 3195 h 3195"/>
                <a:gd name="T82" fmla="*/ 1317 w 3226"/>
                <a:gd name="T83" fmla="*/ 3118 h 3195"/>
                <a:gd name="T84" fmla="*/ 1087 w 3226"/>
                <a:gd name="T85" fmla="*/ 2675 h 3195"/>
                <a:gd name="T86" fmla="*/ 682 w 3226"/>
                <a:gd name="T87" fmla="*/ 2880 h 3195"/>
                <a:gd name="T88" fmla="*/ 355 w 3226"/>
                <a:gd name="T89" fmla="*/ 2607 h 3195"/>
                <a:gd name="T90" fmla="*/ 324 w 3226"/>
                <a:gd name="T91" fmla="*/ 2436 h 3195"/>
                <a:gd name="T92" fmla="*/ 162 w 3226"/>
                <a:gd name="T93" fmla="*/ 1929 h 3195"/>
                <a:gd name="T94" fmla="*/ 22 w 3226"/>
                <a:gd name="T95" fmla="*/ 1822 h 3195"/>
                <a:gd name="T96" fmla="*/ 9 w 3226"/>
                <a:gd name="T97" fmla="*/ 1401 h 3195"/>
                <a:gd name="T98" fmla="*/ 132 w 3226"/>
                <a:gd name="T99" fmla="*/ 1275 h 3195"/>
                <a:gd name="T100" fmla="*/ 335 w 3226"/>
                <a:gd name="T101" fmla="*/ 788 h 3195"/>
                <a:gd name="T102" fmla="*/ 339 w 3226"/>
                <a:gd name="T103" fmla="*/ 614 h 3195"/>
                <a:gd name="T104" fmla="*/ 651 w 3226"/>
                <a:gd name="T105" fmla="*/ 323 h 3195"/>
                <a:gd name="T106" fmla="*/ 824 w 3226"/>
                <a:gd name="T107" fmla="*/ 346 h 3195"/>
                <a:gd name="T108" fmla="*/ 1300 w 3226"/>
                <a:gd name="T109" fmla="*/ 102 h 3195"/>
                <a:gd name="T110" fmla="*/ 1445 w 3226"/>
                <a:gd name="T111" fmla="*/ 2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26" h="3195">
                  <a:moveTo>
                    <a:pt x="1476" y="200"/>
                  </a:moveTo>
                  <a:lnTo>
                    <a:pt x="1414" y="506"/>
                  </a:lnTo>
                  <a:lnTo>
                    <a:pt x="1405" y="535"/>
                  </a:lnTo>
                  <a:lnTo>
                    <a:pt x="1394" y="562"/>
                  </a:lnTo>
                  <a:lnTo>
                    <a:pt x="1378" y="586"/>
                  </a:lnTo>
                  <a:lnTo>
                    <a:pt x="1358" y="609"/>
                  </a:lnTo>
                  <a:lnTo>
                    <a:pt x="1335" y="628"/>
                  </a:lnTo>
                  <a:lnTo>
                    <a:pt x="1311" y="643"/>
                  </a:lnTo>
                  <a:lnTo>
                    <a:pt x="1283" y="656"/>
                  </a:lnTo>
                  <a:lnTo>
                    <a:pt x="1227" y="676"/>
                  </a:lnTo>
                  <a:lnTo>
                    <a:pt x="1174" y="701"/>
                  </a:lnTo>
                  <a:lnTo>
                    <a:pt x="1146" y="711"/>
                  </a:lnTo>
                  <a:lnTo>
                    <a:pt x="1117" y="718"/>
                  </a:lnTo>
                  <a:lnTo>
                    <a:pt x="1087" y="720"/>
                  </a:lnTo>
                  <a:lnTo>
                    <a:pt x="1057" y="718"/>
                  </a:lnTo>
                  <a:lnTo>
                    <a:pt x="1028" y="711"/>
                  </a:lnTo>
                  <a:lnTo>
                    <a:pt x="1001" y="701"/>
                  </a:lnTo>
                  <a:lnTo>
                    <a:pt x="974" y="686"/>
                  </a:lnTo>
                  <a:lnTo>
                    <a:pt x="711" y="513"/>
                  </a:lnTo>
                  <a:lnTo>
                    <a:pt x="518" y="705"/>
                  </a:lnTo>
                  <a:lnTo>
                    <a:pt x="693" y="965"/>
                  </a:lnTo>
                  <a:lnTo>
                    <a:pt x="708" y="992"/>
                  </a:lnTo>
                  <a:lnTo>
                    <a:pt x="719" y="1019"/>
                  </a:lnTo>
                  <a:lnTo>
                    <a:pt x="725" y="1048"/>
                  </a:lnTo>
                  <a:lnTo>
                    <a:pt x="727" y="1077"/>
                  </a:lnTo>
                  <a:lnTo>
                    <a:pt x="725" y="1106"/>
                  </a:lnTo>
                  <a:lnTo>
                    <a:pt x="718" y="1135"/>
                  </a:lnTo>
                  <a:lnTo>
                    <a:pt x="706" y="1163"/>
                  </a:lnTo>
                  <a:lnTo>
                    <a:pt x="683" y="1216"/>
                  </a:lnTo>
                  <a:lnTo>
                    <a:pt x="662" y="1270"/>
                  </a:lnTo>
                  <a:lnTo>
                    <a:pt x="650" y="1298"/>
                  </a:lnTo>
                  <a:lnTo>
                    <a:pt x="634" y="1323"/>
                  </a:lnTo>
                  <a:lnTo>
                    <a:pt x="615" y="1345"/>
                  </a:lnTo>
                  <a:lnTo>
                    <a:pt x="592" y="1364"/>
                  </a:lnTo>
                  <a:lnTo>
                    <a:pt x="567" y="1381"/>
                  </a:lnTo>
                  <a:lnTo>
                    <a:pt x="540" y="1393"/>
                  </a:lnTo>
                  <a:lnTo>
                    <a:pt x="511" y="1401"/>
                  </a:lnTo>
                  <a:lnTo>
                    <a:pt x="202" y="1461"/>
                  </a:lnTo>
                  <a:lnTo>
                    <a:pt x="202" y="1733"/>
                  </a:lnTo>
                  <a:lnTo>
                    <a:pt x="511" y="1794"/>
                  </a:lnTo>
                  <a:lnTo>
                    <a:pt x="540" y="1802"/>
                  </a:lnTo>
                  <a:lnTo>
                    <a:pt x="567" y="1815"/>
                  </a:lnTo>
                  <a:lnTo>
                    <a:pt x="593" y="1831"/>
                  </a:lnTo>
                  <a:lnTo>
                    <a:pt x="615" y="1850"/>
                  </a:lnTo>
                  <a:lnTo>
                    <a:pt x="634" y="1872"/>
                  </a:lnTo>
                  <a:lnTo>
                    <a:pt x="650" y="1897"/>
                  </a:lnTo>
                  <a:lnTo>
                    <a:pt x="662" y="1925"/>
                  </a:lnTo>
                  <a:lnTo>
                    <a:pt x="683" y="1979"/>
                  </a:lnTo>
                  <a:lnTo>
                    <a:pt x="707" y="2032"/>
                  </a:lnTo>
                  <a:lnTo>
                    <a:pt x="718" y="2060"/>
                  </a:lnTo>
                  <a:lnTo>
                    <a:pt x="725" y="2089"/>
                  </a:lnTo>
                  <a:lnTo>
                    <a:pt x="727" y="2118"/>
                  </a:lnTo>
                  <a:lnTo>
                    <a:pt x="725" y="2148"/>
                  </a:lnTo>
                  <a:lnTo>
                    <a:pt x="719" y="2176"/>
                  </a:lnTo>
                  <a:lnTo>
                    <a:pt x="708" y="2204"/>
                  </a:lnTo>
                  <a:lnTo>
                    <a:pt x="693" y="2230"/>
                  </a:lnTo>
                  <a:lnTo>
                    <a:pt x="518" y="2490"/>
                  </a:lnTo>
                  <a:lnTo>
                    <a:pt x="713" y="2682"/>
                  </a:lnTo>
                  <a:lnTo>
                    <a:pt x="974" y="2509"/>
                  </a:lnTo>
                  <a:lnTo>
                    <a:pt x="1001" y="2494"/>
                  </a:lnTo>
                  <a:lnTo>
                    <a:pt x="1028" y="2484"/>
                  </a:lnTo>
                  <a:lnTo>
                    <a:pt x="1057" y="2478"/>
                  </a:lnTo>
                  <a:lnTo>
                    <a:pt x="1087" y="2475"/>
                  </a:lnTo>
                  <a:lnTo>
                    <a:pt x="1117" y="2478"/>
                  </a:lnTo>
                  <a:lnTo>
                    <a:pt x="1146" y="2485"/>
                  </a:lnTo>
                  <a:lnTo>
                    <a:pt x="1174" y="2495"/>
                  </a:lnTo>
                  <a:lnTo>
                    <a:pt x="1228" y="2519"/>
                  </a:lnTo>
                  <a:lnTo>
                    <a:pt x="1283" y="2540"/>
                  </a:lnTo>
                  <a:lnTo>
                    <a:pt x="1311" y="2552"/>
                  </a:lnTo>
                  <a:lnTo>
                    <a:pt x="1336" y="2567"/>
                  </a:lnTo>
                  <a:lnTo>
                    <a:pt x="1359" y="2587"/>
                  </a:lnTo>
                  <a:lnTo>
                    <a:pt x="1378" y="2609"/>
                  </a:lnTo>
                  <a:lnTo>
                    <a:pt x="1394" y="2634"/>
                  </a:lnTo>
                  <a:lnTo>
                    <a:pt x="1406" y="2660"/>
                  </a:lnTo>
                  <a:lnTo>
                    <a:pt x="1415" y="2690"/>
                  </a:lnTo>
                  <a:lnTo>
                    <a:pt x="1476" y="2995"/>
                  </a:lnTo>
                  <a:lnTo>
                    <a:pt x="1750" y="2995"/>
                  </a:lnTo>
                  <a:lnTo>
                    <a:pt x="1813" y="2690"/>
                  </a:lnTo>
                  <a:lnTo>
                    <a:pt x="1821" y="2660"/>
                  </a:lnTo>
                  <a:lnTo>
                    <a:pt x="1832" y="2634"/>
                  </a:lnTo>
                  <a:lnTo>
                    <a:pt x="1849" y="2609"/>
                  </a:lnTo>
                  <a:lnTo>
                    <a:pt x="1868" y="2587"/>
                  </a:lnTo>
                  <a:lnTo>
                    <a:pt x="1891" y="2567"/>
                  </a:lnTo>
                  <a:lnTo>
                    <a:pt x="1916" y="2552"/>
                  </a:lnTo>
                  <a:lnTo>
                    <a:pt x="1944" y="2540"/>
                  </a:lnTo>
                  <a:lnTo>
                    <a:pt x="1998" y="2519"/>
                  </a:lnTo>
                  <a:lnTo>
                    <a:pt x="2052" y="2495"/>
                  </a:lnTo>
                  <a:lnTo>
                    <a:pt x="2081" y="2485"/>
                  </a:lnTo>
                  <a:lnTo>
                    <a:pt x="2110" y="2478"/>
                  </a:lnTo>
                  <a:lnTo>
                    <a:pt x="2140" y="2475"/>
                  </a:lnTo>
                  <a:lnTo>
                    <a:pt x="2170" y="2478"/>
                  </a:lnTo>
                  <a:lnTo>
                    <a:pt x="2198" y="2484"/>
                  </a:lnTo>
                  <a:lnTo>
                    <a:pt x="2226" y="2494"/>
                  </a:lnTo>
                  <a:lnTo>
                    <a:pt x="2252" y="2509"/>
                  </a:lnTo>
                  <a:lnTo>
                    <a:pt x="2514" y="2682"/>
                  </a:lnTo>
                  <a:lnTo>
                    <a:pt x="2708" y="2490"/>
                  </a:lnTo>
                  <a:lnTo>
                    <a:pt x="2534" y="2230"/>
                  </a:lnTo>
                  <a:lnTo>
                    <a:pt x="2518" y="2204"/>
                  </a:lnTo>
                  <a:lnTo>
                    <a:pt x="2508" y="2176"/>
                  </a:lnTo>
                  <a:lnTo>
                    <a:pt x="2502" y="2148"/>
                  </a:lnTo>
                  <a:lnTo>
                    <a:pt x="2500" y="2118"/>
                  </a:lnTo>
                  <a:lnTo>
                    <a:pt x="2502" y="2089"/>
                  </a:lnTo>
                  <a:lnTo>
                    <a:pt x="2509" y="2060"/>
                  </a:lnTo>
                  <a:lnTo>
                    <a:pt x="2520" y="2032"/>
                  </a:lnTo>
                  <a:lnTo>
                    <a:pt x="2544" y="1979"/>
                  </a:lnTo>
                  <a:lnTo>
                    <a:pt x="2565" y="1925"/>
                  </a:lnTo>
                  <a:lnTo>
                    <a:pt x="2577" y="1897"/>
                  </a:lnTo>
                  <a:lnTo>
                    <a:pt x="2592" y="1872"/>
                  </a:lnTo>
                  <a:lnTo>
                    <a:pt x="2612" y="1849"/>
                  </a:lnTo>
                  <a:lnTo>
                    <a:pt x="2635" y="1831"/>
                  </a:lnTo>
                  <a:lnTo>
                    <a:pt x="2659" y="1815"/>
                  </a:lnTo>
                  <a:lnTo>
                    <a:pt x="2686" y="1802"/>
                  </a:lnTo>
                  <a:lnTo>
                    <a:pt x="2716" y="1794"/>
                  </a:lnTo>
                  <a:lnTo>
                    <a:pt x="3024" y="1733"/>
                  </a:lnTo>
                  <a:lnTo>
                    <a:pt x="3024" y="1461"/>
                  </a:lnTo>
                  <a:lnTo>
                    <a:pt x="2716" y="1400"/>
                  </a:lnTo>
                  <a:lnTo>
                    <a:pt x="2686" y="1392"/>
                  </a:lnTo>
                  <a:lnTo>
                    <a:pt x="2659" y="1381"/>
                  </a:lnTo>
                  <a:lnTo>
                    <a:pt x="2635" y="1364"/>
                  </a:lnTo>
                  <a:lnTo>
                    <a:pt x="2612" y="1345"/>
                  </a:lnTo>
                  <a:lnTo>
                    <a:pt x="2592" y="1323"/>
                  </a:lnTo>
                  <a:lnTo>
                    <a:pt x="2577" y="1298"/>
                  </a:lnTo>
                  <a:lnTo>
                    <a:pt x="2564" y="1270"/>
                  </a:lnTo>
                  <a:lnTo>
                    <a:pt x="2544" y="1215"/>
                  </a:lnTo>
                  <a:lnTo>
                    <a:pt x="2520" y="1163"/>
                  </a:lnTo>
                  <a:lnTo>
                    <a:pt x="2509" y="1135"/>
                  </a:lnTo>
                  <a:lnTo>
                    <a:pt x="2502" y="1106"/>
                  </a:lnTo>
                  <a:lnTo>
                    <a:pt x="2500" y="1077"/>
                  </a:lnTo>
                  <a:lnTo>
                    <a:pt x="2502" y="1048"/>
                  </a:lnTo>
                  <a:lnTo>
                    <a:pt x="2508" y="1019"/>
                  </a:lnTo>
                  <a:lnTo>
                    <a:pt x="2519" y="992"/>
                  </a:lnTo>
                  <a:lnTo>
                    <a:pt x="2534" y="965"/>
                  </a:lnTo>
                  <a:lnTo>
                    <a:pt x="2708" y="705"/>
                  </a:lnTo>
                  <a:lnTo>
                    <a:pt x="2514" y="513"/>
                  </a:lnTo>
                  <a:lnTo>
                    <a:pt x="2252" y="686"/>
                  </a:lnTo>
                  <a:lnTo>
                    <a:pt x="2225" y="701"/>
                  </a:lnTo>
                  <a:lnTo>
                    <a:pt x="2197" y="711"/>
                  </a:lnTo>
                  <a:lnTo>
                    <a:pt x="2170" y="718"/>
                  </a:lnTo>
                  <a:lnTo>
                    <a:pt x="2140" y="720"/>
                  </a:lnTo>
                  <a:lnTo>
                    <a:pt x="2110" y="718"/>
                  </a:lnTo>
                  <a:lnTo>
                    <a:pt x="2081" y="711"/>
                  </a:lnTo>
                  <a:lnTo>
                    <a:pt x="2052" y="700"/>
                  </a:lnTo>
                  <a:lnTo>
                    <a:pt x="1998" y="676"/>
                  </a:lnTo>
                  <a:lnTo>
                    <a:pt x="1944" y="656"/>
                  </a:lnTo>
                  <a:lnTo>
                    <a:pt x="1916" y="643"/>
                  </a:lnTo>
                  <a:lnTo>
                    <a:pt x="1890" y="628"/>
                  </a:lnTo>
                  <a:lnTo>
                    <a:pt x="1868" y="609"/>
                  </a:lnTo>
                  <a:lnTo>
                    <a:pt x="1849" y="586"/>
                  </a:lnTo>
                  <a:lnTo>
                    <a:pt x="1832" y="562"/>
                  </a:lnTo>
                  <a:lnTo>
                    <a:pt x="1820" y="535"/>
                  </a:lnTo>
                  <a:lnTo>
                    <a:pt x="1813" y="506"/>
                  </a:lnTo>
                  <a:lnTo>
                    <a:pt x="1750" y="200"/>
                  </a:lnTo>
                  <a:lnTo>
                    <a:pt x="1476" y="200"/>
                  </a:lnTo>
                  <a:close/>
                  <a:moveTo>
                    <a:pt x="1750" y="0"/>
                  </a:moveTo>
                  <a:lnTo>
                    <a:pt x="1782" y="2"/>
                  </a:lnTo>
                  <a:lnTo>
                    <a:pt x="1812" y="9"/>
                  </a:lnTo>
                  <a:lnTo>
                    <a:pt x="1840" y="20"/>
                  </a:lnTo>
                  <a:lnTo>
                    <a:pt x="1866" y="36"/>
                  </a:lnTo>
                  <a:lnTo>
                    <a:pt x="1889" y="55"/>
                  </a:lnTo>
                  <a:lnTo>
                    <a:pt x="1910" y="78"/>
                  </a:lnTo>
                  <a:lnTo>
                    <a:pt x="1927" y="102"/>
                  </a:lnTo>
                  <a:lnTo>
                    <a:pt x="1940" y="131"/>
                  </a:lnTo>
                  <a:lnTo>
                    <a:pt x="1948" y="160"/>
                  </a:lnTo>
                  <a:lnTo>
                    <a:pt x="2010" y="467"/>
                  </a:lnTo>
                  <a:lnTo>
                    <a:pt x="2076" y="491"/>
                  </a:lnTo>
                  <a:lnTo>
                    <a:pt x="2140" y="520"/>
                  </a:lnTo>
                  <a:lnTo>
                    <a:pt x="2403" y="346"/>
                  </a:lnTo>
                  <a:lnTo>
                    <a:pt x="2428" y="332"/>
                  </a:lnTo>
                  <a:lnTo>
                    <a:pt x="2456" y="322"/>
                  </a:lnTo>
                  <a:lnTo>
                    <a:pt x="2485" y="316"/>
                  </a:lnTo>
                  <a:lnTo>
                    <a:pt x="2514" y="314"/>
                  </a:lnTo>
                  <a:lnTo>
                    <a:pt x="2546" y="316"/>
                  </a:lnTo>
                  <a:lnTo>
                    <a:pt x="2576" y="323"/>
                  </a:lnTo>
                  <a:lnTo>
                    <a:pt x="2605" y="335"/>
                  </a:lnTo>
                  <a:lnTo>
                    <a:pt x="2633" y="351"/>
                  </a:lnTo>
                  <a:lnTo>
                    <a:pt x="2657" y="372"/>
                  </a:lnTo>
                  <a:lnTo>
                    <a:pt x="2851" y="564"/>
                  </a:lnTo>
                  <a:lnTo>
                    <a:pt x="2872" y="588"/>
                  </a:lnTo>
                  <a:lnTo>
                    <a:pt x="2887" y="614"/>
                  </a:lnTo>
                  <a:lnTo>
                    <a:pt x="2900" y="641"/>
                  </a:lnTo>
                  <a:lnTo>
                    <a:pt x="2907" y="671"/>
                  </a:lnTo>
                  <a:lnTo>
                    <a:pt x="2910" y="701"/>
                  </a:lnTo>
                  <a:lnTo>
                    <a:pt x="2908" y="730"/>
                  </a:lnTo>
                  <a:lnTo>
                    <a:pt x="2903" y="760"/>
                  </a:lnTo>
                  <a:lnTo>
                    <a:pt x="2891" y="788"/>
                  </a:lnTo>
                  <a:lnTo>
                    <a:pt x="2876" y="816"/>
                  </a:lnTo>
                  <a:lnTo>
                    <a:pt x="2702" y="1076"/>
                  </a:lnTo>
                  <a:lnTo>
                    <a:pt x="2730" y="1140"/>
                  </a:lnTo>
                  <a:lnTo>
                    <a:pt x="2755" y="1205"/>
                  </a:lnTo>
                  <a:lnTo>
                    <a:pt x="3065" y="1265"/>
                  </a:lnTo>
                  <a:lnTo>
                    <a:pt x="3094" y="1275"/>
                  </a:lnTo>
                  <a:lnTo>
                    <a:pt x="3122" y="1287"/>
                  </a:lnTo>
                  <a:lnTo>
                    <a:pt x="3148" y="1304"/>
                  </a:lnTo>
                  <a:lnTo>
                    <a:pt x="3171" y="1324"/>
                  </a:lnTo>
                  <a:lnTo>
                    <a:pt x="3190" y="1347"/>
                  </a:lnTo>
                  <a:lnTo>
                    <a:pt x="3206" y="1373"/>
                  </a:lnTo>
                  <a:lnTo>
                    <a:pt x="3217" y="1401"/>
                  </a:lnTo>
                  <a:lnTo>
                    <a:pt x="3224" y="1431"/>
                  </a:lnTo>
                  <a:lnTo>
                    <a:pt x="3226" y="1461"/>
                  </a:lnTo>
                  <a:lnTo>
                    <a:pt x="3226" y="1733"/>
                  </a:lnTo>
                  <a:lnTo>
                    <a:pt x="3224" y="1765"/>
                  </a:lnTo>
                  <a:lnTo>
                    <a:pt x="3217" y="1794"/>
                  </a:lnTo>
                  <a:lnTo>
                    <a:pt x="3206" y="1822"/>
                  </a:lnTo>
                  <a:lnTo>
                    <a:pt x="3190" y="1848"/>
                  </a:lnTo>
                  <a:lnTo>
                    <a:pt x="3171" y="1871"/>
                  </a:lnTo>
                  <a:lnTo>
                    <a:pt x="3148" y="1891"/>
                  </a:lnTo>
                  <a:lnTo>
                    <a:pt x="3122" y="1908"/>
                  </a:lnTo>
                  <a:lnTo>
                    <a:pt x="3094" y="1921"/>
                  </a:lnTo>
                  <a:lnTo>
                    <a:pt x="3065" y="1929"/>
                  </a:lnTo>
                  <a:lnTo>
                    <a:pt x="2755" y="1990"/>
                  </a:lnTo>
                  <a:lnTo>
                    <a:pt x="2730" y="2056"/>
                  </a:lnTo>
                  <a:lnTo>
                    <a:pt x="2702" y="2119"/>
                  </a:lnTo>
                  <a:lnTo>
                    <a:pt x="2876" y="2379"/>
                  </a:lnTo>
                  <a:lnTo>
                    <a:pt x="2891" y="2406"/>
                  </a:lnTo>
                  <a:lnTo>
                    <a:pt x="2903" y="2436"/>
                  </a:lnTo>
                  <a:lnTo>
                    <a:pt x="2908" y="2465"/>
                  </a:lnTo>
                  <a:lnTo>
                    <a:pt x="2910" y="2495"/>
                  </a:lnTo>
                  <a:lnTo>
                    <a:pt x="2907" y="2524"/>
                  </a:lnTo>
                  <a:lnTo>
                    <a:pt x="2900" y="2554"/>
                  </a:lnTo>
                  <a:lnTo>
                    <a:pt x="2887" y="2582"/>
                  </a:lnTo>
                  <a:lnTo>
                    <a:pt x="2872" y="2607"/>
                  </a:lnTo>
                  <a:lnTo>
                    <a:pt x="2851" y="2632"/>
                  </a:lnTo>
                  <a:lnTo>
                    <a:pt x="2657" y="2824"/>
                  </a:lnTo>
                  <a:lnTo>
                    <a:pt x="2633" y="2844"/>
                  </a:lnTo>
                  <a:lnTo>
                    <a:pt x="2605" y="2860"/>
                  </a:lnTo>
                  <a:lnTo>
                    <a:pt x="2576" y="2873"/>
                  </a:lnTo>
                  <a:lnTo>
                    <a:pt x="2546" y="2880"/>
                  </a:lnTo>
                  <a:lnTo>
                    <a:pt x="2514" y="2882"/>
                  </a:lnTo>
                  <a:lnTo>
                    <a:pt x="2485" y="2880"/>
                  </a:lnTo>
                  <a:lnTo>
                    <a:pt x="2457" y="2874"/>
                  </a:lnTo>
                  <a:lnTo>
                    <a:pt x="2429" y="2864"/>
                  </a:lnTo>
                  <a:lnTo>
                    <a:pt x="2403" y="2848"/>
                  </a:lnTo>
                  <a:lnTo>
                    <a:pt x="2140" y="2675"/>
                  </a:lnTo>
                  <a:lnTo>
                    <a:pt x="2077" y="2703"/>
                  </a:lnTo>
                  <a:lnTo>
                    <a:pt x="2010" y="2729"/>
                  </a:lnTo>
                  <a:lnTo>
                    <a:pt x="1948" y="3034"/>
                  </a:lnTo>
                  <a:lnTo>
                    <a:pt x="1940" y="3065"/>
                  </a:lnTo>
                  <a:lnTo>
                    <a:pt x="1927" y="3092"/>
                  </a:lnTo>
                  <a:lnTo>
                    <a:pt x="1910" y="3118"/>
                  </a:lnTo>
                  <a:lnTo>
                    <a:pt x="1890" y="3139"/>
                  </a:lnTo>
                  <a:lnTo>
                    <a:pt x="1866" y="3159"/>
                  </a:lnTo>
                  <a:lnTo>
                    <a:pt x="1841" y="3174"/>
                  </a:lnTo>
                  <a:lnTo>
                    <a:pt x="1812" y="3185"/>
                  </a:lnTo>
                  <a:lnTo>
                    <a:pt x="1782" y="3192"/>
                  </a:lnTo>
                  <a:lnTo>
                    <a:pt x="1750" y="3195"/>
                  </a:lnTo>
                  <a:lnTo>
                    <a:pt x="1476" y="3195"/>
                  </a:lnTo>
                  <a:lnTo>
                    <a:pt x="1445" y="3192"/>
                  </a:lnTo>
                  <a:lnTo>
                    <a:pt x="1415" y="3185"/>
                  </a:lnTo>
                  <a:lnTo>
                    <a:pt x="1386" y="3174"/>
                  </a:lnTo>
                  <a:lnTo>
                    <a:pt x="1360" y="3159"/>
                  </a:lnTo>
                  <a:lnTo>
                    <a:pt x="1337" y="3140"/>
                  </a:lnTo>
                  <a:lnTo>
                    <a:pt x="1317" y="3118"/>
                  </a:lnTo>
                  <a:lnTo>
                    <a:pt x="1300" y="3092"/>
                  </a:lnTo>
                  <a:lnTo>
                    <a:pt x="1287" y="3065"/>
                  </a:lnTo>
                  <a:lnTo>
                    <a:pt x="1279" y="3034"/>
                  </a:lnTo>
                  <a:lnTo>
                    <a:pt x="1217" y="2729"/>
                  </a:lnTo>
                  <a:lnTo>
                    <a:pt x="1151" y="2703"/>
                  </a:lnTo>
                  <a:lnTo>
                    <a:pt x="1087" y="2675"/>
                  </a:lnTo>
                  <a:lnTo>
                    <a:pt x="824" y="2848"/>
                  </a:lnTo>
                  <a:lnTo>
                    <a:pt x="798" y="2864"/>
                  </a:lnTo>
                  <a:lnTo>
                    <a:pt x="770" y="2874"/>
                  </a:lnTo>
                  <a:lnTo>
                    <a:pt x="741" y="2880"/>
                  </a:lnTo>
                  <a:lnTo>
                    <a:pt x="713" y="2882"/>
                  </a:lnTo>
                  <a:lnTo>
                    <a:pt x="682" y="2880"/>
                  </a:lnTo>
                  <a:lnTo>
                    <a:pt x="651" y="2873"/>
                  </a:lnTo>
                  <a:lnTo>
                    <a:pt x="622" y="2860"/>
                  </a:lnTo>
                  <a:lnTo>
                    <a:pt x="595" y="2844"/>
                  </a:lnTo>
                  <a:lnTo>
                    <a:pt x="570" y="2824"/>
                  </a:lnTo>
                  <a:lnTo>
                    <a:pt x="375" y="2632"/>
                  </a:lnTo>
                  <a:lnTo>
                    <a:pt x="355" y="2607"/>
                  </a:lnTo>
                  <a:lnTo>
                    <a:pt x="339" y="2582"/>
                  </a:lnTo>
                  <a:lnTo>
                    <a:pt x="327" y="2554"/>
                  </a:lnTo>
                  <a:lnTo>
                    <a:pt x="320" y="2524"/>
                  </a:lnTo>
                  <a:lnTo>
                    <a:pt x="317" y="2495"/>
                  </a:lnTo>
                  <a:lnTo>
                    <a:pt x="319" y="2465"/>
                  </a:lnTo>
                  <a:lnTo>
                    <a:pt x="324" y="2436"/>
                  </a:lnTo>
                  <a:lnTo>
                    <a:pt x="335" y="2406"/>
                  </a:lnTo>
                  <a:lnTo>
                    <a:pt x="351" y="2379"/>
                  </a:lnTo>
                  <a:lnTo>
                    <a:pt x="526" y="2119"/>
                  </a:lnTo>
                  <a:lnTo>
                    <a:pt x="497" y="2056"/>
                  </a:lnTo>
                  <a:lnTo>
                    <a:pt x="471" y="1990"/>
                  </a:lnTo>
                  <a:lnTo>
                    <a:pt x="162" y="1929"/>
                  </a:lnTo>
                  <a:lnTo>
                    <a:pt x="132" y="1921"/>
                  </a:lnTo>
                  <a:lnTo>
                    <a:pt x="104" y="1908"/>
                  </a:lnTo>
                  <a:lnTo>
                    <a:pt x="78" y="1891"/>
                  </a:lnTo>
                  <a:lnTo>
                    <a:pt x="56" y="1871"/>
                  </a:lnTo>
                  <a:lnTo>
                    <a:pt x="37" y="1848"/>
                  </a:lnTo>
                  <a:lnTo>
                    <a:pt x="22" y="1822"/>
                  </a:lnTo>
                  <a:lnTo>
                    <a:pt x="9" y="1794"/>
                  </a:lnTo>
                  <a:lnTo>
                    <a:pt x="2" y="1765"/>
                  </a:lnTo>
                  <a:lnTo>
                    <a:pt x="0" y="1733"/>
                  </a:lnTo>
                  <a:lnTo>
                    <a:pt x="0" y="1461"/>
                  </a:lnTo>
                  <a:lnTo>
                    <a:pt x="2" y="1431"/>
                  </a:lnTo>
                  <a:lnTo>
                    <a:pt x="9" y="1401"/>
                  </a:lnTo>
                  <a:lnTo>
                    <a:pt x="22" y="1373"/>
                  </a:lnTo>
                  <a:lnTo>
                    <a:pt x="37" y="1347"/>
                  </a:lnTo>
                  <a:lnTo>
                    <a:pt x="56" y="1324"/>
                  </a:lnTo>
                  <a:lnTo>
                    <a:pt x="78" y="1304"/>
                  </a:lnTo>
                  <a:lnTo>
                    <a:pt x="104" y="1287"/>
                  </a:lnTo>
                  <a:lnTo>
                    <a:pt x="132" y="1275"/>
                  </a:lnTo>
                  <a:lnTo>
                    <a:pt x="162" y="1265"/>
                  </a:lnTo>
                  <a:lnTo>
                    <a:pt x="471" y="1205"/>
                  </a:lnTo>
                  <a:lnTo>
                    <a:pt x="497" y="1140"/>
                  </a:lnTo>
                  <a:lnTo>
                    <a:pt x="526" y="1076"/>
                  </a:lnTo>
                  <a:lnTo>
                    <a:pt x="351" y="816"/>
                  </a:lnTo>
                  <a:lnTo>
                    <a:pt x="335" y="788"/>
                  </a:lnTo>
                  <a:lnTo>
                    <a:pt x="324" y="760"/>
                  </a:lnTo>
                  <a:lnTo>
                    <a:pt x="319" y="730"/>
                  </a:lnTo>
                  <a:lnTo>
                    <a:pt x="317" y="701"/>
                  </a:lnTo>
                  <a:lnTo>
                    <a:pt x="320" y="671"/>
                  </a:lnTo>
                  <a:lnTo>
                    <a:pt x="327" y="641"/>
                  </a:lnTo>
                  <a:lnTo>
                    <a:pt x="339" y="614"/>
                  </a:lnTo>
                  <a:lnTo>
                    <a:pt x="355" y="588"/>
                  </a:lnTo>
                  <a:lnTo>
                    <a:pt x="375" y="564"/>
                  </a:lnTo>
                  <a:lnTo>
                    <a:pt x="570" y="372"/>
                  </a:lnTo>
                  <a:lnTo>
                    <a:pt x="595" y="351"/>
                  </a:lnTo>
                  <a:lnTo>
                    <a:pt x="622" y="335"/>
                  </a:lnTo>
                  <a:lnTo>
                    <a:pt x="651" y="323"/>
                  </a:lnTo>
                  <a:lnTo>
                    <a:pt x="682" y="316"/>
                  </a:lnTo>
                  <a:lnTo>
                    <a:pt x="713" y="314"/>
                  </a:lnTo>
                  <a:lnTo>
                    <a:pt x="741" y="316"/>
                  </a:lnTo>
                  <a:lnTo>
                    <a:pt x="770" y="322"/>
                  </a:lnTo>
                  <a:lnTo>
                    <a:pt x="798" y="332"/>
                  </a:lnTo>
                  <a:lnTo>
                    <a:pt x="824" y="346"/>
                  </a:lnTo>
                  <a:lnTo>
                    <a:pt x="1087" y="520"/>
                  </a:lnTo>
                  <a:lnTo>
                    <a:pt x="1151" y="492"/>
                  </a:lnTo>
                  <a:lnTo>
                    <a:pt x="1217" y="467"/>
                  </a:lnTo>
                  <a:lnTo>
                    <a:pt x="1279" y="160"/>
                  </a:lnTo>
                  <a:lnTo>
                    <a:pt x="1287" y="131"/>
                  </a:lnTo>
                  <a:lnTo>
                    <a:pt x="1300" y="102"/>
                  </a:lnTo>
                  <a:lnTo>
                    <a:pt x="1317" y="78"/>
                  </a:lnTo>
                  <a:lnTo>
                    <a:pt x="1337" y="55"/>
                  </a:lnTo>
                  <a:lnTo>
                    <a:pt x="1360" y="36"/>
                  </a:lnTo>
                  <a:lnTo>
                    <a:pt x="1386" y="20"/>
                  </a:lnTo>
                  <a:lnTo>
                    <a:pt x="1415" y="9"/>
                  </a:lnTo>
                  <a:lnTo>
                    <a:pt x="1445" y="2"/>
                  </a:lnTo>
                  <a:lnTo>
                    <a:pt x="1476" y="0"/>
                  </a:lnTo>
                  <a:lnTo>
                    <a:pt x="17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13" tIns="60959" rIns="121913" bIns="60959" numCol="1" anchor="t" anchorCtr="0" compatLnSpc="1"/>
            <a:lstStyle/>
            <a:p>
              <a:pPr defTabSz="1188085"/>
              <a:endParaRPr lang="es-ES" sz="93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4" name="Freeform 30"/>
            <p:cNvSpPr>
              <a:spLocks noEditPoints="1"/>
            </p:cNvSpPr>
            <p:nvPr/>
          </p:nvSpPr>
          <p:spPr bwMode="auto">
            <a:xfrm>
              <a:off x="13321" y="6209"/>
              <a:ext cx="706" cy="699"/>
            </a:xfrm>
            <a:custGeom>
              <a:avLst/>
              <a:gdLst>
                <a:gd name="T0" fmla="*/ 582 w 1412"/>
                <a:gd name="T1" fmla="*/ 100 h 1398"/>
                <a:gd name="T2" fmla="*/ 412 w 1412"/>
                <a:gd name="T3" fmla="*/ 161 h 1398"/>
                <a:gd name="T4" fmla="*/ 270 w 1412"/>
                <a:gd name="T5" fmla="*/ 266 h 1398"/>
                <a:gd name="T6" fmla="*/ 163 w 1412"/>
                <a:gd name="T7" fmla="*/ 407 h 1398"/>
                <a:gd name="T8" fmla="*/ 101 w 1412"/>
                <a:gd name="T9" fmla="*/ 576 h 1398"/>
                <a:gd name="T10" fmla="*/ 92 w 1412"/>
                <a:gd name="T11" fmla="*/ 762 h 1398"/>
                <a:gd name="T12" fmla="*/ 138 w 1412"/>
                <a:gd name="T13" fmla="*/ 936 h 1398"/>
                <a:gd name="T14" fmla="*/ 229 w 1412"/>
                <a:gd name="T15" fmla="*/ 1087 h 1398"/>
                <a:gd name="T16" fmla="*/ 361 w 1412"/>
                <a:gd name="T17" fmla="*/ 1206 h 1398"/>
                <a:gd name="T18" fmla="*/ 523 w 1412"/>
                <a:gd name="T19" fmla="*/ 1282 h 1398"/>
                <a:gd name="T20" fmla="*/ 707 w 1412"/>
                <a:gd name="T21" fmla="*/ 1310 h 1398"/>
                <a:gd name="T22" fmla="*/ 890 w 1412"/>
                <a:gd name="T23" fmla="*/ 1282 h 1398"/>
                <a:gd name="T24" fmla="*/ 1051 w 1412"/>
                <a:gd name="T25" fmla="*/ 1206 h 1398"/>
                <a:gd name="T26" fmla="*/ 1183 w 1412"/>
                <a:gd name="T27" fmla="*/ 1087 h 1398"/>
                <a:gd name="T28" fmla="*/ 1275 w 1412"/>
                <a:gd name="T29" fmla="*/ 936 h 1398"/>
                <a:gd name="T30" fmla="*/ 1320 w 1412"/>
                <a:gd name="T31" fmla="*/ 762 h 1398"/>
                <a:gd name="T32" fmla="*/ 1311 w 1412"/>
                <a:gd name="T33" fmla="*/ 576 h 1398"/>
                <a:gd name="T34" fmla="*/ 1249 w 1412"/>
                <a:gd name="T35" fmla="*/ 407 h 1398"/>
                <a:gd name="T36" fmla="*/ 1143 w 1412"/>
                <a:gd name="T37" fmla="*/ 266 h 1398"/>
                <a:gd name="T38" fmla="*/ 1001 w 1412"/>
                <a:gd name="T39" fmla="*/ 161 h 1398"/>
                <a:gd name="T40" fmla="*/ 830 w 1412"/>
                <a:gd name="T41" fmla="*/ 100 h 1398"/>
                <a:gd name="T42" fmla="*/ 707 w 1412"/>
                <a:gd name="T43" fmla="*/ 0 h 1398"/>
                <a:gd name="T44" fmla="*/ 905 w 1412"/>
                <a:gd name="T45" fmla="*/ 27 h 1398"/>
                <a:gd name="T46" fmla="*/ 1081 w 1412"/>
                <a:gd name="T47" fmla="*/ 106 h 1398"/>
                <a:gd name="T48" fmla="*/ 1227 w 1412"/>
                <a:gd name="T49" fmla="*/ 227 h 1398"/>
                <a:gd name="T50" fmla="*/ 1336 w 1412"/>
                <a:gd name="T51" fmla="*/ 383 h 1398"/>
                <a:gd name="T52" fmla="*/ 1399 w 1412"/>
                <a:gd name="T53" fmla="*/ 565 h 1398"/>
                <a:gd name="T54" fmla="*/ 1409 w 1412"/>
                <a:gd name="T55" fmla="*/ 766 h 1398"/>
                <a:gd name="T56" fmla="*/ 1363 w 1412"/>
                <a:gd name="T57" fmla="*/ 956 h 1398"/>
                <a:gd name="T58" fmla="*/ 1268 w 1412"/>
                <a:gd name="T59" fmla="*/ 1121 h 1398"/>
                <a:gd name="T60" fmla="*/ 1134 w 1412"/>
                <a:gd name="T61" fmla="*/ 1255 h 1398"/>
                <a:gd name="T62" fmla="*/ 966 w 1412"/>
                <a:gd name="T63" fmla="*/ 1349 h 1398"/>
                <a:gd name="T64" fmla="*/ 775 w 1412"/>
                <a:gd name="T65" fmla="*/ 1395 h 1398"/>
                <a:gd name="T66" fmla="*/ 573 w 1412"/>
                <a:gd name="T67" fmla="*/ 1384 h 1398"/>
                <a:gd name="T68" fmla="*/ 388 w 1412"/>
                <a:gd name="T69" fmla="*/ 1322 h 1398"/>
                <a:gd name="T70" fmla="*/ 230 w 1412"/>
                <a:gd name="T71" fmla="*/ 1215 h 1398"/>
                <a:gd name="T72" fmla="*/ 108 w 1412"/>
                <a:gd name="T73" fmla="*/ 1069 h 1398"/>
                <a:gd name="T74" fmla="*/ 28 w 1412"/>
                <a:gd name="T75" fmla="*/ 895 h 1398"/>
                <a:gd name="T76" fmla="*/ 0 w 1412"/>
                <a:gd name="T77" fmla="*/ 699 h 1398"/>
                <a:gd name="T78" fmla="*/ 28 w 1412"/>
                <a:gd name="T79" fmla="*/ 502 h 1398"/>
                <a:gd name="T80" fmla="*/ 108 w 1412"/>
                <a:gd name="T81" fmla="*/ 328 h 1398"/>
                <a:gd name="T82" fmla="*/ 230 w 1412"/>
                <a:gd name="T83" fmla="*/ 183 h 1398"/>
                <a:gd name="T84" fmla="*/ 388 w 1412"/>
                <a:gd name="T85" fmla="*/ 74 h 1398"/>
                <a:gd name="T86" fmla="*/ 573 w 1412"/>
                <a:gd name="T87" fmla="*/ 12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12" h="1398">
                  <a:moveTo>
                    <a:pt x="707" y="87"/>
                  </a:moveTo>
                  <a:lnTo>
                    <a:pt x="643" y="90"/>
                  </a:lnTo>
                  <a:lnTo>
                    <a:pt x="582" y="100"/>
                  </a:lnTo>
                  <a:lnTo>
                    <a:pt x="523" y="114"/>
                  </a:lnTo>
                  <a:lnTo>
                    <a:pt x="465" y="135"/>
                  </a:lnTo>
                  <a:lnTo>
                    <a:pt x="412" y="161"/>
                  </a:lnTo>
                  <a:lnTo>
                    <a:pt x="361" y="192"/>
                  </a:lnTo>
                  <a:lnTo>
                    <a:pt x="314" y="226"/>
                  </a:lnTo>
                  <a:lnTo>
                    <a:pt x="270" y="266"/>
                  </a:lnTo>
                  <a:lnTo>
                    <a:pt x="229" y="309"/>
                  </a:lnTo>
                  <a:lnTo>
                    <a:pt x="194" y="357"/>
                  </a:lnTo>
                  <a:lnTo>
                    <a:pt x="163" y="407"/>
                  </a:lnTo>
                  <a:lnTo>
                    <a:pt x="138" y="460"/>
                  </a:lnTo>
                  <a:lnTo>
                    <a:pt x="116" y="516"/>
                  </a:lnTo>
                  <a:lnTo>
                    <a:pt x="101" y="576"/>
                  </a:lnTo>
                  <a:lnTo>
                    <a:pt x="92" y="636"/>
                  </a:lnTo>
                  <a:lnTo>
                    <a:pt x="88" y="699"/>
                  </a:lnTo>
                  <a:lnTo>
                    <a:pt x="92" y="762"/>
                  </a:lnTo>
                  <a:lnTo>
                    <a:pt x="101" y="822"/>
                  </a:lnTo>
                  <a:lnTo>
                    <a:pt x="116" y="881"/>
                  </a:lnTo>
                  <a:lnTo>
                    <a:pt x="138" y="936"/>
                  </a:lnTo>
                  <a:lnTo>
                    <a:pt x="163" y="990"/>
                  </a:lnTo>
                  <a:lnTo>
                    <a:pt x="194" y="1040"/>
                  </a:lnTo>
                  <a:lnTo>
                    <a:pt x="229" y="1087"/>
                  </a:lnTo>
                  <a:lnTo>
                    <a:pt x="270" y="1131"/>
                  </a:lnTo>
                  <a:lnTo>
                    <a:pt x="314" y="1170"/>
                  </a:lnTo>
                  <a:lnTo>
                    <a:pt x="361" y="1206"/>
                  </a:lnTo>
                  <a:lnTo>
                    <a:pt x="412" y="1236"/>
                  </a:lnTo>
                  <a:lnTo>
                    <a:pt x="465" y="1262"/>
                  </a:lnTo>
                  <a:lnTo>
                    <a:pt x="523" y="1282"/>
                  </a:lnTo>
                  <a:lnTo>
                    <a:pt x="582" y="1298"/>
                  </a:lnTo>
                  <a:lnTo>
                    <a:pt x="643" y="1307"/>
                  </a:lnTo>
                  <a:lnTo>
                    <a:pt x="707" y="1310"/>
                  </a:lnTo>
                  <a:lnTo>
                    <a:pt x="770" y="1307"/>
                  </a:lnTo>
                  <a:lnTo>
                    <a:pt x="830" y="1298"/>
                  </a:lnTo>
                  <a:lnTo>
                    <a:pt x="890" y="1282"/>
                  </a:lnTo>
                  <a:lnTo>
                    <a:pt x="947" y="1262"/>
                  </a:lnTo>
                  <a:lnTo>
                    <a:pt x="1001" y="1236"/>
                  </a:lnTo>
                  <a:lnTo>
                    <a:pt x="1051" y="1206"/>
                  </a:lnTo>
                  <a:lnTo>
                    <a:pt x="1099" y="1170"/>
                  </a:lnTo>
                  <a:lnTo>
                    <a:pt x="1143" y="1131"/>
                  </a:lnTo>
                  <a:lnTo>
                    <a:pt x="1183" y="1087"/>
                  </a:lnTo>
                  <a:lnTo>
                    <a:pt x="1218" y="1040"/>
                  </a:lnTo>
                  <a:lnTo>
                    <a:pt x="1249" y="990"/>
                  </a:lnTo>
                  <a:lnTo>
                    <a:pt x="1275" y="936"/>
                  </a:lnTo>
                  <a:lnTo>
                    <a:pt x="1296" y="881"/>
                  </a:lnTo>
                  <a:lnTo>
                    <a:pt x="1311" y="822"/>
                  </a:lnTo>
                  <a:lnTo>
                    <a:pt x="1320" y="762"/>
                  </a:lnTo>
                  <a:lnTo>
                    <a:pt x="1323" y="699"/>
                  </a:lnTo>
                  <a:lnTo>
                    <a:pt x="1320" y="636"/>
                  </a:lnTo>
                  <a:lnTo>
                    <a:pt x="1311" y="576"/>
                  </a:lnTo>
                  <a:lnTo>
                    <a:pt x="1296" y="516"/>
                  </a:lnTo>
                  <a:lnTo>
                    <a:pt x="1275" y="460"/>
                  </a:lnTo>
                  <a:lnTo>
                    <a:pt x="1249" y="407"/>
                  </a:lnTo>
                  <a:lnTo>
                    <a:pt x="1218" y="357"/>
                  </a:lnTo>
                  <a:lnTo>
                    <a:pt x="1183" y="309"/>
                  </a:lnTo>
                  <a:lnTo>
                    <a:pt x="1143" y="266"/>
                  </a:lnTo>
                  <a:lnTo>
                    <a:pt x="1099" y="226"/>
                  </a:lnTo>
                  <a:lnTo>
                    <a:pt x="1051" y="192"/>
                  </a:lnTo>
                  <a:lnTo>
                    <a:pt x="1001" y="161"/>
                  </a:lnTo>
                  <a:lnTo>
                    <a:pt x="947" y="135"/>
                  </a:lnTo>
                  <a:lnTo>
                    <a:pt x="890" y="114"/>
                  </a:lnTo>
                  <a:lnTo>
                    <a:pt x="830" y="100"/>
                  </a:lnTo>
                  <a:lnTo>
                    <a:pt x="770" y="90"/>
                  </a:lnTo>
                  <a:lnTo>
                    <a:pt x="707" y="87"/>
                  </a:lnTo>
                  <a:close/>
                  <a:moveTo>
                    <a:pt x="707" y="0"/>
                  </a:moveTo>
                  <a:lnTo>
                    <a:pt x="775" y="3"/>
                  </a:lnTo>
                  <a:lnTo>
                    <a:pt x="841" y="12"/>
                  </a:lnTo>
                  <a:lnTo>
                    <a:pt x="905" y="27"/>
                  </a:lnTo>
                  <a:lnTo>
                    <a:pt x="966" y="49"/>
                  </a:lnTo>
                  <a:lnTo>
                    <a:pt x="1024" y="74"/>
                  </a:lnTo>
                  <a:lnTo>
                    <a:pt x="1081" y="106"/>
                  </a:lnTo>
                  <a:lnTo>
                    <a:pt x="1134" y="142"/>
                  </a:lnTo>
                  <a:lnTo>
                    <a:pt x="1182" y="183"/>
                  </a:lnTo>
                  <a:lnTo>
                    <a:pt x="1227" y="227"/>
                  </a:lnTo>
                  <a:lnTo>
                    <a:pt x="1268" y="275"/>
                  </a:lnTo>
                  <a:lnTo>
                    <a:pt x="1305" y="328"/>
                  </a:lnTo>
                  <a:lnTo>
                    <a:pt x="1336" y="383"/>
                  </a:lnTo>
                  <a:lnTo>
                    <a:pt x="1363" y="442"/>
                  </a:lnTo>
                  <a:lnTo>
                    <a:pt x="1383" y="502"/>
                  </a:lnTo>
                  <a:lnTo>
                    <a:pt x="1399" y="565"/>
                  </a:lnTo>
                  <a:lnTo>
                    <a:pt x="1409" y="632"/>
                  </a:lnTo>
                  <a:lnTo>
                    <a:pt x="1412" y="699"/>
                  </a:lnTo>
                  <a:lnTo>
                    <a:pt x="1409" y="766"/>
                  </a:lnTo>
                  <a:lnTo>
                    <a:pt x="1399" y="831"/>
                  </a:lnTo>
                  <a:lnTo>
                    <a:pt x="1383" y="895"/>
                  </a:lnTo>
                  <a:lnTo>
                    <a:pt x="1363" y="956"/>
                  </a:lnTo>
                  <a:lnTo>
                    <a:pt x="1336" y="1014"/>
                  </a:lnTo>
                  <a:lnTo>
                    <a:pt x="1305" y="1069"/>
                  </a:lnTo>
                  <a:lnTo>
                    <a:pt x="1268" y="1121"/>
                  </a:lnTo>
                  <a:lnTo>
                    <a:pt x="1227" y="1170"/>
                  </a:lnTo>
                  <a:lnTo>
                    <a:pt x="1182" y="1215"/>
                  </a:lnTo>
                  <a:lnTo>
                    <a:pt x="1134" y="1255"/>
                  </a:lnTo>
                  <a:lnTo>
                    <a:pt x="1081" y="1291"/>
                  </a:lnTo>
                  <a:lnTo>
                    <a:pt x="1024" y="1322"/>
                  </a:lnTo>
                  <a:lnTo>
                    <a:pt x="966" y="1349"/>
                  </a:lnTo>
                  <a:lnTo>
                    <a:pt x="905" y="1369"/>
                  </a:lnTo>
                  <a:lnTo>
                    <a:pt x="841" y="1384"/>
                  </a:lnTo>
                  <a:lnTo>
                    <a:pt x="775" y="1395"/>
                  </a:lnTo>
                  <a:lnTo>
                    <a:pt x="707" y="1398"/>
                  </a:lnTo>
                  <a:lnTo>
                    <a:pt x="639" y="1395"/>
                  </a:lnTo>
                  <a:lnTo>
                    <a:pt x="573" y="1384"/>
                  </a:lnTo>
                  <a:lnTo>
                    <a:pt x="508" y="1369"/>
                  </a:lnTo>
                  <a:lnTo>
                    <a:pt x="447" y="1349"/>
                  </a:lnTo>
                  <a:lnTo>
                    <a:pt x="388" y="1322"/>
                  </a:lnTo>
                  <a:lnTo>
                    <a:pt x="331" y="1291"/>
                  </a:lnTo>
                  <a:lnTo>
                    <a:pt x="279" y="1255"/>
                  </a:lnTo>
                  <a:lnTo>
                    <a:pt x="230" y="1215"/>
                  </a:lnTo>
                  <a:lnTo>
                    <a:pt x="185" y="1170"/>
                  </a:lnTo>
                  <a:lnTo>
                    <a:pt x="145" y="1121"/>
                  </a:lnTo>
                  <a:lnTo>
                    <a:pt x="108" y="1069"/>
                  </a:lnTo>
                  <a:lnTo>
                    <a:pt x="77" y="1014"/>
                  </a:lnTo>
                  <a:lnTo>
                    <a:pt x="50" y="956"/>
                  </a:lnTo>
                  <a:lnTo>
                    <a:pt x="28" y="895"/>
                  </a:lnTo>
                  <a:lnTo>
                    <a:pt x="13" y="831"/>
                  </a:lnTo>
                  <a:lnTo>
                    <a:pt x="3" y="766"/>
                  </a:lnTo>
                  <a:lnTo>
                    <a:pt x="0" y="699"/>
                  </a:lnTo>
                  <a:lnTo>
                    <a:pt x="3" y="632"/>
                  </a:lnTo>
                  <a:lnTo>
                    <a:pt x="13" y="565"/>
                  </a:lnTo>
                  <a:lnTo>
                    <a:pt x="28" y="502"/>
                  </a:lnTo>
                  <a:lnTo>
                    <a:pt x="50" y="442"/>
                  </a:lnTo>
                  <a:lnTo>
                    <a:pt x="77" y="383"/>
                  </a:lnTo>
                  <a:lnTo>
                    <a:pt x="108" y="328"/>
                  </a:lnTo>
                  <a:lnTo>
                    <a:pt x="145" y="275"/>
                  </a:lnTo>
                  <a:lnTo>
                    <a:pt x="185" y="227"/>
                  </a:lnTo>
                  <a:lnTo>
                    <a:pt x="230" y="183"/>
                  </a:lnTo>
                  <a:lnTo>
                    <a:pt x="279" y="142"/>
                  </a:lnTo>
                  <a:lnTo>
                    <a:pt x="331" y="106"/>
                  </a:lnTo>
                  <a:lnTo>
                    <a:pt x="388" y="74"/>
                  </a:lnTo>
                  <a:lnTo>
                    <a:pt x="447" y="49"/>
                  </a:lnTo>
                  <a:lnTo>
                    <a:pt x="508" y="27"/>
                  </a:lnTo>
                  <a:lnTo>
                    <a:pt x="573" y="12"/>
                  </a:lnTo>
                  <a:lnTo>
                    <a:pt x="639" y="3"/>
                  </a:lnTo>
                  <a:lnTo>
                    <a:pt x="7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13" tIns="60959" rIns="121913" bIns="60959" numCol="1" anchor="t" anchorCtr="0" compatLnSpc="1"/>
            <a:lstStyle/>
            <a:p>
              <a:pPr defTabSz="1188085"/>
              <a:endParaRPr lang="es-ES" sz="93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5" name="Freeform 31"/>
            <p:cNvSpPr>
              <a:spLocks noEditPoints="1"/>
            </p:cNvSpPr>
            <p:nvPr/>
          </p:nvSpPr>
          <p:spPr bwMode="auto">
            <a:xfrm>
              <a:off x="13473" y="6359"/>
              <a:ext cx="403" cy="400"/>
            </a:xfrm>
            <a:custGeom>
              <a:avLst/>
              <a:gdLst>
                <a:gd name="T0" fmla="*/ 361 w 806"/>
                <a:gd name="T1" fmla="*/ 103 h 800"/>
                <a:gd name="T2" fmla="*/ 285 w 806"/>
                <a:gd name="T3" fmla="*/ 123 h 800"/>
                <a:gd name="T4" fmla="*/ 217 w 806"/>
                <a:gd name="T5" fmla="*/ 162 h 800"/>
                <a:gd name="T6" fmla="*/ 162 w 806"/>
                <a:gd name="T7" fmla="*/ 216 h 800"/>
                <a:gd name="T8" fmla="*/ 123 w 806"/>
                <a:gd name="T9" fmla="*/ 283 h 800"/>
                <a:gd name="T10" fmla="*/ 103 w 806"/>
                <a:gd name="T11" fmla="*/ 359 h 800"/>
                <a:gd name="T12" fmla="*/ 103 w 806"/>
                <a:gd name="T13" fmla="*/ 440 h 800"/>
                <a:gd name="T14" fmla="*/ 123 w 806"/>
                <a:gd name="T15" fmla="*/ 517 h 800"/>
                <a:gd name="T16" fmla="*/ 162 w 806"/>
                <a:gd name="T17" fmla="*/ 583 h 800"/>
                <a:gd name="T18" fmla="*/ 217 w 806"/>
                <a:gd name="T19" fmla="*/ 637 h 800"/>
                <a:gd name="T20" fmla="*/ 285 w 806"/>
                <a:gd name="T21" fmla="*/ 676 h 800"/>
                <a:gd name="T22" fmla="*/ 361 w 806"/>
                <a:gd name="T23" fmla="*/ 696 h 800"/>
                <a:gd name="T24" fmla="*/ 443 w 806"/>
                <a:gd name="T25" fmla="*/ 696 h 800"/>
                <a:gd name="T26" fmla="*/ 520 w 806"/>
                <a:gd name="T27" fmla="*/ 676 h 800"/>
                <a:gd name="T28" fmla="*/ 587 w 806"/>
                <a:gd name="T29" fmla="*/ 637 h 800"/>
                <a:gd name="T30" fmla="*/ 642 w 806"/>
                <a:gd name="T31" fmla="*/ 583 h 800"/>
                <a:gd name="T32" fmla="*/ 681 w 806"/>
                <a:gd name="T33" fmla="*/ 517 h 800"/>
                <a:gd name="T34" fmla="*/ 702 w 806"/>
                <a:gd name="T35" fmla="*/ 440 h 800"/>
                <a:gd name="T36" fmla="*/ 702 w 806"/>
                <a:gd name="T37" fmla="*/ 359 h 800"/>
                <a:gd name="T38" fmla="*/ 681 w 806"/>
                <a:gd name="T39" fmla="*/ 283 h 800"/>
                <a:gd name="T40" fmla="*/ 642 w 806"/>
                <a:gd name="T41" fmla="*/ 216 h 800"/>
                <a:gd name="T42" fmla="*/ 587 w 806"/>
                <a:gd name="T43" fmla="*/ 162 h 800"/>
                <a:gd name="T44" fmla="*/ 520 w 806"/>
                <a:gd name="T45" fmla="*/ 123 h 800"/>
                <a:gd name="T46" fmla="*/ 443 w 806"/>
                <a:gd name="T47" fmla="*/ 103 h 800"/>
                <a:gd name="T48" fmla="*/ 403 w 806"/>
                <a:gd name="T49" fmla="*/ 0 h 800"/>
                <a:gd name="T50" fmla="*/ 502 w 806"/>
                <a:gd name="T51" fmla="*/ 12 h 800"/>
                <a:gd name="T52" fmla="*/ 591 w 806"/>
                <a:gd name="T53" fmla="*/ 47 h 800"/>
                <a:gd name="T54" fmla="*/ 670 w 806"/>
                <a:gd name="T55" fmla="*/ 101 h 800"/>
                <a:gd name="T56" fmla="*/ 734 w 806"/>
                <a:gd name="T57" fmla="*/ 171 h 800"/>
                <a:gd name="T58" fmla="*/ 778 w 806"/>
                <a:gd name="T59" fmla="*/ 255 h 800"/>
                <a:gd name="T60" fmla="*/ 803 w 806"/>
                <a:gd name="T61" fmla="*/ 349 h 800"/>
                <a:gd name="T62" fmla="*/ 803 w 806"/>
                <a:gd name="T63" fmla="*/ 450 h 800"/>
                <a:gd name="T64" fmla="*/ 778 w 806"/>
                <a:gd name="T65" fmla="*/ 544 h 800"/>
                <a:gd name="T66" fmla="*/ 734 w 806"/>
                <a:gd name="T67" fmla="*/ 628 h 800"/>
                <a:gd name="T68" fmla="*/ 670 w 806"/>
                <a:gd name="T69" fmla="*/ 698 h 800"/>
                <a:gd name="T70" fmla="*/ 591 w 806"/>
                <a:gd name="T71" fmla="*/ 753 h 800"/>
                <a:gd name="T72" fmla="*/ 502 w 806"/>
                <a:gd name="T73" fmla="*/ 787 h 800"/>
                <a:gd name="T74" fmla="*/ 403 w 806"/>
                <a:gd name="T75" fmla="*/ 800 h 800"/>
                <a:gd name="T76" fmla="*/ 303 w 806"/>
                <a:gd name="T77" fmla="*/ 787 h 800"/>
                <a:gd name="T78" fmla="*/ 213 w 806"/>
                <a:gd name="T79" fmla="*/ 753 h 800"/>
                <a:gd name="T80" fmla="*/ 135 w 806"/>
                <a:gd name="T81" fmla="*/ 698 h 800"/>
                <a:gd name="T82" fmla="*/ 72 w 806"/>
                <a:gd name="T83" fmla="*/ 628 h 800"/>
                <a:gd name="T84" fmla="*/ 26 w 806"/>
                <a:gd name="T85" fmla="*/ 544 h 800"/>
                <a:gd name="T86" fmla="*/ 3 w 806"/>
                <a:gd name="T87" fmla="*/ 450 h 800"/>
                <a:gd name="T88" fmla="*/ 3 w 806"/>
                <a:gd name="T89" fmla="*/ 349 h 800"/>
                <a:gd name="T90" fmla="*/ 26 w 806"/>
                <a:gd name="T91" fmla="*/ 255 h 800"/>
                <a:gd name="T92" fmla="*/ 72 w 806"/>
                <a:gd name="T93" fmla="*/ 171 h 800"/>
                <a:gd name="T94" fmla="*/ 135 w 806"/>
                <a:gd name="T95" fmla="*/ 101 h 800"/>
                <a:gd name="T96" fmla="*/ 213 w 806"/>
                <a:gd name="T97" fmla="*/ 47 h 800"/>
                <a:gd name="T98" fmla="*/ 303 w 806"/>
                <a:gd name="T99" fmla="*/ 12 h 800"/>
                <a:gd name="T100" fmla="*/ 403 w 806"/>
                <a:gd name="T101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6" h="800">
                  <a:moveTo>
                    <a:pt x="403" y="100"/>
                  </a:moveTo>
                  <a:lnTo>
                    <a:pt x="361" y="103"/>
                  </a:lnTo>
                  <a:lnTo>
                    <a:pt x="322" y="110"/>
                  </a:lnTo>
                  <a:lnTo>
                    <a:pt x="285" y="123"/>
                  </a:lnTo>
                  <a:lnTo>
                    <a:pt x="250" y="141"/>
                  </a:lnTo>
                  <a:lnTo>
                    <a:pt x="217" y="162"/>
                  </a:lnTo>
                  <a:lnTo>
                    <a:pt x="188" y="188"/>
                  </a:lnTo>
                  <a:lnTo>
                    <a:pt x="162" y="216"/>
                  </a:lnTo>
                  <a:lnTo>
                    <a:pt x="141" y="248"/>
                  </a:lnTo>
                  <a:lnTo>
                    <a:pt x="123" y="283"/>
                  </a:lnTo>
                  <a:lnTo>
                    <a:pt x="110" y="321"/>
                  </a:lnTo>
                  <a:lnTo>
                    <a:pt x="103" y="359"/>
                  </a:lnTo>
                  <a:lnTo>
                    <a:pt x="100" y="400"/>
                  </a:lnTo>
                  <a:lnTo>
                    <a:pt x="103" y="440"/>
                  </a:lnTo>
                  <a:lnTo>
                    <a:pt x="110" y="479"/>
                  </a:lnTo>
                  <a:lnTo>
                    <a:pt x="123" y="517"/>
                  </a:lnTo>
                  <a:lnTo>
                    <a:pt x="141" y="550"/>
                  </a:lnTo>
                  <a:lnTo>
                    <a:pt x="162" y="583"/>
                  </a:lnTo>
                  <a:lnTo>
                    <a:pt x="188" y="612"/>
                  </a:lnTo>
                  <a:lnTo>
                    <a:pt x="217" y="637"/>
                  </a:lnTo>
                  <a:lnTo>
                    <a:pt x="250" y="659"/>
                  </a:lnTo>
                  <a:lnTo>
                    <a:pt x="285" y="676"/>
                  </a:lnTo>
                  <a:lnTo>
                    <a:pt x="322" y="688"/>
                  </a:lnTo>
                  <a:lnTo>
                    <a:pt x="361" y="696"/>
                  </a:lnTo>
                  <a:lnTo>
                    <a:pt x="403" y="699"/>
                  </a:lnTo>
                  <a:lnTo>
                    <a:pt x="443" y="696"/>
                  </a:lnTo>
                  <a:lnTo>
                    <a:pt x="483" y="688"/>
                  </a:lnTo>
                  <a:lnTo>
                    <a:pt x="520" y="676"/>
                  </a:lnTo>
                  <a:lnTo>
                    <a:pt x="555" y="659"/>
                  </a:lnTo>
                  <a:lnTo>
                    <a:pt x="587" y="637"/>
                  </a:lnTo>
                  <a:lnTo>
                    <a:pt x="616" y="612"/>
                  </a:lnTo>
                  <a:lnTo>
                    <a:pt x="642" y="583"/>
                  </a:lnTo>
                  <a:lnTo>
                    <a:pt x="664" y="550"/>
                  </a:lnTo>
                  <a:lnTo>
                    <a:pt x="681" y="517"/>
                  </a:lnTo>
                  <a:lnTo>
                    <a:pt x="694" y="479"/>
                  </a:lnTo>
                  <a:lnTo>
                    <a:pt x="702" y="440"/>
                  </a:lnTo>
                  <a:lnTo>
                    <a:pt x="705" y="400"/>
                  </a:lnTo>
                  <a:lnTo>
                    <a:pt x="702" y="359"/>
                  </a:lnTo>
                  <a:lnTo>
                    <a:pt x="694" y="321"/>
                  </a:lnTo>
                  <a:lnTo>
                    <a:pt x="681" y="283"/>
                  </a:lnTo>
                  <a:lnTo>
                    <a:pt x="664" y="248"/>
                  </a:lnTo>
                  <a:lnTo>
                    <a:pt x="642" y="216"/>
                  </a:lnTo>
                  <a:lnTo>
                    <a:pt x="616" y="188"/>
                  </a:lnTo>
                  <a:lnTo>
                    <a:pt x="587" y="162"/>
                  </a:lnTo>
                  <a:lnTo>
                    <a:pt x="555" y="141"/>
                  </a:lnTo>
                  <a:lnTo>
                    <a:pt x="520" y="123"/>
                  </a:lnTo>
                  <a:lnTo>
                    <a:pt x="483" y="110"/>
                  </a:lnTo>
                  <a:lnTo>
                    <a:pt x="443" y="103"/>
                  </a:lnTo>
                  <a:lnTo>
                    <a:pt x="403" y="100"/>
                  </a:lnTo>
                  <a:close/>
                  <a:moveTo>
                    <a:pt x="403" y="0"/>
                  </a:moveTo>
                  <a:lnTo>
                    <a:pt x="453" y="3"/>
                  </a:lnTo>
                  <a:lnTo>
                    <a:pt x="502" y="12"/>
                  </a:lnTo>
                  <a:lnTo>
                    <a:pt x="548" y="26"/>
                  </a:lnTo>
                  <a:lnTo>
                    <a:pt x="591" y="47"/>
                  </a:lnTo>
                  <a:lnTo>
                    <a:pt x="633" y="71"/>
                  </a:lnTo>
                  <a:lnTo>
                    <a:pt x="670" y="101"/>
                  </a:lnTo>
                  <a:lnTo>
                    <a:pt x="704" y="134"/>
                  </a:lnTo>
                  <a:lnTo>
                    <a:pt x="734" y="171"/>
                  </a:lnTo>
                  <a:lnTo>
                    <a:pt x="758" y="211"/>
                  </a:lnTo>
                  <a:lnTo>
                    <a:pt x="778" y="255"/>
                  </a:lnTo>
                  <a:lnTo>
                    <a:pt x="794" y="301"/>
                  </a:lnTo>
                  <a:lnTo>
                    <a:pt x="803" y="349"/>
                  </a:lnTo>
                  <a:lnTo>
                    <a:pt x="806" y="400"/>
                  </a:lnTo>
                  <a:lnTo>
                    <a:pt x="803" y="450"/>
                  </a:lnTo>
                  <a:lnTo>
                    <a:pt x="794" y="498"/>
                  </a:lnTo>
                  <a:lnTo>
                    <a:pt x="778" y="544"/>
                  </a:lnTo>
                  <a:lnTo>
                    <a:pt x="758" y="587"/>
                  </a:lnTo>
                  <a:lnTo>
                    <a:pt x="734" y="628"/>
                  </a:lnTo>
                  <a:lnTo>
                    <a:pt x="704" y="665"/>
                  </a:lnTo>
                  <a:lnTo>
                    <a:pt x="670" y="698"/>
                  </a:lnTo>
                  <a:lnTo>
                    <a:pt x="633" y="727"/>
                  </a:lnTo>
                  <a:lnTo>
                    <a:pt x="591" y="753"/>
                  </a:lnTo>
                  <a:lnTo>
                    <a:pt x="548" y="772"/>
                  </a:lnTo>
                  <a:lnTo>
                    <a:pt x="502" y="787"/>
                  </a:lnTo>
                  <a:lnTo>
                    <a:pt x="453" y="796"/>
                  </a:lnTo>
                  <a:lnTo>
                    <a:pt x="403" y="800"/>
                  </a:lnTo>
                  <a:lnTo>
                    <a:pt x="352" y="796"/>
                  </a:lnTo>
                  <a:lnTo>
                    <a:pt x="303" y="787"/>
                  </a:lnTo>
                  <a:lnTo>
                    <a:pt x="256" y="772"/>
                  </a:lnTo>
                  <a:lnTo>
                    <a:pt x="213" y="753"/>
                  </a:lnTo>
                  <a:lnTo>
                    <a:pt x="172" y="727"/>
                  </a:lnTo>
                  <a:lnTo>
                    <a:pt x="135" y="698"/>
                  </a:lnTo>
                  <a:lnTo>
                    <a:pt x="101" y="665"/>
                  </a:lnTo>
                  <a:lnTo>
                    <a:pt x="72" y="628"/>
                  </a:lnTo>
                  <a:lnTo>
                    <a:pt x="46" y="587"/>
                  </a:lnTo>
                  <a:lnTo>
                    <a:pt x="26" y="544"/>
                  </a:lnTo>
                  <a:lnTo>
                    <a:pt x="12" y="498"/>
                  </a:lnTo>
                  <a:lnTo>
                    <a:pt x="3" y="450"/>
                  </a:lnTo>
                  <a:lnTo>
                    <a:pt x="0" y="400"/>
                  </a:lnTo>
                  <a:lnTo>
                    <a:pt x="3" y="349"/>
                  </a:lnTo>
                  <a:lnTo>
                    <a:pt x="12" y="301"/>
                  </a:lnTo>
                  <a:lnTo>
                    <a:pt x="26" y="255"/>
                  </a:lnTo>
                  <a:lnTo>
                    <a:pt x="46" y="211"/>
                  </a:lnTo>
                  <a:lnTo>
                    <a:pt x="72" y="171"/>
                  </a:lnTo>
                  <a:lnTo>
                    <a:pt x="101" y="134"/>
                  </a:lnTo>
                  <a:lnTo>
                    <a:pt x="135" y="101"/>
                  </a:lnTo>
                  <a:lnTo>
                    <a:pt x="172" y="71"/>
                  </a:lnTo>
                  <a:lnTo>
                    <a:pt x="213" y="47"/>
                  </a:lnTo>
                  <a:lnTo>
                    <a:pt x="256" y="26"/>
                  </a:lnTo>
                  <a:lnTo>
                    <a:pt x="303" y="12"/>
                  </a:lnTo>
                  <a:lnTo>
                    <a:pt x="352" y="3"/>
                  </a:lnTo>
                  <a:lnTo>
                    <a:pt x="4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13" tIns="60959" rIns="121913" bIns="60959" numCol="1" anchor="t" anchorCtr="0" compatLnSpc="1"/>
            <a:lstStyle/>
            <a:p>
              <a:pPr defTabSz="1188085"/>
              <a:endParaRPr lang="es-ES" sz="93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46" name="2 Rectángulo"/>
          <p:cNvSpPr/>
          <p:nvPr/>
        </p:nvSpPr>
        <p:spPr bwMode="auto">
          <a:xfrm>
            <a:off x="599584" y="2584555"/>
            <a:ext cx="3488280" cy="1112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1188085"/>
            <a:endParaRPr lang="es-SV" sz="935">
              <a:solidFill>
                <a:srgbClr val="000000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7" name="Textbox 1"/>
          <p:cNvSpPr/>
          <p:nvPr/>
        </p:nvSpPr>
        <p:spPr>
          <a:xfrm>
            <a:off x="454671" y="1908014"/>
            <a:ext cx="3299640" cy="583388"/>
          </a:xfrm>
          <a:prstGeom prst="rect">
            <a:avLst/>
          </a:prstGeom>
        </p:spPr>
        <p:txBody>
          <a:bodyPr wrap="square" lIns="118828" tIns="59384" rIns="118828" bIns="59384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请输入您的标题，点击添加相关标题文字，修改文字内容，也可以直接复制你的内容到此。</a:t>
            </a:r>
            <a:endParaRPr lang="zh-CN" altLang="en-US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8" name="Textbox 1"/>
          <p:cNvSpPr/>
          <p:nvPr/>
        </p:nvSpPr>
        <p:spPr>
          <a:xfrm>
            <a:off x="498589" y="2995954"/>
            <a:ext cx="3299640" cy="1105326"/>
          </a:xfrm>
          <a:prstGeom prst="rect">
            <a:avLst/>
          </a:prstGeom>
        </p:spPr>
        <p:txBody>
          <a:bodyPr wrap="square" lIns="118828" tIns="59384" rIns="118828" bIns="59384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请输入您的标题，点击添加相关标题文字，修改文字内容，也可以直接复制你的内容到此。请输入您的标题，点击添加相关标题文字，修改文字内容，也可以直接复制你的内容到此。</a:t>
            </a:r>
            <a:endParaRPr lang="zh-CN" altLang="en-US" sz="85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2" name="53 Elipse"/>
          <p:cNvSpPr>
            <a:spLocks noChangeAspect="1"/>
          </p:cNvSpPr>
          <p:nvPr/>
        </p:nvSpPr>
        <p:spPr bwMode="auto">
          <a:xfrm>
            <a:off x="5815306" y="4876012"/>
            <a:ext cx="541817" cy="54178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lIns="0" tIns="0" rIns="0" bIns="0" rtlCol="0" anchor="ctr"/>
          <a:lstStyle/>
          <a:p>
            <a:pPr algn="ctr" defTabSz="1188085"/>
            <a:r>
              <a:rPr 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01</a:t>
            </a:r>
            <a:endParaRPr lang="en-US" sz="213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3" name="54 Elipse"/>
          <p:cNvSpPr>
            <a:spLocks noChangeAspect="1"/>
          </p:cNvSpPr>
          <p:nvPr/>
        </p:nvSpPr>
        <p:spPr bwMode="auto">
          <a:xfrm>
            <a:off x="7416217" y="4876012"/>
            <a:ext cx="541817" cy="54178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lIns="0" tIns="0" rIns="0" bIns="0" rtlCol="0" anchor="ctr"/>
          <a:lstStyle/>
          <a:p>
            <a:pPr algn="ctr" defTabSz="1188085"/>
            <a:r>
              <a:rPr 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02</a:t>
            </a:r>
            <a:endParaRPr lang="en-US" sz="213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4" name="55 Elipse"/>
          <p:cNvSpPr>
            <a:spLocks noChangeAspect="1"/>
          </p:cNvSpPr>
          <p:nvPr/>
        </p:nvSpPr>
        <p:spPr bwMode="auto">
          <a:xfrm>
            <a:off x="9017126" y="4876012"/>
            <a:ext cx="541817" cy="54178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lIns="0" tIns="0" rIns="0" bIns="0" rtlCol="0" anchor="ctr"/>
          <a:lstStyle/>
          <a:p>
            <a:pPr algn="ctr" defTabSz="1188085"/>
            <a:r>
              <a:rPr 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03</a:t>
            </a:r>
            <a:endParaRPr lang="en-US" sz="213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5" name="56 Elipse"/>
          <p:cNvSpPr>
            <a:spLocks noChangeAspect="1"/>
          </p:cNvSpPr>
          <p:nvPr/>
        </p:nvSpPr>
        <p:spPr bwMode="auto">
          <a:xfrm>
            <a:off x="10618037" y="4876012"/>
            <a:ext cx="541817" cy="541789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lIns="0" tIns="0" rIns="0" bIns="0" rtlCol="0" anchor="ctr"/>
          <a:lstStyle/>
          <a:p>
            <a:pPr algn="ctr" defTabSz="1188085"/>
            <a:r>
              <a:rPr 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04</a:t>
            </a:r>
            <a:endParaRPr lang="en-US" sz="213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4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4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 animBg="1"/>
      <p:bldP spid="8" grpId="0" animBg="1"/>
      <p:bldP spid="7" grpId="0" animBg="1"/>
      <p:bldP spid="31" grpId="0"/>
      <p:bldP spid="32" grpId="0"/>
      <p:bldP spid="33" grpId="0"/>
      <p:bldP spid="34" grpId="0"/>
      <p:bldP spid="38" grpId="0" animBg="1"/>
      <p:bldP spid="46" grpId="0" animBg="1"/>
      <p:bldP spid="47" grpId="0"/>
      <p:bldP spid="48" grpId="0"/>
      <p:bldP spid="52" grpId="0" animBg="1"/>
      <p:bldP spid="53" grpId="0" animBg="1"/>
      <p:bldP spid="54" grpId="0" animBg="1"/>
      <p:bldP spid="5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Bent Arrow 44"/>
          <p:cNvSpPr/>
          <p:nvPr/>
        </p:nvSpPr>
        <p:spPr>
          <a:xfrm rot="10800000">
            <a:off x="333" y="2666628"/>
            <a:ext cx="5445907" cy="1523917"/>
          </a:xfrm>
          <a:prstGeom prst="bentArrow">
            <a:avLst>
              <a:gd name="adj1" fmla="val 25000"/>
              <a:gd name="adj2" fmla="val 3719"/>
              <a:gd name="adj3" fmla="val 0"/>
              <a:gd name="adj4" fmla="val 300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9" name="Bent Arrow 48"/>
          <p:cNvSpPr/>
          <p:nvPr/>
        </p:nvSpPr>
        <p:spPr>
          <a:xfrm rot="10800000">
            <a:off x="332" y="3442250"/>
            <a:ext cx="4425545" cy="1523917"/>
          </a:xfrm>
          <a:prstGeom prst="bentArrow">
            <a:avLst>
              <a:gd name="adj1" fmla="val 25000"/>
              <a:gd name="adj2" fmla="val 3719"/>
              <a:gd name="adj3" fmla="val 0"/>
              <a:gd name="adj4" fmla="val 300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3" name="Bent Arrow 52"/>
          <p:cNvSpPr/>
          <p:nvPr/>
        </p:nvSpPr>
        <p:spPr>
          <a:xfrm rot="10800000">
            <a:off x="330" y="4161400"/>
            <a:ext cx="3224527" cy="1523917"/>
          </a:xfrm>
          <a:prstGeom prst="bentArrow">
            <a:avLst>
              <a:gd name="adj1" fmla="val 25000"/>
              <a:gd name="adj2" fmla="val 3719"/>
              <a:gd name="adj3" fmla="val 0"/>
              <a:gd name="adj4" fmla="val 300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4802881" y="1940022"/>
            <a:ext cx="1177897" cy="1178881"/>
            <a:chOff x="3621156" y="1140216"/>
            <a:chExt cx="883472" cy="884210"/>
          </a:xfrm>
        </p:grpSpPr>
        <p:sp>
          <p:nvSpPr>
            <p:cNvPr id="47" name="Oval 46"/>
            <p:cNvSpPr>
              <a:spLocks noChangeAspect="1"/>
            </p:cNvSpPr>
            <p:nvPr/>
          </p:nvSpPr>
          <p:spPr>
            <a:xfrm>
              <a:off x="3621156" y="1140216"/>
              <a:ext cx="883472" cy="884210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5" b="1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1" name="Freeform 5"/>
            <p:cNvSpPr>
              <a:spLocks noEditPoints="1"/>
            </p:cNvSpPr>
            <p:nvPr/>
          </p:nvSpPr>
          <p:spPr bwMode="auto">
            <a:xfrm>
              <a:off x="3898696" y="1397136"/>
              <a:ext cx="370370" cy="37037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2568625" y="3477296"/>
            <a:ext cx="1177897" cy="1178881"/>
            <a:chOff x="1926323" y="2293234"/>
            <a:chExt cx="883472" cy="884210"/>
          </a:xfrm>
        </p:grpSpPr>
        <p:sp>
          <p:nvSpPr>
            <p:cNvPr id="55" name="Oval 54"/>
            <p:cNvSpPr>
              <a:spLocks noChangeAspect="1"/>
            </p:cNvSpPr>
            <p:nvPr/>
          </p:nvSpPr>
          <p:spPr>
            <a:xfrm>
              <a:off x="1926323" y="2293234"/>
              <a:ext cx="883472" cy="884210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5" b="1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3" name="Freeform 216"/>
            <p:cNvSpPr>
              <a:spLocks noEditPoints="1"/>
            </p:cNvSpPr>
            <p:nvPr/>
          </p:nvSpPr>
          <p:spPr bwMode="auto">
            <a:xfrm>
              <a:off x="2198512" y="2564639"/>
              <a:ext cx="339094" cy="341400"/>
            </a:xfrm>
            <a:custGeom>
              <a:avLst/>
              <a:gdLst/>
              <a:ahLst/>
              <a:cxnLst>
                <a:cxn ang="0">
                  <a:pos x="68" y="34"/>
                </a:cxn>
                <a:cxn ang="0">
                  <a:pos x="34" y="68"/>
                </a:cxn>
                <a:cxn ang="0">
                  <a:pos x="0" y="34"/>
                </a:cxn>
                <a:cxn ang="0">
                  <a:pos x="34" y="0"/>
                </a:cxn>
                <a:cxn ang="0">
                  <a:pos x="68" y="34"/>
                </a:cxn>
                <a:cxn ang="0">
                  <a:pos x="15" y="40"/>
                </a:cxn>
                <a:cxn ang="0">
                  <a:pos x="14" y="34"/>
                </a:cxn>
                <a:cxn ang="0">
                  <a:pos x="15" y="27"/>
                </a:cxn>
                <a:cxn ang="0">
                  <a:pos x="8" y="20"/>
                </a:cxn>
                <a:cxn ang="0">
                  <a:pos x="5" y="34"/>
                </a:cxn>
                <a:cxn ang="0">
                  <a:pos x="8" y="47"/>
                </a:cxn>
                <a:cxn ang="0">
                  <a:pos x="15" y="40"/>
                </a:cxn>
                <a:cxn ang="0">
                  <a:pos x="48" y="34"/>
                </a:cxn>
                <a:cxn ang="0">
                  <a:pos x="34" y="19"/>
                </a:cxn>
                <a:cxn ang="0">
                  <a:pos x="19" y="34"/>
                </a:cxn>
                <a:cxn ang="0">
                  <a:pos x="34" y="48"/>
                </a:cxn>
                <a:cxn ang="0">
                  <a:pos x="48" y="34"/>
                </a:cxn>
                <a:cxn ang="0">
                  <a:pos x="20" y="8"/>
                </a:cxn>
                <a:cxn ang="0">
                  <a:pos x="27" y="15"/>
                </a:cxn>
                <a:cxn ang="0">
                  <a:pos x="34" y="14"/>
                </a:cxn>
                <a:cxn ang="0">
                  <a:pos x="40" y="15"/>
                </a:cxn>
                <a:cxn ang="0">
                  <a:pos x="47" y="8"/>
                </a:cxn>
                <a:cxn ang="0">
                  <a:pos x="34" y="5"/>
                </a:cxn>
                <a:cxn ang="0">
                  <a:pos x="20" y="8"/>
                </a:cxn>
                <a:cxn ang="0">
                  <a:pos x="47" y="59"/>
                </a:cxn>
                <a:cxn ang="0">
                  <a:pos x="40" y="52"/>
                </a:cxn>
                <a:cxn ang="0">
                  <a:pos x="34" y="53"/>
                </a:cxn>
                <a:cxn ang="0">
                  <a:pos x="27" y="52"/>
                </a:cxn>
                <a:cxn ang="0">
                  <a:pos x="20" y="59"/>
                </a:cxn>
                <a:cxn ang="0">
                  <a:pos x="34" y="63"/>
                </a:cxn>
                <a:cxn ang="0">
                  <a:pos x="47" y="59"/>
                </a:cxn>
                <a:cxn ang="0">
                  <a:pos x="60" y="47"/>
                </a:cxn>
                <a:cxn ang="0">
                  <a:pos x="63" y="34"/>
                </a:cxn>
                <a:cxn ang="0">
                  <a:pos x="60" y="20"/>
                </a:cxn>
                <a:cxn ang="0">
                  <a:pos x="52" y="27"/>
                </a:cxn>
                <a:cxn ang="0">
                  <a:pos x="53" y="34"/>
                </a:cxn>
                <a:cxn ang="0">
                  <a:pos x="52" y="40"/>
                </a:cxn>
                <a:cxn ang="0">
                  <a:pos x="60" y="47"/>
                </a:cxn>
              </a:cxnLst>
              <a:rect l="0" t="0" r="r" b="b"/>
              <a:pathLst>
                <a:path w="68" h="68">
                  <a:moveTo>
                    <a:pt x="68" y="34"/>
                  </a:moveTo>
                  <a:cubicBezTo>
                    <a:pt x="68" y="52"/>
                    <a:pt x="53" y="68"/>
                    <a:pt x="34" y="68"/>
                  </a:cubicBez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lose/>
                  <a:moveTo>
                    <a:pt x="15" y="40"/>
                  </a:moveTo>
                  <a:cubicBezTo>
                    <a:pt x="15" y="38"/>
                    <a:pt x="14" y="36"/>
                    <a:pt x="14" y="34"/>
                  </a:cubicBezTo>
                  <a:cubicBezTo>
                    <a:pt x="14" y="31"/>
                    <a:pt x="15" y="29"/>
                    <a:pt x="15" y="2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4"/>
                    <a:pt x="5" y="29"/>
                    <a:pt x="5" y="34"/>
                  </a:cubicBezTo>
                  <a:cubicBezTo>
                    <a:pt x="5" y="39"/>
                    <a:pt x="6" y="43"/>
                    <a:pt x="8" y="47"/>
                  </a:cubicBezTo>
                  <a:lnTo>
                    <a:pt x="15" y="40"/>
                  </a:lnTo>
                  <a:close/>
                  <a:moveTo>
                    <a:pt x="48" y="34"/>
                  </a:moveTo>
                  <a:cubicBezTo>
                    <a:pt x="48" y="26"/>
                    <a:pt x="42" y="19"/>
                    <a:pt x="34" y="19"/>
                  </a:cubicBezTo>
                  <a:cubicBezTo>
                    <a:pt x="26" y="19"/>
                    <a:pt x="19" y="26"/>
                    <a:pt x="19" y="34"/>
                  </a:cubicBezTo>
                  <a:cubicBezTo>
                    <a:pt x="19" y="42"/>
                    <a:pt x="26" y="48"/>
                    <a:pt x="34" y="48"/>
                  </a:cubicBezTo>
                  <a:cubicBezTo>
                    <a:pt x="42" y="48"/>
                    <a:pt x="48" y="42"/>
                    <a:pt x="48" y="34"/>
                  </a:cubicBezTo>
                  <a:close/>
                  <a:moveTo>
                    <a:pt x="20" y="8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9" y="15"/>
                    <a:pt x="32" y="14"/>
                    <a:pt x="34" y="14"/>
                  </a:cubicBezTo>
                  <a:cubicBezTo>
                    <a:pt x="36" y="14"/>
                    <a:pt x="38" y="15"/>
                    <a:pt x="40" y="15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3" y="6"/>
                    <a:pt x="39" y="5"/>
                    <a:pt x="34" y="5"/>
                  </a:cubicBezTo>
                  <a:cubicBezTo>
                    <a:pt x="29" y="5"/>
                    <a:pt x="24" y="6"/>
                    <a:pt x="20" y="8"/>
                  </a:cubicBezTo>
                  <a:close/>
                  <a:moveTo>
                    <a:pt x="47" y="59"/>
                  </a:moveTo>
                  <a:cubicBezTo>
                    <a:pt x="40" y="52"/>
                    <a:pt x="40" y="52"/>
                    <a:pt x="40" y="52"/>
                  </a:cubicBezTo>
                  <a:cubicBezTo>
                    <a:pt x="38" y="53"/>
                    <a:pt x="36" y="53"/>
                    <a:pt x="34" y="53"/>
                  </a:cubicBezTo>
                  <a:cubicBezTo>
                    <a:pt x="32" y="53"/>
                    <a:pt x="29" y="53"/>
                    <a:pt x="27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4" y="62"/>
                    <a:pt x="29" y="63"/>
                    <a:pt x="34" y="63"/>
                  </a:cubicBezTo>
                  <a:cubicBezTo>
                    <a:pt x="39" y="63"/>
                    <a:pt x="43" y="62"/>
                    <a:pt x="47" y="59"/>
                  </a:cubicBezTo>
                  <a:close/>
                  <a:moveTo>
                    <a:pt x="60" y="47"/>
                  </a:moveTo>
                  <a:cubicBezTo>
                    <a:pt x="62" y="43"/>
                    <a:pt x="63" y="39"/>
                    <a:pt x="63" y="34"/>
                  </a:cubicBezTo>
                  <a:cubicBezTo>
                    <a:pt x="63" y="29"/>
                    <a:pt x="62" y="24"/>
                    <a:pt x="60" y="20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9"/>
                    <a:pt x="53" y="32"/>
                    <a:pt x="53" y="34"/>
                  </a:cubicBezTo>
                  <a:cubicBezTo>
                    <a:pt x="53" y="36"/>
                    <a:pt x="53" y="38"/>
                    <a:pt x="52" y="40"/>
                  </a:cubicBezTo>
                  <a:lnTo>
                    <a:pt x="60" y="4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3756948" y="2703354"/>
            <a:ext cx="1177897" cy="1178881"/>
            <a:chOff x="2827138" y="1712746"/>
            <a:chExt cx="883472" cy="884210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2827138" y="1712746"/>
              <a:ext cx="883472" cy="884210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5" b="1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4" name="Freeform 135"/>
            <p:cNvSpPr>
              <a:spLocks noEditPoints="1"/>
            </p:cNvSpPr>
            <p:nvPr/>
          </p:nvSpPr>
          <p:spPr bwMode="auto">
            <a:xfrm>
              <a:off x="3117194" y="2012771"/>
              <a:ext cx="303361" cy="284161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05" name="Bent Arrow 104"/>
          <p:cNvSpPr/>
          <p:nvPr/>
        </p:nvSpPr>
        <p:spPr>
          <a:xfrm rot="10800000" flipH="1">
            <a:off x="6745755" y="2666628"/>
            <a:ext cx="5445907" cy="1523917"/>
          </a:xfrm>
          <a:prstGeom prst="bentArrow">
            <a:avLst>
              <a:gd name="adj1" fmla="val 25000"/>
              <a:gd name="adj2" fmla="val 3719"/>
              <a:gd name="adj3" fmla="val 0"/>
              <a:gd name="adj4" fmla="val 300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08" name="Bent Arrow 107"/>
          <p:cNvSpPr/>
          <p:nvPr/>
        </p:nvSpPr>
        <p:spPr>
          <a:xfrm rot="10800000" flipH="1">
            <a:off x="7766121" y="3442250"/>
            <a:ext cx="4425545" cy="1523917"/>
          </a:xfrm>
          <a:prstGeom prst="bentArrow">
            <a:avLst>
              <a:gd name="adj1" fmla="val 25000"/>
              <a:gd name="adj2" fmla="val 3719"/>
              <a:gd name="adj3" fmla="val 0"/>
              <a:gd name="adj4" fmla="val 300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09" name="Bent Arrow 108"/>
          <p:cNvSpPr/>
          <p:nvPr/>
        </p:nvSpPr>
        <p:spPr>
          <a:xfrm rot="10800000" flipH="1">
            <a:off x="8967139" y="4161400"/>
            <a:ext cx="3224527" cy="1523917"/>
          </a:xfrm>
          <a:prstGeom prst="bentArrow">
            <a:avLst>
              <a:gd name="adj1" fmla="val 25000"/>
              <a:gd name="adj2" fmla="val 3719"/>
              <a:gd name="adj3" fmla="val 0"/>
              <a:gd name="adj4" fmla="val 300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5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141" name="Group 140"/>
          <p:cNvGrpSpPr/>
          <p:nvPr/>
        </p:nvGrpSpPr>
        <p:grpSpPr>
          <a:xfrm>
            <a:off x="8445473" y="3477296"/>
            <a:ext cx="1177897" cy="1178881"/>
            <a:chOff x="6334201" y="2293234"/>
            <a:chExt cx="883472" cy="884210"/>
          </a:xfrm>
        </p:grpSpPr>
        <p:sp>
          <p:nvSpPr>
            <p:cNvPr id="121" name="Oval 120"/>
            <p:cNvSpPr>
              <a:spLocks noChangeAspect="1"/>
            </p:cNvSpPr>
            <p:nvPr/>
          </p:nvSpPr>
          <p:spPr>
            <a:xfrm flipH="1">
              <a:off x="6334201" y="2293234"/>
              <a:ext cx="883472" cy="884210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5" b="1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5" name="Freeform 56"/>
            <p:cNvSpPr>
              <a:spLocks noEditPoints="1"/>
            </p:cNvSpPr>
            <p:nvPr/>
          </p:nvSpPr>
          <p:spPr bwMode="auto">
            <a:xfrm>
              <a:off x="6585437" y="2544839"/>
              <a:ext cx="381000" cy="381000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6223918" y="1940022"/>
            <a:ext cx="1177897" cy="1178881"/>
            <a:chOff x="4639368" y="1140216"/>
            <a:chExt cx="883472" cy="884210"/>
          </a:xfrm>
        </p:grpSpPr>
        <p:sp>
          <p:nvSpPr>
            <p:cNvPr id="133" name="Oval 132"/>
            <p:cNvSpPr>
              <a:spLocks noChangeAspect="1"/>
            </p:cNvSpPr>
            <p:nvPr/>
          </p:nvSpPr>
          <p:spPr>
            <a:xfrm flipH="1">
              <a:off x="4639368" y="1140216"/>
              <a:ext cx="883472" cy="884210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5" b="1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8" name="Freeform 152"/>
            <p:cNvSpPr>
              <a:spLocks noEditPoints="1"/>
            </p:cNvSpPr>
            <p:nvPr/>
          </p:nvSpPr>
          <p:spPr bwMode="auto">
            <a:xfrm>
              <a:off x="4880717" y="1397136"/>
              <a:ext cx="400775" cy="370370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7244453" y="2703354"/>
            <a:ext cx="1177897" cy="1178881"/>
            <a:chOff x="5433386" y="1712746"/>
            <a:chExt cx="883472" cy="884210"/>
          </a:xfrm>
        </p:grpSpPr>
        <p:sp>
          <p:nvSpPr>
            <p:cNvPr id="118" name="Oval 117"/>
            <p:cNvSpPr>
              <a:spLocks noChangeAspect="1"/>
            </p:cNvSpPr>
            <p:nvPr/>
          </p:nvSpPr>
          <p:spPr>
            <a:xfrm flipH="1">
              <a:off x="5433386" y="1712746"/>
              <a:ext cx="883472" cy="884210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35" b="1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39" name="Freeform 66"/>
            <p:cNvSpPr>
              <a:spLocks noEditPoints="1"/>
            </p:cNvSpPr>
            <p:nvPr/>
          </p:nvSpPr>
          <p:spPr bwMode="auto">
            <a:xfrm>
              <a:off x="5641291" y="1973482"/>
              <a:ext cx="467662" cy="362739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170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44" name="TextBox 143"/>
          <p:cNvSpPr txBox="1"/>
          <p:nvPr/>
        </p:nvSpPr>
        <p:spPr>
          <a:xfrm>
            <a:off x="2374807" y="982372"/>
            <a:ext cx="2336859" cy="1471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7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请输入您的标题</a:t>
            </a:r>
            <a:br>
              <a:rPr lang="en-US" altLang="zh-CN" sz="855" b="1" dirty="0">
                <a:solidFill>
                  <a:schemeClr val="accent4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</a:br>
            <a:endParaRPr lang="en-US" altLang="zh-CN" sz="855" b="1" dirty="0">
              <a:solidFill>
                <a:schemeClr val="accent4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r"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1269111" y="2475739"/>
            <a:ext cx="2384549" cy="1225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7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请输入您的标题</a:t>
            </a:r>
            <a:endParaRPr lang="en-US" altLang="zh-CN" sz="1705" b="1" dirty="0">
              <a:solidFill>
                <a:schemeClr val="accent4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r"/>
            <a:endParaRPr lang="en-US" altLang="zh-CN" sz="855" b="1" dirty="0">
              <a:solidFill>
                <a:schemeClr val="accent4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r"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点击添加相关标题文字，点击添加相关标题文字，点击添加相关标题文字，点击添加相关标题文字。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7766120" y="1014840"/>
            <a:ext cx="2336859" cy="1132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请输入您的标题</a:t>
            </a:r>
            <a:br>
              <a:rPr lang="en-US" altLang="zh-CN" sz="855" b="1" dirty="0">
                <a:solidFill>
                  <a:schemeClr val="accent4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</a:br>
            <a:endParaRPr lang="en-US" altLang="zh-CN" sz="855" b="1" dirty="0">
              <a:solidFill>
                <a:schemeClr val="accent4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zh-CN" altLang="en-US" sz="93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93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8737268" y="2408581"/>
            <a:ext cx="2336859" cy="1471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请输入您的标题</a:t>
            </a:r>
            <a:br>
              <a:rPr lang="en-US" altLang="zh-CN" sz="855" b="1" dirty="0">
                <a:solidFill>
                  <a:schemeClr val="accent4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</a:br>
            <a:endParaRPr lang="en-US" altLang="zh-CN" sz="855" b="1" dirty="0">
              <a:solidFill>
                <a:schemeClr val="accent4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3604164" y="4966165"/>
            <a:ext cx="2336859" cy="1471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7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请输入您的标题</a:t>
            </a:r>
            <a:br>
              <a:rPr lang="en-US" altLang="zh-CN" sz="855" b="1" dirty="0">
                <a:solidFill>
                  <a:schemeClr val="accent4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</a:br>
            <a:endParaRPr lang="en-US" altLang="zh-CN" sz="855" b="1" dirty="0">
              <a:solidFill>
                <a:schemeClr val="accent4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r"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6537872" y="5046573"/>
            <a:ext cx="2336859" cy="1471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请输入您的标题</a:t>
            </a:r>
            <a:br>
              <a:rPr lang="en-US" altLang="zh-CN" sz="855" b="1" dirty="0">
                <a:solidFill>
                  <a:schemeClr val="accent4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</a:br>
            <a:endParaRPr lang="en-US" altLang="zh-CN" sz="855" b="1" dirty="0">
              <a:solidFill>
                <a:schemeClr val="accent4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9" grpId="0" animBg="1"/>
      <p:bldP spid="53" grpId="0" animBg="1"/>
      <p:bldP spid="105" grpId="0" animBg="1"/>
      <p:bldP spid="108" grpId="0" animBg="1"/>
      <p:bldP spid="109" grpId="0" animBg="1"/>
      <p:bldP spid="144" grpId="0"/>
      <p:bldP spid="145" grpId="0"/>
      <p:bldP spid="146" grpId="0"/>
      <p:bldP spid="147" grpId="0"/>
      <p:bldP spid="148" grpId="0"/>
      <p:bldP spid="1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层 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550795" y="-2696845"/>
            <a:ext cx="7033260" cy="12309475"/>
          </a:xfrm>
          <a:prstGeom prst="rect">
            <a:avLst/>
          </a:prstGeom>
        </p:spPr>
      </p:pic>
      <p:pic>
        <p:nvPicPr>
          <p:cNvPr id="5" name="图片 4" descr="下轴组合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46350" y="-1355090"/>
            <a:ext cx="6600825" cy="10058400"/>
          </a:xfrm>
          <a:prstGeom prst="rect">
            <a:avLst/>
          </a:prstGeom>
        </p:spPr>
      </p:pic>
      <p:pic>
        <p:nvPicPr>
          <p:cNvPr id="6" name="图片 5" descr="图层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323465" y="-1880870"/>
            <a:ext cx="7047865" cy="10692765"/>
          </a:xfrm>
          <a:prstGeom prst="rect">
            <a:avLst/>
          </a:prstGeom>
        </p:spPr>
      </p:pic>
      <p:pic>
        <p:nvPicPr>
          <p:cNvPr id="9" name="图片 8" descr="山底纹"/>
          <p:cNvPicPr>
            <a:picLocks noChangeAspect="1"/>
          </p:cNvPicPr>
          <p:nvPr/>
        </p:nvPicPr>
        <p:blipFill>
          <a:blip r:embed="rId4"/>
          <a:srcRect t="65536"/>
          <a:stretch>
            <a:fillRect/>
          </a:stretch>
        </p:blipFill>
        <p:spPr>
          <a:xfrm>
            <a:off x="-445770" y="923290"/>
            <a:ext cx="10801985" cy="5095240"/>
          </a:xfrm>
          <a:prstGeom prst="rect">
            <a:avLst/>
          </a:prstGeom>
        </p:spPr>
      </p:pic>
      <p:pic>
        <p:nvPicPr>
          <p:cNvPr id="11" name="图片 10" descr="水墨鱼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8825" y="923290"/>
            <a:ext cx="2555875" cy="3094355"/>
          </a:xfrm>
          <a:prstGeom prst="rect">
            <a:avLst/>
          </a:prstGeom>
        </p:spPr>
      </p:pic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>
            <a:off x="4368369" y="4142105"/>
            <a:ext cx="3456194" cy="0"/>
          </a:xfrm>
          <a:prstGeom prst="line">
            <a:avLst/>
          </a:prstGeom>
          <a:ln w="12700"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5145554" y="3427095"/>
            <a:ext cx="1979295" cy="590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8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您的标题</a:t>
            </a:r>
            <a:endParaRPr lang="zh-CN" altLang="en-US" sz="38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" name="TextBox 11"/>
          <p:cNvSpPr txBox="1"/>
          <p:nvPr/>
        </p:nvSpPr>
        <p:spPr>
          <a:xfrm>
            <a:off x="5329875" y="4353171"/>
            <a:ext cx="1474763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添加相关标题文字</a:t>
            </a:r>
            <a:endParaRPr lang="zh-CN" altLang="en-US" sz="11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0510" y="4620506"/>
            <a:ext cx="1474763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添加相关标题文字</a:t>
            </a:r>
            <a:endParaRPr lang="zh-CN" altLang="en-US" sz="11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330510" y="4887404"/>
            <a:ext cx="1474763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添加相关标题文字</a:t>
            </a:r>
            <a:endParaRPr lang="zh-CN" altLang="en-US" sz="11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" name="TextBox 11"/>
          <p:cNvSpPr txBox="1"/>
          <p:nvPr/>
        </p:nvSpPr>
        <p:spPr>
          <a:xfrm>
            <a:off x="5330510" y="5154739"/>
            <a:ext cx="1474763" cy="267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14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添加相关标题文字</a:t>
            </a:r>
            <a:endParaRPr lang="zh-CN" altLang="en-US" sz="1140" dirty="0">
              <a:solidFill>
                <a:schemeClr val="tx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12" grpId="0"/>
      <p:bldP spid="13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8546375" y="1224116"/>
            <a:ext cx="1365175" cy="3485957"/>
            <a:chOff x="6518260" y="1252165"/>
            <a:chExt cx="1023937" cy="2614612"/>
          </a:xfrm>
          <a:solidFill>
            <a:srgbClr val="4F81BD"/>
          </a:solidFill>
        </p:grpSpPr>
        <p:sp>
          <p:nvSpPr>
            <p:cNvPr id="150" name="Freeform 5"/>
            <p:cNvSpPr>
              <a:spLocks noChangeArrowheads="1"/>
            </p:cNvSpPr>
            <p:nvPr/>
          </p:nvSpPr>
          <p:spPr bwMode="auto">
            <a:xfrm>
              <a:off x="6518260" y="1703015"/>
              <a:ext cx="1023937" cy="2163762"/>
            </a:xfrm>
            <a:custGeom>
              <a:avLst/>
              <a:gdLst>
                <a:gd name="T0" fmla="*/ 207 w 273"/>
                <a:gd name="T1" fmla="*/ 0 h 577"/>
                <a:gd name="T2" fmla="*/ 70 w 273"/>
                <a:gd name="T3" fmla="*/ 0 h 577"/>
                <a:gd name="T4" fmla="*/ 0 w 273"/>
                <a:gd name="T5" fmla="*/ 56 h 577"/>
                <a:gd name="T6" fmla="*/ 0 w 273"/>
                <a:gd name="T7" fmla="*/ 58 h 577"/>
                <a:gd name="T8" fmla="*/ 0 w 273"/>
                <a:gd name="T9" fmla="*/ 67 h 577"/>
                <a:gd name="T10" fmla="*/ 0 w 273"/>
                <a:gd name="T11" fmla="*/ 259 h 577"/>
                <a:gd name="T12" fmla="*/ 23 w 273"/>
                <a:gd name="T13" fmla="*/ 282 h 577"/>
                <a:gd name="T14" fmla="*/ 45 w 273"/>
                <a:gd name="T15" fmla="*/ 259 h 577"/>
                <a:gd name="T16" fmla="*/ 45 w 273"/>
                <a:gd name="T17" fmla="*/ 93 h 577"/>
                <a:gd name="T18" fmla="*/ 65 w 273"/>
                <a:gd name="T19" fmla="*/ 93 h 577"/>
                <a:gd name="T20" fmla="*/ 65 w 273"/>
                <a:gd name="T21" fmla="*/ 252 h 577"/>
                <a:gd name="T22" fmla="*/ 65 w 273"/>
                <a:gd name="T23" fmla="*/ 259 h 577"/>
                <a:gd name="T24" fmla="*/ 65 w 273"/>
                <a:gd name="T25" fmla="*/ 543 h 577"/>
                <a:gd name="T26" fmla="*/ 97 w 273"/>
                <a:gd name="T27" fmla="*/ 577 h 577"/>
                <a:gd name="T28" fmla="*/ 128 w 273"/>
                <a:gd name="T29" fmla="*/ 543 h 577"/>
                <a:gd name="T30" fmla="*/ 128 w 273"/>
                <a:gd name="T31" fmla="*/ 292 h 577"/>
                <a:gd name="T32" fmla="*/ 144 w 273"/>
                <a:gd name="T33" fmla="*/ 292 h 577"/>
                <a:gd name="T34" fmla="*/ 144 w 273"/>
                <a:gd name="T35" fmla="*/ 543 h 577"/>
                <a:gd name="T36" fmla="*/ 176 w 273"/>
                <a:gd name="T37" fmla="*/ 577 h 577"/>
                <a:gd name="T38" fmla="*/ 207 w 273"/>
                <a:gd name="T39" fmla="*/ 543 h 577"/>
                <a:gd name="T40" fmla="*/ 207 w 273"/>
                <a:gd name="T41" fmla="*/ 252 h 577"/>
                <a:gd name="T42" fmla="*/ 207 w 273"/>
                <a:gd name="T43" fmla="*/ 250 h 577"/>
                <a:gd name="T44" fmla="*/ 207 w 273"/>
                <a:gd name="T45" fmla="*/ 93 h 577"/>
                <a:gd name="T46" fmla="*/ 225 w 273"/>
                <a:gd name="T47" fmla="*/ 93 h 577"/>
                <a:gd name="T48" fmla="*/ 225 w 273"/>
                <a:gd name="T49" fmla="*/ 259 h 577"/>
                <a:gd name="T50" fmla="*/ 249 w 273"/>
                <a:gd name="T51" fmla="*/ 282 h 577"/>
                <a:gd name="T52" fmla="*/ 273 w 273"/>
                <a:gd name="T53" fmla="*/ 259 h 577"/>
                <a:gd name="T54" fmla="*/ 273 w 273"/>
                <a:gd name="T55" fmla="*/ 67 h 577"/>
                <a:gd name="T56" fmla="*/ 273 w 273"/>
                <a:gd name="T57" fmla="*/ 58 h 577"/>
                <a:gd name="T58" fmla="*/ 273 w 273"/>
                <a:gd name="T59" fmla="*/ 54 h 577"/>
                <a:gd name="T60" fmla="*/ 207 w 273"/>
                <a:gd name="T61" fmla="*/ 0 h 57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73"/>
                <a:gd name="T94" fmla="*/ 0 h 577"/>
                <a:gd name="T95" fmla="*/ 273 w 273"/>
                <a:gd name="T96" fmla="*/ 577 h 57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73" h="577">
                  <a:moveTo>
                    <a:pt x="207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19" y="1"/>
                    <a:pt x="0" y="42"/>
                    <a:pt x="0" y="56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0" y="272"/>
                    <a:pt x="10" y="282"/>
                    <a:pt x="23" y="282"/>
                  </a:cubicBezTo>
                  <a:cubicBezTo>
                    <a:pt x="35" y="282"/>
                    <a:pt x="45" y="272"/>
                    <a:pt x="45" y="259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252"/>
                    <a:pt x="65" y="252"/>
                    <a:pt x="65" y="252"/>
                  </a:cubicBezTo>
                  <a:cubicBezTo>
                    <a:pt x="65" y="255"/>
                    <a:pt x="65" y="257"/>
                    <a:pt x="65" y="259"/>
                  </a:cubicBezTo>
                  <a:cubicBezTo>
                    <a:pt x="65" y="543"/>
                    <a:pt x="65" y="543"/>
                    <a:pt x="65" y="543"/>
                  </a:cubicBezTo>
                  <a:cubicBezTo>
                    <a:pt x="65" y="562"/>
                    <a:pt x="79" y="577"/>
                    <a:pt x="97" y="577"/>
                  </a:cubicBezTo>
                  <a:cubicBezTo>
                    <a:pt x="114" y="577"/>
                    <a:pt x="128" y="562"/>
                    <a:pt x="128" y="543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44" y="292"/>
                    <a:pt x="144" y="292"/>
                    <a:pt x="144" y="292"/>
                  </a:cubicBezTo>
                  <a:cubicBezTo>
                    <a:pt x="144" y="543"/>
                    <a:pt x="144" y="543"/>
                    <a:pt x="144" y="543"/>
                  </a:cubicBezTo>
                  <a:cubicBezTo>
                    <a:pt x="144" y="562"/>
                    <a:pt x="158" y="577"/>
                    <a:pt x="176" y="577"/>
                  </a:cubicBezTo>
                  <a:cubicBezTo>
                    <a:pt x="193" y="577"/>
                    <a:pt x="207" y="562"/>
                    <a:pt x="207" y="543"/>
                  </a:cubicBezTo>
                  <a:cubicBezTo>
                    <a:pt x="207" y="252"/>
                    <a:pt x="207" y="252"/>
                    <a:pt x="207" y="252"/>
                  </a:cubicBezTo>
                  <a:cubicBezTo>
                    <a:pt x="207" y="250"/>
                    <a:pt x="207" y="250"/>
                    <a:pt x="207" y="250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5" y="259"/>
                    <a:pt x="225" y="259"/>
                    <a:pt x="225" y="259"/>
                  </a:cubicBezTo>
                  <a:cubicBezTo>
                    <a:pt x="225" y="272"/>
                    <a:pt x="235" y="282"/>
                    <a:pt x="249" y="282"/>
                  </a:cubicBezTo>
                  <a:cubicBezTo>
                    <a:pt x="262" y="282"/>
                    <a:pt x="273" y="272"/>
                    <a:pt x="273" y="259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3" y="58"/>
                    <a:pt x="273" y="58"/>
                    <a:pt x="273" y="58"/>
                  </a:cubicBezTo>
                  <a:cubicBezTo>
                    <a:pt x="273" y="54"/>
                    <a:pt x="273" y="54"/>
                    <a:pt x="273" y="54"/>
                  </a:cubicBezTo>
                  <a:cubicBezTo>
                    <a:pt x="273" y="36"/>
                    <a:pt x="251" y="0"/>
                    <a:pt x="207" y="0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zh-CN" sz="213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1" name="Oval 6"/>
            <p:cNvSpPr>
              <a:spLocks noChangeArrowheads="1"/>
            </p:cNvSpPr>
            <p:nvPr/>
          </p:nvSpPr>
          <p:spPr bwMode="auto">
            <a:xfrm>
              <a:off x="6826235" y="1252165"/>
              <a:ext cx="407987" cy="412750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zh-CN" sz="213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436033" y="1224116"/>
            <a:ext cx="1365175" cy="3485957"/>
            <a:chOff x="3435335" y="1252165"/>
            <a:chExt cx="1023937" cy="2614612"/>
          </a:xfrm>
        </p:grpSpPr>
        <p:sp>
          <p:nvSpPr>
            <p:cNvPr id="152" name="Freeform 9"/>
            <p:cNvSpPr>
              <a:spLocks noChangeArrowheads="1"/>
            </p:cNvSpPr>
            <p:nvPr/>
          </p:nvSpPr>
          <p:spPr bwMode="auto">
            <a:xfrm>
              <a:off x="3435335" y="2561852"/>
              <a:ext cx="168275" cy="198438"/>
            </a:xfrm>
            <a:custGeom>
              <a:avLst/>
              <a:gdLst>
                <a:gd name="T0" fmla="*/ 0 w 45"/>
                <a:gd name="T1" fmla="*/ 30 h 53"/>
                <a:gd name="T2" fmla="*/ 22 w 45"/>
                <a:gd name="T3" fmla="*/ 53 h 53"/>
                <a:gd name="T4" fmla="*/ 45 w 45"/>
                <a:gd name="T5" fmla="*/ 30 h 53"/>
                <a:gd name="T6" fmla="*/ 45 w 45"/>
                <a:gd name="T7" fmla="*/ 0 h 53"/>
                <a:gd name="T8" fmla="*/ 0 w 45"/>
                <a:gd name="T9" fmla="*/ 0 h 53"/>
                <a:gd name="T10" fmla="*/ 0 w 45"/>
                <a:gd name="T11" fmla="*/ 30 h 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"/>
                <a:gd name="T19" fmla="*/ 0 h 53"/>
                <a:gd name="T20" fmla="*/ 45 w 45"/>
                <a:gd name="T21" fmla="*/ 53 h 5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" h="53">
                  <a:moveTo>
                    <a:pt x="0" y="30"/>
                  </a:moveTo>
                  <a:cubicBezTo>
                    <a:pt x="0" y="43"/>
                    <a:pt x="10" y="53"/>
                    <a:pt x="22" y="53"/>
                  </a:cubicBezTo>
                  <a:cubicBezTo>
                    <a:pt x="35" y="53"/>
                    <a:pt x="45" y="43"/>
                    <a:pt x="45" y="3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D5D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zh-CN" sz="170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3" name="Freeform 10"/>
            <p:cNvSpPr>
              <a:spLocks noChangeArrowheads="1"/>
            </p:cNvSpPr>
            <p:nvPr/>
          </p:nvSpPr>
          <p:spPr bwMode="auto">
            <a:xfrm>
              <a:off x="3675047" y="2561852"/>
              <a:ext cx="536575" cy="1304925"/>
            </a:xfrm>
            <a:custGeom>
              <a:avLst/>
              <a:gdLst>
                <a:gd name="T0" fmla="*/ 0 w 143"/>
                <a:gd name="T1" fmla="*/ 23 h 348"/>
                <a:gd name="T2" fmla="*/ 1 w 143"/>
                <a:gd name="T3" fmla="*/ 30 h 348"/>
                <a:gd name="T4" fmla="*/ 1 w 143"/>
                <a:gd name="T5" fmla="*/ 314 h 348"/>
                <a:gd name="T6" fmla="*/ 33 w 143"/>
                <a:gd name="T7" fmla="*/ 348 h 348"/>
                <a:gd name="T8" fmla="*/ 64 w 143"/>
                <a:gd name="T9" fmla="*/ 314 h 348"/>
                <a:gd name="T10" fmla="*/ 64 w 143"/>
                <a:gd name="T11" fmla="*/ 63 h 348"/>
                <a:gd name="T12" fmla="*/ 80 w 143"/>
                <a:gd name="T13" fmla="*/ 63 h 348"/>
                <a:gd name="T14" fmla="*/ 80 w 143"/>
                <a:gd name="T15" fmla="*/ 314 h 348"/>
                <a:gd name="T16" fmla="*/ 112 w 143"/>
                <a:gd name="T17" fmla="*/ 348 h 348"/>
                <a:gd name="T18" fmla="*/ 143 w 143"/>
                <a:gd name="T19" fmla="*/ 314 h 348"/>
                <a:gd name="T20" fmla="*/ 143 w 143"/>
                <a:gd name="T21" fmla="*/ 23 h 348"/>
                <a:gd name="T22" fmla="*/ 143 w 143"/>
                <a:gd name="T23" fmla="*/ 21 h 348"/>
                <a:gd name="T24" fmla="*/ 143 w 143"/>
                <a:gd name="T25" fmla="*/ 0 h 348"/>
                <a:gd name="T26" fmla="*/ 0 w 143"/>
                <a:gd name="T27" fmla="*/ 0 h 348"/>
                <a:gd name="T28" fmla="*/ 0 w 143"/>
                <a:gd name="T29" fmla="*/ 23 h 34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43"/>
                <a:gd name="T46" fmla="*/ 0 h 348"/>
                <a:gd name="T47" fmla="*/ 143 w 143"/>
                <a:gd name="T48" fmla="*/ 348 h 34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43" h="348">
                  <a:moveTo>
                    <a:pt x="0" y="23"/>
                  </a:moveTo>
                  <a:cubicBezTo>
                    <a:pt x="0" y="26"/>
                    <a:pt x="1" y="28"/>
                    <a:pt x="1" y="30"/>
                  </a:cubicBezTo>
                  <a:cubicBezTo>
                    <a:pt x="1" y="314"/>
                    <a:pt x="1" y="314"/>
                    <a:pt x="1" y="314"/>
                  </a:cubicBezTo>
                  <a:cubicBezTo>
                    <a:pt x="1" y="333"/>
                    <a:pt x="15" y="348"/>
                    <a:pt x="33" y="348"/>
                  </a:cubicBezTo>
                  <a:cubicBezTo>
                    <a:pt x="50" y="348"/>
                    <a:pt x="64" y="333"/>
                    <a:pt x="64" y="314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80" y="314"/>
                    <a:pt x="80" y="314"/>
                    <a:pt x="80" y="314"/>
                  </a:cubicBezTo>
                  <a:cubicBezTo>
                    <a:pt x="80" y="333"/>
                    <a:pt x="94" y="348"/>
                    <a:pt x="112" y="348"/>
                  </a:cubicBezTo>
                  <a:cubicBezTo>
                    <a:pt x="129" y="348"/>
                    <a:pt x="143" y="333"/>
                    <a:pt x="143" y="314"/>
                  </a:cubicBezTo>
                  <a:cubicBezTo>
                    <a:pt x="143" y="23"/>
                    <a:pt x="143" y="23"/>
                    <a:pt x="143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zh-CN" sz="213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4" name="Freeform 11"/>
            <p:cNvSpPr>
              <a:spLocks noChangeArrowheads="1"/>
            </p:cNvSpPr>
            <p:nvPr/>
          </p:nvSpPr>
          <p:spPr bwMode="auto">
            <a:xfrm>
              <a:off x="4275122" y="2561852"/>
              <a:ext cx="184150" cy="198438"/>
            </a:xfrm>
            <a:custGeom>
              <a:avLst/>
              <a:gdLst>
                <a:gd name="T0" fmla="*/ 0 w 49"/>
                <a:gd name="T1" fmla="*/ 0 h 53"/>
                <a:gd name="T2" fmla="*/ 0 w 49"/>
                <a:gd name="T3" fmla="*/ 30 h 53"/>
                <a:gd name="T4" fmla="*/ 25 w 49"/>
                <a:gd name="T5" fmla="*/ 53 h 53"/>
                <a:gd name="T6" fmla="*/ 49 w 49"/>
                <a:gd name="T7" fmla="*/ 30 h 53"/>
                <a:gd name="T8" fmla="*/ 49 w 49"/>
                <a:gd name="T9" fmla="*/ 0 h 53"/>
                <a:gd name="T10" fmla="*/ 0 w 49"/>
                <a:gd name="T11" fmla="*/ 0 h 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"/>
                <a:gd name="T19" fmla="*/ 0 h 53"/>
                <a:gd name="T20" fmla="*/ 49 w 49"/>
                <a:gd name="T21" fmla="*/ 53 h 5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" h="53">
                  <a:moveTo>
                    <a:pt x="0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43"/>
                    <a:pt x="11" y="53"/>
                    <a:pt x="25" y="53"/>
                  </a:cubicBezTo>
                  <a:cubicBezTo>
                    <a:pt x="38" y="53"/>
                    <a:pt x="49" y="43"/>
                    <a:pt x="49" y="30"/>
                  </a:cubicBezTo>
                  <a:cubicBezTo>
                    <a:pt x="49" y="0"/>
                    <a:pt x="49" y="0"/>
                    <a:pt x="4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D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zh-CN" sz="170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5" name="Freeform 12"/>
            <p:cNvSpPr>
              <a:spLocks noChangeArrowheads="1"/>
            </p:cNvSpPr>
            <p:nvPr/>
          </p:nvSpPr>
          <p:spPr bwMode="auto">
            <a:xfrm>
              <a:off x="3435335" y="1703015"/>
              <a:ext cx="1023937" cy="858837"/>
            </a:xfrm>
            <a:custGeom>
              <a:avLst/>
              <a:gdLst>
                <a:gd name="T0" fmla="*/ 273 w 273"/>
                <a:gd name="T1" fmla="*/ 67 h 229"/>
                <a:gd name="T2" fmla="*/ 273 w 273"/>
                <a:gd name="T3" fmla="*/ 58 h 229"/>
                <a:gd name="T4" fmla="*/ 273 w 273"/>
                <a:gd name="T5" fmla="*/ 54 h 229"/>
                <a:gd name="T6" fmla="*/ 207 w 273"/>
                <a:gd name="T7" fmla="*/ 0 h 229"/>
                <a:gd name="T8" fmla="*/ 69 w 273"/>
                <a:gd name="T9" fmla="*/ 0 h 229"/>
                <a:gd name="T10" fmla="*/ 0 w 273"/>
                <a:gd name="T11" fmla="*/ 56 h 229"/>
                <a:gd name="T12" fmla="*/ 0 w 273"/>
                <a:gd name="T13" fmla="*/ 58 h 229"/>
                <a:gd name="T14" fmla="*/ 0 w 273"/>
                <a:gd name="T15" fmla="*/ 67 h 229"/>
                <a:gd name="T16" fmla="*/ 0 w 273"/>
                <a:gd name="T17" fmla="*/ 229 h 229"/>
                <a:gd name="T18" fmla="*/ 45 w 273"/>
                <a:gd name="T19" fmla="*/ 229 h 229"/>
                <a:gd name="T20" fmla="*/ 45 w 273"/>
                <a:gd name="T21" fmla="*/ 93 h 229"/>
                <a:gd name="T22" fmla="*/ 64 w 273"/>
                <a:gd name="T23" fmla="*/ 93 h 229"/>
                <a:gd name="T24" fmla="*/ 64 w 273"/>
                <a:gd name="T25" fmla="*/ 229 h 229"/>
                <a:gd name="T26" fmla="*/ 207 w 273"/>
                <a:gd name="T27" fmla="*/ 229 h 229"/>
                <a:gd name="T28" fmla="*/ 207 w 273"/>
                <a:gd name="T29" fmla="*/ 93 h 229"/>
                <a:gd name="T30" fmla="*/ 224 w 273"/>
                <a:gd name="T31" fmla="*/ 93 h 229"/>
                <a:gd name="T32" fmla="*/ 224 w 273"/>
                <a:gd name="T33" fmla="*/ 229 h 229"/>
                <a:gd name="T34" fmla="*/ 273 w 273"/>
                <a:gd name="T35" fmla="*/ 229 h 229"/>
                <a:gd name="T36" fmla="*/ 273 w 273"/>
                <a:gd name="T37" fmla="*/ 67 h 22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3"/>
                <a:gd name="T58" fmla="*/ 0 h 229"/>
                <a:gd name="T59" fmla="*/ 273 w 273"/>
                <a:gd name="T60" fmla="*/ 229 h 22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3" h="229">
                  <a:moveTo>
                    <a:pt x="273" y="67"/>
                  </a:moveTo>
                  <a:cubicBezTo>
                    <a:pt x="273" y="58"/>
                    <a:pt x="273" y="58"/>
                    <a:pt x="273" y="58"/>
                  </a:cubicBezTo>
                  <a:cubicBezTo>
                    <a:pt x="273" y="54"/>
                    <a:pt x="273" y="54"/>
                    <a:pt x="273" y="54"/>
                  </a:cubicBezTo>
                  <a:cubicBezTo>
                    <a:pt x="273" y="36"/>
                    <a:pt x="250" y="0"/>
                    <a:pt x="207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9" y="1"/>
                    <a:pt x="0" y="42"/>
                    <a:pt x="0" y="56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45" y="229"/>
                    <a:pt x="45" y="229"/>
                    <a:pt x="45" y="229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229"/>
                    <a:pt x="64" y="229"/>
                    <a:pt x="64" y="229"/>
                  </a:cubicBezTo>
                  <a:cubicBezTo>
                    <a:pt x="207" y="229"/>
                    <a:pt x="207" y="229"/>
                    <a:pt x="207" y="229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24" y="93"/>
                    <a:pt x="224" y="93"/>
                    <a:pt x="224" y="93"/>
                  </a:cubicBezTo>
                  <a:cubicBezTo>
                    <a:pt x="224" y="229"/>
                    <a:pt x="224" y="229"/>
                    <a:pt x="224" y="229"/>
                  </a:cubicBezTo>
                  <a:cubicBezTo>
                    <a:pt x="273" y="229"/>
                    <a:pt x="273" y="229"/>
                    <a:pt x="273" y="229"/>
                  </a:cubicBezTo>
                  <a:lnTo>
                    <a:pt x="273" y="67"/>
                  </a:lnTo>
                  <a:close/>
                </a:path>
              </a:pathLst>
            </a:custGeom>
            <a:solidFill>
              <a:srgbClr val="D5D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zh-CN" sz="170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6" name="Oval 13"/>
            <p:cNvSpPr>
              <a:spLocks noChangeArrowheads="1"/>
            </p:cNvSpPr>
            <p:nvPr/>
          </p:nvSpPr>
          <p:spPr bwMode="auto">
            <a:xfrm>
              <a:off x="3743310" y="1252165"/>
              <a:ext cx="407987" cy="412750"/>
            </a:xfrm>
            <a:prstGeom prst="ellipse">
              <a:avLst/>
            </a:prstGeom>
            <a:solidFill>
              <a:srgbClr val="D5D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zh-CN" sz="170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91201" y="1224116"/>
            <a:ext cx="1365176" cy="3485957"/>
            <a:chOff x="4976797" y="1252165"/>
            <a:chExt cx="1023938" cy="2614612"/>
          </a:xfrm>
        </p:grpSpPr>
        <p:sp>
          <p:nvSpPr>
            <p:cNvPr id="157" name="Freeform 14"/>
            <p:cNvSpPr>
              <a:spLocks noChangeArrowheads="1"/>
            </p:cNvSpPr>
            <p:nvPr/>
          </p:nvSpPr>
          <p:spPr bwMode="auto">
            <a:xfrm>
              <a:off x="4979972" y="1703015"/>
              <a:ext cx="1017588" cy="179387"/>
            </a:xfrm>
            <a:custGeom>
              <a:avLst/>
              <a:gdLst>
                <a:gd name="T0" fmla="*/ 206 w 271"/>
                <a:gd name="T1" fmla="*/ 0 h 48"/>
                <a:gd name="T2" fmla="*/ 69 w 271"/>
                <a:gd name="T3" fmla="*/ 0 h 48"/>
                <a:gd name="T4" fmla="*/ 0 w 271"/>
                <a:gd name="T5" fmla="*/ 48 h 48"/>
                <a:gd name="T6" fmla="*/ 271 w 271"/>
                <a:gd name="T7" fmla="*/ 48 h 48"/>
                <a:gd name="T8" fmla="*/ 206 w 271"/>
                <a:gd name="T9" fmla="*/ 0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1"/>
                <a:gd name="T16" fmla="*/ 0 h 48"/>
                <a:gd name="T17" fmla="*/ 271 w 271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1" h="48">
                  <a:moveTo>
                    <a:pt x="206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26" y="1"/>
                    <a:pt x="6" y="30"/>
                    <a:pt x="0" y="48"/>
                  </a:cubicBezTo>
                  <a:cubicBezTo>
                    <a:pt x="271" y="48"/>
                    <a:pt x="271" y="48"/>
                    <a:pt x="271" y="48"/>
                  </a:cubicBezTo>
                  <a:cubicBezTo>
                    <a:pt x="267" y="29"/>
                    <a:pt x="245" y="0"/>
                    <a:pt x="206" y="0"/>
                  </a:cubicBezTo>
                  <a:close/>
                </a:path>
              </a:pathLst>
            </a:custGeom>
            <a:solidFill>
              <a:srgbClr val="D5D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zh-CN" sz="170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8" name="Freeform 15"/>
            <p:cNvSpPr>
              <a:spLocks noChangeArrowheads="1"/>
            </p:cNvSpPr>
            <p:nvPr/>
          </p:nvSpPr>
          <p:spPr bwMode="auto">
            <a:xfrm>
              <a:off x="4976797" y="1882402"/>
              <a:ext cx="1023938" cy="1984375"/>
            </a:xfrm>
            <a:custGeom>
              <a:avLst/>
              <a:gdLst>
                <a:gd name="T0" fmla="*/ 1 w 273"/>
                <a:gd name="T1" fmla="*/ 0 h 529"/>
                <a:gd name="T2" fmla="*/ 0 w 273"/>
                <a:gd name="T3" fmla="*/ 8 h 529"/>
                <a:gd name="T4" fmla="*/ 0 w 273"/>
                <a:gd name="T5" fmla="*/ 10 h 529"/>
                <a:gd name="T6" fmla="*/ 0 w 273"/>
                <a:gd name="T7" fmla="*/ 19 h 529"/>
                <a:gd name="T8" fmla="*/ 0 w 273"/>
                <a:gd name="T9" fmla="*/ 211 h 529"/>
                <a:gd name="T10" fmla="*/ 22 w 273"/>
                <a:gd name="T11" fmla="*/ 234 h 529"/>
                <a:gd name="T12" fmla="*/ 45 w 273"/>
                <a:gd name="T13" fmla="*/ 211 h 529"/>
                <a:gd name="T14" fmla="*/ 45 w 273"/>
                <a:gd name="T15" fmla="*/ 45 h 529"/>
                <a:gd name="T16" fmla="*/ 65 w 273"/>
                <a:gd name="T17" fmla="*/ 45 h 529"/>
                <a:gd name="T18" fmla="*/ 65 w 273"/>
                <a:gd name="T19" fmla="*/ 204 h 529"/>
                <a:gd name="T20" fmla="*/ 65 w 273"/>
                <a:gd name="T21" fmla="*/ 211 h 529"/>
                <a:gd name="T22" fmla="*/ 65 w 273"/>
                <a:gd name="T23" fmla="*/ 495 h 529"/>
                <a:gd name="T24" fmla="*/ 97 w 273"/>
                <a:gd name="T25" fmla="*/ 529 h 529"/>
                <a:gd name="T26" fmla="*/ 128 w 273"/>
                <a:gd name="T27" fmla="*/ 495 h 529"/>
                <a:gd name="T28" fmla="*/ 128 w 273"/>
                <a:gd name="T29" fmla="*/ 244 h 529"/>
                <a:gd name="T30" fmla="*/ 144 w 273"/>
                <a:gd name="T31" fmla="*/ 244 h 529"/>
                <a:gd name="T32" fmla="*/ 144 w 273"/>
                <a:gd name="T33" fmla="*/ 495 h 529"/>
                <a:gd name="T34" fmla="*/ 176 w 273"/>
                <a:gd name="T35" fmla="*/ 529 h 529"/>
                <a:gd name="T36" fmla="*/ 207 w 273"/>
                <a:gd name="T37" fmla="*/ 495 h 529"/>
                <a:gd name="T38" fmla="*/ 207 w 273"/>
                <a:gd name="T39" fmla="*/ 204 h 529"/>
                <a:gd name="T40" fmla="*/ 207 w 273"/>
                <a:gd name="T41" fmla="*/ 202 h 529"/>
                <a:gd name="T42" fmla="*/ 207 w 273"/>
                <a:gd name="T43" fmla="*/ 45 h 529"/>
                <a:gd name="T44" fmla="*/ 224 w 273"/>
                <a:gd name="T45" fmla="*/ 45 h 529"/>
                <a:gd name="T46" fmla="*/ 224 w 273"/>
                <a:gd name="T47" fmla="*/ 211 h 529"/>
                <a:gd name="T48" fmla="*/ 249 w 273"/>
                <a:gd name="T49" fmla="*/ 234 h 529"/>
                <a:gd name="T50" fmla="*/ 273 w 273"/>
                <a:gd name="T51" fmla="*/ 211 h 529"/>
                <a:gd name="T52" fmla="*/ 273 w 273"/>
                <a:gd name="T53" fmla="*/ 19 h 529"/>
                <a:gd name="T54" fmla="*/ 273 w 273"/>
                <a:gd name="T55" fmla="*/ 10 h 529"/>
                <a:gd name="T56" fmla="*/ 273 w 273"/>
                <a:gd name="T57" fmla="*/ 6 h 529"/>
                <a:gd name="T58" fmla="*/ 272 w 273"/>
                <a:gd name="T59" fmla="*/ 0 h 529"/>
                <a:gd name="T60" fmla="*/ 1 w 273"/>
                <a:gd name="T61" fmla="*/ 0 h 52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73"/>
                <a:gd name="T94" fmla="*/ 0 h 529"/>
                <a:gd name="T95" fmla="*/ 273 w 273"/>
                <a:gd name="T96" fmla="*/ 529 h 5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73" h="529">
                  <a:moveTo>
                    <a:pt x="1" y="0"/>
                  </a:moveTo>
                  <a:cubicBezTo>
                    <a:pt x="0" y="3"/>
                    <a:pt x="0" y="6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0" y="224"/>
                    <a:pt x="10" y="234"/>
                    <a:pt x="22" y="234"/>
                  </a:cubicBezTo>
                  <a:cubicBezTo>
                    <a:pt x="35" y="234"/>
                    <a:pt x="45" y="224"/>
                    <a:pt x="45" y="211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65" y="45"/>
                    <a:pt x="65" y="45"/>
                    <a:pt x="65" y="45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65" y="207"/>
                    <a:pt x="65" y="209"/>
                    <a:pt x="65" y="211"/>
                  </a:cubicBezTo>
                  <a:cubicBezTo>
                    <a:pt x="65" y="495"/>
                    <a:pt x="65" y="495"/>
                    <a:pt x="65" y="495"/>
                  </a:cubicBezTo>
                  <a:cubicBezTo>
                    <a:pt x="65" y="514"/>
                    <a:pt x="79" y="529"/>
                    <a:pt x="97" y="529"/>
                  </a:cubicBezTo>
                  <a:cubicBezTo>
                    <a:pt x="114" y="529"/>
                    <a:pt x="128" y="514"/>
                    <a:pt x="128" y="495"/>
                  </a:cubicBezTo>
                  <a:cubicBezTo>
                    <a:pt x="128" y="244"/>
                    <a:pt x="128" y="244"/>
                    <a:pt x="128" y="244"/>
                  </a:cubicBezTo>
                  <a:cubicBezTo>
                    <a:pt x="144" y="244"/>
                    <a:pt x="144" y="244"/>
                    <a:pt x="144" y="244"/>
                  </a:cubicBezTo>
                  <a:cubicBezTo>
                    <a:pt x="144" y="495"/>
                    <a:pt x="144" y="495"/>
                    <a:pt x="144" y="495"/>
                  </a:cubicBezTo>
                  <a:cubicBezTo>
                    <a:pt x="144" y="514"/>
                    <a:pt x="158" y="529"/>
                    <a:pt x="176" y="529"/>
                  </a:cubicBezTo>
                  <a:cubicBezTo>
                    <a:pt x="193" y="529"/>
                    <a:pt x="207" y="514"/>
                    <a:pt x="207" y="495"/>
                  </a:cubicBezTo>
                  <a:cubicBezTo>
                    <a:pt x="207" y="204"/>
                    <a:pt x="207" y="204"/>
                    <a:pt x="207" y="20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07" y="45"/>
                    <a:pt x="207" y="45"/>
                    <a:pt x="207" y="45"/>
                  </a:cubicBezTo>
                  <a:cubicBezTo>
                    <a:pt x="224" y="45"/>
                    <a:pt x="224" y="45"/>
                    <a:pt x="224" y="45"/>
                  </a:cubicBezTo>
                  <a:cubicBezTo>
                    <a:pt x="224" y="211"/>
                    <a:pt x="224" y="211"/>
                    <a:pt x="224" y="211"/>
                  </a:cubicBezTo>
                  <a:cubicBezTo>
                    <a:pt x="224" y="224"/>
                    <a:pt x="235" y="234"/>
                    <a:pt x="249" y="234"/>
                  </a:cubicBezTo>
                  <a:cubicBezTo>
                    <a:pt x="262" y="234"/>
                    <a:pt x="273" y="224"/>
                    <a:pt x="273" y="211"/>
                  </a:cubicBezTo>
                  <a:cubicBezTo>
                    <a:pt x="273" y="19"/>
                    <a:pt x="273" y="19"/>
                    <a:pt x="273" y="19"/>
                  </a:cubicBezTo>
                  <a:cubicBezTo>
                    <a:pt x="273" y="10"/>
                    <a:pt x="273" y="10"/>
                    <a:pt x="273" y="10"/>
                  </a:cubicBezTo>
                  <a:cubicBezTo>
                    <a:pt x="273" y="6"/>
                    <a:pt x="273" y="6"/>
                    <a:pt x="273" y="6"/>
                  </a:cubicBezTo>
                  <a:cubicBezTo>
                    <a:pt x="273" y="4"/>
                    <a:pt x="273" y="2"/>
                    <a:pt x="272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zh-CN" sz="213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59" name="Oval 16"/>
            <p:cNvSpPr>
              <a:spLocks noChangeArrowheads="1"/>
            </p:cNvSpPr>
            <p:nvPr/>
          </p:nvSpPr>
          <p:spPr bwMode="auto">
            <a:xfrm>
              <a:off x="5284772" y="1252165"/>
              <a:ext cx="407988" cy="412750"/>
            </a:xfrm>
            <a:prstGeom prst="ellipse">
              <a:avLst/>
            </a:prstGeom>
            <a:solidFill>
              <a:srgbClr val="D5D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zh-CN" sz="170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380861" y="1224116"/>
            <a:ext cx="1365176" cy="3485957"/>
            <a:chOff x="1893872" y="1252165"/>
            <a:chExt cx="1023938" cy="2614612"/>
          </a:xfrm>
        </p:grpSpPr>
        <p:sp>
          <p:nvSpPr>
            <p:cNvPr id="160" name="Rectangle 17"/>
            <p:cNvSpPr>
              <a:spLocks noChangeArrowheads="1"/>
            </p:cNvSpPr>
            <p:nvPr/>
          </p:nvSpPr>
          <p:spPr bwMode="auto">
            <a:xfrm>
              <a:off x="2374885" y="2798390"/>
              <a:ext cx="58737" cy="415925"/>
            </a:xfrm>
            <a:prstGeom prst="rect">
              <a:avLst/>
            </a:prstGeom>
            <a:solidFill>
              <a:srgbClr val="D5D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zh-CN" sz="170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61" name="Freeform 18"/>
            <p:cNvSpPr>
              <a:spLocks noChangeArrowheads="1"/>
            </p:cNvSpPr>
            <p:nvPr/>
          </p:nvSpPr>
          <p:spPr bwMode="auto">
            <a:xfrm>
              <a:off x="2138347" y="3214315"/>
              <a:ext cx="236538" cy="652462"/>
            </a:xfrm>
            <a:custGeom>
              <a:avLst/>
              <a:gdLst>
                <a:gd name="T0" fmla="*/ 0 w 63"/>
                <a:gd name="T1" fmla="*/ 140 h 174"/>
                <a:gd name="T2" fmla="*/ 32 w 63"/>
                <a:gd name="T3" fmla="*/ 174 h 174"/>
                <a:gd name="T4" fmla="*/ 63 w 63"/>
                <a:gd name="T5" fmla="*/ 140 h 174"/>
                <a:gd name="T6" fmla="*/ 63 w 63"/>
                <a:gd name="T7" fmla="*/ 0 h 174"/>
                <a:gd name="T8" fmla="*/ 0 w 63"/>
                <a:gd name="T9" fmla="*/ 0 h 174"/>
                <a:gd name="T10" fmla="*/ 0 w 63"/>
                <a:gd name="T11" fmla="*/ 140 h 1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3"/>
                <a:gd name="T19" fmla="*/ 0 h 174"/>
                <a:gd name="T20" fmla="*/ 63 w 63"/>
                <a:gd name="T21" fmla="*/ 174 h 1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3" h="174">
                  <a:moveTo>
                    <a:pt x="0" y="140"/>
                  </a:moveTo>
                  <a:cubicBezTo>
                    <a:pt x="0" y="159"/>
                    <a:pt x="14" y="174"/>
                    <a:pt x="32" y="174"/>
                  </a:cubicBezTo>
                  <a:cubicBezTo>
                    <a:pt x="49" y="174"/>
                    <a:pt x="63" y="159"/>
                    <a:pt x="63" y="14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zh-CN" sz="213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62" name="Freeform 19"/>
            <p:cNvSpPr>
              <a:spLocks noChangeArrowheads="1"/>
            </p:cNvSpPr>
            <p:nvPr/>
          </p:nvSpPr>
          <p:spPr bwMode="auto">
            <a:xfrm>
              <a:off x="2433622" y="3214315"/>
              <a:ext cx="236538" cy="652462"/>
            </a:xfrm>
            <a:custGeom>
              <a:avLst/>
              <a:gdLst>
                <a:gd name="T0" fmla="*/ 0 w 63"/>
                <a:gd name="T1" fmla="*/ 0 h 174"/>
                <a:gd name="T2" fmla="*/ 0 w 63"/>
                <a:gd name="T3" fmla="*/ 140 h 174"/>
                <a:gd name="T4" fmla="*/ 31 w 63"/>
                <a:gd name="T5" fmla="*/ 174 h 174"/>
                <a:gd name="T6" fmla="*/ 63 w 63"/>
                <a:gd name="T7" fmla="*/ 140 h 174"/>
                <a:gd name="T8" fmla="*/ 63 w 63"/>
                <a:gd name="T9" fmla="*/ 0 h 174"/>
                <a:gd name="T10" fmla="*/ 0 w 63"/>
                <a:gd name="T11" fmla="*/ 0 h 1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3"/>
                <a:gd name="T19" fmla="*/ 0 h 174"/>
                <a:gd name="T20" fmla="*/ 63 w 63"/>
                <a:gd name="T21" fmla="*/ 174 h 17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3" h="174">
                  <a:moveTo>
                    <a:pt x="0" y="0"/>
                  </a:moveTo>
                  <a:cubicBezTo>
                    <a:pt x="0" y="140"/>
                    <a:pt x="0" y="140"/>
                    <a:pt x="0" y="140"/>
                  </a:cubicBezTo>
                  <a:cubicBezTo>
                    <a:pt x="0" y="159"/>
                    <a:pt x="14" y="174"/>
                    <a:pt x="31" y="174"/>
                  </a:cubicBezTo>
                  <a:cubicBezTo>
                    <a:pt x="49" y="174"/>
                    <a:pt x="63" y="159"/>
                    <a:pt x="63" y="140"/>
                  </a:cubicBezTo>
                  <a:cubicBezTo>
                    <a:pt x="63" y="0"/>
                    <a:pt x="63" y="0"/>
                    <a:pt x="6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zh-CN" sz="213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63" name="Freeform 20"/>
            <p:cNvSpPr>
              <a:spLocks noChangeArrowheads="1"/>
            </p:cNvSpPr>
            <p:nvPr/>
          </p:nvSpPr>
          <p:spPr bwMode="auto">
            <a:xfrm>
              <a:off x="1893872" y="1703015"/>
              <a:ext cx="1023938" cy="1511300"/>
            </a:xfrm>
            <a:custGeom>
              <a:avLst/>
              <a:gdLst>
                <a:gd name="T0" fmla="*/ 207 w 273"/>
                <a:gd name="T1" fmla="*/ 252 h 403"/>
                <a:gd name="T2" fmla="*/ 207 w 273"/>
                <a:gd name="T3" fmla="*/ 250 h 403"/>
                <a:gd name="T4" fmla="*/ 207 w 273"/>
                <a:gd name="T5" fmla="*/ 93 h 403"/>
                <a:gd name="T6" fmla="*/ 224 w 273"/>
                <a:gd name="T7" fmla="*/ 93 h 403"/>
                <a:gd name="T8" fmla="*/ 224 w 273"/>
                <a:gd name="T9" fmla="*/ 259 h 403"/>
                <a:gd name="T10" fmla="*/ 249 w 273"/>
                <a:gd name="T11" fmla="*/ 282 h 403"/>
                <a:gd name="T12" fmla="*/ 273 w 273"/>
                <a:gd name="T13" fmla="*/ 259 h 403"/>
                <a:gd name="T14" fmla="*/ 273 w 273"/>
                <a:gd name="T15" fmla="*/ 67 h 403"/>
                <a:gd name="T16" fmla="*/ 273 w 273"/>
                <a:gd name="T17" fmla="*/ 58 h 403"/>
                <a:gd name="T18" fmla="*/ 273 w 273"/>
                <a:gd name="T19" fmla="*/ 54 h 403"/>
                <a:gd name="T20" fmla="*/ 207 w 273"/>
                <a:gd name="T21" fmla="*/ 0 h 403"/>
                <a:gd name="T22" fmla="*/ 69 w 273"/>
                <a:gd name="T23" fmla="*/ 0 h 403"/>
                <a:gd name="T24" fmla="*/ 0 w 273"/>
                <a:gd name="T25" fmla="*/ 56 h 403"/>
                <a:gd name="T26" fmla="*/ 0 w 273"/>
                <a:gd name="T27" fmla="*/ 58 h 403"/>
                <a:gd name="T28" fmla="*/ 0 w 273"/>
                <a:gd name="T29" fmla="*/ 67 h 403"/>
                <a:gd name="T30" fmla="*/ 0 w 273"/>
                <a:gd name="T31" fmla="*/ 259 h 403"/>
                <a:gd name="T32" fmla="*/ 22 w 273"/>
                <a:gd name="T33" fmla="*/ 282 h 403"/>
                <a:gd name="T34" fmla="*/ 45 w 273"/>
                <a:gd name="T35" fmla="*/ 259 h 403"/>
                <a:gd name="T36" fmla="*/ 45 w 273"/>
                <a:gd name="T37" fmla="*/ 93 h 403"/>
                <a:gd name="T38" fmla="*/ 64 w 273"/>
                <a:gd name="T39" fmla="*/ 93 h 403"/>
                <a:gd name="T40" fmla="*/ 64 w 273"/>
                <a:gd name="T41" fmla="*/ 252 h 403"/>
                <a:gd name="T42" fmla="*/ 65 w 273"/>
                <a:gd name="T43" fmla="*/ 259 h 403"/>
                <a:gd name="T44" fmla="*/ 65 w 273"/>
                <a:gd name="T45" fmla="*/ 403 h 403"/>
                <a:gd name="T46" fmla="*/ 128 w 273"/>
                <a:gd name="T47" fmla="*/ 403 h 403"/>
                <a:gd name="T48" fmla="*/ 128 w 273"/>
                <a:gd name="T49" fmla="*/ 292 h 403"/>
                <a:gd name="T50" fmla="*/ 144 w 273"/>
                <a:gd name="T51" fmla="*/ 292 h 403"/>
                <a:gd name="T52" fmla="*/ 144 w 273"/>
                <a:gd name="T53" fmla="*/ 403 h 403"/>
                <a:gd name="T54" fmla="*/ 207 w 273"/>
                <a:gd name="T55" fmla="*/ 403 h 403"/>
                <a:gd name="T56" fmla="*/ 207 w 273"/>
                <a:gd name="T57" fmla="*/ 252 h 40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73"/>
                <a:gd name="T88" fmla="*/ 0 h 403"/>
                <a:gd name="T89" fmla="*/ 273 w 273"/>
                <a:gd name="T90" fmla="*/ 403 h 40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73" h="403">
                  <a:moveTo>
                    <a:pt x="207" y="252"/>
                  </a:moveTo>
                  <a:cubicBezTo>
                    <a:pt x="207" y="250"/>
                    <a:pt x="207" y="250"/>
                    <a:pt x="207" y="250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24" y="93"/>
                    <a:pt x="224" y="93"/>
                    <a:pt x="224" y="93"/>
                  </a:cubicBezTo>
                  <a:cubicBezTo>
                    <a:pt x="224" y="259"/>
                    <a:pt x="224" y="259"/>
                    <a:pt x="224" y="259"/>
                  </a:cubicBezTo>
                  <a:cubicBezTo>
                    <a:pt x="224" y="272"/>
                    <a:pt x="235" y="282"/>
                    <a:pt x="249" y="282"/>
                  </a:cubicBezTo>
                  <a:cubicBezTo>
                    <a:pt x="262" y="282"/>
                    <a:pt x="273" y="272"/>
                    <a:pt x="273" y="259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3" y="58"/>
                    <a:pt x="273" y="58"/>
                    <a:pt x="273" y="58"/>
                  </a:cubicBezTo>
                  <a:cubicBezTo>
                    <a:pt x="273" y="54"/>
                    <a:pt x="273" y="54"/>
                    <a:pt x="273" y="54"/>
                  </a:cubicBezTo>
                  <a:cubicBezTo>
                    <a:pt x="273" y="36"/>
                    <a:pt x="250" y="0"/>
                    <a:pt x="207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8" y="1"/>
                    <a:pt x="0" y="42"/>
                    <a:pt x="0" y="56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0" y="272"/>
                    <a:pt x="10" y="282"/>
                    <a:pt x="22" y="282"/>
                  </a:cubicBezTo>
                  <a:cubicBezTo>
                    <a:pt x="35" y="282"/>
                    <a:pt x="45" y="272"/>
                    <a:pt x="45" y="259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252"/>
                    <a:pt x="64" y="252"/>
                    <a:pt x="64" y="252"/>
                  </a:cubicBezTo>
                  <a:cubicBezTo>
                    <a:pt x="64" y="255"/>
                    <a:pt x="65" y="257"/>
                    <a:pt x="65" y="259"/>
                  </a:cubicBezTo>
                  <a:cubicBezTo>
                    <a:pt x="65" y="403"/>
                    <a:pt x="65" y="403"/>
                    <a:pt x="65" y="403"/>
                  </a:cubicBezTo>
                  <a:cubicBezTo>
                    <a:pt x="128" y="403"/>
                    <a:pt x="128" y="403"/>
                    <a:pt x="128" y="403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44" y="292"/>
                    <a:pt x="144" y="292"/>
                    <a:pt x="144" y="292"/>
                  </a:cubicBezTo>
                  <a:cubicBezTo>
                    <a:pt x="144" y="403"/>
                    <a:pt x="144" y="403"/>
                    <a:pt x="144" y="403"/>
                  </a:cubicBezTo>
                  <a:cubicBezTo>
                    <a:pt x="207" y="403"/>
                    <a:pt x="207" y="403"/>
                    <a:pt x="207" y="403"/>
                  </a:cubicBezTo>
                  <a:lnTo>
                    <a:pt x="207" y="252"/>
                  </a:lnTo>
                  <a:close/>
                </a:path>
              </a:pathLst>
            </a:custGeom>
            <a:solidFill>
              <a:srgbClr val="D5D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zh-CN" sz="170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64" name="Oval 21"/>
            <p:cNvSpPr>
              <a:spLocks noChangeArrowheads="1"/>
            </p:cNvSpPr>
            <p:nvPr/>
          </p:nvSpPr>
          <p:spPr bwMode="auto">
            <a:xfrm>
              <a:off x="2201847" y="1252165"/>
              <a:ext cx="407988" cy="412750"/>
            </a:xfrm>
            <a:prstGeom prst="ellipse">
              <a:avLst/>
            </a:prstGeom>
            <a:solidFill>
              <a:srgbClr val="D5D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zh-CN" sz="1705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516271" y="5129964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输入标题</a:t>
            </a:r>
            <a:endParaRPr lang="zh-CN" altLang="en-US" sz="1600" b="1" dirty="0">
              <a:solidFill>
                <a:schemeClr val="accent2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4639091" y="5129964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输入标题</a:t>
            </a:r>
            <a:endParaRPr lang="zh-CN" altLang="en-US" sz="1600" b="1" dirty="0">
              <a:solidFill>
                <a:schemeClr val="accent2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6758653" y="5129964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输入标题</a:t>
            </a:r>
            <a:endParaRPr lang="zh-CN" altLang="en-US" sz="1600" b="1" dirty="0">
              <a:solidFill>
                <a:schemeClr val="accent2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8774765" y="5129964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2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输入标题</a:t>
            </a:r>
            <a:endParaRPr lang="zh-CN" altLang="en-US" sz="1600" b="1" dirty="0">
              <a:solidFill>
                <a:schemeClr val="accent2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2" name="Text Placeholder 2"/>
          <p:cNvSpPr txBox="1"/>
          <p:nvPr/>
        </p:nvSpPr>
        <p:spPr>
          <a:xfrm>
            <a:off x="2156057" y="5481550"/>
            <a:ext cx="2082545" cy="54843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32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点击添加相关标题文字，点击添加相关标题文字。</a:t>
            </a:r>
            <a:endParaRPr lang="en-GB" altLang="zh-CN" sz="132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3" name="Text Placeholder 2"/>
          <p:cNvSpPr txBox="1"/>
          <p:nvPr/>
        </p:nvSpPr>
        <p:spPr>
          <a:xfrm>
            <a:off x="4303820" y="5481550"/>
            <a:ext cx="2082545" cy="54843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32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点击添加相关标题文字，点击添加相关标题文字。</a:t>
            </a:r>
            <a:endParaRPr lang="en-GB" altLang="zh-CN" sz="132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4" name="Text Placeholder 2"/>
          <p:cNvSpPr txBox="1"/>
          <p:nvPr/>
        </p:nvSpPr>
        <p:spPr>
          <a:xfrm>
            <a:off x="6382617" y="5481550"/>
            <a:ext cx="2082545" cy="54843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32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点击添加相关标题文字，点击添加相关标题文字。</a:t>
            </a:r>
            <a:endParaRPr lang="en-GB" altLang="zh-CN" sz="132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5" name="Text Placeholder 2"/>
          <p:cNvSpPr txBox="1"/>
          <p:nvPr/>
        </p:nvSpPr>
        <p:spPr>
          <a:xfrm>
            <a:off x="8441710" y="5481550"/>
            <a:ext cx="2082545" cy="54843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32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点击添加相关标题文字，点击添加相关标题文字。</a:t>
            </a:r>
            <a:endParaRPr lang="en-GB" altLang="zh-CN" sz="132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79 3.66989E-6 L -3.08642E-6 3.66989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95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642 3.66989E-6 L 4.93827E-6 3.66989E-6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15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506 3.66989E-6 L -3.58025E-6 3.66989E-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8" grpId="0"/>
      <p:bldP spid="180" grpId="0"/>
      <p:bldP spid="182" grpId="0"/>
      <p:bldP spid="32" grpId="0"/>
      <p:bldP spid="33" grpId="0"/>
      <p:bldP spid="34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7156539" y="2883719"/>
            <a:ext cx="2166287" cy="2166287"/>
            <a:chOff x="7547911" y="3041224"/>
            <a:chExt cx="2284755" cy="2284755"/>
          </a:xfrm>
        </p:grpSpPr>
        <p:sp>
          <p:nvSpPr>
            <p:cNvPr id="7" name="Freeform 6"/>
            <p:cNvSpPr/>
            <p:nvPr/>
          </p:nvSpPr>
          <p:spPr bwMode="auto">
            <a:xfrm>
              <a:off x="7547911" y="3041224"/>
              <a:ext cx="2284755" cy="2284755"/>
            </a:xfrm>
            <a:custGeom>
              <a:avLst/>
              <a:gdLst>
                <a:gd name="T0" fmla="*/ 804 w 1216"/>
                <a:gd name="T1" fmla="*/ 0 h 1216"/>
                <a:gd name="T2" fmla="*/ 1216 w 1216"/>
                <a:gd name="T3" fmla="*/ 9 h 1216"/>
                <a:gd name="T4" fmla="*/ 1216 w 1216"/>
                <a:gd name="T5" fmla="*/ 411 h 1216"/>
                <a:gd name="T6" fmla="*/ 412 w 1216"/>
                <a:gd name="T7" fmla="*/ 1216 h 1216"/>
                <a:gd name="T8" fmla="*/ 0 w 1216"/>
                <a:gd name="T9" fmla="*/ 805 h 1216"/>
                <a:gd name="T10" fmla="*/ 804 w 1216"/>
                <a:gd name="T11" fmla="*/ 0 h 1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6" h="1216">
                  <a:moveTo>
                    <a:pt x="804" y="0"/>
                  </a:moveTo>
                  <a:lnTo>
                    <a:pt x="1216" y="9"/>
                  </a:lnTo>
                  <a:lnTo>
                    <a:pt x="1216" y="411"/>
                  </a:lnTo>
                  <a:lnTo>
                    <a:pt x="412" y="1216"/>
                  </a:lnTo>
                  <a:lnTo>
                    <a:pt x="0" y="805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7547911" y="3041224"/>
              <a:ext cx="2284755" cy="2284755"/>
            </a:xfrm>
            <a:custGeom>
              <a:avLst/>
              <a:gdLst>
                <a:gd name="T0" fmla="*/ 804 w 1216"/>
                <a:gd name="T1" fmla="*/ 0 h 1216"/>
                <a:gd name="T2" fmla="*/ 1216 w 1216"/>
                <a:gd name="T3" fmla="*/ 411 h 1216"/>
                <a:gd name="T4" fmla="*/ 412 w 1216"/>
                <a:gd name="T5" fmla="*/ 1216 h 1216"/>
                <a:gd name="T6" fmla="*/ 0 w 1216"/>
                <a:gd name="T7" fmla="*/ 805 h 1216"/>
                <a:gd name="T8" fmla="*/ 804 w 1216"/>
                <a:gd name="T9" fmla="*/ 0 h 1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6" h="1216">
                  <a:moveTo>
                    <a:pt x="804" y="0"/>
                  </a:moveTo>
                  <a:lnTo>
                    <a:pt x="1216" y="411"/>
                  </a:lnTo>
                  <a:lnTo>
                    <a:pt x="412" y="1216"/>
                  </a:lnTo>
                  <a:lnTo>
                    <a:pt x="0" y="805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  <a:effectLst>
              <a:outerShdw blurRad="190500" dist="635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718881" y="2144404"/>
            <a:ext cx="2164505" cy="2168069"/>
            <a:chOff x="6031630" y="2261477"/>
            <a:chExt cx="2282877" cy="2286635"/>
          </a:xfrm>
        </p:grpSpPr>
        <p:sp>
          <p:nvSpPr>
            <p:cNvPr id="9" name="Freeform 8"/>
            <p:cNvSpPr/>
            <p:nvPr/>
          </p:nvSpPr>
          <p:spPr bwMode="auto">
            <a:xfrm>
              <a:off x="6031630" y="2261477"/>
              <a:ext cx="2282877" cy="2286635"/>
            </a:xfrm>
            <a:custGeom>
              <a:avLst/>
              <a:gdLst>
                <a:gd name="T0" fmla="*/ 411 w 1215"/>
                <a:gd name="T1" fmla="*/ 0 h 1217"/>
                <a:gd name="T2" fmla="*/ 1215 w 1215"/>
                <a:gd name="T3" fmla="*/ 805 h 1217"/>
                <a:gd name="T4" fmla="*/ 1206 w 1215"/>
                <a:gd name="T5" fmla="*/ 1217 h 1217"/>
                <a:gd name="T6" fmla="*/ 804 w 1215"/>
                <a:gd name="T7" fmla="*/ 1217 h 1217"/>
                <a:gd name="T8" fmla="*/ 0 w 1215"/>
                <a:gd name="T9" fmla="*/ 412 h 1217"/>
                <a:gd name="T10" fmla="*/ 411 w 1215"/>
                <a:gd name="T11" fmla="*/ 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5" h="1217">
                  <a:moveTo>
                    <a:pt x="411" y="0"/>
                  </a:moveTo>
                  <a:lnTo>
                    <a:pt x="1215" y="805"/>
                  </a:lnTo>
                  <a:lnTo>
                    <a:pt x="1206" y="1217"/>
                  </a:lnTo>
                  <a:lnTo>
                    <a:pt x="804" y="1217"/>
                  </a:lnTo>
                  <a:lnTo>
                    <a:pt x="0" y="41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6031630" y="2261477"/>
              <a:ext cx="2282877" cy="2286635"/>
            </a:xfrm>
            <a:custGeom>
              <a:avLst/>
              <a:gdLst>
                <a:gd name="T0" fmla="*/ 411 w 1215"/>
                <a:gd name="T1" fmla="*/ 0 h 1217"/>
                <a:gd name="T2" fmla="*/ 1215 w 1215"/>
                <a:gd name="T3" fmla="*/ 805 h 1217"/>
                <a:gd name="T4" fmla="*/ 804 w 1215"/>
                <a:gd name="T5" fmla="*/ 1217 h 1217"/>
                <a:gd name="T6" fmla="*/ 0 w 1215"/>
                <a:gd name="T7" fmla="*/ 412 h 1217"/>
                <a:gd name="T8" fmla="*/ 411 w 1215"/>
                <a:gd name="T9" fmla="*/ 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5" h="1217">
                  <a:moveTo>
                    <a:pt x="411" y="0"/>
                  </a:moveTo>
                  <a:lnTo>
                    <a:pt x="1215" y="805"/>
                  </a:lnTo>
                  <a:lnTo>
                    <a:pt x="804" y="1217"/>
                  </a:lnTo>
                  <a:lnTo>
                    <a:pt x="0" y="412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  <a:effectLst>
              <a:outerShdw blurRad="1905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293691" y="2876594"/>
            <a:ext cx="2166287" cy="2168069"/>
            <a:chOff x="4528502" y="3033708"/>
            <a:chExt cx="2284755" cy="2286635"/>
          </a:xfrm>
        </p:grpSpPr>
        <p:sp>
          <p:nvSpPr>
            <p:cNvPr id="11" name="Freeform 10"/>
            <p:cNvSpPr/>
            <p:nvPr/>
          </p:nvSpPr>
          <p:spPr bwMode="auto">
            <a:xfrm>
              <a:off x="4528502" y="3033708"/>
              <a:ext cx="2284755" cy="2286635"/>
            </a:xfrm>
            <a:custGeom>
              <a:avLst/>
              <a:gdLst>
                <a:gd name="T0" fmla="*/ 804 w 1216"/>
                <a:gd name="T1" fmla="*/ 0 h 1217"/>
                <a:gd name="T2" fmla="*/ 1216 w 1216"/>
                <a:gd name="T3" fmla="*/ 9 h 1217"/>
                <a:gd name="T4" fmla="*/ 1216 w 1216"/>
                <a:gd name="T5" fmla="*/ 412 h 1217"/>
                <a:gd name="T6" fmla="*/ 410 w 1216"/>
                <a:gd name="T7" fmla="*/ 1217 h 1217"/>
                <a:gd name="T8" fmla="*/ 0 w 1216"/>
                <a:gd name="T9" fmla="*/ 805 h 1217"/>
                <a:gd name="T10" fmla="*/ 804 w 1216"/>
                <a:gd name="T11" fmla="*/ 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6" h="1217">
                  <a:moveTo>
                    <a:pt x="804" y="0"/>
                  </a:moveTo>
                  <a:lnTo>
                    <a:pt x="1216" y="9"/>
                  </a:lnTo>
                  <a:lnTo>
                    <a:pt x="1216" y="412"/>
                  </a:lnTo>
                  <a:lnTo>
                    <a:pt x="410" y="1217"/>
                  </a:lnTo>
                  <a:lnTo>
                    <a:pt x="0" y="805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4528502" y="3033708"/>
              <a:ext cx="2284755" cy="2286635"/>
            </a:xfrm>
            <a:custGeom>
              <a:avLst/>
              <a:gdLst>
                <a:gd name="T0" fmla="*/ 804 w 1216"/>
                <a:gd name="T1" fmla="*/ 0 h 1217"/>
                <a:gd name="T2" fmla="*/ 1216 w 1216"/>
                <a:gd name="T3" fmla="*/ 412 h 1217"/>
                <a:gd name="T4" fmla="*/ 410 w 1216"/>
                <a:gd name="T5" fmla="*/ 1217 h 1217"/>
                <a:gd name="T6" fmla="*/ 0 w 1216"/>
                <a:gd name="T7" fmla="*/ 805 h 1217"/>
                <a:gd name="T8" fmla="*/ 804 w 1216"/>
                <a:gd name="T9" fmla="*/ 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6" h="1217">
                  <a:moveTo>
                    <a:pt x="804" y="0"/>
                  </a:moveTo>
                  <a:lnTo>
                    <a:pt x="1216" y="412"/>
                  </a:lnTo>
                  <a:lnTo>
                    <a:pt x="410" y="1217"/>
                  </a:lnTo>
                  <a:lnTo>
                    <a:pt x="0" y="805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  <a:effectLst>
              <a:outerShdw blurRad="190500" dist="635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863158" y="2142622"/>
            <a:ext cx="2166287" cy="2168069"/>
            <a:chOff x="3019736" y="2259597"/>
            <a:chExt cx="2284755" cy="2286635"/>
          </a:xfrm>
        </p:grpSpPr>
        <p:sp>
          <p:nvSpPr>
            <p:cNvPr id="13" name="Freeform 12"/>
            <p:cNvSpPr/>
            <p:nvPr/>
          </p:nvSpPr>
          <p:spPr bwMode="auto">
            <a:xfrm>
              <a:off x="3019736" y="2259597"/>
              <a:ext cx="2284755" cy="2286635"/>
            </a:xfrm>
            <a:custGeom>
              <a:avLst/>
              <a:gdLst>
                <a:gd name="T0" fmla="*/ 410 w 1216"/>
                <a:gd name="T1" fmla="*/ 0 h 1217"/>
                <a:gd name="T2" fmla="*/ 1216 w 1216"/>
                <a:gd name="T3" fmla="*/ 806 h 1217"/>
                <a:gd name="T4" fmla="*/ 1207 w 1216"/>
                <a:gd name="T5" fmla="*/ 1217 h 1217"/>
                <a:gd name="T6" fmla="*/ 804 w 1216"/>
                <a:gd name="T7" fmla="*/ 1217 h 1217"/>
                <a:gd name="T8" fmla="*/ 0 w 1216"/>
                <a:gd name="T9" fmla="*/ 412 h 1217"/>
                <a:gd name="T10" fmla="*/ 410 w 1216"/>
                <a:gd name="T11" fmla="*/ 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6" h="1217">
                  <a:moveTo>
                    <a:pt x="410" y="0"/>
                  </a:moveTo>
                  <a:lnTo>
                    <a:pt x="1216" y="806"/>
                  </a:lnTo>
                  <a:lnTo>
                    <a:pt x="1207" y="1217"/>
                  </a:lnTo>
                  <a:lnTo>
                    <a:pt x="804" y="1217"/>
                  </a:lnTo>
                  <a:lnTo>
                    <a:pt x="0" y="412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3019736" y="2259597"/>
              <a:ext cx="2284755" cy="2286635"/>
            </a:xfrm>
            <a:custGeom>
              <a:avLst/>
              <a:gdLst>
                <a:gd name="T0" fmla="*/ 410 w 1216"/>
                <a:gd name="T1" fmla="*/ 0 h 1217"/>
                <a:gd name="T2" fmla="*/ 1216 w 1216"/>
                <a:gd name="T3" fmla="*/ 806 h 1217"/>
                <a:gd name="T4" fmla="*/ 804 w 1216"/>
                <a:gd name="T5" fmla="*/ 1217 h 1217"/>
                <a:gd name="T6" fmla="*/ 0 w 1216"/>
                <a:gd name="T7" fmla="*/ 412 h 1217"/>
                <a:gd name="T8" fmla="*/ 410 w 1216"/>
                <a:gd name="T9" fmla="*/ 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6" h="1217">
                  <a:moveTo>
                    <a:pt x="410" y="0"/>
                  </a:moveTo>
                  <a:lnTo>
                    <a:pt x="1216" y="806"/>
                  </a:lnTo>
                  <a:lnTo>
                    <a:pt x="804" y="1217"/>
                  </a:lnTo>
                  <a:lnTo>
                    <a:pt x="0" y="412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51211" y="2701183"/>
            <a:ext cx="472095" cy="349171"/>
            <a:chOff x="6923088" y="3898901"/>
            <a:chExt cx="420688" cy="311150"/>
          </a:xfrm>
        </p:grpSpPr>
        <p:sp>
          <p:nvSpPr>
            <p:cNvPr id="17" name="Freeform 27"/>
            <p:cNvSpPr>
              <a:spLocks noEditPoints="1"/>
            </p:cNvSpPr>
            <p:nvPr/>
          </p:nvSpPr>
          <p:spPr bwMode="auto">
            <a:xfrm>
              <a:off x="6923088" y="3898901"/>
              <a:ext cx="269875" cy="271463"/>
            </a:xfrm>
            <a:custGeom>
              <a:avLst/>
              <a:gdLst>
                <a:gd name="T0" fmla="*/ 170 w 340"/>
                <a:gd name="T1" fmla="*/ 77 h 340"/>
                <a:gd name="T2" fmla="*/ 141 w 340"/>
                <a:gd name="T3" fmla="*/ 81 h 340"/>
                <a:gd name="T4" fmla="*/ 116 w 340"/>
                <a:gd name="T5" fmla="*/ 95 h 340"/>
                <a:gd name="T6" fmla="*/ 94 w 340"/>
                <a:gd name="T7" fmla="*/ 114 h 340"/>
                <a:gd name="T8" fmla="*/ 81 w 340"/>
                <a:gd name="T9" fmla="*/ 141 h 340"/>
                <a:gd name="T10" fmla="*/ 77 w 340"/>
                <a:gd name="T11" fmla="*/ 170 h 340"/>
                <a:gd name="T12" fmla="*/ 81 w 340"/>
                <a:gd name="T13" fmla="*/ 199 h 340"/>
                <a:gd name="T14" fmla="*/ 94 w 340"/>
                <a:gd name="T15" fmla="*/ 224 h 340"/>
                <a:gd name="T16" fmla="*/ 116 w 340"/>
                <a:gd name="T17" fmla="*/ 246 h 340"/>
                <a:gd name="T18" fmla="*/ 141 w 340"/>
                <a:gd name="T19" fmla="*/ 259 h 340"/>
                <a:gd name="T20" fmla="*/ 170 w 340"/>
                <a:gd name="T21" fmla="*/ 263 h 340"/>
                <a:gd name="T22" fmla="*/ 199 w 340"/>
                <a:gd name="T23" fmla="*/ 259 h 340"/>
                <a:gd name="T24" fmla="*/ 226 w 340"/>
                <a:gd name="T25" fmla="*/ 246 h 340"/>
                <a:gd name="T26" fmla="*/ 245 w 340"/>
                <a:gd name="T27" fmla="*/ 224 h 340"/>
                <a:gd name="T28" fmla="*/ 258 w 340"/>
                <a:gd name="T29" fmla="*/ 199 h 340"/>
                <a:gd name="T30" fmla="*/ 262 w 340"/>
                <a:gd name="T31" fmla="*/ 170 h 340"/>
                <a:gd name="T32" fmla="*/ 258 w 340"/>
                <a:gd name="T33" fmla="*/ 141 h 340"/>
                <a:gd name="T34" fmla="*/ 245 w 340"/>
                <a:gd name="T35" fmla="*/ 114 h 340"/>
                <a:gd name="T36" fmla="*/ 226 w 340"/>
                <a:gd name="T37" fmla="*/ 95 h 340"/>
                <a:gd name="T38" fmla="*/ 199 w 340"/>
                <a:gd name="T39" fmla="*/ 81 h 340"/>
                <a:gd name="T40" fmla="*/ 170 w 340"/>
                <a:gd name="T41" fmla="*/ 77 h 340"/>
                <a:gd name="T42" fmla="*/ 145 w 340"/>
                <a:gd name="T43" fmla="*/ 0 h 340"/>
                <a:gd name="T44" fmla="*/ 197 w 340"/>
                <a:gd name="T45" fmla="*/ 0 h 340"/>
                <a:gd name="T46" fmla="*/ 199 w 340"/>
                <a:gd name="T47" fmla="*/ 42 h 340"/>
                <a:gd name="T48" fmla="*/ 220 w 340"/>
                <a:gd name="T49" fmla="*/ 48 h 340"/>
                <a:gd name="T50" fmla="*/ 239 w 340"/>
                <a:gd name="T51" fmla="*/ 58 h 340"/>
                <a:gd name="T52" fmla="*/ 272 w 340"/>
                <a:gd name="T53" fmla="*/ 31 h 340"/>
                <a:gd name="T54" fmla="*/ 309 w 340"/>
                <a:gd name="T55" fmla="*/ 68 h 340"/>
                <a:gd name="T56" fmla="*/ 282 w 340"/>
                <a:gd name="T57" fmla="*/ 100 h 340"/>
                <a:gd name="T58" fmla="*/ 291 w 340"/>
                <a:gd name="T59" fmla="*/ 120 h 340"/>
                <a:gd name="T60" fmla="*/ 297 w 340"/>
                <a:gd name="T61" fmla="*/ 141 h 340"/>
                <a:gd name="T62" fmla="*/ 340 w 340"/>
                <a:gd name="T63" fmla="*/ 143 h 340"/>
                <a:gd name="T64" fmla="*/ 340 w 340"/>
                <a:gd name="T65" fmla="*/ 197 h 340"/>
                <a:gd name="T66" fmla="*/ 297 w 340"/>
                <a:gd name="T67" fmla="*/ 199 h 340"/>
                <a:gd name="T68" fmla="*/ 291 w 340"/>
                <a:gd name="T69" fmla="*/ 220 h 340"/>
                <a:gd name="T70" fmla="*/ 282 w 340"/>
                <a:gd name="T71" fmla="*/ 240 h 340"/>
                <a:gd name="T72" fmla="*/ 309 w 340"/>
                <a:gd name="T73" fmla="*/ 271 h 340"/>
                <a:gd name="T74" fmla="*/ 272 w 340"/>
                <a:gd name="T75" fmla="*/ 309 h 340"/>
                <a:gd name="T76" fmla="*/ 239 w 340"/>
                <a:gd name="T77" fmla="*/ 282 h 340"/>
                <a:gd name="T78" fmla="*/ 220 w 340"/>
                <a:gd name="T79" fmla="*/ 292 h 340"/>
                <a:gd name="T80" fmla="*/ 199 w 340"/>
                <a:gd name="T81" fmla="*/ 298 h 340"/>
                <a:gd name="T82" fmla="*/ 197 w 340"/>
                <a:gd name="T83" fmla="*/ 340 h 340"/>
                <a:gd name="T84" fmla="*/ 145 w 340"/>
                <a:gd name="T85" fmla="*/ 340 h 340"/>
                <a:gd name="T86" fmla="*/ 141 w 340"/>
                <a:gd name="T87" fmla="*/ 298 h 340"/>
                <a:gd name="T88" fmla="*/ 119 w 340"/>
                <a:gd name="T89" fmla="*/ 292 h 340"/>
                <a:gd name="T90" fmla="*/ 100 w 340"/>
                <a:gd name="T91" fmla="*/ 282 h 340"/>
                <a:gd name="T92" fmla="*/ 69 w 340"/>
                <a:gd name="T93" fmla="*/ 309 h 340"/>
                <a:gd name="T94" fmla="*/ 31 w 340"/>
                <a:gd name="T95" fmla="*/ 271 h 340"/>
                <a:gd name="T96" fmla="*/ 58 w 340"/>
                <a:gd name="T97" fmla="*/ 240 h 340"/>
                <a:gd name="T98" fmla="*/ 48 w 340"/>
                <a:gd name="T99" fmla="*/ 220 h 340"/>
                <a:gd name="T100" fmla="*/ 42 w 340"/>
                <a:gd name="T101" fmla="*/ 199 h 340"/>
                <a:gd name="T102" fmla="*/ 0 w 340"/>
                <a:gd name="T103" fmla="*/ 197 h 340"/>
                <a:gd name="T104" fmla="*/ 0 w 340"/>
                <a:gd name="T105" fmla="*/ 143 h 340"/>
                <a:gd name="T106" fmla="*/ 42 w 340"/>
                <a:gd name="T107" fmla="*/ 141 h 340"/>
                <a:gd name="T108" fmla="*/ 48 w 340"/>
                <a:gd name="T109" fmla="*/ 120 h 340"/>
                <a:gd name="T110" fmla="*/ 58 w 340"/>
                <a:gd name="T111" fmla="*/ 100 h 340"/>
                <a:gd name="T112" fmla="*/ 31 w 340"/>
                <a:gd name="T113" fmla="*/ 68 h 340"/>
                <a:gd name="T114" fmla="*/ 69 w 340"/>
                <a:gd name="T115" fmla="*/ 31 h 340"/>
                <a:gd name="T116" fmla="*/ 100 w 340"/>
                <a:gd name="T117" fmla="*/ 58 h 340"/>
                <a:gd name="T118" fmla="*/ 119 w 340"/>
                <a:gd name="T119" fmla="*/ 48 h 340"/>
                <a:gd name="T120" fmla="*/ 141 w 340"/>
                <a:gd name="T121" fmla="*/ 42 h 340"/>
                <a:gd name="T122" fmla="*/ 145 w 340"/>
                <a:gd name="T123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0" h="340">
                  <a:moveTo>
                    <a:pt x="170" y="77"/>
                  </a:moveTo>
                  <a:lnTo>
                    <a:pt x="141" y="81"/>
                  </a:lnTo>
                  <a:lnTo>
                    <a:pt x="116" y="95"/>
                  </a:lnTo>
                  <a:lnTo>
                    <a:pt x="94" y="114"/>
                  </a:lnTo>
                  <a:lnTo>
                    <a:pt x="81" y="141"/>
                  </a:lnTo>
                  <a:lnTo>
                    <a:pt x="77" y="170"/>
                  </a:lnTo>
                  <a:lnTo>
                    <a:pt x="81" y="199"/>
                  </a:lnTo>
                  <a:lnTo>
                    <a:pt x="94" y="224"/>
                  </a:lnTo>
                  <a:lnTo>
                    <a:pt x="116" y="246"/>
                  </a:lnTo>
                  <a:lnTo>
                    <a:pt x="141" y="259"/>
                  </a:lnTo>
                  <a:lnTo>
                    <a:pt x="170" y="263"/>
                  </a:lnTo>
                  <a:lnTo>
                    <a:pt x="199" y="259"/>
                  </a:lnTo>
                  <a:lnTo>
                    <a:pt x="226" y="246"/>
                  </a:lnTo>
                  <a:lnTo>
                    <a:pt x="245" y="224"/>
                  </a:lnTo>
                  <a:lnTo>
                    <a:pt x="258" y="199"/>
                  </a:lnTo>
                  <a:lnTo>
                    <a:pt x="262" y="170"/>
                  </a:lnTo>
                  <a:lnTo>
                    <a:pt x="258" y="141"/>
                  </a:lnTo>
                  <a:lnTo>
                    <a:pt x="245" y="114"/>
                  </a:lnTo>
                  <a:lnTo>
                    <a:pt x="226" y="95"/>
                  </a:lnTo>
                  <a:lnTo>
                    <a:pt x="199" y="81"/>
                  </a:lnTo>
                  <a:lnTo>
                    <a:pt x="170" y="77"/>
                  </a:lnTo>
                  <a:close/>
                  <a:moveTo>
                    <a:pt x="145" y="0"/>
                  </a:moveTo>
                  <a:lnTo>
                    <a:pt x="197" y="0"/>
                  </a:lnTo>
                  <a:lnTo>
                    <a:pt x="199" y="42"/>
                  </a:lnTo>
                  <a:lnTo>
                    <a:pt x="220" y="48"/>
                  </a:lnTo>
                  <a:lnTo>
                    <a:pt x="239" y="58"/>
                  </a:lnTo>
                  <a:lnTo>
                    <a:pt x="272" y="31"/>
                  </a:lnTo>
                  <a:lnTo>
                    <a:pt x="309" y="68"/>
                  </a:lnTo>
                  <a:lnTo>
                    <a:pt x="282" y="100"/>
                  </a:lnTo>
                  <a:lnTo>
                    <a:pt x="291" y="120"/>
                  </a:lnTo>
                  <a:lnTo>
                    <a:pt x="297" y="141"/>
                  </a:lnTo>
                  <a:lnTo>
                    <a:pt x="340" y="143"/>
                  </a:lnTo>
                  <a:lnTo>
                    <a:pt x="340" y="197"/>
                  </a:lnTo>
                  <a:lnTo>
                    <a:pt x="297" y="199"/>
                  </a:lnTo>
                  <a:lnTo>
                    <a:pt x="291" y="220"/>
                  </a:lnTo>
                  <a:lnTo>
                    <a:pt x="282" y="240"/>
                  </a:lnTo>
                  <a:lnTo>
                    <a:pt x="309" y="271"/>
                  </a:lnTo>
                  <a:lnTo>
                    <a:pt x="272" y="309"/>
                  </a:lnTo>
                  <a:lnTo>
                    <a:pt x="239" y="282"/>
                  </a:lnTo>
                  <a:lnTo>
                    <a:pt x="220" y="292"/>
                  </a:lnTo>
                  <a:lnTo>
                    <a:pt x="199" y="298"/>
                  </a:lnTo>
                  <a:lnTo>
                    <a:pt x="197" y="340"/>
                  </a:lnTo>
                  <a:lnTo>
                    <a:pt x="145" y="340"/>
                  </a:lnTo>
                  <a:lnTo>
                    <a:pt x="141" y="298"/>
                  </a:lnTo>
                  <a:lnTo>
                    <a:pt x="119" y="292"/>
                  </a:lnTo>
                  <a:lnTo>
                    <a:pt x="100" y="282"/>
                  </a:lnTo>
                  <a:lnTo>
                    <a:pt x="69" y="309"/>
                  </a:lnTo>
                  <a:lnTo>
                    <a:pt x="31" y="271"/>
                  </a:lnTo>
                  <a:lnTo>
                    <a:pt x="58" y="240"/>
                  </a:lnTo>
                  <a:lnTo>
                    <a:pt x="48" y="220"/>
                  </a:lnTo>
                  <a:lnTo>
                    <a:pt x="42" y="199"/>
                  </a:lnTo>
                  <a:lnTo>
                    <a:pt x="0" y="197"/>
                  </a:lnTo>
                  <a:lnTo>
                    <a:pt x="0" y="143"/>
                  </a:lnTo>
                  <a:lnTo>
                    <a:pt x="42" y="141"/>
                  </a:lnTo>
                  <a:lnTo>
                    <a:pt x="48" y="120"/>
                  </a:lnTo>
                  <a:lnTo>
                    <a:pt x="58" y="100"/>
                  </a:lnTo>
                  <a:lnTo>
                    <a:pt x="31" y="68"/>
                  </a:lnTo>
                  <a:lnTo>
                    <a:pt x="69" y="31"/>
                  </a:lnTo>
                  <a:lnTo>
                    <a:pt x="100" y="58"/>
                  </a:lnTo>
                  <a:lnTo>
                    <a:pt x="119" y="48"/>
                  </a:lnTo>
                  <a:lnTo>
                    <a:pt x="141" y="42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8" name="Freeform 28"/>
            <p:cNvSpPr>
              <a:spLocks noEditPoints="1"/>
            </p:cNvSpPr>
            <p:nvPr/>
          </p:nvSpPr>
          <p:spPr bwMode="auto">
            <a:xfrm>
              <a:off x="7008813" y="3986213"/>
              <a:ext cx="98425" cy="98425"/>
            </a:xfrm>
            <a:custGeom>
              <a:avLst/>
              <a:gdLst>
                <a:gd name="T0" fmla="*/ 62 w 123"/>
                <a:gd name="T1" fmla="*/ 33 h 124"/>
                <a:gd name="T2" fmla="*/ 54 w 123"/>
                <a:gd name="T3" fmla="*/ 33 h 124"/>
                <a:gd name="T4" fmla="*/ 46 w 123"/>
                <a:gd name="T5" fmla="*/ 37 h 124"/>
                <a:gd name="T6" fmla="*/ 40 w 123"/>
                <a:gd name="T7" fmla="*/ 41 h 124"/>
                <a:gd name="T8" fmla="*/ 37 w 123"/>
                <a:gd name="T9" fmla="*/ 47 h 124"/>
                <a:gd name="T10" fmla="*/ 33 w 123"/>
                <a:gd name="T11" fmla="*/ 54 h 124"/>
                <a:gd name="T12" fmla="*/ 31 w 123"/>
                <a:gd name="T13" fmla="*/ 62 h 124"/>
                <a:gd name="T14" fmla="*/ 33 w 123"/>
                <a:gd name="T15" fmla="*/ 70 h 124"/>
                <a:gd name="T16" fmla="*/ 37 w 123"/>
                <a:gd name="T17" fmla="*/ 78 h 124"/>
                <a:gd name="T18" fmla="*/ 40 w 123"/>
                <a:gd name="T19" fmla="*/ 83 h 124"/>
                <a:gd name="T20" fmla="*/ 46 w 123"/>
                <a:gd name="T21" fmla="*/ 87 h 124"/>
                <a:gd name="T22" fmla="*/ 54 w 123"/>
                <a:gd name="T23" fmla="*/ 89 h 124"/>
                <a:gd name="T24" fmla="*/ 62 w 123"/>
                <a:gd name="T25" fmla="*/ 91 h 124"/>
                <a:gd name="T26" fmla="*/ 69 w 123"/>
                <a:gd name="T27" fmla="*/ 89 h 124"/>
                <a:gd name="T28" fmla="*/ 77 w 123"/>
                <a:gd name="T29" fmla="*/ 87 h 124"/>
                <a:gd name="T30" fmla="*/ 83 w 123"/>
                <a:gd name="T31" fmla="*/ 83 h 124"/>
                <a:gd name="T32" fmla="*/ 89 w 123"/>
                <a:gd name="T33" fmla="*/ 78 h 124"/>
                <a:gd name="T34" fmla="*/ 91 w 123"/>
                <a:gd name="T35" fmla="*/ 70 h 124"/>
                <a:gd name="T36" fmla="*/ 93 w 123"/>
                <a:gd name="T37" fmla="*/ 62 h 124"/>
                <a:gd name="T38" fmla="*/ 91 w 123"/>
                <a:gd name="T39" fmla="*/ 54 h 124"/>
                <a:gd name="T40" fmla="*/ 89 w 123"/>
                <a:gd name="T41" fmla="*/ 47 h 124"/>
                <a:gd name="T42" fmla="*/ 83 w 123"/>
                <a:gd name="T43" fmla="*/ 41 h 124"/>
                <a:gd name="T44" fmla="*/ 77 w 123"/>
                <a:gd name="T45" fmla="*/ 37 h 124"/>
                <a:gd name="T46" fmla="*/ 69 w 123"/>
                <a:gd name="T47" fmla="*/ 33 h 124"/>
                <a:gd name="T48" fmla="*/ 62 w 123"/>
                <a:gd name="T49" fmla="*/ 33 h 124"/>
                <a:gd name="T50" fmla="*/ 62 w 123"/>
                <a:gd name="T51" fmla="*/ 0 h 124"/>
                <a:gd name="T52" fmla="*/ 87 w 123"/>
                <a:gd name="T53" fmla="*/ 4 h 124"/>
                <a:gd name="T54" fmla="*/ 106 w 123"/>
                <a:gd name="T55" fmla="*/ 18 h 124"/>
                <a:gd name="T56" fmla="*/ 120 w 123"/>
                <a:gd name="T57" fmla="*/ 37 h 124"/>
                <a:gd name="T58" fmla="*/ 123 w 123"/>
                <a:gd name="T59" fmla="*/ 62 h 124"/>
                <a:gd name="T60" fmla="*/ 120 w 123"/>
                <a:gd name="T61" fmla="*/ 85 h 124"/>
                <a:gd name="T62" fmla="*/ 106 w 123"/>
                <a:gd name="T63" fmla="*/ 107 h 124"/>
                <a:gd name="T64" fmla="*/ 87 w 123"/>
                <a:gd name="T65" fmla="*/ 120 h 124"/>
                <a:gd name="T66" fmla="*/ 62 w 123"/>
                <a:gd name="T67" fmla="*/ 124 h 124"/>
                <a:gd name="T68" fmla="*/ 39 w 123"/>
                <a:gd name="T69" fmla="*/ 120 h 124"/>
                <a:gd name="T70" fmla="*/ 17 w 123"/>
                <a:gd name="T71" fmla="*/ 107 h 124"/>
                <a:gd name="T72" fmla="*/ 4 w 123"/>
                <a:gd name="T73" fmla="*/ 85 h 124"/>
                <a:gd name="T74" fmla="*/ 0 w 123"/>
                <a:gd name="T75" fmla="*/ 62 h 124"/>
                <a:gd name="T76" fmla="*/ 4 w 123"/>
                <a:gd name="T77" fmla="*/ 37 h 124"/>
                <a:gd name="T78" fmla="*/ 17 w 123"/>
                <a:gd name="T79" fmla="*/ 18 h 124"/>
                <a:gd name="T80" fmla="*/ 39 w 123"/>
                <a:gd name="T81" fmla="*/ 4 h 124"/>
                <a:gd name="T82" fmla="*/ 62 w 123"/>
                <a:gd name="T8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3" h="124">
                  <a:moveTo>
                    <a:pt x="62" y="33"/>
                  </a:moveTo>
                  <a:lnTo>
                    <a:pt x="54" y="33"/>
                  </a:lnTo>
                  <a:lnTo>
                    <a:pt x="46" y="37"/>
                  </a:lnTo>
                  <a:lnTo>
                    <a:pt x="40" y="41"/>
                  </a:lnTo>
                  <a:lnTo>
                    <a:pt x="37" y="47"/>
                  </a:lnTo>
                  <a:lnTo>
                    <a:pt x="33" y="54"/>
                  </a:lnTo>
                  <a:lnTo>
                    <a:pt x="31" y="62"/>
                  </a:lnTo>
                  <a:lnTo>
                    <a:pt x="33" y="70"/>
                  </a:lnTo>
                  <a:lnTo>
                    <a:pt x="37" y="78"/>
                  </a:lnTo>
                  <a:lnTo>
                    <a:pt x="40" y="83"/>
                  </a:lnTo>
                  <a:lnTo>
                    <a:pt x="46" y="87"/>
                  </a:lnTo>
                  <a:lnTo>
                    <a:pt x="54" y="89"/>
                  </a:lnTo>
                  <a:lnTo>
                    <a:pt x="62" y="91"/>
                  </a:lnTo>
                  <a:lnTo>
                    <a:pt x="69" y="89"/>
                  </a:lnTo>
                  <a:lnTo>
                    <a:pt x="77" y="87"/>
                  </a:lnTo>
                  <a:lnTo>
                    <a:pt x="83" y="83"/>
                  </a:lnTo>
                  <a:lnTo>
                    <a:pt x="89" y="78"/>
                  </a:lnTo>
                  <a:lnTo>
                    <a:pt x="91" y="70"/>
                  </a:lnTo>
                  <a:lnTo>
                    <a:pt x="93" y="62"/>
                  </a:lnTo>
                  <a:lnTo>
                    <a:pt x="91" y="54"/>
                  </a:lnTo>
                  <a:lnTo>
                    <a:pt x="89" y="47"/>
                  </a:lnTo>
                  <a:lnTo>
                    <a:pt x="83" y="41"/>
                  </a:lnTo>
                  <a:lnTo>
                    <a:pt x="77" y="37"/>
                  </a:lnTo>
                  <a:lnTo>
                    <a:pt x="69" y="33"/>
                  </a:lnTo>
                  <a:lnTo>
                    <a:pt x="62" y="33"/>
                  </a:lnTo>
                  <a:close/>
                  <a:moveTo>
                    <a:pt x="62" y="0"/>
                  </a:moveTo>
                  <a:lnTo>
                    <a:pt x="87" y="4"/>
                  </a:lnTo>
                  <a:lnTo>
                    <a:pt x="106" y="18"/>
                  </a:lnTo>
                  <a:lnTo>
                    <a:pt x="120" y="37"/>
                  </a:lnTo>
                  <a:lnTo>
                    <a:pt x="123" y="62"/>
                  </a:lnTo>
                  <a:lnTo>
                    <a:pt x="120" y="85"/>
                  </a:lnTo>
                  <a:lnTo>
                    <a:pt x="106" y="107"/>
                  </a:lnTo>
                  <a:lnTo>
                    <a:pt x="87" y="120"/>
                  </a:lnTo>
                  <a:lnTo>
                    <a:pt x="62" y="124"/>
                  </a:lnTo>
                  <a:lnTo>
                    <a:pt x="39" y="120"/>
                  </a:lnTo>
                  <a:lnTo>
                    <a:pt x="17" y="107"/>
                  </a:lnTo>
                  <a:lnTo>
                    <a:pt x="4" y="85"/>
                  </a:lnTo>
                  <a:lnTo>
                    <a:pt x="0" y="62"/>
                  </a:lnTo>
                  <a:lnTo>
                    <a:pt x="4" y="37"/>
                  </a:lnTo>
                  <a:lnTo>
                    <a:pt x="17" y="18"/>
                  </a:lnTo>
                  <a:lnTo>
                    <a:pt x="39" y="4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9" name="Freeform 29"/>
            <p:cNvSpPr>
              <a:spLocks noEditPoints="1"/>
            </p:cNvSpPr>
            <p:nvPr/>
          </p:nvSpPr>
          <p:spPr bwMode="auto">
            <a:xfrm>
              <a:off x="7173913" y="4038601"/>
              <a:ext cx="169863" cy="171450"/>
            </a:xfrm>
            <a:custGeom>
              <a:avLst/>
              <a:gdLst>
                <a:gd name="T0" fmla="*/ 110 w 215"/>
                <a:gd name="T1" fmla="*/ 48 h 215"/>
                <a:gd name="T2" fmla="*/ 87 w 215"/>
                <a:gd name="T3" fmla="*/ 52 h 215"/>
                <a:gd name="T4" fmla="*/ 66 w 215"/>
                <a:gd name="T5" fmla="*/ 64 h 215"/>
                <a:gd name="T6" fmla="*/ 54 w 215"/>
                <a:gd name="T7" fmla="*/ 83 h 215"/>
                <a:gd name="T8" fmla="*/ 49 w 215"/>
                <a:gd name="T9" fmla="*/ 104 h 215"/>
                <a:gd name="T10" fmla="*/ 51 w 215"/>
                <a:gd name="T11" fmla="*/ 128 h 215"/>
                <a:gd name="T12" fmla="*/ 64 w 215"/>
                <a:gd name="T13" fmla="*/ 147 h 215"/>
                <a:gd name="T14" fmla="*/ 82 w 215"/>
                <a:gd name="T15" fmla="*/ 161 h 215"/>
                <a:gd name="T16" fmla="*/ 105 w 215"/>
                <a:gd name="T17" fmla="*/ 166 h 215"/>
                <a:gd name="T18" fmla="*/ 128 w 215"/>
                <a:gd name="T19" fmla="*/ 162 h 215"/>
                <a:gd name="T20" fmla="*/ 147 w 215"/>
                <a:gd name="T21" fmla="*/ 151 h 215"/>
                <a:gd name="T22" fmla="*/ 161 w 215"/>
                <a:gd name="T23" fmla="*/ 133 h 215"/>
                <a:gd name="T24" fmla="*/ 166 w 215"/>
                <a:gd name="T25" fmla="*/ 110 h 215"/>
                <a:gd name="T26" fmla="*/ 163 w 215"/>
                <a:gd name="T27" fmla="*/ 87 h 215"/>
                <a:gd name="T28" fmla="*/ 151 w 215"/>
                <a:gd name="T29" fmla="*/ 68 h 215"/>
                <a:gd name="T30" fmla="*/ 132 w 215"/>
                <a:gd name="T31" fmla="*/ 54 h 215"/>
                <a:gd name="T32" fmla="*/ 110 w 215"/>
                <a:gd name="T33" fmla="*/ 48 h 215"/>
                <a:gd name="T34" fmla="*/ 85 w 215"/>
                <a:gd name="T35" fmla="*/ 0 h 215"/>
                <a:gd name="T36" fmla="*/ 97 w 215"/>
                <a:gd name="T37" fmla="*/ 23 h 215"/>
                <a:gd name="T38" fmla="*/ 110 w 215"/>
                <a:gd name="T39" fmla="*/ 23 h 215"/>
                <a:gd name="T40" fmla="*/ 124 w 215"/>
                <a:gd name="T41" fmla="*/ 25 h 215"/>
                <a:gd name="T42" fmla="*/ 138 w 215"/>
                <a:gd name="T43" fmla="*/ 2 h 215"/>
                <a:gd name="T44" fmla="*/ 168 w 215"/>
                <a:gd name="T45" fmla="*/ 15 h 215"/>
                <a:gd name="T46" fmla="*/ 159 w 215"/>
                <a:gd name="T47" fmla="*/ 41 h 215"/>
                <a:gd name="T48" fmla="*/ 168 w 215"/>
                <a:gd name="T49" fmla="*/ 50 h 215"/>
                <a:gd name="T50" fmla="*/ 178 w 215"/>
                <a:gd name="T51" fmla="*/ 62 h 215"/>
                <a:gd name="T52" fmla="*/ 203 w 215"/>
                <a:gd name="T53" fmla="*/ 54 h 215"/>
                <a:gd name="T54" fmla="*/ 215 w 215"/>
                <a:gd name="T55" fmla="*/ 85 h 215"/>
                <a:gd name="T56" fmla="*/ 190 w 215"/>
                <a:gd name="T57" fmla="*/ 97 h 215"/>
                <a:gd name="T58" fmla="*/ 192 w 215"/>
                <a:gd name="T59" fmla="*/ 110 h 215"/>
                <a:gd name="T60" fmla="*/ 190 w 215"/>
                <a:gd name="T61" fmla="*/ 126 h 215"/>
                <a:gd name="T62" fmla="*/ 213 w 215"/>
                <a:gd name="T63" fmla="*/ 137 h 215"/>
                <a:gd name="T64" fmla="*/ 197 w 215"/>
                <a:gd name="T65" fmla="*/ 168 h 215"/>
                <a:gd name="T66" fmla="*/ 172 w 215"/>
                <a:gd name="T67" fmla="*/ 159 h 215"/>
                <a:gd name="T68" fmla="*/ 165 w 215"/>
                <a:gd name="T69" fmla="*/ 168 h 215"/>
                <a:gd name="T70" fmla="*/ 153 w 215"/>
                <a:gd name="T71" fmla="*/ 178 h 215"/>
                <a:gd name="T72" fmla="*/ 161 w 215"/>
                <a:gd name="T73" fmla="*/ 203 h 215"/>
                <a:gd name="T74" fmla="*/ 128 w 215"/>
                <a:gd name="T75" fmla="*/ 215 h 215"/>
                <a:gd name="T76" fmla="*/ 118 w 215"/>
                <a:gd name="T77" fmla="*/ 191 h 215"/>
                <a:gd name="T78" fmla="*/ 103 w 215"/>
                <a:gd name="T79" fmla="*/ 191 h 215"/>
                <a:gd name="T80" fmla="*/ 89 w 215"/>
                <a:gd name="T81" fmla="*/ 190 h 215"/>
                <a:gd name="T82" fmla="*/ 78 w 215"/>
                <a:gd name="T83" fmla="*/ 213 h 215"/>
                <a:gd name="T84" fmla="*/ 47 w 215"/>
                <a:gd name="T85" fmla="*/ 199 h 215"/>
                <a:gd name="T86" fmla="*/ 56 w 215"/>
                <a:gd name="T87" fmla="*/ 174 h 215"/>
                <a:gd name="T88" fmla="*/ 45 w 215"/>
                <a:gd name="T89" fmla="*/ 164 h 215"/>
                <a:gd name="T90" fmla="*/ 37 w 215"/>
                <a:gd name="T91" fmla="*/ 153 h 215"/>
                <a:gd name="T92" fmla="*/ 12 w 215"/>
                <a:gd name="T93" fmla="*/ 161 h 215"/>
                <a:gd name="T94" fmla="*/ 0 w 215"/>
                <a:gd name="T95" fmla="*/ 130 h 215"/>
                <a:gd name="T96" fmla="*/ 24 w 215"/>
                <a:gd name="T97" fmla="*/ 118 h 215"/>
                <a:gd name="T98" fmla="*/ 24 w 215"/>
                <a:gd name="T99" fmla="*/ 104 h 215"/>
                <a:gd name="T100" fmla="*/ 26 w 215"/>
                <a:gd name="T101" fmla="*/ 91 h 215"/>
                <a:gd name="T102" fmla="*/ 2 w 215"/>
                <a:gd name="T103" fmla="*/ 77 h 215"/>
                <a:gd name="T104" fmla="*/ 16 w 215"/>
                <a:gd name="T105" fmla="*/ 46 h 215"/>
                <a:gd name="T106" fmla="*/ 41 w 215"/>
                <a:gd name="T107" fmla="*/ 56 h 215"/>
                <a:gd name="T108" fmla="*/ 51 w 215"/>
                <a:gd name="T109" fmla="*/ 46 h 215"/>
                <a:gd name="T110" fmla="*/ 62 w 215"/>
                <a:gd name="T111" fmla="*/ 37 h 215"/>
                <a:gd name="T112" fmla="*/ 54 w 215"/>
                <a:gd name="T113" fmla="*/ 12 h 215"/>
                <a:gd name="T114" fmla="*/ 85 w 215"/>
                <a:gd name="T115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5" h="215">
                  <a:moveTo>
                    <a:pt x="110" y="48"/>
                  </a:moveTo>
                  <a:lnTo>
                    <a:pt x="87" y="52"/>
                  </a:lnTo>
                  <a:lnTo>
                    <a:pt x="66" y="64"/>
                  </a:lnTo>
                  <a:lnTo>
                    <a:pt x="54" y="83"/>
                  </a:lnTo>
                  <a:lnTo>
                    <a:pt x="49" y="104"/>
                  </a:lnTo>
                  <a:lnTo>
                    <a:pt x="51" y="128"/>
                  </a:lnTo>
                  <a:lnTo>
                    <a:pt x="64" y="147"/>
                  </a:lnTo>
                  <a:lnTo>
                    <a:pt x="82" y="161"/>
                  </a:lnTo>
                  <a:lnTo>
                    <a:pt x="105" y="166"/>
                  </a:lnTo>
                  <a:lnTo>
                    <a:pt x="128" y="162"/>
                  </a:lnTo>
                  <a:lnTo>
                    <a:pt x="147" y="151"/>
                  </a:lnTo>
                  <a:lnTo>
                    <a:pt x="161" y="133"/>
                  </a:lnTo>
                  <a:lnTo>
                    <a:pt x="166" y="110"/>
                  </a:lnTo>
                  <a:lnTo>
                    <a:pt x="163" y="87"/>
                  </a:lnTo>
                  <a:lnTo>
                    <a:pt x="151" y="68"/>
                  </a:lnTo>
                  <a:lnTo>
                    <a:pt x="132" y="54"/>
                  </a:lnTo>
                  <a:lnTo>
                    <a:pt x="110" y="48"/>
                  </a:lnTo>
                  <a:close/>
                  <a:moveTo>
                    <a:pt x="85" y="0"/>
                  </a:moveTo>
                  <a:lnTo>
                    <a:pt x="97" y="23"/>
                  </a:lnTo>
                  <a:lnTo>
                    <a:pt x="110" y="23"/>
                  </a:lnTo>
                  <a:lnTo>
                    <a:pt x="124" y="25"/>
                  </a:lnTo>
                  <a:lnTo>
                    <a:pt x="138" y="2"/>
                  </a:lnTo>
                  <a:lnTo>
                    <a:pt x="168" y="15"/>
                  </a:lnTo>
                  <a:lnTo>
                    <a:pt x="159" y="41"/>
                  </a:lnTo>
                  <a:lnTo>
                    <a:pt x="168" y="50"/>
                  </a:lnTo>
                  <a:lnTo>
                    <a:pt x="178" y="62"/>
                  </a:lnTo>
                  <a:lnTo>
                    <a:pt x="203" y="54"/>
                  </a:lnTo>
                  <a:lnTo>
                    <a:pt x="215" y="85"/>
                  </a:lnTo>
                  <a:lnTo>
                    <a:pt x="190" y="97"/>
                  </a:lnTo>
                  <a:lnTo>
                    <a:pt x="192" y="110"/>
                  </a:lnTo>
                  <a:lnTo>
                    <a:pt x="190" y="126"/>
                  </a:lnTo>
                  <a:lnTo>
                    <a:pt x="213" y="137"/>
                  </a:lnTo>
                  <a:lnTo>
                    <a:pt x="197" y="168"/>
                  </a:lnTo>
                  <a:lnTo>
                    <a:pt x="172" y="159"/>
                  </a:lnTo>
                  <a:lnTo>
                    <a:pt x="165" y="168"/>
                  </a:lnTo>
                  <a:lnTo>
                    <a:pt x="153" y="178"/>
                  </a:lnTo>
                  <a:lnTo>
                    <a:pt x="161" y="203"/>
                  </a:lnTo>
                  <a:lnTo>
                    <a:pt x="128" y="215"/>
                  </a:lnTo>
                  <a:lnTo>
                    <a:pt x="118" y="191"/>
                  </a:lnTo>
                  <a:lnTo>
                    <a:pt x="103" y="191"/>
                  </a:lnTo>
                  <a:lnTo>
                    <a:pt x="89" y="190"/>
                  </a:lnTo>
                  <a:lnTo>
                    <a:pt x="78" y="213"/>
                  </a:lnTo>
                  <a:lnTo>
                    <a:pt x="47" y="199"/>
                  </a:lnTo>
                  <a:lnTo>
                    <a:pt x="56" y="174"/>
                  </a:lnTo>
                  <a:lnTo>
                    <a:pt x="45" y="164"/>
                  </a:lnTo>
                  <a:lnTo>
                    <a:pt x="37" y="153"/>
                  </a:lnTo>
                  <a:lnTo>
                    <a:pt x="12" y="161"/>
                  </a:lnTo>
                  <a:lnTo>
                    <a:pt x="0" y="130"/>
                  </a:lnTo>
                  <a:lnTo>
                    <a:pt x="24" y="118"/>
                  </a:lnTo>
                  <a:lnTo>
                    <a:pt x="24" y="104"/>
                  </a:lnTo>
                  <a:lnTo>
                    <a:pt x="26" y="91"/>
                  </a:lnTo>
                  <a:lnTo>
                    <a:pt x="2" y="77"/>
                  </a:lnTo>
                  <a:lnTo>
                    <a:pt x="16" y="46"/>
                  </a:lnTo>
                  <a:lnTo>
                    <a:pt x="41" y="56"/>
                  </a:lnTo>
                  <a:lnTo>
                    <a:pt x="51" y="46"/>
                  </a:lnTo>
                  <a:lnTo>
                    <a:pt x="62" y="37"/>
                  </a:lnTo>
                  <a:lnTo>
                    <a:pt x="54" y="12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0" name="Freeform 30"/>
            <p:cNvSpPr>
              <a:spLocks noEditPoints="1"/>
            </p:cNvSpPr>
            <p:nvPr/>
          </p:nvSpPr>
          <p:spPr bwMode="auto">
            <a:xfrm>
              <a:off x="7227888" y="4092576"/>
              <a:ext cx="63500" cy="63500"/>
            </a:xfrm>
            <a:custGeom>
              <a:avLst/>
              <a:gdLst>
                <a:gd name="T0" fmla="*/ 39 w 79"/>
                <a:gd name="T1" fmla="*/ 21 h 79"/>
                <a:gd name="T2" fmla="*/ 33 w 79"/>
                <a:gd name="T3" fmla="*/ 21 h 79"/>
                <a:gd name="T4" fmla="*/ 27 w 79"/>
                <a:gd name="T5" fmla="*/ 25 h 79"/>
                <a:gd name="T6" fmla="*/ 23 w 79"/>
                <a:gd name="T7" fmla="*/ 29 h 79"/>
                <a:gd name="T8" fmla="*/ 21 w 79"/>
                <a:gd name="T9" fmla="*/ 34 h 79"/>
                <a:gd name="T10" fmla="*/ 19 w 79"/>
                <a:gd name="T11" fmla="*/ 40 h 79"/>
                <a:gd name="T12" fmla="*/ 21 w 79"/>
                <a:gd name="T13" fmla="*/ 46 h 79"/>
                <a:gd name="T14" fmla="*/ 23 w 79"/>
                <a:gd name="T15" fmla="*/ 52 h 79"/>
                <a:gd name="T16" fmla="*/ 29 w 79"/>
                <a:gd name="T17" fmla="*/ 56 h 79"/>
                <a:gd name="T18" fmla="*/ 33 w 79"/>
                <a:gd name="T19" fmla="*/ 58 h 79"/>
                <a:gd name="T20" fmla="*/ 39 w 79"/>
                <a:gd name="T21" fmla="*/ 58 h 79"/>
                <a:gd name="T22" fmla="*/ 46 w 79"/>
                <a:gd name="T23" fmla="*/ 58 h 79"/>
                <a:gd name="T24" fmla="*/ 50 w 79"/>
                <a:gd name="T25" fmla="*/ 54 h 79"/>
                <a:gd name="T26" fmla="*/ 56 w 79"/>
                <a:gd name="T27" fmla="*/ 50 h 79"/>
                <a:gd name="T28" fmla="*/ 58 w 79"/>
                <a:gd name="T29" fmla="*/ 44 h 79"/>
                <a:gd name="T30" fmla="*/ 58 w 79"/>
                <a:gd name="T31" fmla="*/ 38 h 79"/>
                <a:gd name="T32" fmla="*/ 58 w 79"/>
                <a:gd name="T33" fmla="*/ 33 h 79"/>
                <a:gd name="T34" fmla="*/ 54 w 79"/>
                <a:gd name="T35" fmla="*/ 27 h 79"/>
                <a:gd name="T36" fmla="*/ 50 w 79"/>
                <a:gd name="T37" fmla="*/ 23 h 79"/>
                <a:gd name="T38" fmla="*/ 44 w 79"/>
                <a:gd name="T39" fmla="*/ 21 h 79"/>
                <a:gd name="T40" fmla="*/ 39 w 79"/>
                <a:gd name="T41" fmla="*/ 21 h 79"/>
                <a:gd name="T42" fmla="*/ 41 w 79"/>
                <a:gd name="T43" fmla="*/ 0 h 79"/>
                <a:gd name="T44" fmla="*/ 56 w 79"/>
                <a:gd name="T45" fmla="*/ 4 h 79"/>
                <a:gd name="T46" fmla="*/ 68 w 79"/>
                <a:gd name="T47" fmla="*/ 13 h 79"/>
                <a:gd name="T48" fmla="*/ 77 w 79"/>
                <a:gd name="T49" fmla="*/ 27 h 79"/>
                <a:gd name="T50" fmla="*/ 79 w 79"/>
                <a:gd name="T51" fmla="*/ 42 h 79"/>
                <a:gd name="T52" fmla="*/ 75 w 79"/>
                <a:gd name="T53" fmla="*/ 56 h 79"/>
                <a:gd name="T54" fmla="*/ 66 w 79"/>
                <a:gd name="T55" fmla="*/ 69 h 79"/>
                <a:gd name="T56" fmla="*/ 52 w 79"/>
                <a:gd name="T57" fmla="*/ 77 h 79"/>
                <a:gd name="T58" fmla="*/ 37 w 79"/>
                <a:gd name="T59" fmla="*/ 79 h 79"/>
                <a:gd name="T60" fmla="*/ 23 w 79"/>
                <a:gd name="T61" fmla="*/ 75 h 79"/>
                <a:gd name="T62" fmla="*/ 10 w 79"/>
                <a:gd name="T63" fmla="*/ 67 h 79"/>
                <a:gd name="T64" fmla="*/ 2 w 79"/>
                <a:gd name="T65" fmla="*/ 54 h 79"/>
                <a:gd name="T66" fmla="*/ 0 w 79"/>
                <a:gd name="T67" fmla="*/ 36 h 79"/>
                <a:gd name="T68" fmla="*/ 4 w 79"/>
                <a:gd name="T69" fmla="*/ 23 h 79"/>
                <a:gd name="T70" fmla="*/ 12 w 79"/>
                <a:gd name="T71" fmla="*/ 9 h 79"/>
                <a:gd name="T72" fmla="*/ 25 w 79"/>
                <a:gd name="T73" fmla="*/ 2 h 79"/>
                <a:gd name="T74" fmla="*/ 41 w 79"/>
                <a:gd name="T7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" h="79">
                  <a:moveTo>
                    <a:pt x="39" y="21"/>
                  </a:moveTo>
                  <a:lnTo>
                    <a:pt x="33" y="21"/>
                  </a:lnTo>
                  <a:lnTo>
                    <a:pt x="27" y="25"/>
                  </a:lnTo>
                  <a:lnTo>
                    <a:pt x="23" y="29"/>
                  </a:lnTo>
                  <a:lnTo>
                    <a:pt x="21" y="34"/>
                  </a:lnTo>
                  <a:lnTo>
                    <a:pt x="19" y="40"/>
                  </a:lnTo>
                  <a:lnTo>
                    <a:pt x="21" y="46"/>
                  </a:lnTo>
                  <a:lnTo>
                    <a:pt x="23" y="52"/>
                  </a:lnTo>
                  <a:lnTo>
                    <a:pt x="29" y="56"/>
                  </a:lnTo>
                  <a:lnTo>
                    <a:pt x="33" y="58"/>
                  </a:lnTo>
                  <a:lnTo>
                    <a:pt x="39" y="58"/>
                  </a:lnTo>
                  <a:lnTo>
                    <a:pt x="46" y="58"/>
                  </a:lnTo>
                  <a:lnTo>
                    <a:pt x="50" y="54"/>
                  </a:lnTo>
                  <a:lnTo>
                    <a:pt x="56" y="50"/>
                  </a:lnTo>
                  <a:lnTo>
                    <a:pt x="58" y="44"/>
                  </a:lnTo>
                  <a:lnTo>
                    <a:pt x="58" y="38"/>
                  </a:lnTo>
                  <a:lnTo>
                    <a:pt x="58" y="33"/>
                  </a:lnTo>
                  <a:lnTo>
                    <a:pt x="54" y="27"/>
                  </a:lnTo>
                  <a:lnTo>
                    <a:pt x="50" y="23"/>
                  </a:lnTo>
                  <a:lnTo>
                    <a:pt x="44" y="21"/>
                  </a:lnTo>
                  <a:lnTo>
                    <a:pt x="39" y="21"/>
                  </a:lnTo>
                  <a:close/>
                  <a:moveTo>
                    <a:pt x="41" y="0"/>
                  </a:moveTo>
                  <a:lnTo>
                    <a:pt x="56" y="4"/>
                  </a:lnTo>
                  <a:lnTo>
                    <a:pt x="68" y="13"/>
                  </a:lnTo>
                  <a:lnTo>
                    <a:pt x="77" y="27"/>
                  </a:lnTo>
                  <a:lnTo>
                    <a:pt x="79" y="42"/>
                  </a:lnTo>
                  <a:lnTo>
                    <a:pt x="75" y="56"/>
                  </a:lnTo>
                  <a:lnTo>
                    <a:pt x="66" y="69"/>
                  </a:lnTo>
                  <a:lnTo>
                    <a:pt x="52" y="77"/>
                  </a:lnTo>
                  <a:lnTo>
                    <a:pt x="37" y="79"/>
                  </a:lnTo>
                  <a:lnTo>
                    <a:pt x="23" y="75"/>
                  </a:lnTo>
                  <a:lnTo>
                    <a:pt x="10" y="67"/>
                  </a:lnTo>
                  <a:lnTo>
                    <a:pt x="2" y="54"/>
                  </a:lnTo>
                  <a:lnTo>
                    <a:pt x="0" y="36"/>
                  </a:lnTo>
                  <a:lnTo>
                    <a:pt x="4" y="23"/>
                  </a:lnTo>
                  <a:lnTo>
                    <a:pt x="12" y="9"/>
                  </a:lnTo>
                  <a:lnTo>
                    <a:pt x="25" y="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21" name="Freeform 31"/>
          <p:cNvSpPr>
            <a:spLocks noEditPoints="1"/>
          </p:cNvSpPr>
          <p:nvPr/>
        </p:nvSpPr>
        <p:spPr bwMode="auto">
          <a:xfrm>
            <a:off x="7761179" y="4207741"/>
            <a:ext cx="386583" cy="370548"/>
          </a:xfrm>
          <a:custGeom>
            <a:avLst/>
            <a:gdLst>
              <a:gd name="T0" fmla="*/ 83 w 432"/>
              <a:gd name="T1" fmla="*/ 211 h 416"/>
              <a:gd name="T2" fmla="*/ 83 w 432"/>
              <a:gd name="T3" fmla="*/ 240 h 416"/>
              <a:gd name="T4" fmla="*/ 349 w 432"/>
              <a:gd name="T5" fmla="*/ 240 h 416"/>
              <a:gd name="T6" fmla="*/ 349 w 432"/>
              <a:gd name="T7" fmla="*/ 211 h 416"/>
              <a:gd name="T8" fmla="*/ 83 w 432"/>
              <a:gd name="T9" fmla="*/ 211 h 416"/>
              <a:gd name="T10" fmla="*/ 83 w 432"/>
              <a:gd name="T11" fmla="*/ 143 h 416"/>
              <a:gd name="T12" fmla="*/ 83 w 432"/>
              <a:gd name="T13" fmla="*/ 174 h 416"/>
              <a:gd name="T14" fmla="*/ 349 w 432"/>
              <a:gd name="T15" fmla="*/ 174 h 416"/>
              <a:gd name="T16" fmla="*/ 349 w 432"/>
              <a:gd name="T17" fmla="*/ 143 h 416"/>
              <a:gd name="T18" fmla="*/ 83 w 432"/>
              <a:gd name="T19" fmla="*/ 143 h 416"/>
              <a:gd name="T20" fmla="*/ 83 w 432"/>
              <a:gd name="T21" fmla="*/ 78 h 416"/>
              <a:gd name="T22" fmla="*/ 83 w 432"/>
              <a:gd name="T23" fmla="*/ 109 h 416"/>
              <a:gd name="T24" fmla="*/ 349 w 432"/>
              <a:gd name="T25" fmla="*/ 109 h 416"/>
              <a:gd name="T26" fmla="*/ 349 w 432"/>
              <a:gd name="T27" fmla="*/ 78 h 416"/>
              <a:gd name="T28" fmla="*/ 83 w 432"/>
              <a:gd name="T29" fmla="*/ 78 h 416"/>
              <a:gd name="T30" fmla="*/ 50 w 432"/>
              <a:gd name="T31" fmla="*/ 0 h 416"/>
              <a:gd name="T32" fmla="*/ 380 w 432"/>
              <a:gd name="T33" fmla="*/ 0 h 416"/>
              <a:gd name="T34" fmla="*/ 401 w 432"/>
              <a:gd name="T35" fmla="*/ 6 h 416"/>
              <a:gd name="T36" fmla="*/ 417 w 432"/>
              <a:gd name="T37" fmla="*/ 16 h 416"/>
              <a:gd name="T38" fmla="*/ 428 w 432"/>
              <a:gd name="T39" fmla="*/ 33 h 416"/>
              <a:gd name="T40" fmla="*/ 432 w 432"/>
              <a:gd name="T41" fmla="*/ 52 h 416"/>
              <a:gd name="T42" fmla="*/ 432 w 432"/>
              <a:gd name="T43" fmla="*/ 265 h 416"/>
              <a:gd name="T44" fmla="*/ 428 w 432"/>
              <a:gd name="T45" fmla="*/ 287 h 416"/>
              <a:gd name="T46" fmla="*/ 417 w 432"/>
              <a:gd name="T47" fmla="*/ 302 h 416"/>
              <a:gd name="T48" fmla="*/ 401 w 432"/>
              <a:gd name="T49" fmla="*/ 314 h 416"/>
              <a:gd name="T50" fmla="*/ 380 w 432"/>
              <a:gd name="T51" fmla="*/ 318 h 416"/>
              <a:gd name="T52" fmla="*/ 264 w 432"/>
              <a:gd name="T53" fmla="*/ 318 h 416"/>
              <a:gd name="T54" fmla="*/ 216 w 432"/>
              <a:gd name="T55" fmla="*/ 416 h 416"/>
              <a:gd name="T56" fmla="*/ 166 w 432"/>
              <a:gd name="T57" fmla="*/ 318 h 416"/>
              <a:gd name="T58" fmla="*/ 50 w 432"/>
              <a:gd name="T59" fmla="*/ 318 h 416"/>
              <a:gd name="T60" fmla="*/ 31 w 432"/>
              <a:gd name="T61" fmla="*/ 314 h 416"/>
              <a:gd name="T62" fmla="*/ 15 w 432"/>
              <a:gd name="T63" fmla="*/ 302 h 416"/>
              <a:gd name="T64" fmla="*/ 4 w 432"/>
              <a:gd name="T65" fmla="*/ 287 h 416"/>
              <a:gd name="T66" fmla="*/ 0 w 432"/>
              <a:gd name="T67" fmla="*/ 265 h 416"/>
              <a:gd name="T68" fmla="*/ 0 w 432"/>
              <a:gd name="T69" fmla="*/ 52 h 416"/>
              <a:gd name="T70" fmla="*/ 4 w 432"/>
              <a:gd name="T71" fmla="*/ 33 h 416"/>
              <a:gd name="T72" fmla="*/ 15 w 432"/>
              <a:gd name="T73" fmla="*/ 16 h 416"/>
              <a:gd name="T74" fmla="*/ 31 w 432"/>
              <a:gd name="T75" fmla="*/ 6 h 416"/>
              <a:gd name="T76" fmla="*/ 50 w 432"/>
              <a:gd name="T77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32" h="416">
                <a:moveTo>
                  <a:pt x="83" y="211"/>
                </a:moveTo>
                <a:lnTo>
                  <a:pt x="83" y="240"/>
                </a:lnTo>
                <a:lnTo>
                  <a:pt x="349" y="240"/>
                </a:lnTo>
                <a:lnTo>
                  <a:pt x="349" y="211"/>
                </a:lnTo>
                <a:lnTo>
                  <a:pt x="83" y="211"/>
                </a:lnTo>
                <a:close/>
                <a:moveTo>
                  <a:pt x="83" y="143"/>
                </a:moveTo>
                <a:lnTo>
                  <a:pt x="83" y="174"/>
                </a:lnTo>
                <a:lnTo>
                  <a:pt x="349" y="174"/>
                </a:lnTo>
                <a:lnTo>
                  <a:pt x="349" y="143"/>
                </a:lnTo>
                <a:lnTo>
                  <a:pt x="83" y="143"/>
                </a:lnTo>
                <a:close/>
                <a:moveTo>
                  <a:pt x="83" y="78"/>
                </a:moveTo>
                <a:lnTo>
                  <a:pt x="83" y="109"/>
                </a:lnTo>
                <a:lnTo>
                  <a:pt x="349" y="109"/>
                </a:lnTo>
                <a:lnTo>
                  <a:pt x="349" y="78"/>
                </a:lnTo>
                <a:lnTo>
                  <a:pt x="83" y="78"/>
                </a:lnTo>
                <a:close/>
                <a:moveTo>
                  <a:pt x="50" y="0"/>
                </a:moveTo>
                <a:lnTo>
                  <a:pt x="380" y="0"/>
                </a:lnTo>
                <a:lnTo>
                  <a:pt x="401" y="6"/>
                </a:lnTo>
                <a:lnTo>
                  <a:pt x="417" y="16"/>
                </a:lnTo>
                <a:lnTo>
                  <a:pt x="428" y="33"/>
                </a:lnTo>
                <a:lnTo>
                  <a:pt x="432" y="52"/>
                </a:lnTo>
                <a:lnTo>
                  <a:pt x="432" y="265"/>
                </a:lnTo>
                <a:lnTo>
                  <a:pt x="428" y="287"/>
                </a:lnTo>
                <a:lnTo>
                  <a:pt x="417" y="302"/>
                </a:lnTo>
                <a:lnTo>
                  <a:pt x="401" y="314"/>
                </a:lnTo>
                <a:lnTo>
                  <a:pt x="380" y="318"/>
                </a:lnTo>
                <a:lnTo>
                  <a:pt x="264" y="318"/>
                </a:lnTo>
                <a:lnTo>
                  <a:pt x="216" y="416"/>
                </a:lnTo>
                <a:lnTo>
                  <a:pt x="166" y="318"/>
                </a:lnTo>
                <a:lnTo>
                  <a:pt x="50" y="318"/>
                </a:lnTo>
                <a:lnTo>
                  <a:pt x="31" y="314"/>
                </a:lnTo>
                <a:lnTo>
                  <a:pt x="15" y="302"/>
                </a:lnTo>
                <a:lnTo>
                  <a:pt x="4" y="287"/>
                </a:lnTo>
                <a:lnTo>
                  <a:pt x="0" y="265"/>
                </a:lnTo>
                <a:lnTo>
                  <a:pt x="0" y="52"/>
                </a:lnTo>
                <a:lnTo>
                  <a:pt x="4" y="33"/>
                </a:lnTo>
                <a:lnTo>
                  <a:pt x="15" y="16"/>
                </a:lnTo>
                <a:lnTo>
                  <a:pt x="31" y="6"/>
                </a:lnTo>
                <a:lnTo>
                  <a:pt x="5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</a:ln>
        </p:spPr>
        <p:txBody>
          <a:bodyPr vert="horz" wrap="square" lIns="86699" tIns="43349" rIns="86699" bIns="43349" numCol="1" anchor="t" anchorCtr="0" compatLnSpc="1"/>
          <a:lstStyle/>
          <a:p>
            <a:endParaRPr lang="zh-CN" altLang="en-US" sz="1705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871375" y="4178914"/>
            <a:ext cx="336701" cy="334919"/>
            <a:chOff x="6288088" y="4981576"/>
            <a:chExt cx="300038" cy="298450"/>
          </a:xfrm>
        </p:grpSpPr>
        <p:sp>
          <p:nvSpPr>
            <p:cNvPr id="23" name="Freeform 32"/>
            <p:cNvSpPr/>
            <p:nvPr/>
          </p:nvSpPr>
          <p:spPr bwMode="auto">
            <a:xfrm>
              <a:off x="6294438" y="4981576"/>
              <a:ext cx="84138" cy="233363"/>
            </a:xfrm>
            <a:custGeom>
              <a:avLst/>
              <a:gdLst>
                <a:gd name="T0" fmla="*/ 25 w 106"/>
                <a:gd name="T1" fmla="*/ 0 h 292"/>
                <a:gd name="T2" fmla="*/ 81 w 106"/>
                <a:gd name="T3" fmla="*/ 0 h 292"/>
                <a:gd name="T4" fmla="*/ 89 w 106"/>
                <a:gd name="T5" fmla="*/ 0 h 292"/>
                <a:gd name="T6" fmla="*/ 95 w 106"/>
                <a:gd name="T7" fmla="*/ 4 h 292"/>
                <a:gd name="T8" fmla="*/ 100 w 106"/>
                <a:gd name="T9" fmla="*/ 10 h 292"/>
                <a:gd name="T10" fmla="*/ 104 w 106"/>
                <a:gd name="T11" fmla="*/ 17 h 292"/>
                <a:gd name="T12" fmla="*/ 106 w 106"/>
                <a:gd name="T13" fmla="*/ 25 h 292"/>
                <a:gd name="T14" fmla="*/ 106 w 106"/>
                <a:gd name="T15" fmla="*/ 265 h 292"/>
                <a:gd name="T16" fmla="*/ 104 w 106"/>
                <a:gd name="T17" fmla="*/ 275 h 292"/>
                <a:gd name="T18" fmla="*/ 100 w 106"/>
                <a:gd name="T19" fmla="*/ 280 h 292"/>
                <a:gd name="T20" fmla="*/ 95 w 106"/>
                <a:gd name="T21" fmla="*/ 286 h 292"/>
                <a:gd name="T22" fmla="*/ 89 w 106"/>
                <a:gd name="T23" fmla="*/ 290 h 292"/>
                <a:gd name="T24" fmla="*/ 81 w 106"/>
                <a:gd name="T25" fmla="*/ 292 h 292"/>
                <a:gd name="T26" fmla="*/ 25 w 106"/>
                <a:gd name="T27" fmla="*/ 292 h 292"/>
                <a:gd name="T28" fmla="*/ 17 w 106"/>
                <a:gd name="T29" fmla="*/ 290 h 292"/>
                <a:gd name="T30" fmla="*/ 10 w 106"/>
                <a:gd name="T31" fmla="*/ 286 h 292"/>
                <a:gd name="T32" fmla="*/ 4 w 106"/>
                <a:gd name="T33" fmla="*/ 280 h 292"/>
                <a:gd name="T34" fmla="*/ 0 w 106"/>
                <a:gd name="T35" fmla="*/ 275 h 292"/>
                <a:gd name="T36" fmla="*/ 0 w 106"/>
                <a:gd name="T37" fmla="*/ 265 h 292"/>
                <a:gd name="T38" fmla="*/ 0 w 106"/>
                <a:gd name="T39" fmla="*/ 25 h 292"/>
                <a:gd name="T40" fmla="*/ 0 w 106"/>
                <a:gd name="T41" fmla="*/ 17 h 292"/>
                <a:gd name="T42" fmla="*/ 4 w 106"/>
                <a:gd name="T43" fmla="*/ 10 h 292"/>
                <a:gd name="T44" fmla="*/ 10 w 106"/>
                <a:gd name="T45" fmla="*/ 4 h 292"/>
                <a:gd name="T46" fmla="*/ 17 w 106"/>
                <a:gd name="T47" fmla="*/ 0 h 292"/>
                <a:gd name="T48" fmla="*/ 25 w 106"/>
                <a:gd name="T49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292">
                  <a:moveTo>
                    <a:pt x="25" y="0"/>
                  </a:moveTo>
                  <a:lnTo>
                    <a:pt x="81" y="0"/>
                  </a:lnTo>
                  <a:lnTo>
                    <a:pt x="89" y="0"/>
                  </a:lnTo>
                  <a:lnTo>
                    <a:pt x="95" y="4"/>
                  </a:lnTo>
                  <a:lnTo>
                    <a:pt x="100" y="10"/>
                  </a:lnTo>
                  <a:lnTo>
                    <a:pt x="104" y="17"/>
                  </a:lnTo>
                  <a:lnTo>
                    <a:pt x="106" y="25"/>
                  </a:lnTo>
                  <a:lnTo>
                    <a:pt x="106" y="265"/>
                  </a:lnTo>
                  <a:lnTo>
                    <a:pt x="104" y="275"/>
                  </a:lnTo>
                  <a:lnTo>
                    <a:pt x="100" y="280"/>
                  </a:lnTo>
                  <a:lnTo>
                    <a:pt x="95" y="286"/>
                  </a:lnTo>
                  <a:lnTo>
                    <a:pt x="89" y="290"/>
                  </a:lnTo>
                  <a:lnTo>
                    <a:pt x="81" y="292"/>
                  </a:lnTo>
                  <a:lnTo>
                    <a:pt x="25" y="292"/>
                  </a:lnTo>
                  <a:lnTo>
                    <a:pt x="17" y="290"/>
                  </a:lnTo>
                  <a:lnTo>
                    <a:pt x="10" y="286"/>
                  </a:lnTo>
                  <a:lnTo>
                    <a:pt x="4" y="280"/>
                  </a:lnTo>
                  <a:lnTo>
                    <a:pt x="0" y="275"/>
                  </a:lnTo>
                  <a:lnTo>
                    <a:pt x="0" y="265"/>
                  </a:lnTo>
                  <a:lnTo>
                    <a:pt x="0" y="25"/>
                  </a:lnTo>
                  <a:lnTo>
                    <a:pt x="0" y="17"/>
                  </a:lnTo>
                  <a:lnTo>
                    <a:pt x="4" y="10"/>
                  </a:lnTo>
                  <a:lnTo>
                    <a:pt x="10" y="4"/>
                  </a:lnTo>
                  <a:lnTo>
                    <a:pt x="17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4" name="Freeform 33"/>
            <p:cNvSpPr/>
            <p:nvPr/>
          </p:nvSpPr>
          <p:spPr bwMode="auto">
            <a:xfrm>
              <a:off x="6396038" y="5049838"/>
              <a:ext cx="84138" cy="165100"/>
            </a:xfrm>
            <a:custGeom>
              <a:avLst/>
              <a:gdLst>
                <a:gd name="T0" fmla="*/ 25 w 106"/>
                <a:gd name="T1" fmla="*/ 0 h 207"/>
                <a:gd name="T2" fmla="*/ 81 w 106"/>
                <a:gd name="T3" fmla="*/ 0 h 207"/>
                <a:gd name="T4" fmla="*/ 88 w 106"/>
                <a:gd name="T5" fmla="*/ 2 h 207"/>
                <a:gd name="T6" fmla="*/ 96 w 106"/>
                <a:gd name="T7" fmla="*/ 4 h 207"/>
                <a:gd name="T8" fmla="*/ 102 w 106"/>
                <a:gd name="T9" fmla="*/ 10 h 207"/>
                <a:gd name="T10" fmla="*/ 104 w 106"/>
                <a:gd name="T11" fmla="*/ 17 h 207"/>
                <a:gd name="T12" fmla="*/ 106 w 106"/>
                <a:gd name="T13" fmla="*/ 25 h 207"/>
                <a:gd name="T14" fmla="*/ 106 w 106"/>
                <a:gd name="T15" fmla="*/ 180 h 207"/>
                <a:gd name="T16" fmla="*/ 104 w 106"/>
                <a:gd name="T17" fmla="*/ 190 h 207"/>
                <a:gd name="T18" fmla="*/ 102 w 106"/>
                <a:gd name="T19" fmla="*/ 195 h 207"/>
                <a:gd name="T20" fmla="*/ 96 w 106"/>
                <a:gd name="T21" fmla="*/ 201 h 207"/>
                <a:gd name="T22" fmla="*/ 88 w 106"/>
                <a:gd name="T23" fmla="*/ 205 h 207"/>
                <a:gd name="T24" fmla="*/ 81 w 106"/>
                <a:gd name="T25" fmla="*/ 207 h 207"/>
                <a:gd name="T26" fmla="*/ 25 w 106"/>
                <a:gd name="T27" fmla="*/ 207 h 207"/>
                <a:gd name="T28" fmla="*/ 17 w 106"/>
                <a:gd name="T29" fmla="*/ 205 h 207"/>
                <a:gd name="T30" fmla="*/ 9 w 106"/>
                <a:gd name="T31" fmla="*/ 201 h 207"/>
                <a:gd name="T32" fmla="*/ 3 w 106"/>
                <a:gd name="T33" fmla="*/ 195 h 207"/>
                <a:gd name="T34" fmla="*/ 1 w 106"/>
                <a:gd name="T35" fmla="*/ 190 h 207"/>
                <a:gd name="T36" fmla="*/ 0 w 106"/>
                <a:gd name="T37" fmla="*/ 182 h 207"/>
                <a:gd name="T38" fmla="*/ 0 w 106"/>
                <a:gd name="T39" fmla="*/ 25 h 207"/>
                <a:gd name="T40" fmla="*/ 1 w 106"/>
                <a:gd name="T41" fmla="*/ 17 h 207"/>
                <a:gd name="T42" fmla="*/ 3 w 106"/>
                <a:gd name="T43" fmla="*/ 10 h 207"/>
                <a:gd name="T44" fmla="*/ 9 w 106"/>
                <a:gd name="T45" fmla="*/ 4 h 207"/>
                <a:gd name="T46" fmla="*/ 17 w 106"/>
                <a:gd name="T47" fmla="*/ 2 h 207"/>
                <a:gd name="T48" fmla="*/ 25 w 106"/>
                <a:gd name="T4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207">
                  <a:moveTo>
                    <a:pt x="25" y="0"/>
                  </a:moveTo>
                  <a:lnTo>
                    <a:pt x="81" y="0"/>
                  </a:lnTo>
                  <a:lnTo>
                    <a:pt x="88" y="2"/>
                  </a:lnTo>
                  <a:lnTo>
                    <a:pt x="96" y="4"/>
                  </a:lnTo>
                  <a:lnTo>
                    <a:pt x="102" y="10"/>
                  </a:lnTo>
                  <a:lnTo>
                    <a:pt x="104" y="17"/>
                  </a:lnTo>
                  <a:lnTo>
                    <a:pt x="106" y="25"/>
                  </a:lnTo>
                  <a:lnTo>
                    <a:pt x="106" y="180"/>
                  </a:lnTo>
                  <a:lnTo>
                    <a:pt x="104" y="190"/>
                  </a:lnTo>
                  <a:lnTo>
                    <a:pt x="102" y="195"/>
                  </a:lnTo>
                  <a:lnTo>
                    <a:pt x="96" y="201"/>
                  </a:lnTo>
                  <a:lnTo>
                    <a:pt x="88" y="205"/>
                  </a:lnTo>
                  <a:lnTo>
                    <a:pt x="81" y="207"/>
                  </a:lnTo>
                  <a:lnTo>
                    <a:pt x="25" y="207"/>
                  </a:lnTo>
                  <a:lnTo>
                    <a:pt x="17" y="205"/>
                  </a:lnTo>
                  <a:lnTo>
                    <a:pt x="9" y="201"/>
                  </a:lnTo>
                  <a:lnTo>
                    <a:pt x="3" y="195"/>
                  </a:lnTo>
                  <a:lnTo>
                    <a:pt x="1" y="190"/>
                  </a:lnTo>
                  <a:lnTo>
                    <a:pt x="0" y="182"/>
                  </a:lnTo>
                  <a:lnTo>
                    <a:pt x="0" y="25"/>
                  </a:lnTo>
                  <a:lnTo>
                    <a:pt x="1" y="17"/>
                  </a:lnTo>
                  <a:lnTo>
                    <a:pt x="3" y="10"/>
                  </a:lnTo>
                  <a:lnTo>
                    <a:pt x="9" y="4"/>
                  </a:lnTo>
                  <a:lnTo>
                    <a:pt x="17" y="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5" name="Freeform 34"/>
            <p:cNvSpPr/>
            <p:nvPr/>
          </p:nvSpPr>
          <p:spPr bwMode="auto">
            <a:xfrm>
              <a:off x="6496051" y="5118101"/>
              <a:ext cx="85725" cy="96838"/>
            </a:xfrm>
            <a:custGeom>
              <a:avLst/>
              <a:gdLst>
                <a:gd name="T0" fmla="*/ 25 w 106"/>
                <a:gd name="T1" fmla="*/ 0 h 122"/>
                <a:gd name="T2" fmla="*/ 81 w 106"/>
                <a:gd name="T3" fmla="*/ 0 h 122"/>
                <a:gd name="T4" fmla="*/ 89 w 106"/>
                <a:gd name="T5" fmla="*/ 2 h 122"/>
                <a:gd name="T6" fmla="*/ 97 w 106"/>
                <a:gd name="T7" fmla="*/ 6 h 122"/>
                <a:gd name="T8" fmla="*/ 102 w 106"/>
                <a:gd name="T9" fmla="*/ 12 h 122"/>
                <a:gd name="T10" fmla="*/ 106 w 106"/>
                <a:gd name="T11" fmla="*/ 18 h 122"/>
                <a:gd name="T12" fmla="*/ 106 w 106"/>
                <a:gd name="T13" fmla="*/ 25 h 122"/>
                <a:gd name="T14" fmla="*/ 106 w 106"/>
                <a:gd name="T15" fmla="*/ 95 h 122"/>
                <a:gd name="T16" fmla="*/ 106 w 106"/>
                <a:gd name="T17" fmla="*/ 105 h 122"/>
                <a:gd name="T18" fmla="*/ 102 w 106"/>
                <a:gd name="T19" fmla="*/ 110 h 122"/>
                <a:gd name="T20" fmla="*/ 97 w 106"/>
                <a:gd name="T21" fmla="*/ 116 h 122"/>
                <a:gd name="T22" fmla="*/ 89 w 106"/>
                <a:gd name="T23" fmla="*/ 120 h 122"/>
                <a:gd name="T24" fmla="*/ 81 w 106"/>
                <a:gd name="T25" fmla="*/ 122 h 122"/>
                <a:gd name="T26" fmla="*/ 25 w 106"/>
                <a:gd name="T27" fmla="*/ 122 h 122"/>
                <a:gd name="T28" fmla="*/ 17 w 106"/>
                <a:gd name="T29" fmla="*/ 120 h 122"/>
                <a:gd name="T30" fmla="*/ 12 w 106"/>
                <a:gd name="T31" fmla="*/ 116 h 122"/>
                <a:gd name="T32" fmla="*/ 6 w 106"/>
                <a:gd name="T33" fmla="*/ 110 h 122"/>
                <a:gd name="T34" fmla="*/ 2 w 106"/>
                <a:gd name="T35" fmla="*/ 105 h 122"/>
                <a:gd name="T36" fmla="*/ 0 w 106"/>
                <a:gd name="T37" fmla="*/ 95 h 122"/>
                <a:gd name="T38" fmla="*/ 0 w 106"/>
                <a:gd name="T39" fmla="*/ 25 h 122"/>
                <a:gd name="T40" fmla="*/ 2 w 106"/>
                <a:gd name="T41" fmla="*/ 18 h 122"/>
                <a:gd name="T42" fmla="*/ 6 w 106"/>
                <a:gd name="T43" fmla="*/ 12 h 122"/>
                <a:gd name="T44" fmla="*/ 12 w 106"/>
                <a:gd name="T45" fmla="*/ 6 h 122"/>
                <a:gd name="T46" fmla="*/ 17 w 106"/>
                <a:gd name="T47" fmla="*/ 2 h 122"/>
                <a:gd name="T48" fmla="*/ 25 w 106"/>
                <a:gd name="T4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6" h="122">
                  <a:moveTo>
                    <a:pt x="25" y="0"/>
                  </a:moveTo>
                  <a:lnTo>
                    <a:pt x="81" y="0"/>
                  </a:lnTo>
                  <a:lnTo>
                    <a:pt x="89" y="2"/>
                  </a:lnTo>
                  <a:lnTo>
                    <a:pt x="97" y="6"/>
                  </a:lnTo>
                  <a:lnTo>
                    <a:pt x="102" y="12"/>
                  </a:lnTo>
                  <a:lnTo>
                    <a:pt x="106" y="18"/>
                  </a:lnTo>
                  <a:lnTo>
                    <a:pt x="106" y="25"/>
                  </a:lnTo>
                  <a:lnTo>
                    <a:pt x="106" y="95"/>
                  </a:lnTo>
                  <a:lnTo>
                    <a:pt x="106" y="105"/>
                  </a:lnTo>
                  <a:lnTo>
                    <a:pt x="102" y="110"/>
                  </a:lnTo>
                  <a:lnTo>
                    <a:pt x="97" y="116"/>
                  </a:lnTo>
                  <a:lnTo>
                    <a:pt x="89" y="120"/>
                  </a:lnTo>
                  <a:lnTo>
                    <a:pt x="81" y="122"/>
                  </a:lnTo>
                  <a:lnTo>
                    <a:pt x="25" y="122"/>
                  </a:lnTo>
                  <a:lnTo>
                    <a:pt x="17" y="120"/>
                  </a:lnTo>
                  <a:lnTo>
                    <a:pt x="12" y="116"/>
                  </a:lnTo>
                  <a:lnTo>
                    <a:pt x="6" y="110"/>
                  </a:lnTo>
                  <a:lnTo>
                    <a:pt x="2" y="105"/>
                  </a:lnTo>
                  <a:lnTo>
                    <a:pt x="0" y="95"/>
                  </a:lnTo>
                  <a:lnTo>
                    <a:pt x="0" y="25"/>
                  </a:lnTo>
                  <a:lnTo>
                    <a:pt x="2" y="18"/>
                  </a:lnTo>
                  <a:lnTo>
                    <a:pt x="6" y="12"/>
                  </a:lnTo>
                  <a:lnTo>
                    <a:pt x="12" y="6"/>
                  </a:lnTo>
                  <a:lnTo>
                    <a:pt x="17" y="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6" name="Freeform 35"/>
            <p:cNvSpPr/>
            <p:nvPr/>
          </p:nvSpPr>
          <p:spPr bwMode="auto">
            <a:xfrm>
              <a:off x="6288088" y="5241926"/>
              <a:ext cx="300038" cy="38100"/>
            </a:xfrm>
            <a:custGeom>
              <a:avLst/>
              <a:gdLst>
                <a:gd name="T0" fmla="*/ 12 w 379"/>
                <a:gd name="T1" fmla="*/ 0 h 48"/>
                <a:gd name="T2" fmla="*/ 365 w 379"/>
                <a:gd name="T3" fmla="*/ 0 h 48"/>
                <a:gd name="T4" fmla="*/ 371 w 379"/>
                <a:gd name="T5" fmla="*/ 2 h 48"/>
                <a:gd name="T6" fmla="*/ 375 w 379"/>
                <a:gd name="T7" fmla="*/ 4 h 48"/>
                <a:gd name="T8" fmla="*/ 377 w 379"/>
                <a:gd name="T9" fmla="*/ 8 h 48"/>
                <a:gd name="T10" fmla="*/ 379 w 379"/>
                <a:gd name="T11" fmla="*/ 13 h 48"/>
                <a:gd name="T12" fmla="*/ 379 w 379"/>
                <a:gd name="T13" fmla="*/ 37 h 48"/>
                <a:gd name="T14" fmla="*/ 377 w 379"/>
                <a:gd name="T15" fmla="*/ 40 h 48"/>
                <a:gd name="T16" fmla="*/ 375 w 379"/>
                <a:gd name="T17" fmla="*/ 44 h 48"/>
                <a:gd name="T18" fmla="*/ 371 w 379"/>
                <a:gd name="T19" fmla="*/ 46 h 48"/>
                <a:gd name="T20" fmla="*/ 365 w 379"/>
                <a:gd name="T21" fmla="*/ 48 h 48"/>
                <a:gd name="T22" fmla="*/ 12 w 379"/>
                <a:gd name="T23" fmla="*/ 48 h 48"/>
                <a:gd name="T24" fmla="*/ 8 w 379"/>
                <a:gd name="T25" fmla="*/ 46 h 48"/>
                <a:gd name="T26" fmla="*/ 4 w 379"/>
                <a:gd name="T27" fmla="*/ 44 h 48"/>
                <a:gd name="T28" fmla="*/ 2 w 379"/>
                <a:gd name="T29" fmla="*/ 40 h 48"/>
                <a:gd name="T30" fmla="*/ 0 w 379"/>
                <a:gd name="T31" fmla="*/ 37 h 48"/>
                <a:gd name="T32" fmla="*/ 0 w 379"/>
                <a:gd name="T33" fmla="*/ 13 h 48"/>
                <a:gd name="T34" fmla="*/ 2 w 379"/>
                <a:gd name="T35" fmla="*/ 8 h 48"/>
                <a:gd name="T36" fmla="*/ 4 w 379"/>
                <a:gd name="T37" fmla="*/ 4 h 48"/>
                <a:gd name="T38" fmla="*/ 8 w 379"/>
                <a:gd name="T39" fmla="*/ 2 h 48"/>
                <a:gd name="T40" fmla="*/ 12 w 379"/>
                <a:gd name="T4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9" h="48">
                  <a:moveTo>
                    <a:pt x="12" y="0"/>
                  </a:moveTo>
                  <a:lnTo>
                    <a:pt x="365" y="0"/>
                  </a:lnTo>
                  <a:lnTo>
                    <a:pt x="371" y="2"/>
                  </a:lnTo>
                  <a:lnTo>
                    <a:pt x="375" y="4"/>
                  </a:lnTo>
                  <a:lnTo>
                    <a:pt x="377" y="8"/>
                  </a:lnTo>
                  <a:lnTo>
                    <a:pt x="379" y="13"/>
                  </a:lnTo>
                  <a:lnTo>
                    <a:pt x="379" y="37"/>
                  </a:lnTo>
                  <a:lnTo>
                    <a:pt x="377" y="40"/>
                  </a:lnTo>
                  <a:lnTo>
                    <a:pt x="375" y="44"/>
                  </a:lnTo>
                  <a:lnTo>
                    <a:pt x="371" y="46"/>
                  </a:lnTo>
                  <a:lnTo>
                    <a:pt x="365" y="48"/>
                  </a:lnTo>
                  <a:lnTo>
                    <a:pt x="12" y="48"/>
                  </a:lnTo>
                  <a:lnTo>
                    <a:pt x="8" y="46"/>
                  </a:lnTo>
                  <a:lnTo>
                    <a:pt x="4" y="44"/>
                  </a:lnTo>
                  <a:lnTo>
                    <a:pt x="2" y="40"/>
                  </a:lnTo>
                  <a:lnTo>
                    <a:pt x="0" y="37"/>
                  </a:lnTo>
                  <a:lnTo>
                    <a:pt x="0" y="13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86699" tIns="43349" rIns="86699" bIns="43349" numCol="1" anchor="t" anchorCtr="0" compatLnSpc="1"/>
            <a:lstStyle/>
            <a:p>
              <a:endParaRPr lang="zh-CN" altLang="en-US" sz="1705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27" name="Freeform 19"/>
          <p:cNvSpPr>
            <a:spLocks noEditPoints="1"/>
          </p:cNvSpPr>
          <p:nvPr/>
        </p:nvSpPr>
        <p:spPr bwMode="auto">
          <a:xfrm>
            <a:off x="3328955" y="2625278"/>
            <a:ext cx="447144" cy="411372"/>
          </a:xfrm>
          <a:custGeom>
            <a:avLst/>
            <a:gdLst>
              <a:gd name="T0" fmla="*/ 431 w 601"/>
              <a:gd name="T1" fmla="*/ 480 h 553"/>
              <a:gd name="T2" fmla="*/ 492 w 601"/>
              <a:gd name="T3" fmla="*/ 344 h 553"/>
              <a:gd name="T4" fmla="*/ 368 w 601"/>
              <a:gd name="T5" fmla="*/ 344 h 553"/>
              <a:gd name="T6" fmla="*/ 390 w 601"/>
              <a:gd name="T7" fmla="*/ 480 h 553"/>
              <a:gd name="T8" fmla="*/ 368 w 601"/>
              <a:gd name="T9" fmla="*/ 344 h 553"/>
              <a:gd name="T10" fmla="*/ 284 w 601"/>
              <a:gd name="T11" fmla="*/ 480 h 553"/>
              <a:gd name="T12" fmla="*/ 320 w 601"/>
              <a:gd name="T13" fmla="*/ 344 h 553"/>
              <a:gd name="T14" fmla="*/ 196 w 601"/>
              <a:gd name="T15" fmla="*/ 344 h 553"/>
              <a:gd name="T16" fmla="*/ 243 w 601"/>
              <a:gd name="T17" fmla="*/ 480 h 553"/>
              <a:gd name="T18" fmla="*/ 196 w 601"/>
              <a:gd name="T19" fmla="*/ 344 h 553"/>
              <a:gd name="T20" fmla="*/ 140 w 601"/>
              <a:gd name="T21" fmla="*/ 480 h 553"/>
              <a:gd name="T22" fmla="*/ 148 w 601"/>
              <a:gd name="T23" fmla="*/ 344 h 553"/>
              <a:gd name="T24" fmla="*/ 267 w 601"/>
              <a:gd name="T25" fmla="*/ 0 h 553"/>
              <a:gd name="T26" fmla="*/ 293 w 601"/>
              <a:gd name="T27" fmla="*/ 17 h 553"/>
              <a:gd name="T28" fmla="*/ 293 w 601"/>
              <a:gd name="T29" fmla="*/ 48 h 553"/>
              <a:gd name="T30" fmla="*/ 267 w 601"/>
              <a:gd name="T31" fmla="*/ 65 h 553"/>
              <a:gd name="T32" fmla="*/ 260 w 601"/>
              <a:gd name="T33" fmla="*/ 63 h 553"/>
              <a:gd name="T34" fmla="*/ 420 w 601"/>
              <a:gd name="T35" fmla="*/ 198 h 553"/>
              <a:gd name="T36" fmla="*/ 337 w 601"/>
              <a:gd name="T37" fmla="*/ 63 h 553"/>
              <a:gd name="T38" fmla="*/ 318 w 601"/>
              <a:gd name="T39" fmla="*/ 60 h 553"/>
              <a:gd name="T40" fmla="*/ 305 w 601"/>
              <a:gd name="T41" fmla="*/ 33 h 553"/>
              <a:gd name="T42" fmla="*/ 318 w 601"/>
              <a:gd name="T43" fmla="*/ 6 h 553"/>
              <a:gd name="T44" fmla="*/ 349 w 601"/>
              <a:gd name="T45" fmla="*/ 6 h 553"/>
              <a:gd name="T46" fmla="*/ 364 w 601"/>
              <a:gd name="T47" fmla="*/ 33 h 553"/>
              <a:gd name="T48" fmla="*/ 361 w 601"/>
              <a:gd name="T49" fmla="*/ 46 h 553"/>
              <a:gd name="T50" fmla="*/ 442 w 601"/>
              <a:gd name="T51" fmla="*/ 198 h 553"/>
              <a:gd name="T52" fmla="*/ 587 w 601"/>
              <a:gd name="T53" fmla="*/ 203 h 553"/>
              <a:gd name="T54" fmla="*/ 601 w 601"/>
              <a:gd name="T55" fmla="*/ 232 h 553"/>
              <a:gd name="T56" fmla="*/ 597 w 601"/>
              <a:gd name="T57" fmla="*/ 273 h 553"/>
              <a:gd name="T58" fmla="*/ 573 w 601"/>
              <a:gd name="T59" fmla="*/ 290 h 553"/>
              <a:gd name="T60" fmla="*/ 553 w 601"/>
              <a:gd name="T61" fmla="*/ 293 h 553"/>
              <a:gd name="T62" fmla="*/ 516 w 601"/>
              <a:gd name="T63" fmla="*/ 538 h 553"/>
              <a:gd name="T64" fmla="*/ 490 w 601"/>
              <a:gd name="T65" fmla="*/ 553 h 553"/>
              <a:gd name="T66" fmla="*/ 102 w 601"/>
              <a:gd name="T67" fmla="*/ 553 h 553"/>
              <a:gd name="T68" fmla="*/ 90 w 601"/>
              <a:gd name="T69" fmla="*/ 543 h 553"/>
              <a:gd name="T70" fmla="*/ 82 w 601"/>
              <a:gd name="T71" fmla="*/ 529 h 553"/>
              <a:gd name="T72" fmla="*/ 49 w 601"/>
              <a:gd name="T73" fmla="*/ 293 h 553"/>
              <a:gd name="T74" fmla="*/ 48 w 601"/>
              <a:gd name="T75" fmla="*/ 290 h 553"/>
              <a:gd name="T76" fmla="*/ 14 w 601"/>
              <a:gd name="T77" fmla="*/ 284 h 553"/>
              <a:gd name="T78" fmla="*/ 0 w 601"/>
              <a:gd name="T79" fmla="*/ 257 h 553"/>
              <a:gd name="T80" fmla="*/ 5 w 601"/>
              <a:gd name="T81" fmla="*/ 215 h 553"/>
              <a:gd name="T82" fmla="*/ 29 w 601"/>
              <a:gd name="T83" fmla="*/ 198 h 553"/>
              <a:gd name="T84" fmla="*/ 245 w 601"/>
              <a:gd name="T85" fmla="*/ 53 h 553"/>
              <a:gd name="T86" fmla="*/ 238 w 601"/>
              <a:gd name="T87" fmla="*/ 40 h 553"/>
              <a:gd name="T88" fmla="*/ 242 w 601"/>
              <a:gd name="T89" fmla="*/ 17 h 553"/>
              <a:gd name="T90" fmla="*/ 267 w 601"/>
              <a:gd name="T91" fmla="*/ 0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01" h="553">
                <a:moveTo>
                  <a:pt x="454" y="344"/>
                </a:moveTo>
                <a:lnTo>
                  <a:pt x="431" y="480"/>
                </a:lnTo>
                <a:lnTo>
                  <a:pt x="461" y="480"/>
                </a:lnTo>
                <a:lnTo>
                  <a:pt x="492" y="344"/>
                </a:lnTo>
                <a:lnTo>
                  <a:pt x="454" y="344"/>
                </a:lnTo>
                <a:close/>
                <a:moveTo>
                  <a:pt x="368" y="344"/>
                </a:moveTo>
                <a:lnTo>
                  <a:pt x="357" y="480"/>
                </a:lnTo>
                <a:lnTo>
                  <a:pt x="390" y="480"/>
                </a:lnTo>
                <a:lnTo>
                  <a:pt x="405" y="344"/>
                </a:lnTo>
                <a:lnTo>
                  <a:pt x="368" y="344"/>
                </a:lnTo>
                <a:close/>
                <a:moveTo>
                  <a:pt x="281" y="344"/>
                </a:moveTo>
                <a:lnTo>
                  <a:pt x="284" y="480"/>
                </a:lnTo>
                <a:lnTo>
                  <a:pt x="317" y="480"/>
                </a:lnTo>
                <a:lnTo>
                  <a:pt x="320" y="344"/>
                </a:lnTo>
                <a:lnTo>
                  <a:pt x="281" y="344"/>
                </a:lnTo>
                <a:close/>
                <a:moveTo>
                  <a:pt x="196" y="344"/>
                </a:moveTo>
                <a:lnTo>
                  <a:pt x="213" y="480"/>
                </a:lnTo>
                <a:lnTo>
                  <a:pt x="243" y="480"/>
                </a:lnTo>
                <a:lnTo>
                  <a:pt x="233" y="344"/>
                </a:lnTo>
                <a:lnTo>
                  <a:pt x="196" y="344"/>
                </a:lnTo>
                <a:close/>
                <a:moveTo>
                  <a:pt x="109" y="344"/>
                </a:moveTo>
                <a:lnTo>
                  <a:pt x="140" y="480"/>
                </a:lnTo>
                <a:lnTo>
                  <a:pt x="172" y="480"/>
                </a:lnTo>
                <a:lnTo>
                  <a:pt x="148" y="344"/>
                </a:lnTo>
                <a:lnTo>
                  <a:pt x="109" y="344"/>
                </a:lnTo>
                <a:close/>
                <a:moveTo>
                  <a:pt x="267" y="0"/>
                </a:moveTo>
                <a:lnTo>
                  <a:pt x="283" y="6"/>
                </a:lnTo>
                <a:lnTo>
                  <a:pt x="293" y="17"/>
                </a:lnTo>
                <a:lnTo>
                  <a:pt x="298" y="33"/>
                </a:lnTo>
                <a:lnTo>
                  <a:pt x="293" y="48"/>
                </a:lnTo>
                <a:lnTo>
                  <a:pt x="283" y="60"/>
                </a:lnTo>
                <a:lnTo>
                  <a:pt x="267" y="65"/>
                </a:lnTo>
                <a:lnTo>
                  <a:pt x="264" y="63"/>
                </a:lnTo>
                <a:lnTo>
                  <a:pt x="260" y="63"/>
                </a:lnTo>
                <a:lnTo>
                  <a:pt x="180" y="198"/>
                </a:lnTo>
                <a:lnTo>
                  <a:pt x="420" y="198"/>
                </a:lnTo>
                <a:lnTo>
                  <a:pt x="342" y="63"/>
                </a:lnTo>
                <a:lnTo>
                  <a:pt x="337" y="63"/>
                </a:lnTo>
                <a:lnTo>
                  <a:pt x="334" y="65"/>
                </a:lnTo>
                <a:lnTo>
                  <a:pt x="318" y="60"/>
                </a:lnTo>
                <a:lnTo>
                  <a:pt x="308" y="48"/>
                </a:lnTo>
                <a:lnTo>
                  <a:pt x="305" y="33"/>
                </a:lnTo>
                <a:lnTo>
                  <a:pt x="308" y="17"/>
                </a:lnTo>
                <a:lnTo>
                  <a:pt x="318" y="6"/>
                </a:lnTo>
                <a:lnTo>
                  <a:pt x="334" y="0"/>
                </a:lnTo>
                <a:lnTo>
                  <a:pt x="349" y="6"/>
                </a:lnTo>
                <a:lnTo>
                  <a:pt x="359" y="17"/>
                </a:lnTo>
                <a:lnTo>
                  <a:pt x="364" y="33"/>
                </a:lnTo>
                <a:lnTo>
                  <a:pt x="362" y="40"/>
                </a:lnTo>
                <a:lnTo>
                  <a:pt x="361" y="46"/>
                </a:lnTo>
                <a:lnTo>
                  <a:pt x="356" y="53"/>
                </a:lnTo>
                <a:lnTo>
                  <a:pt x="442" y="198"/>
                </a:lnTo>
                <a:lnTo>
                  <a:pt x="573" y="198"/>
                </a:lnTo>
                <a:lnTo>
                  <a:pt x="587" y="203"/>
                </a:lnTo>
                <a:lnTo>
                  <a:pt x="597" y="215"/>
                </a:lnTo>
                <a:lnTo>
                  <a:pt x="601" y="232"/>
                </a:lnTo>
                <a:lnTo>
                  <a:pt x="601" y="257"/>
                </a:lnTo>
                <a:lnTo>
                  <a:pt x="597" y="273"/>
                </a:lnTo>
                <a:lnTo>
                  <a:pt x="587" y="284"/>
                </a:lnTo>
                <a:lnTo>
                  <a:pt x="573" y="290"/>
                </a:lnTo>
                <a:lnTo>
                  <a:pt x="553" y="290"/>
                </a:lnTo>
                <a:lnTo>
                  <a:pt x="553" y="293"/>
                </a:lnTo>
                <a:lnTo>
                  <a:pt x="521" y="521"/>
                </a:lnTo>
                <a:lnTo>
                  <a:pt x="516" y="538"/>
                </a:lnTo>
                <a:lnTo>
                  <a:pt x="505" y="550"/>
                </a:lnTo>
                <a:lnTo>
                  <a:pt x="490" y="553"/>
                </a:lnTo>
                <a:lnTo>
                  <a:pt x="111" y="553"/>
                </a:lnTo>
                <a:lnTo>
                  <a:pt x="102" y="553"/>
                </a:lnTo>
                <a:lnTo>
                  <a:pt x="95" y="550"/>
                </a:lnTo>
                <a:lnTo>
                  <a:pt x="90" y="543"/>
                </a:lnTo>
                <a:lnTo>
                  <a:pt x="85" y="536"/>
                </a:lnTo>
                <a:lnTo>
                  <a:pt x="82" y="529"/>
                </a:lnTo>
                <a:lnTo>
                  <a:pt x="80" y="521"/>
                </a:lnTo>
                <a:lnTo>
                  <a:pt x="49" y="293"/>
                </a:lnTo>
                <a:lnTo>
                  <a:pt x="48" y="290"/>
                </a:lnTo>
                <a:lnTo>
                  <a:pt x="48" y="290"/>
                </a:lnTo>
                <a:lnTo>
                  <a:pt x="29" y="290"/>
                </a:lnTo>
                <a:lnTo>
                  <a:pt x="14" y="284"/>
                </a:lnTo>
                <a:lnTo>
                  <a:pt x="5" y="273"/>
                </a:lnTo>
                <a:lnTo>
                  <a:pt x="0" y="257"/>
                </a:lnTo>
                <a:lnTo>
                  <a:pt x="0" y="232"/>
                </a:lnTo>
                <a:lnTo>
                  <a:pt x="5" y="215"/>
                </a:lnTo>
                <a:lnTo>
                  <a:pt x="14" y="203"/>
                </a:lnTo>
                <a:lnTo>
                  <a:pt x="29" y="198"/>
                </a:lnTo>
                <a:lnTo>
                  <a:pt x="160" y="198"/>
                </a:lnTo>
                <a:lnTo>
                  <a:pt x="245" y="53"/>
                </a:lnTo>
                <a:lnTo>
                  <a:pt x="242" y="46"/>
                </a:lnTo>
                <a:lnTo>
                  <a:pt x="238" y="40"/>
                </a:lnTo>
                <a:lnTo>
                  <a:pt x="238" y="33"/>
                </a:lnTo>
                <a:lnTo>
                  <a:pt x="242" y="17"/>
                </a:lnTo>
                <a:lnTo>
                  <a:pt x="252" y="6"/>
                </a:lnTo>
                <a:lnTo>
                  <a:pt x="267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</a:ln>
        </p:spPr>
        <p:txBody>
          <a:bodyPr vert="horz" wrap="square" lIns="86699" tIns="43349" rIns="86699" bIns="43349" numCol="1" anchor="t" anchorCtr="0" compatLnSpc="1"/>
          <a:lstStyle/>
          <a:p>
            <a:endParaRPr lang="zh-CN" altLang="en-US" sz="1705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1173742" y="3902241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9" name="TextBox 24"/>
          <p:cNvSpPr txBox="1"/>
          <p:nvPr/>
        </p:nvSpPr>
        <p:spPr>
          <a:xfrm>
            <a:off x="1711649" y="3404449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添加标题文字</a:t>
            </a:r>
            <a:endParaRPr lang="id-ID" altLang="zh-CN" sz="227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5139113" y="5289006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4" name="TextBox 24"/>
          <p:cNvSpPr txBox="1"/>
          <p:nvPr/>
        </p:nvSpPr>
        <p:spPr>
          <a:xfrm>
            <a:off x="5139113" y="4791214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添加标题文字</a:t>
            </a:r>
            <a:endParaRPr lang="id-ID" altLang="zh-CN" sz="227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5" name="TextBox 23"/>
          <p:cNvSpPr txBox="1"/>
          <p:nvPr/>
        </p:nvSpPr>
        <p:spPr>
          <a:xfrm>
            <a:off x="6980746" y="1888303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6" name="TextBox 24"/>
          <p:cNvSpPr txBox="1"/>
          <p:nvPr/>
        </p:nvSpPr>
        <p:spPr>
          <a:xfrm>
            <a:off x="6980746" y="1390510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添加标题文字</a:t>
            </a:r>
            <a:endParaRPr lang="id-ID" altLang="zh-CN" sz="227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7" name="TextBox 23"/>
          <p:cNvSpPr txBox="1"/>
          <p:nvPr/>
        </p:nvSpPr>
        <p:spPr>
          <a:xfrm>
            <a:off x="8520366" y="4851333"/>
            <a:ext cx="2331716" cy="94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标题数字等都可以通过点击和重新输入进行更改，顶部“开始”面板中可以对字体、字号、颜色、行距等进行修改。</a:t>
            </a:r>
            <a:endParaRPr lang="en-GB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8" name="TextBox 24"/>
          <p:cNvSpPr txBox="1"/>
          <p:nvPr/>
        </p:nvSpPr>
        <p:spPr>
          <a:xfrm>
            <a:off x="8520366" y="4353541"/>
            <a:ext cx="1935145" cy="50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75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添加标题文字</a:t>
            </a:r>
            <a:endParaRPr lang="id-ID" altLang="zh-CN" sz="227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7" grpId="0" animBg="1"/>
      <p:bldP spid="28" grpId="0"/>
      <p:bldP spid="29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74"/>
          <p:cNvSpPr/>
          <p:nvPr/>
        </p:nvSpPr>
        <p:spPr>
          <a:xfrm>
            <a:off x="1046165" y="2202853"/>
            <a:ext cx="2414356" cy="203363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/>
            <a:endParaRPr lang="en-US" sz="266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cxnSp>
        <p:nvCxnSpPr>
          <p:cNvPr id="64" name="Straight Connector 7"/>
          <p:cNvCxnSpPr/>
          <p:nvPr/>
        </p:nvCxnSpPr>
        <p:spPr>
          <a:xfrm>
            <a:off x="1294934" y="3889368"/>
            <a:ext cx="1962401" cy="3"/>
          </a:xfrm>
          <a:prstGeom prst="line">
            <a:avLst/>
          </a:prstGeom>
          <a:ln w="381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1104221" y="3448404"/>
            <a:ext cx="2414351" cy="287323"/>
          </a:xfrm>
          <a:prstGeom prst="rect">
            <a:avLst/>
          </a:prstGeom>
          <a:noFill/>
        </p:spPr>
        <p:txBody>
          <a:bodyPr wrap="square" lIns="0" tIns="0" rIns="91415" bIns="0" rtlCol="0">
            <a:spAutoFit/>
          </a:bodyPr>
          <a:lstStyle/>
          <a:p>
            <a:pPr algn="ctr"/>
            <a:r>
              <a:rPr lang="zh-CN" altLang="en-US" sz="1865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加入标题</a:t>
            </a:r>
            <a:endParaRPr lang="en-US" sz="1865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46169" y="4439530"/>
            <a:ext cx="2414351" cy="931024"/>
          </a:xfrm>
          <a:prstGeom prst="rect">
            <a:avLst/>
          </a:prstGeom>
          <a:noFill/>
        </p:spPr>
        <p:txBody>
          <a:bodyPr wrap="square" lIns="91435" tIns="0" rIns="91415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标题数字等都可以通过点击和重新输入进行更改。，语言描述尽量简洁。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67" name="Rectangle 90"/>
          <p:cNvSpPr/>
          <p:nvPr/>
        </p:nvSpPr>
        <p:spPr>
          <a:xfrm>
            <a:off x="3617482" y="2202853"/>
            <a:ext cx="2414356" cy="203363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/>
            <a:endParaRPr lang="en-US" sz="266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cxnSp>
        <p:nvCxnSpPr>
          <p:cNvPr id="68" name="Straight Connector 97"/>
          <p:cNvCxnSpPr/>
          <p:nvPr/>
        </p:nvCxnSpPr>
        <p:spPr>
          <a:xfrm>
            <a:off x="3866252" y="3889368"/>
            <a:ext cx="1962401" cy="3"/>
          </a:xfrm>
          <a:prstGeom prst="line">
            <a:avLst/>
          </a:prstGeom>
          <a:ln w="381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3675537" y="3448404"/>
            <a:ext cx="2414351" cy="287323"/>
          </a:xfrm>
          <a:prstGeom prst="rect">
            <a:avLst/>
          </a:prstGeom>
          <a:noFill/>
        </p:spPr>
        <p:txBody>
          <a:bodyPr wrap="square" lIns="0" tIns="0" rIns="91415" bIns="0" rtlCol="0">
            <a:spAutoFit/>
          </a:bodyPr>
          <a:lstStyle/>
          <a:p>
            <a:pPr algn="ctr"/>
            <a:r>
              <a:rPr lang="zh-CN" altLang="en-US" sz="1865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加入标题</a:t>
            </a:r>
            <a:endParaRPr lang="en-US" altLang="zh-CN" sz="1865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617485" y="4439530"/>
            <a:ext cx="2414351" cy="931024"/>
          </a:xfrm>
          <a:prstGeom prst="rect">
            <a:avLst/>
          </a:prstGeom>
          <a:noFill/>
        </p:spPr>
        <p:txBody>
          <a:bodyPr wrap="square" lIns="91435" tIns="0" rIns="91415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标题数字等都可以通过点击和重新输入进行更改。，语言描述尽量简洁。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1" name="Rectangle 127"/>
          <p:cNvSpPr/>
          <p:nvPr/>
        </p:nvSpPr>
        <p:spPr>
          <a:xfrm>
            <a:off x="6200374" y="2197170"/>
            <a:ext cx="2414356" cy="203363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/>
            <a:endParaRPr lang="en-US" sz="266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cxnSp>
        <p:nvCxnSpPr>
          <p:cNvPr id="72" name="Straight Connector 130"/>
          <p:cNvCxnSpPr/>
          <p:nvPr/>
        </p:nvCxnSpPr>
        <p:spPr>
          <a:xfrm>
            <a:off x="6449141" y="3883685"/>
            <a:ext cx="1962401" cy="3"/>
          </a:xfrm>
          <a:prstGeom prst="line">
            <a:avLst/>
          </a:prstGeom>
          <a:ln w="381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6258429" y="3442721"/>
            <a:ext cx="2414351" cy="287323"/>
          </a:xfrm>
          <a:prstGeom prst="rect">
            <a:avLst/>
          </a:prstGeom>
          <a:noFill/>
        </p:spPr>
        <p:txBody>
          <a:bodyPr wrap="square" lIns="0" tIns="0" rIns="91415" bIns="0" rtlCol="0">
            <a:spAutoFit/>
          </a:bodyPr>
          <a:lstStyle/>
          <a:p>
            <a:pPr algn="ctr"/>
            <a:r>
              <a:rPr lang="zh-CN" altLang="en-US" sz="1865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加入标题</a:t>
            </a:r>
            <a:endParaRPr lang="en-US" altLang="zh-CN" sz="1865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200375" y="4433847"/>
            <a:ext cx="2414351" cy="931024"/>
          </a:xfrm>
          <a:prstGeom prst="rect">
            <a:avLst/>
          </a:prstGeom>
          <a:noFill/>
        </p:spPr>
        <p:txBody>
          <a:bodyPr wrap="square" lIns="91435" tIns="0" rIns="91415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标题数字等都可以通过点击和重新输入进行更改。，语言描述尽量简洁。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5" name="Rectangle 159"/>
          <p:cNvSpPr/>
          <p:nvPr/>
        </p:nvSpPr>
        <p:spPr>
          <a:xfrm>
            <a:off x="8766649" y="2191646"/>
            <a:ext cx="2414356" cy="203363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/>
            <a:endParaRPr lang="en-US" sz="2665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cxnSp>
        <p:nvCxnSpPr>
          <p:cNvPr id="76" name="Straight Connector 161"/>
          <p:cNvCxnSpPr/>
          <p:nvPr/>
        </p:nvCxnSpPr>
        <p:spPr>
          <a:xfrm>
            <a:off x="9015418" y="3878161"/>
            <a:ext cx="1962401" cy="3"/>
          </a:xfrm>
          <a:prstGeom prst="line">
            <a:avLst/>
          </a:prstGeom>
          <a:ln w="381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8824705" y="3437197"/>
            <a:ext cx="2414351" cy="287323"/>
          </a:xfrm>
          <a:prstGeom prst="rect">
            <a:avLst/>
          </a:prstGeom>
          <a:noFill/>
        </p:spPr>
        <p:txBody>
          <a:bodyPr wrap="square" lIns="0" tIns="0" rIns="91415" bIns="0" rtlCol="0">
            <a:spAutoFit/>
          </a:bodyPr>
          <a:lstStyle/>
          <a:p>
            <a:pPr algn="ctr"/>
            <a:r>
              <a:rPr lang="zh-CN" altLang="en-US" sz="1865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加入标题</a:t>
            </a:r>
            <a:endParaRPr lang="en-US" altLang="zh-CN" sz="1865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766653" y="4428323"/>
            <a:ext cx="2414351" cy="931024"/>
          </a:xfrm>
          <a:prstGeom prst="rect">
            <a:avLst/>
          </a:prstGeom>
          <a:noFill/>
        </p:spPr>
        <p:txBody>
          <a:bodyPr wrap="square" lIns="91435" tIns="0" rIns="91415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标题数字等都可以通过点击和重新输入进行更改。，语言描述尽量简洁。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4" name="组合 78"/>
          <p:cNvGrpSpPr/>
          <p:nvPr/>
        </p:nvGrpSpPr>
        <p:grpSpPr>
          <a:xfrm>
            <a:off x="4418736" y="2432620"/>
            <a:ext cx="814499" cy="725688"/>
            <a:chOff x="3332164" y="207963"/>
            <a:chExt cx="509588" cy="454025"/>
          </a:xfrm>
          <a:solidFill>
            <a:schemeClr val="bg1"/>
          </a:solidFill>
        </p:grpSpPr>
        <p:sp>
          <p:nvSpPr>
            <p:cNvPr id="80" name="Freeform 41"/>
            <p:cNvSpPr>
              <a:spLocks noEditPoints="1"/>
            </p:cNvSpPr>
            <p:nvPr/>
          </p:nvSpPr>
          <p:spPr bwMode="auto">
            <a:xfrm>
              <a:off x="3332164" y="207963"/>
              <a:ext cx="509588" cy="454025"/>
            </a:xfrm>
            <a:custGeom>
              <a:avLst/>
              <a:gdLst>
                <a:gd name="T0" fmla="*/ 229 w 236"/>
                <a:gd name="T1" fmla="*/ 0 h 210"/>
                <a:gd name="T2" fmla="*/ 7 w 236"/>
                <a:gd name="T3" fmla="*/ 0 h 210"/>
                <a:gd name="T4" fmla="*/ 0 w 236"/>
                <a:gd name="T5" fmla="*/ 7 h 210"/>
                <a:gd name="T6" fmla="*/ 0 w 236"/>
                <a:gd name="T7" fmla="*/ 202 h 210"/>
                <a:gd name="T8" fmla="*/ 7 w 236"/>
                <a:gd name="T9" fmla="*/ 210 h 210"/>
                <a:gd name="T10" fmla="*/ 229 w 236"/>
                <a:gd name="T11" fmla="*/ 210 h 210"/>
                <a:gd name="T12" fmla="*/ 236 w 236"/>
                <a:gd name="T13" fmla="*/ 202 h 210"/>
                <a:gd name="T14" fmla="*/ 236 w 236"/>
                <a:gd name="T15" fmla="*/ 7 h 210"/>
                <a:gd name="T16" fmla="*/ 229 w 236"/>
                <a:gd name="T17" fmla="*/ 0 h 210"/>
                <a:gd name="T18" fmla="*/ 182 w 236"/>
                <a:gd name="T19" fmla="*/ 16 h 210"/>
                <a:gd name="T20" fmla="*/ 192 w 236"/>
                <a:gd name="T21" fmla="*/ 26 h 210"/>
                <a:gd name="T22" fmla="*/ 182 w 236"/>
                <a:gd name="T23" fmla="*/ 36 h 210"/>
                <a:gd name="T24" fmla="*/ 172 w 236"/>
                <a:gd name="T25" fmla="*/ 26 h 210"/>
                <a:gd name="T26" fmla="*/ 182 w 236"/>
                <a:gd name="T27" fmla="*/ 16 h 210"/>
                <a:gd name="T28" fmla="*/ 153 w 236"/>
                <a:gd name="T29" fmla="*/ 16 h 210"/>
                <a:gd name="T30" fmla="*/ 163 w 236"/>
                <a:gd name="T31" fmla="*/ 26 h 210"/>
                <a:gd name="T32" fmla="*/ 153 w 236"/>
                <a:gd name="T33" fmla="*/ 36 h 210"/>
                <a:gd name="T34" fmla="*/ 143 w 236"/>
                <a:gd name="T35" fmla="*/ 26 h 210"/>
                <a:gd name="T36" fmla="*/ 153 w 236"/>
                <a:gd name="T37" fmla="*/ 16 h 210"/>
                <a:gd name="T38" fmla="*/ 221 w 236"/>
                <a:gd name="T39" fmla="*/ 195 h 210"/>
                <a:gd name="T40" fmla="*/ 15 w 236"/>
                <a:gd name="T41" fmla="*/ 195 h 210"/>
                <a:gd name="T42" fmla="*/ 15 w 236"/>
                <a:gd name="T43" fmla="*/ 52 h 210"/>
                <a:gd name="T44" fmla="*/ 221 w 236"/>
                <a:gd name="T45" fmla="*/ 52 h 210"/>
                <a:gd name="T46" fmla="*/ 221 w 236"/>
                <a:gd name="T47" fmla="*/ 195 h 210"/>
                <a:gd name="T48" fmla="*/ 211 w 236"/>
                <a:gd name="T49" fmla="*/ 36 h 210"/>
                <a:gd name="T50" fmla="*/ 201 w 236"/>
                <a:gd name="T51" fmla="*/ 26 h 210"/>
                <a:gd name="T52" fmla="*/ 211 w 236"/>
                <a:gd name="T53" fmla="*/ 16 h 210"/>
                <a:gd name="T54" fmla="*/ 221 w 236"/>
                <a:gd name="T55" fmla="*/ 26 h 210"/>
                <a:gd name="T56" fmla="*/ 211 w 236"/>
                <a:gd name="T57" fmla="*/ 36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10">
                  <a:moveTo>
                    <a:pt x="22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0" y="206"/>
                    <a:pt x="3" y="210"/>
                    <a:pt x="7" y="210"/>
                  </a:cubicBezTo>
                  <a:cubicBezTo>
                    <a:pt x="229" y="210"/>
                    <a:pt x="229" y="210"/>
                    <a:pt x="229" y="210"/>
                  </a:cubicBezTo>
                  <a:cubicBezTo>
                    <a:pt x="233" y="210"/>
                    <a:pt x="236" y="206"/>
                    <a:pt x="236" y="202"/>
                  </a:cubicBezTo>
                  <a:cubicBezTo>
                    <a:pt x="236" y="7"/>
                    <a:pt x="236" y="7"/>
                    <a:pt x="236" y="7"/>
                  </a:cubicBezTo>
                  <a:cubicBezTo>
                    <a:pt x="236" y="3"/>
                    <a:pt x="233" y="0"/>
                    <a:pt x="229" y="0"/>
                  </a:cubicBezTo>
                  <a:close/>
                  <a:moveTo>
                    <a:pt x="182" y="16"/>
                  </a:moveTo>
                  <a:cubicBezTo>
                    <a:pt x="187" y="16"/>
                    <a:pt x="192" y="21"/>
                    <a:pt x="192" y="26"/>
                  </a:cubicBezTo>
                  <a:cubicBezTo>
                    <a:pt x="192" y="32"/>
                    <a:pt x="187" y="36"/>
                    <a:pt x="182" y="36"/>
                  </a:cubicBezTo>
                  <a:cubicBezTo>
                    <a:pt x="176" y="36"/>
                    <a:pt x="172" y="32"/>
                    <a:pt x="172" y="26"/>
                  </a:cubicBezTo>
                  <a:cubicBezTo>
                    <a:pt x="172" y="21"/>
                    <a:pt x="176" y="16"/>
                    <a:pt x="182" y="16"/>
                  </a:cubicBezTo>
                  <a:close/>
                  <a:moveTo>
                    <a:pt x="153" y="16"/>
                  </a:moveTo>
                  <a:cubicBezTo>
                    <a:pt x="158" y="16"/>
                    <a:pt x="163" y="21"/>
                    <a:pt x="163" y="26"/>
                  </a:cubicBezTo>
                  <a:cubicBezTo>
                    <a:pt x="163" y="32"/>
                    <a:pt x="158" y="36"/>
                    <a:pt x="153" y="36"/>
                  </a:cubicBezTo>
                  <a:cubicBezTo>
                    <a:pt x="147" y="36"/>
                    <a:pt x="143" y="32"/>
                    <a:pt x="143" y="26"/>
                  </a:cubicBezTo>
                  <a:cubicBezTo>
                    <a:pt x="143" y="21"/>
                    <a:pt x="147" y="16"/>
                    <a:pt x="153" y="16"/>
                  </a:cubicBezTo>
                  <a:close/>
                  <a:moveTo>
                    <a:pt x="221" y="195"/>
                  </a:moveTo>
                  <a:cubicBezTo>
                    <a:pt x="15" y="195"/>
                    <a:pt x="15" y="195"/>
                    <a:pt x="15" y="195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221" y="52"/>
                    <a:pt x="221" y="52"/>
                    <a:pt x="221" y="52"/>
                  </a:cubicBezTo>
                  <a:lnTo>
                    <a:pt x="221" y="195"/>
                  </a:lnTo>
                  <a:close/>
                  <a:moveTo>
                    <a:pt x="211" y="36"/>
                  </a:moveTo>
                  <a:cubicBezTo>
                    <a:pt x="206" y="36"/>
                    <a:pt x="201" y="32"/>
                    <a:pt x="201" y="26"/>
                  </a:cubicBezTo>
                  <a:cubicBezTo>
                    <a:pt x="201" y="21"/>
                    <a:pt x="206" y="16"/>
                    <a:pt x="211" y="16"/>
                  </a:cubicBezTo>
                  <a:cubicBezTo>
                    <a:pt x="217" y="16"/>
                    <a:pt x="221" y="21"/>
                    <a:pt x="221" y="26"/>
                  </a:cubicBezTo>
                  <a:cubicBezTo>
                    <a:pt x="221" y="32"/>
                    <a:pt x="217" y="36"/>
                    <a:pt x="21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1" name="Freeform 42"/>
            <p:cNvSpPr/>
            <p:nvPr/>
          </p:nvSpPr>
          <p:spPr bwMode="auto">
            <a:xfrm>
              <a:off x="3405189" y="400051"/>
              <a:ext cx="120650" cy="153988"/>
            </a:xfrm>
            <a:custGeom>
              <a:avLst/>
              <a:gdLst>
                <a:gd name="T0" fmla="*/ 47 w 56"/>
                <a:gd name="T1" fmla="*/ 71 h 71"/>
                <a:gd name="T2" fmla="*/ 42 w 56"/>
                <a:gd name="T3" fmla="*/ 70 h 71"/>
                <a:gd name="T4" fmla="*/ 4 w 56"/>
                <a:gd name="T5" fmla="*/ 43 h 71"/>
                <a:gd name="T6" fmla="*/ 0 w 56"/>
                <a:gd name="T7" fmla="*/ 36 h 71"/>
                <a:gd name="T8" fmla="*/ 4 w 56"/>
                <a:gd name="T9" fmla="*/ 29 h 71"/>
                <a:gd name="T10" fmla="*/ 42 w 56"/>
                <a:gd name="T11" fmla="*/ 2 h 71"/>
                <a:gd name="T12" fmla="*/ 54 w 56"/>
                <a:gd name="T13" fmla="*/ 4 h 71"/>
                <a:gd name="T14" fmla="*/ 51 w 56"/>
                <a:gd name="T15" fmla="*/ 16 h 71"/>
                <a:gd name="T16" fmla="*/ 23 w 56"/>
                <a:gd name="T17" fmla="*/ 36 h 71"/>
                <a:gd name="T18" fmla="*/ 51 w 56"/>
                <a:gd name="T19" fmla="*/ 56 h 71"/>
                <a:gd name="T20" fmla="*/ 54 w 56"/>
                <a:gd name="T21" fmla="*/ 67 h 71"/>
                <a:gd name="T22" fmla="*/ 47 w 56"/>
                <a:gd name="T2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71">
                  <a:moveTo>
                    <a:pt x="47" y="71"/>
                  </a:moveTo>
                  <a:cubicBezTo>
                    <a:pt x="45" y="71"/>
                    <a:pt x="43" y="71"/>
                    <a:pt x="42" y="70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1"/>
                    <a:pt x="0" y="39"/>
                    <a:pt x="0" y="36"/>
                  </a:cubicBezTo>
                  <a:cubicBezTo>
                    <a:pt x="0" y="33"/>
                    <a:pt x="1" y="31"/>
                    <a:pt x="4" y="29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5" y="0"/>
                    <a:pt x="51" y="1"/>
                    <a:pt x="54" y="4"/>
                  </a:cubicBezTo>
                  <a:cubicBezTo>
                    <a:pt x="56" y="8"/>
                    <a:pt x="55" y="14"/>
                    <a:pt x="51" y="1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55" y="58"/>
                    <a:pt x="56" y="64"/>
                    <a:pt x="54" y="67"/>
                  </a:cubicBezTo>
                  <a:cubicBezTo>
                    <a:pt x="52" y="70"/>
                    <a:pt x="49" y="71"/>
                    <a:pt x="47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2" name="Freeform 43"/>
            <p:cNvSpPr/>
            <p:nvPr/>
          </p:nvSpPr>
          <p:spPr bwMode="auto">
            <a:xfrm>
              <a:off x="3646489" y="400051"/>
              <a:ext cx="122238" cy="153988"/>
            </a:xfrm>
            <a:custGeom>
              <a:avLst/>
              <a:gdLst>
                <a:gd name="T0" fmla="*/ 9 w 56"/>
                <a:gd name="T1" fmla="*/ 71 h 71"/>
                <a:gd name="T2" fmla="*/ 2 w 56"/>
                <a:gd name="T3" fmla="*/ 67 h 71"/>
                <a:gd name="T4" fmla="*/ 4 w 56"/>
                <a:gd name="T5" fmla="*/ 56 h 71"/>
                <a:gd name="T6" fmla="*/ 33 w 56"/>
                <a:gd name="T7" fmla="*/ 36 h 71"/>
                <a:gd name="T8" fmla="*/ 4 w 56"/>
                <a:gd name="T9" fmla="*/ 16 h 71"/>
                <a:gd name="T10" fmla="*/ 2 w 56"/>
                <a:gd name="T11" fmla="*/ 4 h 71"/>
                <a:gd name="T12" fmla="*/ 14 w 56"/>
                <a:gd name="T13" fmla="*/ 2 h 71"/>
                <a:gd name="T14" fmla="*/ 52 w 56"/>
                <a:gd name="T15" fmla="*/ 29 h 71"/>
                <a:gd name="T16" fmla="*/ 56 w 56"/>
                <a:gd name="T17" fmla="*/ 36 h 71"/>
                <a:gd name="T18" fmla="*/ 52 w 56"/>
                <a:gd name="T19" fmla="*/ 43 h 71"/>
                <a:gd name="T20" fmla="*/ 14 w 56"/>
                <a:gd name="T21" fmla="*/ 70 h 71"/>
                <a:gd name="T22" fmla="*/ 9 w 56"/>
                <a:gd name="T2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71">
                  <a:moveTo>
                    <a:pt x="9" y="71"/>
                  </a:moveTo>
                  <a:cubicBezTo>
                    <a:pt x="7" y="71"/>
                    <a:pt x="4" y="70"/>
                    <a:pt x="2" y="67"/>
                  </a:cubicBezTo>
                  <a:cubicBezTo>
                    <a:pt x="0" y="64"/>
                    <a:pt x="1" y="58"/>
                    <a:pt x="4" y="5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1" y="14"/>
                    <a:pt x="0" y="8"/>
                    <a:pt x="2" y="4"/>
                  </a:cubicBezTo>
                  <a:cubicBezTo>
                    <a:pt x="5" y="1"/>
                    <a:pt x="10" y="0"/>
                    <a:pt x="14" y="2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5" y="31"/>
                    <a:pt x="56" y="33"/>
                    <a:pt x="56" y="36"/>
                  </a:cubicBezTo>
                  <a:cubicBezTo>
                    <a:pt x="56" y="39"/>
                    <a:pt x="55" y="41"/>
                    <a:pt x="52" y="43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3" y="71"/>
                    <a:pt x="11" y="71"/>
                    <a:pt x="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3" name="Freeform 44"/>
            <p:cNvSpPr/>
            <p:nvPr/>
          </p:nvSpPr>
          <p:spPr bwMode="auto">
            <a:xfrm>
              <a:off x="3536951" y="384176"/>
              <a:ext cx="100013" cy="184150"/>
            </a:xfrm>
            <a:custGeom>
              <a:avLst/>
              <a:gdLst>
                <a:gd name="T0" fmla="*/ 9 w 46"/>
                <a:gd name="T1" fmla="*/ 85 h 85"/>
                <a:gd name="T2" fmla="*/ 6 w 46"/>
                <a:gd name="T3" fmla="*/ 84 h 85"/>
                <a:gd name="T4" fmla="*/ 1 w 46"/>
                <a:gd name="T5" fmla="*/ 73 h 85"/>
                <a:gd name="T6" fmla="*/ 29 w 46"/>
                <a:gd name="T7" fmla="*/ 7 h 85"/>
                <a:gd name="T8" fmla="*/ 40 w 46"/>
                <a:gd name="T9" fmla="*/ 2 h 85"/>
                <a:gd name="T10" fmla="*/ 44 w 46"/>
                <a:gd name="T11" fmla="*/ 13 h 85"/>
                <a:gd name="T12" fmla="*/ 17 w 46"/>
                <a:gd name="T13" fmla="*/ 79 h 85"/>
                <a:gd name="T14" fmla="*/ 9 w 46"/>
                <a:gd name="T1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85">
                  <a:moveTo>
                    <a:pt x="9" y="85"/>
                  </a:moveTo>
                  <a:cubicBezTo>
                    <a:pt x="8" y="85"/>
                    <a:pt x="7" y="84"/>
                    <a:pt x="6" y="84"/>
                  </a:cubicBezTo>
                  <a:cubicBezTo>
                    <a:pt x="2" y="82"/>
                    <a:pt x="0" y="77"/>
                    <a:pt x="1" y="73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2"/>
                    <a:pt x="35" y="0"/>
                    <a:pt x="40" y="2"/>
                  </a:cubicBezTo>
                  <a:cubicBezTo>
                    <a:pt x="44" y="4"/>
                    <a:pt x="46" y="9"/>
                    <a:pt x="44" y="13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6" y="83"/>
                    <a:pt x="13" y="85"/>
                    <a:pt x="9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5" name="组合 83"/>
          <p:cNvGrpSpPr/>
          <p:nvPr/>
        </p:nvGrpSpPr>
        <p:grpSpPr>
          <a:xfrm>
            <a:off x="9501873" y="2322243"/>
            <a:ext cx="943904" cy="946443"/>
            <a:chOff x="3292476" y="115888"/>
            <a:chExt cx="590550" cy="592138"/>
          </a:xfrm>
          <a:solidFill>
            <a:schemeClr val="bg1"/>
          </a:solidFill>
        </p:grpSpPr>
        <p:sp>
          <p:nvSpPr>
            <p:cNvPr id="85" name="Freeform 526"/>
            <p:cNvSpPr>
              <a:spLocks noEditPoints="1"/>
            </p:cNvSpPr>
            <p:nvPr/>
          </p:nvSpPr>
          <p:spPr bwMode="auto">
            <a:xfrm>
              <a:off x="3292476" y="115888"/>
              <a:ext cx="590550" cy="592138"/>
            </a:xfrm>
            <a:custGeom>
              <a:avLst/>
              <a:gdLst>
                <a:gd name="T0" fmla="*/ 137 w 274"/>
                <a:gd name="T1" fmla="*/ 0 h 274"/>
                <a:gd name="T2" fmla="*/ 0 w 274"/>
                <a:gd name="T3" fmla="*/ 137 h 274"/>
                <a:gd name="T4" fmla="*/ 137 w 274"/>
                <a:gd name="T5" fmla="*/ 274 h 274"/>
                <a:gd name="T6" fmla="*/ 274 w 274"/>
                <a:gd name="T7" fmla="*/ 137 h 274"/>
                <a:gd name="T8" fmla="*/ 137 w 274"/>
                <a:gd name="T9" fmla="*/ 0 h 274"/>
                <a:gd name="T10" fmla="*/ 137 w 274"/>
                <a:gd name="T11" fmla="*/ 262 h 274"/>
                <a:gd name="T12" fmla="*/ 12 w 274"/>
                <a:gd name="T13" fmla="*/ 137 h 274"/>
                <a:gd name="T14" fmla="*/ 137 w 274"/>
                <a:gd name="T15" fmla="*/ 12 h 274"/>
                <a:gd name="T16" fmla="*/ 262 w 274"/>
                <a:gd name="T17" fmla="*/ 137 h 274"/>
                <a:gd name="T18" fmla="*/ 137 w 274"/>
                <a:gd name="T19" fmla="*/ 262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4">
                  <a:moveTo>
                    <a:pt x="137" y="0"/>
                  </a:moveTo>
                  <a:cubicBezTo>
                    <a:pt x="61" y="0"/>
                    <a:pt x="0" y="61"/>
                    <a:pt x="0" y="137"/>
                  </a:cubicBezTo>
                  <a:cubicBezTo>
                    <a:pt x="0" y="212"/>
                    <a:pt x="61" y="274"/>
                    <a:pt x="137" y="274"/>
                  </a:cubicBezTo>
                  <a:cubicBezTo>
                    <a:pt x="213" y="274"/>
                    <a:pt x="274" y="212"/>
                    <a:pt x="274" y="137"/>
                  </a:cubicBezTo>
                  <a:cubicBezTo>
                    <a:pt x="274" y="61"/>
                    <a:pt x="213" y="0"/>
                    <a:pt x="137" y="0"/>
                  </a:cubicBezTo>
                  <a:close/>
                  <a:moveTo>
                    <a:pt x="137" y="262"/>
                  </a:moveTo>
                  <a:cubicBezTo>
                    <a:pt x="68" y="262"/>
                    <a:pt x="12" y="206"/>
                    <a:pt x="12" y="137"/>
                  </a:cubicBezTo>
                  <a:cubicBezTo>
                    <a:pt x="12" y="68"/>
                    <a:pt x="68" y="12"/>
                    <a:pt x="137" y="12"/>
                  </a:cubicBezTo>
                  <a:cubicBezTo>
                    <a:pt x="206" y="12"/>
                    <a:pt x="262" y="68"/>
                    <a:pt x="262" y="137"/>
                  </a:cubicBezTo>
                  <a:cubicBezTo>
                    <a:pt x="262" y="206"/>
                    <a:pt x="206" y="262"/>
                    <a:pt x="137" y="2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6" name="Freeform 527"/>
            <p:cNvSpPr/>
            <p:nvPr/>
          </p:nvSpPr>
          <p:spPr bwMode="auto">
            <a:xfrm>
              <a:off x="3490914" y="166688"/>
              <a:ext cx="341313" cy="231775"/>
            </a:xfrm>
            <a:custGeom>
              <a:avLst/>
              <a:gdLst>
                <a:gd name="T0" fmla="*/ 27 w 158"/>
                <a:gd name="T1" fmla="*/ 70 h 108"/>
                <a:gd name="T2" fmla="*/ 45 w 158"/>
                <a:gd name="T3" fmla="*/ 66 h 108"/>
                <a:gd name="T4" fmla="*/ 93 w 158"/>
                <a:gd name="T5" fmla="*/ 108 h 108"/>
                <a:gd name="T6" fmla="*/ 158 w 158"/>
                <a:gd name="T7" fmla="*/ 100 h 108"/>
                <a:gd name="T8" fmla="*/ 45 w 158"/>
                <a:gd name="T9" fmla="*/ 0 h 108"/>
                <a:gd name="T10" fmla="*/ 0 w 158"/>
                <a:gd name="T11" fmla="*/ 9 h 108"/>
                <a:gd name="T12" fmla="*/ 27 w 158"/>
                <a:gd name="T13" fmla="*/ 7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08">
                  <a:moveTo>
                    <a:pt x="27" y="70"/>
                  </a:moveTo>
                  <a:cubicBezTo>
                    <a:pt x="32" y="67"/>
                    <a:pt x="39" y="66"/>
                    <a:pt x="45" y="66"/>
                  </a:cubicBezTo>
                  <a:cubicBezTo>
                    <a:pt x="69" y="66"/>
                    <a:pt x="90" y="84"/>
                    <a:pt x="93" y="108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1" y="44"/>
                    <a:pt x="103" y="0"/>
                    <a:pt x="45" y="0"/>
                  </a:cubicBezTo>
                  <a:cubicBezTo>
                    <a:pt x="29" y="0"/>
                    <a:pt x="14" y="3"/>
                    <a:pt x="0" y="9"/>
                  </a:cubicBezTo>
                  <a:lnTo>
                    <a:pt x="27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7" name="Freeform 528"/>
            <p:cNvSpPr/>
            <p:nvPr/>
          </p:nvSpPr>
          <p:spPr bwMode="auto">
            <a:xfrm>
              <a:off x="3683001" y="425451"/>
              <a:ext cx="149225" cy="84138"/>
            </a:xfrm>
            <a:custGeom>
              <a:avLst/>
              <a:gdLst>
                <a:gd name="T0" fmla="*/ 0 w 69"/>
                <a:gd name="T1" fmla="*/ 13 h 39"/>
                <a:gd name="T2" fmla="*/ 61 w 69"/>
                <a:gd name="T3" fmla="*/ 39 h 39"/>
                <a:gd name="T4" fmla="*/ 69 w 69"/>
                <a:gd name="T5" fmla="*/ 8 h 39"/>
                <a:gd name="T6" fmla="*/ 3 w 69"/>
                <a:gd name="T7" fmla="*/ 0 h 39"/>
                <a:gd name="T8" fmla="*/ 0 w 69"/>
                <a:gd name="T9" fmla="*/ 1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9">
                  <a:moveTo>
                    <a:pt x="0" y="13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65" y="29"/>
                    <a:pt x="68" y="19"/>
                    <a:pt x="69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5"/>
                    <a:pt x="2" y="9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8" name="Freeform 529"/>
            <p:cNvSpPr/>
            <p:nvPr/>
          </p:nvSpPr>
          <p:spPr bwMode="auto">
            <a:xfrm>
              <a:off x="3368676" y="254001"/>
              <a:ext cx="139700" cy="111125"/>
            </a:xfrm>
            <a:custGeom>
              <a:avLst/>
              <a:gdLst>
                <a:gd name="T0" fmla="*/ 65 w 65"/>
                <a:gd name="T1" fmla="*/ 42 h 51"/>
                <a:gd name="T2" fmla="*/ 14 w 65"/>
                <a:gd name="T3" fmla="*/ 0 h 51"/>
                <a:gd name="T4" fmla="*/ 0 w 65"/>
                <a:gd name="T5" fmla="*/ 22 h 51"/>
                <a:gd name="T6" fmla="*/ 60 w 65"/>
                <a:gd name="T7" fmla="*/ 51 h 51"/>
                <a:gd name="T8" fmla="*/ 65 w 65"/>
                <a:gd name="T9" fmla="*/ 4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1">
                  <a:moveTo>
                    <a:pt x="65" y="42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9" y="7"/>
                    <a:pt x="4" y="14"/>
                    <a:pt x="0" y="22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1" y="48"/>
                    <a:pt x="63" y="45"/>
                    <a:pt x="65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9" name="Freeform 530"/>
            <p:cNvSpPr/>
            <p:nvPr/>
          </p:nvSpPr>
          <p:spPr bwMode="auto">
            <a:xfrm>
              <a:off x="3630614" y="465138"/>
              <a:ext cx="168275" cy="166688"/>
            </a:xfrm>
            <a:custGeom>
              <a:avLst/>
              <a:gdLst>
                <a:gd name="T0" fmla="*/ 21 w 78"/>
                <a:gd name="T1" fmla="*/ 0 h 77"/>
                <a:gd name="T2" fmla="*/ 0 w 78"/>
                <a:gd name="T3" fmla="*/ 18 h 77"/>
                <a:gd name="T4" fmla="*/ 30 w 78"/>
                <a:gd name="T5" fmla="*/ 77 h 77"/>
                <a:gd name="T6" fmla="*/ 78 w 78"/>
                <a:gd name="T7" fmla="*/ 33 h 77"/>
                <a:gd name="T8" fmla="*/ 21 w 78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7">
                  <a:moveTo>
                    <a:pt x="21" y="0"/>
                  </a:moveTo>
                  <a:cubicBezTo>
                    <a:pt x="16" y="8"/>
                    <a:pt x="9" y="14"/>
                    <a:pt x="0" y="18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50" y="67"/>
                    <a:pt x="67" y="52"/>
                    <a:pt x="78" y="33"/>
                  </a:cubicBez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0" name="Freeform 531"/>
            <p:cNvSpPr/>
            <p:nvPr/>
          </p:nvSpPr>
          <p:spPr bwMode="auto">
            <a:xfrm>
              <a:off x="3341689" y="414338"/>
              <a:ext cx="244475" cy="242888"/>
            </a:xfrm>
            <a:custGeom>
              <a:avLst/>
              <a:gdLst>
                <a:gd name="T0" fmla="*/ 113 w 113"/>
                <a:gd name="T1" fmla="*/ 47 h 113"/>
                <a:gd name="T2" fmla="*/ 66 w 113"/>
                <a:gd name="T3" fmla="*/ 0 h 113"/>
                <a:gd name="T4" fmla="*/ 0 w 113"/>
                <a:gd name="T5" fmla="*/ 0 h 113"/>
                <a:gd name="T6" fmla="*/ 112 w 113"/>
                <a:gd name="T7" fmla="*/ 113 h 113"/>
                <a:gd name="T8" fmla="*/ 113 w 113"/>
                <a:gd name="T9" fmla="*/ 4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3">
                  <a:moveTo>
                    <a:pt x="113" y="47"/>
                  </a:moveTo>
                  <a:cubicBezTo>
                    <a:pt x="87" y="46"/>
                    <a:pt x="67" y="25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62"/>
                    <a:pt x="51" y="112"/>
                    <a:pt x="112" y="113"/>
                  </a:cubicBezTo>
                  <a:lnTo>
                    <a:pt x="113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1" name="Freeform 532"/>
            <p:cNvSpPr/>
            <p:nvPr/>
          </p:nvSpPr>
          <p:spPr bwMode="auto">
            <a:xfrm>
              <a:off x="3348039" y="330201"/>
              <a:ext cx="142875" cy="58738"/>
            </a:xfrm>
            <a:custGeom>
              <a:avLst/>
              <a:gdLst>
                <a:gd name="T0" fmla="*/ 64 w 66"/>
                <a:gd name="T1" fmla="*/ 27 h 27"/>
                <a:gd name="T2" fmla="*/ 66 w 66"/>
                <a:gd name="T3" fmla="*/ 21 h 27"/>
                <a:gd name="T4" fmla="*/ 4 w 66"/>
                <a:gd name="T5" fmla="*/ 0 h 27"/>
                <a:gd name="T6" fmla="*/ 0 w 66"/>
                <a:gd name="T7" fmla="*/ 12 h 27"/>
                <a:gd name="T8" fmla="*/ 64 w 66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7">
                  <a:moveTo>
                    <a:pt x="64" y="27"/>
                  </a:moveTo>
                  <a:cubicBezTo>
                    <a:pt x="65" y="25"/>
                    <a:pt x="65" y="23"/>
                    <a:pt x="66" y="2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4"/>
                    <a:pt x="1" y="8"/>
                    <a:pt x="0" y="12"/>
                  </a:cubicBezTo>
                  <a:lnTo>
                    <a:pt x="64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2" name="Freeform 533"/>
            <p:cNvSpPr>
              <a:spLocks noEditPoints="1"/>
            </p:cNvSpPr>
            <p:nvPr/>
          </p:nvSpPr>
          <p:spPr bwMode="auto">
            <a:xfrm>
              <a:off x="3503614" y="328613"/>
              <a:ext cx="168275" cy="165100"/>
            </a:xfrm>
            <a:custGeom>
              <a:avLst/>
              <a:gdLst>
                <a:gd name="T0" fmla="*/ 39 w 78"/>
                <a:gd name="T1" fmla="*/ 0 h 77"/>
                <a:gd name="T2" fmla="*/ 0 w 78"/>
                <a:gd name="T3" fmla="*/ 39 h 77"/>
                <a:gd name="T4" fmla="*/ 39 w 78"/>
                <a:gd name="T5" fmla="*/ 77 h 77"/>
                <a:gd name="T6" fmla="*/ 78 w 78"/>
                <a:gd name="T7" fmla="*/ 39 h 77"/>
                <a:gd name="T8" fmla="*/ 39 w 78"/>
                <a:gd name="T9" fmla="*/ 0 h 77"/>
                <a:gd name="T10" fmla="*/ 39 w 78"/>
                <a:gd name="T11" fmla="*/ 69 h 77"/>
                <a:gd name="T12" fmla="*/ 9 w 78"/>
                <a:gd name="T13" fmla="*/ 39 h 77"/>
                <a:gd name="T14" fmla="*/ 39 w 78"/>
                <a:gd name="T15" fmla="*/ 9 h 77"/>
                <a:gd name="T16" fmla="*/ 69 w 78"/>
                <a:gd name="T17" fmla="*/ 39 h 77"/>
                <a:gd name="T18" fmla="*/ 39 w 78"/>
                <a:gd name="T19" fmla="*/ 6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77">
                  <a:moveTo>
                    <a:pt x="39" y="0"/>
                  </a:moveTo>
                  <a:cubicBezTo>
                    <a:pt x="18" y="0"/>
                    <a:pt x="0" y="17"/>
                    <a:pt x="0" y="39"/>
                  </a:cubicBezTo>
                  <a:cubicBezTo>
                    <a:pt x="0" y="60"/>
                    <a:pt x="18" y="77"/>
                    <a:pt x="39" y="77"/>
                  </a:cubicBezTo>
                  <a:cubicBezTo>
                    <a:pt x="60" y="77"/>
                    <a:pt x="78" y="60"/>
                    <a:pt x="78" y="39"/>
                  </a:cubicBezTo>
                  <a:cubicBezTo>
                    <a:pt x="78" y="17"/>
                    <a:pt x="60" y="0"/>
                    <a:pt x="39" y="0"/>
                  </a:cubicBezTo>
                  <a:close/>
                  <a:moveTo>
                    <a:pt x="39" y="69"/>
                  </a:moveTo>
                  <a:cubicBezTo>
                    <a:pt x="23" y="69"/>
                    <a:pt x="9" y="55"/>
                    <a:pt x="9" y="39"/>
                  </a:cubicBezTo>
                  <a:cubicBezTo>
                    <a:pt x="9" y="22"/>
                    <a:pt x="23" y="9"/>
                    <a:pt x="39" y="9"/>
                  </a:cubicBezTo>
                  <a:cubicBezTo>
                    <a:pt x="55" y="9"/>
                    <a:pt x="69" y="22"/>
                    <a:pt x="69" y="39"/>
                  </a:cubicBezTo>
                  <a:cubicBezTo>
                    <a:pt x="69" y="55"/>
                    <a:pt x="55" y="69"/>
                    <a:pt x="3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6" name="组合 92"/>
          <p:cNvGrpSpPr/>
          <p:nvPr/>
        </p:nvGrpSpPr>
        <p:grpSpPr>
          <a:xfrm>
            <a:off x="1798467" y="2384410"/>
            <a:ext cx="905844" cy="822111"/>
            <a:chOff x="8356601" y="152401"/>
            <a:chExt cx="566738" cy="514350"/>
          </a:xfrm>
          <a:solidFill>
            <a:schemeClr val="bg1"/>
          </a:solidFill>
        </p:grpSpPr>
        <p:sp>
          <p:nvSpPr>
            <p:cNvPr id="94" name="Rectangle 541"/>
            <p:cNvSpPr>
              <a:spLocks noChangeArrowheads="1"/>
            </p:cNvSpPr>
            <p:nvPr/>
          </p:nvSpPr>
          <p:spPr bwMode="auto">
            <a:xfrm>
              <a:off x="8564564" y="614363"/>
              <a:ext cx="149225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5" name="Freeform 542"/>
            <p:cNvSpPr/>
            <p:nvPr/>
          </p:nvSpPr>
          <p:spPr bwMode="auto">
            <a:xfrm>
              <a:off x="8520114" y="654051"/>
              <a:ext cx="241300" cy="12700"/>
            </a:xfrm>
            <a:custGeom>
              <a:avLst/>
              <a:gdLst>
                <a:gd name="T0" fmla="*/ 107 w 112"/>
                <a:gd name="T1" fmla="*/ 0 h 6"/>
                <a:gd name="T2" fmla="*/ 4 w 112"/>
                <a:gd name="T3" fmla="*/ 0 h 6"/>
                <a:gd name="T4" fmla="*/ 0 w 112"/>
                <a:gd name="T5" fmla="*/ 5 h 6"/>
                <a:gd name="T6" fmla="*/ 0 w 112"/>
                <a:gd name="T7" fmla="*/ 6 h 6"/>
                <a:gd name="T8" fmla="*/ 112 w 112"/>
                <a:gd name="T9" fmla="*/ 6 h 6"/>
                <a:gd name="T10" fmla="*/ 112 w 112"/>
                <a:gd name="T11" fmla="*/ 5 h 6"/>
                <a:gd name="T12" fmla="*/ 107 w 1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6">
                  <a:moveTo>
                    <a:pt x="10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2"/>
                    <a:pt x="110" y="0"/>
                    <a:pt x="1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6" name="Freeform 543"/>
            <p:cNvSpPr/>
            <p:nvPr/>
          </p:nvSpPr>
          <p:spPr bwMode="auto">
            <a:xfrm>
              <a:off x="8356601" y="193676"/>
              <a:ext cx="566738" cy="412750"/>
            </a:xfrm>
            <a:custGeom>
              <a:avLst/>
              <a:gdLst>
                <a:gd name="T0" fmla="*/ 257 w 263"/>
                <a:gd name="T1" fmla="*/ 0 h 191"/>
                <a:gd name="T2" fmla="*/ 232 w 263"/>
                <a:gd name="T3" fmla="*/ 0 h 191"/>
                <a:gd name="T4" fmla="*/ 224 w 263"/>
                <a:gd name="T5" fmla="*/ 10 h 191"/>
                <a:gd name="T6" fmla="*/ 219 w 263"/>
                <a:gd name="T7" fmla="*/ 16 h 191"/>
                <a:gd name="T8" fmla="*/ 247 w 263"/>
                <a:gd name="T9" fmla="*/ 16 h 191"/>
                <a:gd name="T10" fmla="*/ 247 w 263"/>
                <a:gd name="T11" fmla="*/ 150 h 191"/>
                <a:gd name="T12" fmla="*/ 16 w 263"/>
                <a:gd name="T13" fmla="*/ 150 h 191"/>
                <a:gd name="T14" fmla="*/ 16 w 263"/>
                <a:gd name="T15" fmla="*/ 16 h 191"/>
                <a:gd name="T16" fmla="*/ 158 w 263"/>
                <a:gd name="T17" fmla="*/ 16 h 191"/>
                <a:gd name="T18" fmla="*/ 181 w 263"/>
                <a:gd name="T19" fmla="*/ 0 h 191"/>
                <a:gd name="T20" fmla="*/ 7 w 263"/>
                <a:gd name="T21" fmla="*/ 0 h 191"/>
                <a:gd name="T22" fmla="*/ 0 w 263"/>
                <a:gd name="T23" fmla="*/ 7 h 191"/>
                <a:gd name="T24" fmla="*/ 0 w 263"/>
                <a:gd name="T25" fmla="*/ 185 h 191"/>
                <a:gd name="T26" fmla="*/ 7 w 263"/>
                <a:gd name="T27" fmla="*/ 191 h 191"/>
                <a:gd name="T28" fmla="*/ 257 w 263"/>
                <a:gd name="T29" fmla="*/ 191 h 191"/>
                <a:gd name="T30" fmla="*/ 263 w 263"/>
                <a:gd name="T31" fmla="*/ 185 h 191"/>
                <a:gd name="T32" fmla="*/ 263 w 263"/>
                <a:gd name="T33" fmla="*/ 7 h 191"/>
                <a:gd name="T34" fmla="*/ 257 w 263"/>
                <a:gd name="T3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" h="191">
                  <a:moveTo>
                    <a:pt x="257" y="0"/>
                  </a:moveTo>
                  <a:cubicBezTo>
                    <a:pt x="232" y="0"/>
                    <a:pt x="232" y="0"/>
                    <a:pt x="232" y="0"/>
                  </a:cubicBezTo>
                  <a:cubicBezTo>
                    <a:pt x="230" y="3"/>
                    <a:pt x="227" y="6"/>
                    <a:pt x="224" y="10"/>
                  </a:cubicBezTo>
                  <a:cubicBezTo>
                    <a:pt x="219" y="16"/>
                    <a:pt x="219" y="16"/>
                    <a:pt x="219" y="16"/>
                  </a:cubicBezTo>
                  <a:cubicBezTo>
                    <a:pt x="247" y="16"/>
                    <a:pt x="247" y="16"/>
                    <a:pt x="247" y="16"/>
                  </a:cubicBezTo>
                  <a:cubicBezTo>
                    <a:pt x="247" y="150"/>
                    <a:pt x="247" y="150"/>
                    <a:pt x="247" y="150"/>
                  </a:cubicBezTo>
                  <a:cubicBezTo>
                    <a:pt x="16" y="150"/>
                    <a:pt x="16" y="150"/>
                    <a:pt x="16" y="15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8" y="16"/>
                    <a:pt x="158" y="16"/>
                    <a:pt x="158" y="16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8"/>
                    <a:pt x="3" y="191"/>
                    <a:pt x="7" y="191"/>
                  </a:cubicBezTo>
                  <a:cubicBezTo>
                    <a:pt x="257" y="191"/>
                    <a:pt x="257" y="191"/>
                    <a:pt x="257" y="191"/>
                  </a:cubicBezTo>
                  <a:cubicBezTo>
                    <a:pt x="260" y="191"/>
                    <a:pt x="263" y="188"/>
                    <a:pt x="263" y="185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63" y="3"/>
                    <a:pt x="260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7" name="Freeform 544"/>
            <p:cNvSpPr/>
            <p:nvPr/>
          </p:nvSpPr>
          <p:spPr bwMode="auto">
            <a:xfrm>
              <a:off x="8472489" y="384176"/>
              <a:ext cx="125413" cy="103188"/>
            </a:xfrm>
            <a:custGeom>
              <a:avLst/>
              <a:gdLst>
                <a:gd name="T0" fmla="*/ 18 w 58"/>
                <a:gd name="T1" fmla="*/ 12 h 48"/>
                <a:gd name="T2" fmla="*/ 0 w 58"/>
                <a:gd name="T3" fmla="*/ 44 h 48"/>
                <a:gd name="T4" fmla="*/ 6 w 58"/>
                <a:gd name="T5" fmla="*/ 46 h 48"/>
                <a:gd name="T6" fmla="*/ 19 w 58"/>
                <a:gd name="T7" fmla="*/ 35 h 48"/>
                <a:gd name="T8" fmla="*/ 16 w 58"/>
                <a:gd name="T9" fmla="*/ 47 h 48"/>
                <a:gd name="T10" fmla="*/ 41 w 58"/>
                <a:gd name="T11" fmla="*/ 40 h 48"/>
                <a:gd name="T12" fmla="*/ 58 w 58"/>
                <a:gd name="T13" fmla="*/ 18 h 48"/>
                <a:gd name="T14" fmla="*/ 42 w 58"/>
                <a:gd name="T15" fmla="*/ 0 h 48"/>
                <a:gd name="T16" fmla="*/ 18 w 58"/>
                <a:gd name="T17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48">
                  <a:moveTo>
                    <a:pt x="18" y="12"/>
                  </a:moveTo>
                  <a:cubicBezTo>
                    <a:pt x="8" y="27"/>
                    <a:pt x="17" y="43"/>
                    <a:pt x="0" y="44"/>
                  </a:cubicBezTo>
                  <a:cubicBezTo>
                    <a:pt x="0" y="44"/>
                    <a:pt x="2" y="45"/>
                    <a:pt x="6" y="46"/>
                  </a:cubicBezTo>
                  <a:cubicBezTo>
                    <a:pt x="13" y="47"/>
                    <a:pt x="18" y="44"/>
                    <a:pt x="19" y="35"/>
                  </a:cubicBezTo>
                  <a:cubicBezTo>
                    <a:pt x="19" y="35"/>
                    <a:pt x="21" y="40"/>
                    <a:pt x="16" y="47"/>
                  </a:cubicBezTo>
                  <a:cubicBezTo>
                    <a:pt x="23" y="48"/>
                    <a:pt x="35" y="45"/>
                    <a:pt x="41" y="40"/>
                  </a:cubicBezTo>
                  <a:cubicBezTo>
                    <a:pt x="55" y="29"/>
                    <a:pt x="58" y="18"/>
                    <a:pt x="58" y="18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25" y="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8" name="Freeform 545"/>
            <p:cNvSpPr/>
            <p:nvPr/>
          </p:nvSpPr>
          <p:spPr bwMode="auto">
            <a:xfrm>
              <a:off x="8585201" y="152401"/>
              <a:ext cx="271463" cy="250825"/>
            </a:xfrm>
            <a:custGeom>
              <a:avLst/>
              <a:gdLst>
                <a:gd name="T0" fmla="*/ 103 w 126"/>
                <a:gd name="T1" fmla="*/ 14 h 116"/>
                <a:gd name="T2" fmla="*/ 32 w 126"/>
                <a:gd name="T3" fmla="*/ 63 h 116"/>
                <a:gd name="T4" fmla="*/ 3 w 126"/>
                <a:gd name="T5" fmla="*/ 95 h 116"/>
                <a:gd name="T6" fmla="*/ 18 w 126"/>
                <a:gd name="T7" fmla="*/ 111 h 116"/>
                <a:gd name="T8" fmla="*/ 53 w 126"/>
                <a:gd name="T9" fmla="*/ 87 h 116"/>
                <a:gd name="T10" fmla="*/ 110 w 126"/>
                <a:gd name="T11" fmla="*/ 22 h 116"/>
                <a:gd name="T12" fmla="*/ 103 w 126"/>
                <a:gd name="T13" fmla="*/ 1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116">
                  <a:moveTo>
                    <a:pt x="103" y="14"/>
                  </a:moveTo>
                  <a:cubicBezTo>
                    <a:pt x="83" y="27"/>
                    <a:pt x="51" y="49"/>
                    <a:pt x="32" y="63"/>
                  </a:cubicBezTo>
                  <a:cubicBezTo>
                    <a:pt x="12" y="76"/>
                    <a:pt x="0" y="91"/>
                    <a:pt x="3" y="95"/>
                  </a:cubicBezTo>
                  <a:cubicBezTo>
                    <a:pt x="7" y="100"/>
                    <a:pt x="14" y="107"/>
                    <a:pt x="18" y="111"/>
                  </a:cubicBezTo>
                  <a:cubicBezTo>
                    <a:pt x="22" y="116"/>
                    <a:pt x="38" y="105"/>
                    <a:pt x="53" y="87"/>
                  </a:cubicBezTo>
                  <a:cubicBezTo>
                    <a:pt x="69" y="69"/>
                    <a:pt x="94" y="40"/>
                    <a:pt x="110" y="22"/>
                  </a:cubicBezTo>
                  <a:cubicBezTo>
                    <a:pt x="126" y="4"/>
                    <a:pt x="122" y="0"/>
                    <a:pt x="10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99" name="Freeform 546"/>
            <p:cNvSpPr/>
            <p:nvPr/>
          </p:nvSpPr>
          <p:spPr bwMode="auto">
            <a:xfrm>
              <a:off x="8564564" y="358776"/>
              <a:ext cx="58738" cy="60325"/>
            </a:xfrm>
            <a:custGeom>
              <a:avLst/>
              <a:gdLst>
                <a:gd name="T0" fmla="*/ 9 w 27"/>
                <a:gd name="T1" fmla="*/ 1 h 28"/>
                <a:gd name="T2" fmla="*/ 4 w 27"/>
                <a:gd name="T3" fmla="*/ 1 h 28"/>
                <a:gd name="T4" fmla="*/ 3 w 27"/>
                <a:gd name="T5" fmla="*/ 5 h 28"/>
                <a:gd name="T6" fmla="*/ 2 w 27"/>
                <a:gd name="T7" fmla="*/ 6 h 28"/>
                <a:gd name="T8" fmla="*/ 1 w 27"/>
                <a:gd name="T9" fmla="*/ 10 h 28"/>
                <a:gd name="T10" fmla="*/ 16 w 27"/>
                <a:gd name="T11" fmla="*/ 26 h 28"/>
                <a:gd name="T12" fmla="*/ 20 w 27"/>
                <a:gd name="T13" fmla="*/ 26 h 28"/>
                <a:gd name="T14" fmla="*/ 21 w 27"/>
                <a:gd name="T15" fmla="*/ 26 h 28"/>
                <a:gd name="T16" fmla="*/ 25 w 27"/>
                <a:gd name="T17" fmla="*/ 24 h 28"/>
                <a:gd name="T18" fmla="*/ 26 w 27"/>
                <a:gd name="T19" fmla="*/ 19 h 28"/>
                <a:gd name="T20" fmla="*/ 9 w 27"/>
                <a:gd name="T2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28">
                  <a:moveTo>
                    <a:pt x="9" y="1"/>
                  </a:moveTo>
                  <a:cubicBezTo>
                    <a:pt x="8" y="0"/>
                    <a:pt x="6" y="0"/>
                    <a:pt x="4" y="1"/>
                  </a:cubicBezTo>
                  <a:cubicBezTo>
                    <a:pt x="3" y="2"/>
                    <a:pt x="2" y="4"/>
                    <a:pt x="3" y="5"/>
                  </a:cubicBezTo>
                  <a:cubicBezTo>
                    <a:pt x="2" y="5"/>
                    <a:pt x="2" y="5"/>
                    <a:pt x="2" y="6"/>
                  </a:cubicBezTo>
                  <a:cubicBezTo>
                    <a:pt x="0" y="7"/>
                    <a:pt x="0" y="9"/>
                    <a:pt x="1" y="10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8"/>
                    <a:pt x="19" y="28"/>
                    <a:pt x="20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4" y="26"/>
                    <a:pt x="25" y="24"/>
                  </a:cubicBezTo>
                  <a:cubicBezTo>
                    <a:pt x="26" y="23"/>
                    <a:pt x="27" y="21"/>
                    <a:pt x="26" y="19"/>
                  </a:cubicBezTo>
                  <a:lnTo>
                    <a:pt x="9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32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00" name="Freeform 25"/>
          <p:cNvSpPr>
            <a:spLocks noEditPoints="1"/>
          </p:cNvSpPr>
          <p:nvPr/>
        </p:nvSpPr>
        <p:spPr bwMode="auto">
          <a:xfrm>
            <a:off x="6929950" y="2427691"/>
            <a:ext cx="977471" cy="735548"/>
          </a:xfrm>
          <a:custGeom>
            <a:avLst/>
            <a:gdLst>
              <a:gd name="T0" fmla="*/ 679 w 778"/>
              <a:gd name="T1" fmla="*/ 367 h 584"/>
              <a:gd name="T2" fmla="*/ 535 w 778"/>
              <a:gd name="T3" fmla="*/ 146 h 584"/>
              <a:gd name="T4" fmla="*/ 439 w 778"/>
              <a:gd name="T5" fmla="*/ 269 h 584"/>
              <a:gd name="T6" fmla="*/ 391 w 778"/>
              <a:gd name="T7" fmla="*/ 219 h 584"/>
              <a:gd name="T8" fmla="*/ 245 w 778"/>
              <a:gd name="T9" fmla="*/ 389 h 584"/>
              <a:gd name="T10" fmla="*/ 195 w 778"/>
              <a:gd name="T11" fmla="*/ 341 h 584"/>
              <a:gd name="T12" fmla="*/ 97 w 778"/>
              <a:gd name="T13" fmla="*/ 487 h 584"/>
              <a:gd name="T14" fmla="*/ 679 w 778"/>
              <a:gd name="T15" fmla="*/ 487 h 584"/>
              <a:gd name="T16" fmla="*/ 679 w 778"/>
              <a:gd name="T17" fmla="*/ 367 h 584"/>
              <a:gd name="T18" fmla="*/ 730 w 778"/>
              <a:gd name="T19" fmla="*/ 0 h 584"/>
              <a:gd name="T20" fmla="*/ 49 w 778"/>
              <a:gd name="T21" fmla="*/ 0 h 584"/>
              <a:gd name="T22" fmla="*/ 0 w 778"/>
              <a:gd name="T23" fmla="*/ 49 h 584"/>
              <a:gd name="T24" fmla="*/ 0 w 778"/>
              <a:gd name="T25" fmla="*/ 535 h 584"/>
              <a:gd name="T26" fmla="*/ 49 w 778"/>
              <a:gd name="T27" fmla="*/ 584 h 584"/>
              <a:gd name="T28" fmla="*/ 730 w 778"/>
              <a:gd name="T29" fmla="*/ 584 h 584"/>
              <a:gd name="T30" fmla="*/ 778 w 778"/>
              <a:gd name="T31" fmla="*/ 535 h 584"/>
              <a:gd name="T32" fmla="*/ 778 w 778"/>
              <a:gd name="T33" fmla="*/ 49 h 584"/>
              <a:gd name="T34" fmla="*/ 730 w 778"/>
              <a:gd name="T35" fmla="*/ 0 h 584"/>
              <a:gd name="T36" fmla="*/ 706 w 778"/>
              <a:gd name="T37" fmla="*/ 511 h 584"/>
              <a:gd name="T38" fmla="*/ 72 w 778"/>
              <a:gd name="T39" fmla="*/ 511 h 584"/>
              <a:gd name="T40" fmla="*/ 72 w 778"/>
              <a:gd name="T41" fmla="*/ 73 h 584"/>
              <a:gd name="T42" fmla="*/ 706 w 778"/>
              <a:gd name="T43" fmla="*/ 73 h 584"/>
              <a:gd name="T44" fmla="*/ 706 w 778"/>
              <a:gd name="T45" fmla="*/ 511 h 584"/>
              <a:gd name="T46" fmla="*/ 218 w 778"/>
              <a:gd name="T47" fmla="*/ 267 h 584"/>
              <a:gd name="T48" fmla="*/ 291 w 778"/>
              <a:gd name="T49" fmla="*/ 195 h 584"/>
              <a:gd name="T50" fmla="*/ 218 w 778"/>
              <a:gd name="T51" fmla="*/ 122 h 584"/>
              <a:gd name="T52" fmla="*/ 147 w 778"/>
              <a:gd name="T53" fmla="*/ 195 h 584"/>
              <a:gd name="T54" fmla="*/ 218 w 778"/>
              <a:gd name="T55" fmla="*/ 267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778" h="584">
                <a:moveTo>
                  <a:pt x="679" y="367"/>
                </a:moveTo>
                <a:cubicBezTo>
                  <a:pt x="535" y="146"/>
                  <a:pt x="535" y="146"/>
                  <a:pt x="535" y="146"/>
                </a:cubicBezTo>
                <a:cubicBezTo>
                  <a:pt x="439" y="269"/>
                  <a:pt x="439" y="269"/>
                  <a:pt x="439" y="269"/>
                </a:cubicBezTo>
                <a:cubicBezTo>
                  <a:pt x="391" y="219"/>
                  <a:pt x="391" y="219"/>
                  <a:pt x="391" y="219"/>
                </a:cubicBezTo>
                <a:cubicBezTo>
                  <a:pt x="245" y="389"/>
                  <a:pt x="245" y="389"/>
                  <a:pt x="245" y="389"/>
                </a:cubicBezTo>
                <a:cubicBezTo>
                  <a:pt x="195" y="341"/>
                  <a:pt x="195" y="341"/>
                  <a:pt x="195" y="341"/>
                </a:cubicBezTo>
                <a:cubicBezTo>
                  <a:pt x="97" y="487"/>
                  <a:pt x="97" y="487"/>
                  <a:pt x="97" y="487"/>
                </a:cubicBezTo>
                <a:cubicBezTo>
                  <a:pt x="679" y="487"/>
                  <a:pt x="679" y="487"/>
                  <a:pt x="679" y="487"/>
                </a:cubicBezTo>
                <a:lnTo>
                  <a:pt x="679" y="367"/>
                </a:lnTo>
                <a:close/>
                <a:moveTo>
                  <a:pt x="730" y="0"/>
                </a:moveTo>
                <a:cubicBezTo>
                  <a:pt x="49" y="0"/>
                  <a:pt x="49" y="0"/>
                  <a:pt x="49" y="0"/>
                </a:cubicBezTo>
                <a:cubicBezTo>
                  <a:pt x="19" y="0"/>
                  <a:pt x="0" y="19"/>
                  <a:pt x="0" y="49"/>
                </a:cubicBezTo>
                <a:cubicBezTo>
                  <a:pt x="0" y="535"/>
                  <a:pt x="0" y="535"/>
                  <a:pt x="0" y="535"/>
                </a:cubicBezTo>
                <a:cubicBezTo>
                  <a:pt x="0" y="560"/>
                  <a:pt x="24" y="584"/>
                  <a:pt x="49" y="584"/>
                </a:cubicBezTo>
                <a:cubicBezTo>
                  <a:pt x="730" y="584"/>
                  <a:pt x="730" y="584"/>
                  <a:pt x="730" y="584"/>
                </a:cubicBezTo>
                <a:cubicBezTo>
                  <a:pt x="754" y="584"/>
                  <a:pt x="778" y="558"/>
                  <a:pt x="778" y="535"/>
                </a:cubicBezTo>
                <a:cubicBezTo>
                  <a:pt x="778" y="49"/>
                  <a:pt x="778" y="49"/>
                  <a:pt x="778" y="49"/>
                </a:cubicBezTo>
                <a:cubicBezTo>
                  <a:pt x="778" y="24"/>
                  <a:pt x="753" y="0"/>
                  <a:pt x="730" y="0"/>
                </a:cubicBezTo>
                <a:close/>
                <a:moveTo>
                  <a:pt x="706" y="511"/>
                </a:moveTo>
                <a:cubicBezTo>
                  <a:pt x="72" y="511"/>
                  <a:pt x="72" y="511"/>
                  <a:pt x="72" y="511"/>
                </a:cubicBezTo>
                <a:cubicBezTo>
                  <a:pt x="72" y="73"/>
                  <a:pt x="72" y="73"/>
                  <a:pt x="72" y="73"/>
                </a:cubicBezTo>
                <a:cubicBezTo>
                  <a:pt x="706" y="73"/>
                  <a:pt x="706" y="73"/>
                  <a:pt x="706" y="73"/>
                </a:cubicBezTo>
                <a:lnTo>
                  <a:pt x="706" y="511"/>
                </a:lnTo>
                <a:close/>
                <a:moveTo>
                  <a:pt x="218" y="267"/>
                </a:moveTo>
                <a:cubicBezTo>
                  <a:pt x="258" y="267"/>
                  <a:pt x="291" y="235"/>
                  <a:pt x="291" y="195"/>
                </a:cubicBezTo>
                <a:cubicBezTo>
                  <a:pt x="291" y="156"/>
                  <a:pt x="258" y="122"/>
                  <a:pt x="218" y="122"/>
                </a:cubicBezTo>
                <a:cubicBezTo>
                  <a:pt x="179" y="122"/>
                  <a:pt x="147" y="156"/>
                  <a:pt x="147" y="195"/>
                </a:cubicBezTo>
                <a:cubicBezTo>
                  <a:pt x="147" y="235"/>
                  <a:pt x="179" y="267"/>
                  <a:pt x="218" y="2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5" tIns="45717" rIns="91435" bIns="45717" numCol="1" anchor="t" anchorCtr="0" compatLnSpc="1"/>
          <a:lstStyle/>
          <a:p>
            <a:endParaRPr lang="en-US" sz="3200" dirty="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5" grpId="0"/>
      <p:bldP spid="66" grpId="0"/>
      <p:bldP spid="67" grpId="0" animBg="1"/>
      <p:bldP spid="69" grpId="0"/>
      <p:bldP spid="70" grpId="0"/>
      <p:bldP spid="71" grpId="0" animBg="1"/>
      <p:bldP spid="73" grpId="0"/>
      <p:bldP spid="74" grpId="0"/>
      <p:bldP spid="75" grpId="0" animBg="1"/>
      <p:bldP spid="77" grpId="0"/>
      <p:bldP spid="78" grpId="0"/>
      <p:bldP spid="10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2"/>
          <p:cNvSpPr/>
          <p:nvPr/>
        </p:nvSpPr>
        <p:spPr>
          <a:xfrm rot="1299601">
            <a:off x="6637834" y="2198058"/>
            <a:ext cx="989431" cy="679345"/>
          </a:xfrm>
          <a:custGeom>
            <a:avLst/>
            <a:gdLst/>
            <a:ahLst/>
            <a:cxnLst/>
            <a:rect l="l" t="t" r="r" b="b"/>
            <a:pathLst>
              <a:path w="2404337" h="1013447">
                <a:moveTo>
                  <a:pt x="2404337" y="0"/>
                </a:moveTo>
                <a:lnTo>
                  <a:pt x="2404337" y="1013447"/>
                </a:lnTo>
                <a:cubicBezTo>
                  <a:pt x="1580832" y="549916"/>
                  <a:pt x="647382" y="523488"/>
                  <a:pt x="0" y="944007"/>
                </a:cubicBezTo>
                <a:lnTo>
                  <a:pt x="0" y="0"/>
                </a:lnTo>
                <a:lnTo>
                  <a:pt x="61272" y="0"/>
                </a:lnTo>
                <a:cubicBezTo>
                  <a:pt x="395627" y="149555"/>
                  <a:pt x="785812" y="234382"/>
                  <a:pt x="1202168" y="234382"/>
                </a:cubicBezTo>
                <a:cubicBezTo>
                  <a:pt x="1618527" y="234382"/>
                  <a:pt x="2008712" y="149555"/>
                  <a:pt x="234306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noAutofit/>
          </a:bodyPr>
          <a:lstStyle/>
          <a:p>
            <a:pPr algn="ctr" defTabSz="913765">
              <a:lnSpc>
                <a:spcPct val="130000"/>
              </a:lnSpc>
              <a:defRPr/>
            </a:pPr>
            <a:endParaRPr lang="en-US" sz="1400" ker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7" name="矩形 2"/>
          <p:cNvSpPr/>
          <p:nvPr/>
        </p:nvSpPr>
        <p:spPr>
          <a:xfrm rot="18439371">
            <a:off x="7083519" y="3479377"/>
            <a:ext cx="963504" cy="679345"/>
          </a:xfrm>
          <a:custGeom>
            <a:avLst/>
            <a:gdLst/>
            <a:ahLst/>
            <a:cxnLst/>
            <a:rect l="l" t="t" r="r" b="b"/>
            <a:pathLst>
              <a:path w="2404337" h="1013447">
                <a:moveTo>
                  <a:pt x="2404337" y="0"/>
                </a:moveTo>
                <a:lnTo>
                  <a:pt x="2404337" y="1013447"/>
                </a:lnTo>
                <a:cubicBezTo>
                  <a:pt x="1580832" y="549916"/>
                  <a:pt x="647382" y="523488"/>
                  <a:pt x="0" y="944007"/>
                </a:cubicBezTo>
                <a:lnTo>
                  <a:pt x="0" y="0"/>
                </a:lnTo>
                <a:lnTo>
                  <a:pt x="61272" y="0"/>
                </a:lnTo>
                <a:cubicBezTo>
                  <a:pt x="395627" y="149555"/>
                  <a:pt x="785812" y="234382"/>
                  <a:pt x="1202168" y="234382"/>
                </a:cubicBezTo>
                <a:cubicBezTo>
                  <a:pt x="1618527" y="234382"/>
                  <a:pt x="2008712" y="149555"/>
                  <a:pt x="234306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noAutofit/>
          </a:bodyPr>
          <a:lstStyle/>
          <a:p>
            <a:pPr algn="ctr" defTabSz="913765">
              <a:lnSpc>
                <a:spcPct val="130000"/>
              </a:lnSpc>
              <a:defRPr/>
            </a:pPr>
            <a:endParaRPr lang="en-US" sz="1400" ker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8" name="矩形 2"/>
          <p:cNvSpPr/>
          <p:nvPr/>
        </p:nvSpPr>
        <p:spPr>
          <a:xfrm rot="19965802">
            <a:off x="5307372" y="4793266"/>
            <a:ext cx="1188384" cy="679345"/>
          </a:xfrm>
          <a:custGeom>
            <a:avLst/>
            <a:gdLst/>
            <a:ahLst/>
            <a:cxnLst/>
            <a:rect l="l" t="t" r="r" b="b"/>
            <a:pathLst>
              <a:path w="2404337" h="1013447">
                <a:moveTo>
                  <a:pt x="2404337" y="0"/>
                </a:moveTo>
                <a:lnTo>
                  <a:pt x="2404337" y="1013447"/>
                </a:lnTo>
                <a:cubicBezTo>
                  <a:pt x="1580832" y="549916"/>
                  <a:pt x="647382" y="523488"/>
                  <a:pt x="0" y="944007"/>
                </a:cubicBezTo>
                <a:lnTo>
                  <a:pt x="0" y="0"/>
                </a:lnTo>
                <a:lnTo>
                  <a:pt x="61272" y="0"/>
                </a:lnTo>
                <a:cubicBezTo>
                  <a:pt x="395627" y="149555"/>
                  <a:pt x="785812" y="234382"/>
                  <a:pt x="1202168" y="234382"/>
                </a:cubicBezTo>
                <a:cubicBezTo>
                  <a:pt x="1618527" y="234382"/>
                  <a:pt x="2008712" y="149555"/>
                  <a:pt x="234306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noAutofit/>
          </a:bodyPr>
          <a:lstStyle/>
          <a:p>
            <a:pPr algn="ctr" defTabSz="913765">
              <a:lnSpc>
                <a:spcPct val="130000"/>
              </a:lnSpc>
              <a:defRPr/>
            </a:pPr>
            <a:endParaRPr lang="en-US" sz="1400" ker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0" name="矩形 2"/>
          <p:cNvSpPr/>
          <p:nvPr/>
        </p:nvSpPr>
        <p:spPr>
          <a:xfrm rot="14845537">
            <a:off x="3760748" y="4127314"/>
            <a:ext cx="1188385" cy="679345"/>
          </a:xfrm>
          <a:custGeom>
            <a:avLst/>
            <a:gdLst/>
            <a:ahLst/>
            <a:cxnLst/>
            <a:rect l="l" t="t" r="r" b="b"/>
            <a:pathLst>
              <a:path w="2404337" h="1013447">
                <a:moveTo>
                  <a:pt x="2404337" y="0"/>
                </a:moveTo>
                <a:lnTo>
                  <a:pt x="2404337" y="1013447"/>
                </a:lnTo>
                <a:cubicBezTo>
                  <a:pt x="1580832" y="549916"/>
                  <a:pt x="647382" y="523488"/>
                  <a:pt x="0" y="944007"/>
                </a:cubicBezTo>
                <a:lnTo>
                  <a:pt x="0" y="0"/>
                </a:lnTo>
                <a:lnTo>
                  <a:pt x="61272" y="0"/>
                </a:lnTo>
                <a:cubicBezTo>
                  <a:pt x="395627" y="149555"/>
                  <a:pt x="785812" y="234382"/>
                  <a:pt x="1202168" y="234382"/>
                </a:cubicBezTo>
                <a:cubicBezTo>
                  <a:pt x="1618527" y="234382"/>
                  <a:pt x="2008712" y="149555"/>
                  <a:pt x="234306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noAutofit/>
          </a:bodyPr>
          <a:lstStyle/>
          <a:p>
            <a:pPr algn="ctr" defTabSz="913765">
              <a:lnSpc>
                <a:spcPct val="130000"/>
              </a:lnSpc>
              <a:defRPr/>
            </a:pPr>
            <a:endParaRPr lang="en-US" sz="1400" ker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865449" y="4847585"/>
            <a:ext cx="1655569" cy="1399809"/>
            <a:chOff x="3865326" y="4847662"/>
            <a:chExt cx="1655660" cy="1399886"/>
          </a:xfrm>
        </p:grpSpPr>
        <p:grpSp>
          <p:nvGrpSpPr>
            <p:cNvPr id="11" name="组合 53"/>
            <p:cNvGrpSpPr/>
            <p:nvPr/>
          </p:nvGrpSpPr>
          <p:grpSpPr>
            <a:xfrm rot="759468">
              <a:off x="4121100" y="4847662"/>
              <a:ext cx="1399886" cy="1399886"/>
              <a:chOff x="3239852" y="1844824"/>
              <a:chExt cx="2664296" cy="2664296"/>
            </a:xfrm>
          </p:grpSpPr>
          <p:sp>
            <p:nvSpPr>
              <p:cNvPr id="36" name="椭圆 83"/>
              <p:cNvSpPr/>
              <p:nvPr/>
            </p:nvSpPr>
            <p:spPr>
              <a:xfrm>
                <a:off x="3239852" y="1844824"/>
                <a:ext cx="2664296" cy="266429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7" name="椭圆 84"/>
              <p:cNvSpPr/>
              <p:nvPr/>
            </p:nvSpPr>
            <p:spPr>
              <a:xfrm>
                <a:off x="3546002" y="2150974"/>
                <a:ext cx="2051997" cy="2051997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solidFill>
                  <a:sysClr val="window" lastClr="FFFFFF">
                    <a:lumMod val="9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22" name="椭圆 69"/>
            <p:cNvSpPr/>
            <p:nvPr/>
          </p:nvSpPr>
          <p:spPr>
            <a:xfrm>
              <a:off x="3865326" y="5619034"/>
              <a:ext cx="438612" cy="438612"/>
            </a:xfrm>
            <a:prstGeom prst="ellipse">
              <a:avLst/>
            </a:prstGeom>
            <a:solidFill>
              <a:schemeClr val="accent2"/>
            </a:solidFill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<a:noAutofit/>
            </a:bodyPr>
            <a:lstStyle/>
            <a:p>
              <a:pPr algn="ctr" defTabSz="913765">
                <a:lnSpc>
                  <a:spcPct val="130000"/>
                </a:lnSpc>
                <a:defRPr/>
              </a:pPr>
              <a:endParaRPr lang="en-US" sz="1200" ker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flipH="1">
              <a:off x="3878295" y="5635348"/>
              <a:ext cx="412673" cy="415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charset="-122"/>
                </a:defRPr>
              </a:lvl1pPr>
            </a:lstStyle>
            <a:p>
              <a:pPr algn="ctr" defTabSz="913765">
                <a:lnSpc>
                  <a:spcPct val="130000"/>
                </a:lnSpc>
                <a:defRPr/>
              </a:pPr>
              <a:r>
                <a:rPr lang="en-US" altLang="zh-CN" sz="1800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2</a:t>
              </a:r>
              <a:endParaRPr lang="zh-CN" altLang="en-US" sz="18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588871" y="5315036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43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4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5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6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7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8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9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0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1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7446924" y="2213887"/>
            <a:ext cx="1551168" cy="1439932"/>
            <a:chOff x="7446998" y="2213822"/>
            <a:chExt cx="1551254" cy="1440012"/>
          </a:xfrm>
        </p:grpSpPr>
        <p:grpSp>
          <p:nvGrpSpPr>
            <p:cNvPr id="13" name="组合 55"/>
            <p:cNvGrpSpPr/>
            <p:nvPr/>
          </p:nvGrpSpPr>
          <p:grpSpPr>
            <a:xfrm rot="759468">
              <a:off x="7446998" y="2253948"/>
              <a:ext cx="1399886" cy="1399886"/>
              <a:chOff x="3239852" y="1844824"/>
              <a:chExt cx="2664296" cy="2664296"/>
            </a:xfrm>
          </p:grpSpPr>
          <p:sp>
            <p:nvSpPr>
              <p:cNvPr id="32" name="椭圆 79"/>
              <p:cNvSpPr/>
              <p:nvPr/>
            </p:nvSpPr>
            <p:spPr>
              <a:xfrm>
                <a:off x="3239852" y="1844824"/>
                <a:ext cx="2664296" cy="266429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3" name="椭圆 80"/>
              <p:cNvSpPr/>
              <p:nvPr/>
            </p:nvSpPr>
            <p:spPr>
              <a:xfrm>
                <a:off x="3546002" y="2150974"/>
                <a:ext cx="2051997" cy="2051997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solidFill>
                  <a:sysClr val="window" lastClr="FFFFFF">
                    <a:lumMod val="9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26" name="椭圆 73"/>
            <p:cNvSpPr/>
            <p:nvPr/>
          </p:nvSpPr>
          <p:spPr>
            <a:xfrm>
              <a:off x="8559640" y="2222810"/>
              <a:ext cx="438612" cy="438612"/>
            </a:xfrm>
            <a:prstGeom prst="ellipse">
              <a:avLst/>
            </a:prstGeom>
            <a:solidFill>
              <a:schemeClr val="accent2"/>
            </a:solidFill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<a:noAutofit/>
            </a:bodyPr>
            <a:lstStyle/>
            <a:p>
              <a:pPr algn="ctr" defTabSz="913765">
                <a:lnSpc>
                  <a:spcPct val="130000"/>
                </a:lnSpc>
                <a:defRPr/>
              </a:pPr>
              <a:endParaRPr lang="en-US" sz="1200" ker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flipH="1">
              <a:off x="8569286" y="2213822"/>
              <a:ext cx="412674" cy="415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charset="-122"/>
                </a:defRPr>
              </a:lvl1pPr>
            </a:lstStyle>
            <a:p>
              <a:pPr algn="ctr" defTabSz="913765">
                <a:lnSpc>
                  <a:spcPct val="130000"/>
                </a:lnSpc>
                <a:defRPr/>
              </a:pPr>
              <a:r>
                <a:rPr lang="en-US" altLang="zh-CN" sz="1800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4</a:t>
              </a:r>
              <a:endParaRPr lang="zh-CN" altLang="en-US" sz="18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7914769" y="2744044"/>
              <a:ext cx="464344" cy="464344"/>
              <a:chOff x="7287419" y="2577307"/>
              <a:chExt cx="464344" cy="464344"/>
            </a:xfrm>
            <a:solidFill>
              <a:schemeClr val="bg2"/>
            </a:solidFill>
          </p:grpSpPr>
          <p:sp>
            <p:nvSpPr>
              <p:cNvPr id="53" name="AutoShape 56"/>
              <p:cNvSpPr/>
              <p:nvPr/>
            </p:nvSpPr>
            <p:spPr bwMode="auto">
              <a:xfrm>
                <a:off x="7287419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4" name="AutoShape 57"/>
              <p:cNvSpPr/>
              <p:nvPr/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5" name="AutoShape 58"/>
              <p:cNvSpPr/>
              <p:nvPr/>
            </p:nvSpPr>
            <p:spPr bwMode="auto">
              <a:xfrm>
                <a:off x="7446963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3193907" y="2561097"/>
            <a:ext cx="1549843" cy="1544927"/>
            <a:chOff x="3193747" y="2561045"/>
            <a:chExt cx="1549927" cy="1545011"/>
          </a:xfrm>
          <a:effectLst/>
        </p:grpSpPr>
        <p:grpSp>
          <p:nvGrpSpPr>
            <p:cNvPr id="12" name="组合 54"/>
            <p:cNvGrpSpPr/>
            <p:nvPr/>
          </p:nvGrpSpPr>
          <p:grpSpPr>
            <a:xfrm rot="759468">
              <a:off x="3193747" y="2706170"/>
              <a:ext cx="1399886" cy="1399886"/>
              <a:chOff x="3239852" y="1844824"/>
              <a:chExt cx="2664296" cy="2664296"/>
            </a:xfrm>
          </p:grpSpPr>
          <p:sp>
            <p:nvSpPr>
              <p:cNvPr id="34" name="椭圆 81"/>
              <p:cNvSpPr/>
              <p:nvPr/>
            </p:nvSpPr>
            <p:spPr>
              <a:xfrm>
                <a:off x="3239852" y="1844824"/>
                <a:ext cx="2664296" cy="266429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5" name="椭圆 82"/>
              <p:cNvSpPr/>
              <p:nvPr/>
            </p:nvSpPr>
            <p:spPr>
              <a:xfrm>
                <a:off x="3546002" y="2150974"/>
                <a:ext cx="2051997" cy="2051997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solidFill>
                  <a:sysClr val="window" lastClr="FFFFFF">
                    <a:lumMod val="95000"/>
                    <a:alpha val="94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20" name="椭圆 67"/>
            <p:cNvSpPr/>
            <p:nvPr/>
          </p:nvSpPr>
          <p:spPr>
            <a:xfrm>
              <a:off x="4305062" y="2567638"/>
              <a:ext cx="438612" cy="43861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<a:noAutofit/>
            </a:bodyPr>
            <a:lstStyle/>
            <a:p>
              <a:pPr algn="ctr" defTabSz="913765">
                <a:lnSpc>
                  <a:spcPct val="130000"/>
                </a:lnSpc>
                <a:defRPr/>
              </a:pPr>
              <a:endParaRPr lang="en-US" sz="1200" ker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flipH="1">
              <a:off x="4315188" y="2561045"/>
              <a:ext cx="412673" cy="415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charset="-122"/>
                </a:defRPr>
              </a:lvl1pPr>
            </a:lstStyle>
            <a:p>
              <a:pPr algn="ctr" defTabSz="913765">
                <a:lnSpc>
                  <a:spcPct val="130000"/>
                </a:lnSpc>
                <a:defRPr/>
              </a:pPr>
              <a:r>
                <a:rPr lang="en-US" altLang="zh-CN" sz="1800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1</a:t>
              </a:r>
              <a:endParaRPr lang="zh-CN" altLang="en-US" sz="18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3661121" y="320436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57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8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6147781" y="3914393"/>
            <a:ext cx="1764176" cy="1399809"/>
            <a:chOff x="6147783" y="3914419"/>
            <a:chExt cx="1764273" cy="1399886"/>
          </a:xfrm>
        </p:grpSpPr>
        <p:grpSp>
          <p:nvGrpSpPr>
            <p:cNvPr id="9" name="组合 51"/>
            <p:cNvGrpSpPr/>
            <p:nvPr/>
          </p:nvGrpSpPr>
          <p:grpSpPr>
            <a:xfrm rot="759468">
              <a:off x="6147783" y="3914419"/>
              <a:ext cx="1399886" cy="1399886"/>
              <a:chOff x="3239853" y="1844824"/>
              <a:chExt cx="2664296" cy="2664295"/>
            </a:xfrm>
          </p:grpSpPr>
          <p:sp>
            <p:nvSpPr>
              <p:cNvPr id="38" name="椭圆 85"/>
              <p:cNvSpPr/>
              <p:nvPr/>
            </p:nvSpPr>
            <p:spPr>
              <a:xfrm>
                <a:off x="3239853" y="1844824"/>
                <a:ext cx="2664296" cy="266429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9" name="椭圆 86"/>
              <p:cNvSpPr/>
              <p:nvPr/>
            </p:nvSpPr>
            <p:spPr>
              <a:xfrm>
                <a:off x="3546002" y="2150974"/>
                <a:ext cx="2051997" cy="2051997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solidFill>
                  <a:sysClr val="window" lastClr="FFFFFF">
                    <a:lumMod val="9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24" name="椭圆 71"/>
            <p:cNvSpPr/>
            <p:nvPr/>
          </p:nvSpPr>
          <p:spPr>
            <a:xfrm>
              <a:off x="7473444" y="4502191"/>
              <a:ext cx="438612" cy="43861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<a:noAutofit/>
            </a:bodyPr>
            <a:lstStyle/>
            <a:p>
              <a:pPr algn="ctr" defTabSz="913765">
                <a:lnSpc>
                  <a:spcPct val="130000"/>
                </a:lnSpc>
                <a:defRPr/>
              </a:pPr>
              <a:endParaRPr lang="en-US" sz="1200" ker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flipH="1">
              <a:off x="7490371" y="4498078"/>
              <a:ext cx="412673" cy="415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charset="-122"/>
                </a:defRPr>
              </a:lvl1pPr>
            </a:lstStyle>
            <a:p>
              <a:pPr algn="ctr" defTabSz="913765">
                <a:lnSpc>
                  <a:spcPct val="130000"/>
                </a:lnSpc>
                <a:defRPr/>
              </a:pPr>
              <a:r>
                <a:rPr lang="en-US" altLang="zh-CN" sz="1800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3</a:t>
              </a:r>
              <a:endParaRPr lang="zh-CN" altLang="en-US" sz="18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6608558" y="4382190"/>
              <a:ext cx="465138" cy="464344"/>
              <a:chOff x="2581275" y="2582069"/>
              <a:chExt cx="465138" cy="464344"/>
            </a:xfrm>
            <a:solidFill>
              <a:schemeClr val="bg2"/>
            </a:solidFill>
          </p:grpSpPr>
          <p:sp>
            <p:nvSpPr>
              <p:cNvPr id="60" name="AutoShape 128"/>
              <p:cNvSpPr/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1" name="AutoShape 129"/>
              <p:cNvSpPr/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174614" y="1397954"/>
            <a:ext cx="1736825" cy="1399809"/>
            <a:chOff x="5174562" y="1397841"/>
            <a:chExt cx="1736921" cy="1399886"/>
          </a:xfrm>
        </p:grpSpPr>
        <p:grpSp>
          <p:nvGrpSpPr>
            <p:cNvPr id="14" name="组合 56"/>
            <p:cNvGrpSpPr/>
            <p:nvPr/>
          </p:nvGrpSpPr>
          <p:grpSpPr>
            <a:xfrm rot="759468">
              <a:off x="5511597" y="1397841"/>
              <a:ext cx="1399886" cy="1399886"/>
              <a:chOff x="3239852" y="1844824"/>
              <a:chExt cx="2664296" cy="2664296"/>
            </a:xfrm>
          </p:grpSpPr>
          <p:sp>
            <p:nvSpPr>
              <p:cNvPr id="30" name="椭圆 77"/>
              <p:cNvSpPr/>
              <p:nvPr/>
            </p:nvSpPr>
            <p:spPr>
              <a:xfrm>
                <a:off x="3239852" y="1844824"/>
                <a:ext cx="2664296" cy="266429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1" name="椭圆 78"/>
              <p:cNvSpPr/>
              <p:nvPr/>
            </p:nvSpPr>
            <p:spPr>
              <a:xfrm>
                <a:off x="3546002" y="2150974"/>
                <a:ext cx="2051997" cy="2051997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solidFill>
                  <a:sysClr val="window" lastClr="FFFFFF">
                    <a:lumMod val="9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30000"/>
                  </a:lnSpc>
                  <a:defRPr/>
                </a:pPr>
                <a:endParaRPr lang="en-US" sz="1200" ker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28" name="椭圆 75"/>
            <p:cNvSpPr/>
            <p:nvPr/>
          </p:nvSpPr>
          <p:spPr>
            <a:xfrm>
              <a:off x="5174562" y="1609120"/>
              <a:ext cx="438612" cy="43861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  <a:noAutofit/>
            </a:bodyPr>
            <a:lstStyle/>
            <a:p>
              <a:pPr algn="ctr" defTabSz="913765">
                <a:lnSpc>
                  <a:spcPct val="130000"/>
                </a:lnSpc>
                <a:defRPr/>
              </a:pPr>
              <a:endParaRPr lang="en-US" sz="1200" ker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flipH="1">
              <a:off x="5184773" y="1618682"/>
              <a:ext cx="412673" cy="415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charset="-122"/>
                </a:defRPr>
              </a:lvl1pPr>
            </a:lstStyle>
            <a:p>
              <a:pPr algn="ctr" defTabSz="913765">
                <a:lnSpc>
                  <a:spcPct val="130000"/>
                </a:lnSpc>
                <a:defRPr/>
              </a:pPr>
              <a:r>
                <a:rPr lang="en-US" altLang="zh-CN" sz="1800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5</a:t>
              </a:r>
              <a:endParaRPr lang="zh-CN" altLang="en-US" sz="18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5979368" y="1864772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63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4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5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9049" tIns="19049" rIns="19049" bIns="19049" anchor="ctr"/>
              <a:lstStyle/>
              <a:p>
                <a:pPr algn="ctr" defTabSz="227965" hangingPunct="0">
                  <a:lnSpc>
                    <a:spcPct val="13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66" name="Group 65"/>
          <p:cNvGrpSpPr/>
          <p:nvPr/>
        </p:nvGrpSpPr>
        <p:grpSpPr>
          <a:xfrm>
            <a:off x="2489369" y="1455699"/>
            <a:ext cx="2343004" cy="1067936"/>
            <a:chOff x="1957396" y="2646258"/>
            <a:chExt cx="2734735" cy="1067994"/>
          </a:xfrm>
        </p:grpSpPr>
        <p:sp>
          <p:nvSpPr>
            <p:cNvPr id="67" name="TextBox 66"/>
            <p:cNvSpPr txBox="1"/>
            <p:nvPr/>
          </p:nvSpPr>
          <p:spPr>
            <a:xfrm>
              <a:off x="3107010" y="2646258"/>
              <a:ext cx="1585121" cy="366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52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相关标题文字</a:t>
              </a:r>
              <a:endParaRPr lang="en-GB" sz="152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957396" y="2981512"/>
              <a:ext cx="2734735" cy="732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点击添加相关标题文字，点击添加相关标题文字，点击添加相关标题文字，点击添加相关标题文字。</a:t>
              </a:r>
              <a:endParaRPr lang="en-GB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9160266" y="2357737"/>
            <a:ext cx="2403319" cy="1067936"/>
            <a:chOff x="1140082" y="2646258"/>
            <a:chExt cx="2926999" cy="1067994"/>
          </a:xfrm>
        </p:grpSpPr>
        <p:sp>
          <p:nvSpPr>
            <p:cNvPr id="70" name="TextBox 69"/>
            <p:cNvSpPr txBox="1"/>
            <p:nvPr/>
          </p:nvSpPr>
          <p:spPr>
            <a:xfrm>
              <a:off x="1140082" y="2646258"/>
              <a:ext cx="1653984" cy="366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52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相关标题文字</a:t>
              </a:r>
              <a:endParaRPr lang="en-GB" sz="152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1140084" y="2981512"/>
              <a:ext cx="2926997" cy="732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点击添加相关标题文字，点击添加相关标题文字，点击添加相关标题文字，点击添加相关标题文字。</a:t>
              </a:r>
              <a:endParaRPr lang="en-GB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137718" y="4184515"/>
            <a:ext cx="2393999" cy="1067936"/>
            <a:chOff x="1140082" y="2646258"/>
            <a:chExt cx="3180863" cy="1067994"/>
          </a:xfrm>
        </p:grpSpPr>
        <p:sp>
          <p:nvSpPr>
            <p:cNvPr id="73" name="TextBox 72"/>
            <p:cNvSpPr txBox="1"/>
            <p:nvPr/>
          </p:nvSpPr>
          <p:spPr>
            <a:xfrm>
              <a:off x="1140082" y="2646258"/>
              <a:ext cx="1804435" cy="366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52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相关标题文字</a:t>
              </a:r>
              <a:endParaRPr lang="en-GB" sz="152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140086" y="2981512"/>
              <a:ext cx="3180859" cy="732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点击添加相关标题文字，点击添加相关标题文字，点击添加相关标题文字，点击添加相关标题文字。</a:t>
              </a:r>
              <a:endParaRPr lang="en-GB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313356" y="5225245"/>
            <a:ext cx="2375624" cy="1067936"/>
            <a:chOff x="1919323" y="2646258"/>
            <a:chExt cx="2772808" cy="1067994"/>
          </a:xfrm>
        </p:grpSpPr>
        <p:sp>
          <p:nvSpPr>
            <p:cNvPr id="76" name="TextBox 75"/>
            <p:cNvSpPr txBox="1"/>
            <p:nvPr/>
          </p:nvSpPr>
          <p:spPr>
            <a:xfrm>
              <a:off x="3107010" y="2646258"/>
              <a:ext cx="1585121" cy="366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52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相关标题文字</a:t>
              </a:r>
              <a:endParaRPr lang="en-GB" sz="152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919323" y="2981512"/>
              <a:ext cx="2772808" cy="732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点击添加相关标题文字，点击添加相关标题文字，点击添加相关标题文字，点击添加相关标题文字。</a:t>
              </a:r>
              <a:endParaRPr lang="en-GB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83714" y="2885319"/>
            <a:ext cx="2396084" cy="1067936"/>
            <a:chOff x="1270391" y="2646258"/>
            <a:chExt cx="2796690" cy="1067994"/>
          </a:xfrm>
        </p:grpSpPr>
        <p:sp>
          <p:nvSpPr>
            <p:cNvPr id="82" name="TextBox 81"/>
            <p:cNvSpPr txBox="1"/>
            <p:nvPr/>
          </p:nvSpPr>
          <p:spPr>
            <a:xfrm>
              <a:off x="2481960" y="2646258"/>
              <a:ext cx="1585121" cy="366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52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相关标题文字</a:t>
              </a:r>
              <a:endParaRPr lang="en-GB" sz="152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270391" y="2981512"/>
              <a:ext cx="2796688" cy="732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点击添加相关标题文字，点击添加相关标题文字，点击添加相关标题文字，点击添加相关标题文字。</a:t>
              </a:r>
              <a:endParaRPr lang="en-GB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层 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550795" y="-2696845"/>
            <a:ext cx="7033260" cy="12309475"/>
          </a:xfrm>
          <a:prstGeom prst="rect">
            <a:avLst/>
          </a:prstGeom>
        </p:spPr>
      </p:pic>
      <p:pic>
        <p:nvPicPr>
          <p:cNvPr id="5" name="图片 4" descr="下轴组合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46350" y="-1355090"/>
            <a:ext cx="6600825" cy="10058400"/>
          </a:xfrm>
          <a:prstGeom prst="rect">
            <a:avLst/>
          </a:prstGeom>
        </p:spPr>
      </p:pic>
      <p:pic>
        <p:nvPicPr>
          <p:cNvPr id="6" name="图片 5" descr="图层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323465" y="-1880870"/>
            <a:ext cx="7047865" cy="10692765"/>
          </a:xfrm>
          <a:prstGeom prst="rect">
            <a:avLst/>
          </a:prstGeom>
        </p:spPr>
      </p:pic>
      <p:pic>
        <p:nvPicPr>
          <p:cNvPr id="9" name="图片 8" descr="山底纹"/>
          <p:cNvPicPr>
            <a:picLocks noChangeAspect="1"/>
          </p:cNvPicPr>
          <p:nvPr/>
        </p:nvPicPr>
        <p:blipFill>
          <a:blip r:embed="rId4"/>
          <a:srcRect t="65536"/>
          <a:stretch>
            <a:fillRect/>
          </a:stretch>
        </p:blipFill>
        <p:spPr>
          <a:xfrm>
            <a:off x="-514985" y="910590"/>
            <a:ext cx="10801985" cy="5095240"/>
          </a:xfrm>
          <a:prstGeom prst="rect">
            <a:avLst/>
          </a:prstGeom>
        </p:spPr>
      </p:pic>
      <p:pic>
        <p:nvPicPr>
          <p:cNvPr id="7" name="图片 6" descr="鸟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5890" y="1069340"/>
            <a:ext cx="4541520" cy="2313305"/>
          </a:xfrm>
          <a:prstGeom prst="rect">
            <a:avLst/>
          </a:prstGeom>
        </p:spPr>
      </p:pic>
      <p:pic>
        <p:nvPicPr>
          <p:cNvPr id="11" name="图片 10" descr="水墨鱼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5890" y="3588385"/>
            <a:ext cx="2007235" cy="2430145"/>
          </a:xfrm>
          <a:prstGeom prst="rect">
            <a:avLst/>
          </a:prstGeom>
        </p:spPr>
      </p:pic>
      <p:sp>
        <p:nvSpPr>
          <p:cNvPr id="2" name="TextBox 15"/>
          <p:cNvSpPr txBox="1"/>
          <p:nvPr/>
        </p:nvSpPr>
        <p:spPr>
          <a:xfrm>
            <a:off x="4084918" y="4614386"/>
            <a:ext cx="5917004" cy="3785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dist"/>
            <a:r>
              <a:rPr lang="zh-CN" altLang="en-US" sz="1860" dirty="0" smtClean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适用于</a:t>
            </a:r>
            <a:r>
              <a:rPr lang="zh-CN" altLang="en-US" sz="1860" dirty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商务汇报、工作总结</a:t>
            </a:r>
            <a:r>
              <a:rPr lang="zh-CN" altLang="en-US" sz="1860" dirty="0" smtClean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、岗位竞聘、商业计划书等</a:t>
            </a:r>
            <a:endParaRPr lang="zh-CN" altLang="en-US" sz="1860" dirty="0" smtClean="0">
              <a:solidFill>
                <a:schemeClr val="tx1"/>
              </a:solidFill>
              <a:effectLst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3" name="组合 45"/>
          <p:cNvGrpSpPr/>
          <p:nvPr/>
        </p:nvGrpSpPr>
        <p:grpSpPr>
          <a:xfrm>
            <a:off x="4511040" y="3814526"/>
            <a:ext cx="5224780" cy="749300"/>
            <a:chOff x="3473297" y="3416297"/>
            <a:chExt cx="5383097" cy="749298"/>
          </a:xfrm>
          <a:effectLst/>
        </p:grpSpPr>
        <p:sp>
          <p:nvSpPr>
            <p:cNvPr id="8" name="矩形 17"/>
            <p:cNvSpPr>
              <a:spLocks noChangeArrowheads="1"/>
            </p:cNvSpPr>
            <p:nvPr/>
          </p:nvSpPr>
          <p:spPr bwMode="auto">
            <a:xfrm>
              <a:off x="3898034" y="3416297"/>
              <a:ext cx="4395931" cy="749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135" dirty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汇报时间：</a:t>
              </a:r>
              <a:r>
                <a:rPr lang="en-US" altLang="zh-CN" sz="2135" dirty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20XX</a:t>
              </a:r>
              <a:r>
                <a:rPr lang="zh-CN" altLang="en-US" sz="2135" dirty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年</a:t>
              </a:r>
              <a:r>
                <a:rPr lang="en-US" altLang="zh-CN" sz="2135" dirty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X</a:t>
              </a:r>
              <a:r>
                <a:rPr lang="zh-CN" altLang="en-US" sz="2135" dirty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月      </a:t>
              </a:r>
              <a:endParaRPr lang="en-US" altLang="zh-CN" sz="2135" dirty="0" smtClean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  <a:p>
              <a:pPr algn="ctr"/>
              <a:r>
                <a:rPr lang="zh-CN" altLang="en-US" sz="2135" dirty="0" smtClean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汇报</a:t>
              </a:r>
              <a:r>
                <a:rPr lang="zh-CN" altLang="en-US" sz="2135" dirty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人：</a:t>
              </a:r>
              <a:r>
                <a:rPr lang="en-US" altLang="zh-CN" sz="2135" dirty="0"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XXX</a:t>
              </a:r>
              <a:endParaRPr lang="en-US" altLang="zh-CN" sz="2135" dirty="0" smtClean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cxnSp>
          <p:nvCxnSpPr>
            <p:cNvPr id="10" name="直接连接符 13"/>
            <p:cNvCxnSpPr/>
            <p:nvPr/>
          </p:nvCxnSpPr>
          <p:spPr bwMode="auto">
            <a:xfrm>
              <a:off x="3473297" y="3595287"/>
              <a:ext cx="923134" cy="1397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12" name="直接连接符 14"/>
            <p:cNvCxnSpPr/>
            <p:nvPr/>
          </p:nvCxnSpPr>
          <p:spPr bwMode="auto">
            <a:xfrm flipV="1">
              <a:off x="7944382" y="3595287"/>
              <a:ext cx="912012" cy="1397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sp>
        <p:nvSpPr>
          <p:cNvPr id="13" name="Shape 45"/>
          <p:cNvSpPr/>
          <p:nvPr/>
        </p:nvSpPr>
        <p:spPr>
          <a:xfrm>
            <a:off x="3092824" y="1835150"/>
            <a:ext cx="7194175" cy="1845310"/>
          </a:xfrm>
          <a:prstGeom prst="rect">
            <a:avLst/>
          </a:prstGeom>
          <a:noFill/>
          <a:ln w="12700">
            <a:noFill/>
            <a:miter lim="400000"/>
          </a:ln>
          <a:effectLst/>
        </p:spPr>
        <p:txBody>
          <a:bodyPr wrap="square" lIns="45720" tIns="45720" rIns="45720" bIns="4572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sz="5400" b="1" cap="none" spc="0" dirty="0" smtClean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charset="-122"/>
                <a:cs typeface="Heiti SC Light" charset="-122"/>
                <a:sym typeface="Arial" panose="020B0604020202020204"/>
              </a:rPr>
              <a:t>20</a:t>
            </a:r>
            <a:r>
              <a:rPr lang="en-US" sz="5400" b="1" cap="none" spc="0" dirty="0" smtClean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charset="-122"/>
                <a:cs typeface="Heiti SC Light" charset="-122"/>
                <a:sym typeface="Arial" panose="020B0604020202020204"/>
              </a:rPr>
              <a:t>XX</a:t>
            </a:r>
            <a:r>
              <a:rPr sz="5400" b="1" cap="none" spc="0" dirty="0" smtClean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charset="-122"/>
                <a:cs typeface="Heiti SC Light" charset="-122"/>
                <a:sym typeface="Arial" panose="020B0604020202020204"/>
              </a:rPr>
              <a:t> </a:t>
            </a:r>
            <a:endParaRPr sz="5400" b="1" cap="none" spc="0" dirty="0" smtClean="0">
              <a:solidFill>
                <a:schemeClr val="tx1"/>
              </a:solidFill>
              <a:effectLst/>
              <a:latin typeface="Arial" panose="020B0604020202020204"/>
              <a:ea typeface="微软雅黑" panose="020B0503020204020204" charset="-122"/>
              <a:cs typeface="Heiti SC Light" charset="-122"/>
              <a:sym typeface="Arial" panose="020B0604020202020204"/>
            </a:endParaRPr>
          </a:p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zh-CN" altLang="en-US" sz="6000" cap="none" spc="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cs typeface="Heiti SC Light" charset="-122"/>
                <a:sym typeface="Arial" panose="020B0604020202020204"/>
              </a:rPr>
              <a:t>感谢一路有你</a:t>
            </a:r>
            <a:endParaRPr lang="zh-CN" sz="6000" cap="none" spc="0" dirty="0" smtClean="0">
              <a:solidFill>
                <a:schemeClr val="tx1"/>
              </a:solidFill>
              <a:effectLst/>
              <a:latin typeface="Arial" panose="020B0604020202020204"/>
              <a:ea typeface="微软雅黑" panose="020B0503020204020204" charset="-122"/>
              <a:cs typeface="Heiti SC Light" charset="-122"/>
              <a:sym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3" grpId="0" bldLvl="0" animBg="1"/>
    </p:bldLst>
  </p:timing>
</p:sld>
</file>

<file path=ppt/tags/tag1.xml><?xml version="1.0" encoding="utf-8"?>
<p:tagLst xmlns:p="http://schemas.openxmlformats.org/presentationml/2006/main">
  <p:tag name="MH" val="20161022204031"/>
  <p:tag name="MH_LIBRARY" val="GRAPHIC"/>
  <p:tag name="MH_ORDER" val="Straight Connector 6"/>
</p:tagLst>
</file>

<file path=ppt/tags/tag2.xml><?xml version="1.0" encoding="utf-8"?>
<p:tagLst xmlns:p="http://schemas.openxmlformats.org/presentationml/2006/main">
  <p:tag name="ISLIDE.DIAGRAM" val="7017cfed-b063-4a2f-aab6-68688076e4ba"/>
</p:tagLst>
</file>

<file path=ppt/tags/tag3.xml><?xml version="1.0" encoding="utf-8"?>
<p:tagLst xmlns:p="http://schemas.openxmlformats.org/presentationml/2006/main">
  <p:tag name="ISLIDE.DIAGRAM" val="ff046462-8c9a-41de-be9b-b891edde3d06"/>
</p:tagLst>
</file>

<file path=ppt/tags/tag4.xml><?xml version="1.0" encoding="utf-8"?>
<p:tagLst xmlns:p="http://schemas.openxmlformats.org/presentationml/2006/main">
  <p:tag name="ISLIDE.DIAGRAM" val="b97452c1-0b1e-4c29-a712-6cb69ee2e02b"/>
</p:tagLst>
</file>

<file path=ppt/tags/tag5.xml><?xml version="1.0" encoding="utf-8"?>
<p:tagLst xmlns:p="http://schemas.openxmlformats.org/presentationml/2006/main">
  <p:tag name="ISLIDE.DIAGRAM" val="afe2e1ba-55fc-4a0c-8f0a-9add21f7f1c9"/>
</p:tagLst>
</file>

<file path=ppt/tags/tag6.xml><?xml version="1.0" encoding="utf-8"?>
<p:tagLst xmlns:p="http://schemas.openxmlformats.org/presentationml/2006/main">
  <p:tag name="MH" val="20161022204031"/>
  <p:tag name="MH_LIBRARY" val="GRAPHIC"/>
  <p:tag name="MH_ORDER" val="Straight Connector 6"/>
</p:tagLst>
</file>

<file path=ppt/tags/tag7.xml><?xml version="1.0" encoding="utf-8"?>
<p:tagLst xmlns:p="http://schemas.openxmlformats.org/presentationml/2006/main">
  <p:tag name="MH" val="20161022204031"/>
  <p:tag name="MH_LIBRARY" val="GRAPHIC"/>
  <p:tag name="MH_ORDER" val="Straight Connector 6"/>
</p:tagLst>
</file>

<file path=ppt/tags/tag8.xml><?xml version="1.0" encoding="utf-8"?>
<p:tagLst xmlns:p="http://schemas.openxmlformats.org/presentationml/2006/main">
  <p:tag name="MH" val="20161022204031"/>
  <p:tag name="MH_LIBRARY" val="GRAPHIC"/>
  <p:tag name="MH_ORDER" val="Straight Connector 6"/>
</p:tagLst>
</file>

<file path=ppt/tags/tag9.xml><?xml version="1.0" encoding="utf-8"?>
<p:tagLst xmlns:p="http://schemas.openxmlformats.org/presentationml/2006/main">
  <p:tag name="ISPRING_PRESENTATION_TITLE" val="PowerPoint 演示文稿8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8BC80"/>
      </a:accent1>
      <a:accent2>
        <a:srgbClr val="85776E"/>
      </a:accent2>
      <a:accent3>
        <a:srgbClr val="D03F64"/>
      </a:accent3>
      <a:accent4>
        <a:srgbClr val="D8BC80"/>
      </a:accent4>
      <a:accent5>
        <a:srgbClr val="85776E"/>
      </a:accent5>
      <a:accent6>
        <a:srgbClr val="D03F64"/>
      </a:accent6>
      <a:hlink>
        <a:srgbClr val="0563C1"/>
      </a:hlink>
      <a:folHlink>
        <a:srgbClr val="954F72"/>
      </a:folHlink>
    </a:clrScheme>
    <a:fontScheme name="eqi0c5gk">
      <a:majorFont>
        <a:latin typeface="Arial"/>
        <a:ea typeface="方正黑体_GBK"/>
        <a:cs typeface=""/>
      </a:majorFont>
      <a:minorFont>
        <a:latin typeface="Arial"/>
        <a:ea typeface="方正黑体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8BC80"/>
      </a:accent1>
      <a:accent2>
        <a:srgbClr val="85776E"/>
      </a:accent2>
      <a:accent3>
        <a:srgbClr val="D03F64"/>
      </a:accent3>
      <a:accent4>
        <a:srgbClr val="D8BC80"/>
      </a:accent4>
      <a:accent5>
        <a:srgbClr val="85776E"/>
      </a:accent5>
      <a:accent6>
        <a:srgbClr val="D03F64"/>
      </a:accent6>
      <a:hlink>
        <a:srgbClr val="0563C1"/>
      </a:hlink>
      <a:folHlink>
        <a:srgbClr val="954F72"/>
      </a:folHlink>
    </a:clrScheme>
    <a:fontScheme name="eqi0c5gk">
      <a:majorFont>
        <a:latin typeface="Arial"/>
        <a:ea typeface="方正黑体_GBK"/>
        <a:cs typeface=""/>
      </a:majorFont>
      <a:minorFont>
        <a:latin typeface="Arial"/>
        <a:ea typeface="方正黑体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8BC80"/>
    </a:accent1>
    <a:accent2>
      <a:srgbClr val="85776E"/>
    </a:accent2>
    <a:accent3>
      <a:srgbClr val="D03F64"/>
    </a:accent3>
    <a:accent4>
      <a:srgbClr val="D8BC80"/>
    </a:accent4>
    <a:accent5>
      <a:srgbClr val="85776E"/>
    </a:accent5>
    <a:accent6>
      <a:srgbClr val="D03F64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4203</Words>
  <Application>WPS 演示</Application>
  <PresentationFormat>自定义</PresentationFormat>
  <Paragraphs>416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41" baseType="lpstr">
      <vt:lpstr>Arial</vt:lpstr>
      <vt:lpstr>宋体</vt:lpstr>
      <vt:lpstr>Wingdings</vt:lpstr>
      <vt:lpstr>华文新魏</vt:lpstr>
      <vt:lpstr>Arial</vt:lpstr>
      <vt:lpstr>微软雅黑</vt:lpstr>
      <vt:lpstr>Calibri</vt:lpstr>
      <vt:lpstr>Impact</vt:lpstr>
      <vt:lpstr>Heiti SC Light</vt:lpstr>
      <vt:lpstr>Arial Unicode MS</vt:lpstr>
      <vt:lpstr>方正黑体_GBK</vt:lpstr>
      <vt:lpstr>等线</vt:lpstr>
      <vt:lpstr>Lato Regular</vt:lpstr>
      <vt:lpstr>Segoe Print</vt:lpstr>
      <vt:lpstr>Agency FB</vt:lpstr>
      <vt:lpstr>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演示文稿8</dc:title>
  <dc:creator>Administrator</dc:creator>
  <cp:lastModifiedBy>拉普耶鲁</cp:lastModifiedBy>
  <cp:revision>8</cp:revision>
  <dcterms:created xsi:type="dcterms:W3CDTF">2017-12-19T06:41:00Z</dcterms:created>
  <dcterms:modified xsi:type="dcterms:W3CDTF">2020-08-10T09:39:53Z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