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8" r:id="rId5"/>
    <p:sldId id="259" r:id="rId6"/>
    <p:sldId id="260" r:id="rId7"/>
    <p:sldId id="261" r:id="rId8"/>
    <p:sldId id="262" r:id="rId9"/>
    <p:sldId id="263" r:id="rId10"/>
    <p:sldId id="281" r:id="rId11"/>
    <p:sldId id="265" r:id="rId12"/>
    <p:sldId id="266" r:id="rId13"/>
    <p:sldId id="267" r:id="rId14"/>
    <p:sldId id="268" r:id="rId15"/>
    <p:sldId id="282" r:id="rId16"/>
    <p:sldId id="270" r:id="rId17"/>
    <p:sldId id="271" r:id="rId18"/>
    <p:sldId id="272" r:id="rId19"/>
    <p:sldId id="273" r:id="rId20"/>
    <p:sldId id="283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BF00"/>
    <a:srgbClr val="94D3F2"/>
    <a:srgbClr val="30475D"/>
    <a:srgbClr val="32313A"/>
    <a:srgbClr val="1E5573"/>
    <a:srgbClr val="2CABAC"/>
    <a:srgbClr val="223543"/>
    <a:srgbClr val="F3A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666A1-BBF8-4BEC-BDD0-131C00E3DD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1363EE-971A-4F65-8318-703A5355E91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8A7C7BB6-EBF4-4BF9-8840-AB9BCA5511D7}" type="slidenum">
              <a:rPr lang="zh-CN" altLang="en-US" smtClean="0">
                <a:latin typeface="Calibri" panose="020F0502020204030204" pitchFamily="34" charset="0"/>
              </a:rPr>
            </a:fld>
            <a:endParaRPr lang="en-US" altLang="zh-CN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8ACD1-F339-42F2-A3FB-D55D8F930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047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8362D-97D9-4903-8060-7393F9CAC75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A0700-3494-443E-B025-04E607EC941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8.xml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0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tags" Target="../tags/tag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6" name="组合 315"/>
          <p:cNvGrpSpPr/>
          <p:nvPr/>
        </p:nvGrpSpPr>
        <p:grpSpPr>
          <a:xfrm rot="16825643">
            <a:off x="10355516" y="240972"/>
            <a:ext cx="819718" cy="2205067"/>
            <a:chOff x="6594475" y="4498976"/>
            <a:chExt cx="1019175" cy="2741613"/>
          </a:xfrm>
          <a:solidFill>
            <a:srgbClr val="223543"/>
          </a:solidFill>
        </p:grpSpPr>
        <p:sp>
          <p:nvSpPr>
            <p:cNvPr id="317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3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4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5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6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7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8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9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0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1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2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1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2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3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4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5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6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7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8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9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0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1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2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3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4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5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6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7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8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9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0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1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2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3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4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5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6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7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8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9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0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1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2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3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4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5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6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7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8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9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0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1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2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3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4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5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6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7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8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9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0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07" name="组合 306"/>
          <p:cNvGrpSpPr/>
          <p:nvPr/>
        </p:nvGrpSpPr>
        <p:grpSpPr>
          <a:xfrm rot="10800000">
            <a:off x="7655283" y="509120"/>
            <a:ext cx="1504094" cy="1635607"/>
            <a:chOff x="7004050" y="1905000"/>
            <a:chExt cx="1870075" cy="2033588"/>
          </a:xfrm>
          <a:solidFill>
            <a:srgbClr val="223543"/>
          </a:solidFill>
        </p:grpSpPr>
        <p:sp>
          <p:nvSpPr>
            <p:cNvPr id="308" name="Freeform 276"/>
            <p:cNvSpPr/>
            <p:nvPr/>
          </p:nvSpPr>
          <p:spPr bwMode="auto">
            <a:xfrm>
              <a:off x="7821613" y="3649663"/>
              <a:ext cx="114300" cy="138113"/>
            </a:xfrm>
            <a:custGeom>
              <a:avLst/>
              <a:gdLst>
                <a:gd name="T0" fmla="*/ 6 w 116"/>
                <a:gd name="T1" fmla="*/ 34 h 139"/>
                <a:gd name="T2" fmla="*/ 10 w 116"/>
                <a:gd name="T3" fmla="*/ 6 h 139"/>
                <a:gd name="T4" fmla="*/ 10 w 116"/>
                <a:gd name="T5" fmla="*/ 6 h 139"/>
                <a:gd name="T6" fmla="*/ 38 w 116"/>
                <a:gd name="T7" fmla="*/ 10 h 139"/>
                <a:gd name="T8" fmla="*/ 109 w 116"/>
                <a:gd name="T9" fmla="*/ 105 h 139"/>
                <a:gd name="T10" fmla="*/ 105 w 116"/>
                <a:gd name="T11" fmla="*/ 133 h 139"/>
                <a:gd name="T12" fmla="*/ 105 w 116"/>
                <a:gd name="T13" fmla="*/ 133 h 139"/>
                <a:gd name="T14" fmla="*/ 78 w 116"/>
                <a:gd name="T15" fmla="*/ 129 h 139"/>
                <a:gd name="T16" fmla="*/ 6 w 116"/>
                <a:gd name="T17" fmla="*/ 3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39">
                  <a:moveTo>
                    <a:pt x="6" y="34"/>
                  </a:moveTo>
                  <a:cubicBezTo>
                    <a:pt x="0" y="25"/>
                    <a:pt x="2" y="13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0"/>
                    <a:pt x="31" y="1"/>
                    <a:pt x="38" y="10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6" y="114"/>
                    <a:pt x="114" y="126"/>
                    <a:pt x="105" y="133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97" y="139"/>
                    <a:pt x="84" y="138"/>
                    <a:pt x="78" y="129"/>
                  </a:cubicBezTo>
                  <a:lnTo>
                    <a:pt x="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277"/>
            <p:cNvSpPr/>
            <p:nvPr/>
          </p:nvSpPr>
          <p:spPr bwMode="auto">
            <a:xfrm>
              <a:off x="7694613" y="3479800"/>
              <a:ext cx="114300" cy="138113"/>
            </a:xfrm>
            <a:custGeom>
              <a:avLst/>
              <a:gdLst>
                <a:gd name="T0" fmla="*/ 7 w 116"/>
                <a:gd name="T1" fmla="*/ 34 h 140"/>
                <a:gd name="T2" fmla="*/ 11 w 116"/>
                <a:gd name="T3" fmla="*/ 7 h 140"/>
                <a:gd name="T4" fmla="*/ 11 w 116"/>
                <a:gd name="T5" fmla="*/ 7 h 140"/>
                <a:gd name="T6" fmla="*/ 38 w 116"/>
                <a:gd name="T7" fmla="*/ 11 h 140"/>
                <a:gd name="T8" fmla="*/ 110 w 116"/>
                <a:gd name="T9" fmla="*/ 106 h 140"/>
                <a:gd name="T10" fmla="*/ 106 w 116"/>
                <a:gd name="T11" fmla="*/ 133 h 140"/>
                <a:gd name="T12" fmla="*/ 106 w 116"/>
                <a:gd name="T13" fmla="*/ 133 h 140"/>
                <a:gd name="T14" fmla="*/ 78 w 116"/>
                <a:gd name="T15" fmla="*/ 130 h 140"/>
                <a:gd name="T16" fmla="*/ 7 w 116"/>
                <a:gd name="T17" fmla="*/ 3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40">
                  <a:moveTo>
                    <a:pt x="7" y="34"/>
                  </a:moveTo>
                  <a:cubicBezTo>
                    <a:pt x="0" y="26"/>
                    <a:pt x="2" y="14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9" y="0"/>
                    <a:pt x="32" y="2"/>
                    <a:pt x="38" y="11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6" y="114"/>
                    <a:pt x="114" y="127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97" y="140"/>
                    <a:pt x="85" y="138"/>
                    <a:pt x="78" y="130"/>
                  </a:cubicBezTo>
                  <a:lnTo>
                    <a:pt x="7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278"/>
            <p:cNvSpPr/>
            <p:nvPr/>
          </p:nvSpPr>
          <p:spPr bwMode="auto">
            <a:xfrm>
              <a:off x="7270750" y="2098675"/>
              <a:ext cx="403225" cy="365125"/>
            </a:xfrm>
            <a:custGeom>
              <a:avLst/>
              <a:gdLst>
                <a:gd name="T0" fmla="*/ 0 w 254"/>
                <a:gd name="T1" fmla="*/ 146 h 230"/>
                <a:gd name="T2" fmla="*/ 191 w 254"/>
                <a:gd name="T3" fmla="*/ 0 h 230"/>
                <a:gd name="T4" fmla="*/ 254 w 254"/>
                <a:gd name="T5" fmla="*/ 84 h 230"/>
                <a:gd name="T6" fmla="*/ 63 w 254"/>
                <a:gd name="T7" fmla="*/ 230 h 230"/>
                <a:gd name="T8" fmla="*/ 0 w 254"/>
                <a:gd name="T9" fmla="*/ 14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230">
                  <a:moveTo>
                    <a:pt x="0" y="146"/>
                  </a:moveTo>
                  <a:lnTo>
                    <a:pt x="191" y="0"/>
                  </a:lnTo>
                  <a:lnTo>
                    <a:pt x="254" y="84"/>
                  </a:lnTo>
                  <a:lnTo>
                    <a:pt x="63" y="230"/>
                  </a:lnTo>
                  <a:lnTo>
                    <a:pt x="0" y="1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279"/>
            <p:cNvSpPr/>
            <p:nvPr/>
          </p:nvSpPr>
          <p:spPr bwMode="auto">
            <a:xfrm>
              <a:off x="8123238" y="3360738"/>
              <a:ext cx="552450" cy="444500"/>
            </a:xfrm>
            <a:custGeom>
              <a:avLst/>
              <a:gdLst>
                <a:gd name="T0" fmla="*/ 20 w 559"/>
                <a:gd name="T1" fmla="*/ 424 h 451"/>
                <a:gd name="T2" fmla="*/ 243 w 559"/>
                <a:gd name="T3" fmla="*/ 177 h 451"/>
                <a:gd name="T4" fmla="*/ 539 w 559"/>
                <a:gd name="T5" fmla="*/ 28 h 451"/>
                <a:gd name="T6" fmla="*/ 316 w 559"/>
                <a:gd name="T7" fmla="*/ 275 h 451"/>
                <a:gd name="T8" fmla="*/ 20 w 559"/>
                <a:gd name="T9" fmla="*/ 42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451">
                  <a:moveTo>
                    <a:pt x="20" y="424"/>
                  </a:moveTo>
                  <a:cubicBezTo>
                    <a:pt x="0" y="397"/>
                    <a:pt x="99" y="286"/>
                    <a:pt x="243" y="177"/>
                  </a:cubicBezTo>
                  <a:cubicBezTo>
                    <a:pt x="386" y="67"/>
                    <a:pt x="518" y="0"/>
                    <a:pt x="539" y="28"/>
                  </a:cubicBezTo>
                  <a:cubicBezTo>
                    <a:pt x="559" y="55"/>
                    <a:pt x="460" y="166"/>
                    <a:pt x="316" y="275"/>
                  </a:cubicBezTo>
                  <a:cubicBezTo>
                    <a:pt x="173" y="385"/>
                    <a:pt x="41" y="451"/>
                    <a:pt x="20" y="4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280"/>
            <p:cNvSpPr>
              <a:spLocks noEditPoints="1"/>
            </p:cNvSpPr>
            <p:nvPr/>
          </p:nvSpPr>
          <p:spPr bwMode="auto">
            <a:xfrm>
              <a:off x="7385050" y="1905000"/>
              <a:ext cx="1489075" cy="1749425"/>
            </a:xfrm>
            <a:custGeom>
              <a:avLst/>
              <a:gdLst>
                <a:gd name="T0" fmla="*/ 36 w 1509"/>
                <a:gd name="T1" fmla="*/ 329 h 1772"/>
                <a:gd name="T2" fmla="*/ 138 w 1509"/>
                <a:gd name="T3" fmla="*/ 343 h 1772"/>
                <a:gd name="T4" fmla="*/ 123 w 1509"/>
                <a:gd name="T5" fmla="*/ 445 h 1772"/>
                <a:gd name="T6" fmla="*/ 113 w 1509"/>
                <a:gd name="T7" fmla="*/ 452 h 1772"/>
                <a:gd name="T8" fmla="*/ 138 w 1509"/>
                <a:gd name="T9" fmla="*/ 486 h 1772"/>
                <a:gd name="T10" fmla="*/ 428 w 1509"/>
                <a:gd name="T11" fmla="*/ 503 h 1772"/>
                <a:gd name="T12" fmla="*/ 1265 w 1509"/>
                <a:gd name="T13" fmla="*/ 1340 h 1772"/>
                <a:gd name="T14" fmla="*/ 985 w 1509"/>
                <a:gd name="T15" fmla="*/ 1614 h 1772"/>
                <a:gd name="T16" fmla="*/ 1027 w 1509"/>
                <a:gd name="T17" fmla="*/ 1670 h 1772"/>
                <a:gd name="T18" fmla="*/ 1213 w 1509"/>
                <a:gd name="T19" fmla="*/ 1527 h 1772"/>
                <a:gd name="T20" fmla="*/ 1254 w 1509"/>
                <a:gd name="T21" fmla="*/ 1533 h 1772"/>
                <a:gd name="T22" fmla="*/ 1248 w 1509"/>
                <a:gd name="T23" fmla="*/ 1574 h 1772"/>
                <a:gd name="T24" fmla="*/ 1062 w 1509"/>
                <a:gd name="T25" fmla="*/ 1717 h 1772"/>
                <a:gd name="T26" fmla="*/ 1103 w 1509"/>
                <a:gd name="T27" fmla="*/ 1772 h 1772"/>
                <a:gd name="T28" fmla="*/ 1443 w 1509"/>
                <a:gd name="T29" fmla="*/ 1512 h 1772"/>
                <a:gd name="T30" fmla="*/ 1468 w 1509"/>
                <a:gd name="T31" fmla="*/ 1337 h 1772"/>
                <a:gd name="T32" fmla="*/ 514 w 1509"/>
                <a:gd name="T33" fmla="*/ 65 h 1772"/>
                <a:gd name="T34" fmla="*/ 339 w 1509"/>
                <a:gd name="T35" fmla="*/ 42 h 1772"/>
                <a:gd name="T36" fmla="*/ 0 w 1509"/>
                <a:gd name="T37" fmla="*/ 302 h 1772"/>
                <a:gd name="T38" fmla="*/ 27 w 1509"/>
                <a:gd name="T39" fmla="*/ 338 h 1772"/>
                <a:gd name="T40" fmla="*/ 36 w 1509"/>
                <a:gd name="T41" fmla="*/ 329 h 1772"/>
                <a:gd name="T42" fmla="*/ 164 w 1509"/>
                <a:gd name="T43" fmla="*/ 286 h 1772"/>
                <a:gd name="T44" fmla="*/ 205 w 1509"/>
                <a:gd name="T45" fmla="*/ 292 h 1772"/>
                <a:gd name="T46" fmla="*/ 199 w 1509"/>
                <a:gd name="T47" fmla="*/ 333 h 1772"/>
                <a:gd name="T48" fmla="*/ 158 w 1509"/>
                <a:gd name="T49" fmla="*/ 327 h 1772"/>
                <a:gd name="T50" fmla="*/ 164 w 1509"/>
                <a:gd name="T51" fmla="*/ 286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09" h="1772">
                  <a:moveTo>
                    <a:pt x="36" y="329"/>
                  </a:moveTo>
                  <a:cubicBezTo>
                    <a:pt x="68" y="305"/>
                    <a:pt x="114" y="311"/>
                    <a:pt x="138" y="343"/>
                  </a:cubicBezTo>
                  <a:cubicBezTo>
                    <a:pt x="162" y="375"/>
                    <a:pt x="155" y="421"/>
                    <a:pt x="123" y="445"/>
                  </a:cubicBezTo>
                  <a:cubicBezTo>
                    <a:pt x="120" y="448"/>
                    <a:pt x="116" y="450"/>
                    <a:pt x="113" y="452"/>
                  </a:cubicBezTo>
                  <a:cubicBezTo>
                    <a:pt x="138" y="486"/>
                    <a:pt x="138" y="486"/>
                    <a:pt x="138" y="486"/>
                  </a:cubicBezTo>
                  <a:cubicBezTo>
                    <a:pt x="428" y="503"/>
                    <a:pt x="428" y="503"/>
                    <a:pt x="428" y="503"/>
                  </a:cubicBezTo>
                  <a:cubicBezTo>
                    <a:pt x="1265" y="1340"/>
                    <a:pt x="1265" y="1340"/>
                    <a:pt x="1265" y="1340"/>
                  </a:cubicBezTo>
                  <a:cubicBezTo>
                    <a:pt x="985" y="1614"/>
                    <a:pt x="985" y="1614"/>
                    <a:pt x="985" y="1614"/>
                  </a:cubicBezTo>
                  <a:cubicBezTo>
                    <a:pt x="1027" y="1670"/>
                    <a:pt x="1027" y="1670"/>
                    <a:pt x="1027" y="1670"/>
                  </a:cubicBezTo>
                  <a:cubicBezTo>
                    <a:pt x="1213" y="1527"/>
                    <a:pt x="1213" y="1527"/>
                    <a:pt x="1213" y="1527"/>
                  </a:cubicBezTo>
                  <a:cubicBezTo>
                    <a:pt x="1226" y="1518"/>
                    <a:pt x="1244" y="1520"/>
                    <a:pt x="1254" y="1533"/>
                  </a:cubicBezTo>
                  <a:cubicBezTo>
                    <a:pt x="1264" y="1546"/>
                    <a:pt x="1261" y="1564"/>
                    <a:pt x="1248" y="1574"/>
                  </a:cubicBezTo>
                  <a:cubicBezTo>
                    <a:pt x="1062" y="1717"/>
                    <a:pt x="1062" y="1717"/>
                    <a:pt x="1062" y="1717"/>
                  </a:cubicBezTo>
                  <a:cubicBezTo>
                    <a:pt x="1103" y="1772"/>
                    <a:pt x="1103" y="1772"/>
                    <a:pt x="1103" y="1772"/>
                  </a:cubicBezTo>
                  <a:cubicBezTo>
                    <a:pt x="1443" y="1512"/>
                    <a:pt x="1443" y="1512"/>
                    <a:pt x="1443" y="1512"/>
                  </a:cubicBezTo>
                  <a:cubicBezTo>
                    <a:pt x="1498" y="1470"/>
                    <a:pt x="1509" y="1391"/>
                    <a:pt x="1468" y="1337"/>
                  </a:cubicBezTo>
                  <a:cubicBezTo>
                    <a:pt x="514" y="65"/>
                    <a:pt x="514" y="65"/>
                    <a:pt x="514" y="65"/>
                  </a:cubicBezTo>
                  <a:cubicBezTo>
                    <a:pt x="473" y="10"/>
                    <a:pt x="394" y="0"/>
                    <a:pt x="339" y="4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27" y="338"/>
                    <a:pt x="27" y="338"/>
                    <a:pt x="27" y="338"/>
                  </a:cubicBezTo>
                  <a:cubicBezTo>
                    <a:pt x="30" y="335"/>
                    <a:pt x="33" y="332"/>
                    <a:pt x="36" y="329"/>
                  </a:cubicBezTo>
                  <a:close/>
                  <a:moveTo>
                    <a:pt x="164" y="286"/>
                  </a:moveTo>
                  <a:cubicBezTo>
                    <a:pt x="177" y="276"/>
                    <a:pt x="195" y="279"/>
                    <a:pt x="205" y="292"/>
                  </a:cubicBezTo>
                  <a:cubicBezTo>
                    <a:pt x="214" y="304"/>
                    <a:pt x="212" y="323"/>
                    <a:pt x="199" y="333"/>
                  </a:cubicBezTo>
                  <a:cubicBezTo>
                    <a:pt x="186" y="342"/>
                    <a:pt x="168" y="340"/>
                    <a:pt x="158" y="327"/>
                  </a:cubicBezTo>
                  <a:cubicBezTo>
                    <a:pt x="148" y="314"/>
                    <a:pt x="151" y="296"/>
                    <a:pt x="164" y="2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281"/>
            <p:cNvSpPr>
              <a:spLocks noEditPoints="1"/>
            </p:cNvSpPr>
            <p:nvPr/>
          </p:nvSpPr>
          <p:spPr bwMode="auto">
            <a:xfrm>
              <a:off x="7004050" y="2203450"/>
              <a:ext cx="1470025" cy="1735138"/>
            </a:xfrm>
            <a:custGeom>
              <a:avLst/>
              <a:gdLst>
                <a:gd name="T0" fmla="*/ 1169 w 1489"/>
                <a:gd name="T1" fmla="*/ 1715 h 1757"/>
                <a:gd name="T2" fmla="*/ 1489 w 1489"/>
                <a:gd name="T3" fmla="*/ 1470 h 1757"/>
                <a:gd name="T4" fmla="*/ 1448 w 1489"/>
                <a:gd name="T5" fmla="*/ 1415 h 1757"/>
                <a:gd name="T6" fmla="*/ 1281 w 1489"/>
                <a:gd name="T7" fmla="*/ 1542 h 1757"/>
                <a:gd name="T8" fmla="*/ 1240 w 1489"/>
                <a:gd name="T9" fmla="*/ 1537 h 1757"/>
                <a:gd name="T10" fmla="*/ 1246 w 1489"/>
                <a:gd name="T11" fmla="*/ 1495 h 1757"/>
                <a:gd name="T12" fmla="*/ 1413 w 1489"/>
                <a:gd name="T13" fmla="*/ 1368 h 1757"/>
                <a:gd name="T14" fmla="*/ 1371 w 1489"/>
                <a:gd name="T15" fmla="*/ 1312 h 1757"/>
                <a:gd name="T16" fmla="*/ 1027 w 1489"/>
                <a:gd name="T17" fmla="*/ 1513 h 1757"/>
                <a:gd name="T18" fmla="*/ 273 w 1489"/>
                <a:gd name="T19" fmla="*/ 433 h 1757"/>
                <a:gd name="T20" fmla="*/ 524 w 1489"/>
                <a:gd name="T21" fmla="*/ 184 h 1757"/>
                <a:gd name="T22" fmla="*/ 499 w 1489"/>
                <a:gd name="T23" fmla="*/ 150 h 1757"/>
                <a:gd name="T24" fmla="*/ 407 w 1489"/>
                <a:gd name="T25" fmla="*/ 130 h 1757"/>
                <a:gd name="T26" fmla="*/ 413 w 1489"/>
                <a:gd name="T27" fmla="*/ 36 h 1757"/>
                <a:gd name="T28" fmla="*/ 386 w 1489"/>
                <a:gd name="T29" fmla="*/ 0 h 1757"/>
                <a:gd name="T30" fmla="*/ 66 w 1489"/>
                <a:gd name="T31" fmla="*/ 245 h 1757"/>
                <a:gd name="T32" fmla="*/ 41 w 1489"/>
                <a:gd name="T33" fmla="*/ 420 h 1757"/>
                <a:gd name="T34" fmla="*/ 995 w 1489"/>
                <a:gd name="T35" fmla="*/ 1692 h 1757"/>
                <a:gd name="T36" fmla="*/ 1169 w 1489"/>
                <a:gd name="T37" fmla="*/ 1715 h 1757"/>
                <a:gd name="T38" fmla="*/ 346 w 1489"/>
                <a:gd name="T39" fmla="*/ 140 h 1757"/>
                <a:gd name="T40" fmla="*/ 387 w 1489"/>
                <a:gd name="T41" fmla="*/ 146 h 1757"/>
                <a:gd name="T42" fmla="*/ 381 w 1489"/>
                <a:gd name="T43" fmla="*/ 187 h 1757"/>
                <a:gd name="T44" fmla="*/ 340 w 1489"/>
                <a:gd name="T45" fmla="*/ 181 h 1757"/>
                <a:gd name="T46" fmla="*/ 346 w 1489"/>
                <a:gd name="T47" fmla="*/ 140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9" h="1757">
                  <a:moveTo>
                    <a:pt x="1169" y="1715"/>
                  </a:moveTo>
                  <a:cubicBezTo>
                    <a:pt x="1489" y="1470"/>
                    <a:pt x="1489" y="1470"/>
                    <a:pt x="1489" y="1470"/>
                  </a:cubicBezTo>
                  <a:cubicBezTo>
                    <a:pt x="1448" y="1415"/>
                    <a:pt x="1448" y="1415"/>
                    <a:pt x="1448" y="1415"/>
                  </a:cubicBezTo>
                  <a:cubicBezTo>
                    <a:pt x="1281" y="1542"/>
                    <a:pt x="1281" y="1542"/>
                    <a:pt x="1281" y="1542"/>
                  </a:cubicBezTo>
                  <a:cubicBezTo>
                    <a:pt x="1268" y="1552"/>
                    <a:pt x="1250" y="1550"/>
                    <a:pt x="1240" y="1537"/>
                  </a:cubicBezTo>
                  <a:cubicBezTo>
                    <a:pt x="1230" y="1524"/>
                    <a:pt x="1233" y="1505"/>
                    <a:pt x="1246" y="1495"/>
                  </a:cubicBezTo>
                  <a:cubicBezTo>
                    <a:pt x="1413" y="1368"/>
                    <a:pt x="1413" y="1368"/>
                    <a:pt x="1413" y="1368"/>
                  </a:cubicBezTo>
                  <a:cubicBezTo>
                    <a:pt x="1371" y="1312"/>
                    <a:pt x="1371" y="1312"/>
                    <a:pt x="1371" y="1312"/>
                  </a:cubicBezTo>
                  <a:cubicBezTo>
                    <a:pt x="1027" y="1513"/>
                    <a:pt x="1027" y="1513"/>
                    <a:pt x="1027" y="1513"/>
                  </a:cubicBezTo>
                  <a:cubicBezTo>
                    <a:pt x="273" y="433"/>
                    <a:pt x="273" y="433"/>
                    <a:pt x="273" y="433"/>
                  </a:cubicBezTo>
                  <a:cubicBezTo>
                    <a:pt x="524" y="184"/>
                    <a:pt x="524" y="184"/>
                    <a:pt x="524" y="184"/>
                  </a:cubicBezTo>
                  <a:cubicBezTo>
                    <a:pt x="499" y="150"/>
                    <a:pt x="499" y="150"/>
                    <a:pt x="499" y="150"/>
                  </a:cubicBezTo>
                  <a:cubicBezTo>
                    <a:pt x="468" y="167"/>
                    <a:pt x="429" y="159"/>
                    <a:pt x="407" y="130"/>
                  </a:cubicBezTo>
                  <a:cubicBezTo>
                    <a:pt x="385" y="101"/>
                    <a:pt x="389" y="61"/>
                    <a:pt x="413" y="36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66" y="245"/>
                    <a:pt x="66" y="245"/>
                    <a:pt x="66" y="245"/>
                  </a:cubicBezTo>
                  <a:cubicBezTo>
                    <a:pt x="11" y="287"/>
                    <a:pt x="0" y="366"/>
                    <a:pt x="41" y="420"/>
                  </a:cubicBezTo>
                  <a:cubicBezTo>
                    <a:pt x="995" y="1692"/>
                    <a:pt x="995" y="1692"/>
                    <a:pt x="995" y="1692"/>
                  </a:cubicBezTo>
                  <a:cubicBezTo>
                    <a:pt x="1036" y="1746"/>
                    <a:pt x="1115" y="1757"/>
                    <a:pt x="1169" y="1715"/>
                  </a:cubicBezTo>
                  <a:close/>
                  <a:moveTo>
                    <a:pt x="346" y="140"/>
                  </a:moveTo>
                  <a:cubicBezTo>
                    <a:pt x="359" y="130"/>
                    <a:pt x="377" y="133"/>
                    <a:pt x="387" y="146"/>
                  </a:cubicBezTo>
                  <a:cubicBezTo>
                    <a:pt x="396" y="158"/>
                    <a:pt x="394" y="177"/>
                    <a:pt x="381" y="187"/>
                  </a:cubicBezTo>
                  <a:cubicBezTo>
                    <a:pt x="368" y="196"/>
                    <a:pt x="350" y="194"/>
                    <a:pt x="340" y="181"/>
                  </a:cubicBezTo>
                  <a:cubicBezTo>
                    <a:pt x="331" y="168"/>
                    <a:pt x="333" y="150"/>
                    <a:pt x="346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282"/>
            <p:cNvSpPr/>
            <p:nvPr/>
          </p:nvSpPr>
          <p:spPr bwMode="auto">
            <a:xfrm>
              <a:off x="7189788" y="2667000"/>
              <a:ext cx="1524000" cy="1093788"/>
            </a:xfrm>
            <a:custGeom>
              <a:avLst/>
              <a:gdLst>
                <a:gd name="T0" fmla="*/ 2 w 1544"/>
                <a:gd name="T1" fmla="*/ 4 h 1107"/>
                <a:gd name="T2" fmla="*/ 819 w 1544"/>
                <a:gd name="T3" fmla="*/ 1093 h 1107"/>
                <a:gd name="T4" fmla="*/ 858 w 1544"/>
                <a:gd name="T5" fmla="*/ 1098 h 1107"/>
                <a:gd name="T6" fmla="*/ 1533 w 1544"/>
                <a:gd name="T7" fmla="*/ 582 h 1107"/>
                <a:gd name="T8" fmla="*/ 1544 w 1544"/>
                <a:gd name="T9" fmla="*/ 558 h 1107"/>
                <a:gd name="T10" fmla="*/ 0 w 1544"/>
                <a:gd name="T11" fmla="*/ 0 h 1107"/>
                <a:gd name="T12" fmla="*/ 2 w 1544"/>
                <a:gd name="T13" fmla="*/ 4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4" h="1107">
                  <a:moveTo>
                    <a:pt x="2" y="4"/>
                  </a:moveTo>
                  <a:cubicBezTo>
                    <a:pt x="819" y="1093"/>
                    <a:pt x="819" y="1093"/>
                    <a:pt x="819" y="1093"/>
                  </a:cubicBezTo>
                  <a:cubicBezTo>
                    <a:pt x="829" y="1105"/>
                    <a:pt x="846" y="1107"/>
                    <a:pt x="858" y="1098"/>
                  </a:cubicBezTo>
                  <a:cubicBezTo>
                    <a:pt x="1533" y="582"/>
                    <a:pt x="1533" y="582"/>
                    <a:pt x="1533" y="582"/>
                  </a:cubicBezTo>
                  <a:cubicBezTo>
                    <a:pt x="1541" y="576"/>
                    <a:pt x="1544" y="567"/>
                    <a:pt x="1544" y="5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283"/>
            <p:cNvSpPr/>
            <p:nvPr/>
          </p:nvSpPr>
          <p:spPr bwMode="auto">
            <a:xfrm>
              <a:off x="7181850" y="2114550"/>
              <a:ext cx="1531938" cy="1103313"/>
            </a:xfrm>
            <a:custGeom>
              <a:avLst/>
              <a:gdLst>
                <a:gd name="T0" fmla="*/ 1551 w 1551"/>
                <a:gd name="T1" fmla="*/ 1119 h 1119"/>
                <a:gd name="T2" fmla="*/ 1545 w 1551"/>
                <a:gd name="T3" fmla="*/ 1104 h 1119"/>
                <a:gd name="T4" fmla="*/ 728 w 1551"/>
                <a:gd name="T5" fmla="*/ 15 h 1119"/>
                <a:gd name="T6" fmla="*/ 689 w 1551"/>
                <a:gd name="T7" fmla="*/ 10 h 1119"/>
                <a:gd name="T8" fmla="*/ 15 w 1551"/>
                <a:gd name="T9" fmla="*/ 526 h 1119"/>
                <a:gd name="T10" fmla="*/ 7 w 1551"/>
                <a:gd name="T11" fmla="*/ 561 h 1119"/>
                <a:gd name="T12" fmla="*/ 1551 w 1551"/>
                <a:gd name="T13" fmla="*/ 1119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1" h="1119">
                  <a:moveTo>
                    <a:pt x="1551" y="1119"/>
                  </a:moveTo>
                  <a:cubicBezTo>
                    <a:pt x="1551" y="1113"/>
                    <a:pt x="1549" y="1108"/>
                    <a:pt x="1545" y="1104"/>
                  </a:cubicBezTo>
                  <a:cubicBezTo>
                    <a:pt x="728" y="15"/>
                    <a:pt x="728" y="15"/>
                    <a:pt x="728" y="15"/>
                  </a:cubicBezTo>
                  <a:cubicBezTo>
                    <a:pt x="719" y="3"/>
                    <a:pt x="701" y="0"/>
                    <a:pt x="689" y="10"/>
                  </a:cubicBezTo>
                  <a:cubicBezTo>
                    <a:pt x="15" y="526"/>
                    <a:pt x="15" y="526"/>
                    <a:pt x="15" y="526"/>
                  </a:cubicBezTo>
                  <a:cubicBezTo>
                    <a:pt x="3" y="534"/>
                    <a:pt x="0" y="549"/>
                    <a:pt x="7" y="561"/>
                  </a:cubicBezTo>
                  <a:lnTo>
                    <a:pt x="1551" y="1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0" name="组合 289"/>
          <p:cNvGrpSpPr/>
          <p:nvPr/>
        </p:nvGrpSpPr>
        <p:grpSpPr>
          <a:xfrm rot="16825643">
            <a:off x="10324056" y="163658"/>
            <a:ext cx="819718" cy="2205067"/>
            <a:chOff x="6594475" y="4498976"/>
            <a:chExt cx="1019175" cy="2741613"/>
          </a:xfrm>
        </p:grpSpPr>
        <p:sp>
          <p:nvSpPr>
            <p:cNvPr id="169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solidFill>
              <a:srgbClr val="F1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2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3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53" name="组合 552"/>
          <p:cNvGrpSpPr/>
          <p:nvPr/>
        </p:nvGrpSpPr>
        <p:grpSpPr>
          <a:xfrm rot="19901717">
            <a:off x="943949" y="4879380"/>
            <a:ext cx="1806574" cy="2040672"/>
            <a:chOff x="955960" y="4582734"/>
            <a:chExt cx="1806574" cy="2040672"/>
          </a:xfrm>
        </p:grpSpPr>
        <p:sp>
          <p:nvSpPr>
            <p:cNvPr id="304" name="Freeform 292"/>
            <p:cNvSpPr/>
            <p:nvPr/>
          </p:nvSpPr>
          <p:spPr bwMode="auto">
            <a:xfrm rot="10800000">
              <a:off x="955960" y="4634269"/>
              <a:ext cx="1806574" cy="1989137"/>
            </a:xfrm>
            <a:custGeom>
              <a:avLst/>
              <a:gdLst>
                <a:gd name="T0" fmla="*/ 507 w 2197"/>
                <a:gd name="T1" fmla="*/ 1309 h 2418"/>
                <a:gd name="T2" fmla="*/ 791 w 2197"/>
                <a:gd name="T3" fmla="*/ 1317 h 2418"/>
                <a:gd name="T4" fmla="*/ 798 w 2197"/>
                <a:gd name="T5" fmla="*/ 1311 h 2418"/>
                <a:gd name="T6" fmla="*/ 976 w 2197"/>
                <a:gd name="T7" fmla="*/ 1525 h 2418"/>
                <a:gd name="T8" fmla="*/ 971 w 2197"/>
                <a:gd name="T9" fmla="*/ 1529 h 2418"/>
                <a:gd name="T10" fmla="*/ 936 w 2197"/>
                <a:gd name="T11" fmla="*/ 1815 h 2418"/>
                <a:gd name="T12" fmla="*/ 1375 w 2197"/>
                <a:gd name="T13" fmla="*/ 2333 h 2418"/>
                <a:gd name="T14" fmla="*/ 1659 w 2197"/>
                <a:gd name="T15" fmla="*/ 2341 h 2418"/>
                <a:gd name="T16" fmla="*/ 1951 w 2197"/>
                <a:gd name="T17" fmla="*/ 2085 h 2418"/>
                <a:gd name="T18" fmla="*/ 2179 w 2197"/>
                <a:gd name="T19" fmla="*/ 2130 h 2418"/>
                <a:gd name="T20" fmla="*/ 2145 w 2197"/>
                <a:gd name="T21" fmla="*/ 1977 h 2418"/>
                <a:gd name="T22" fmla="*/ 2033 w 2197"/>
                <a:gd name="T23" fmla="*/ 1971 h 2418"/>
                <a:gd name="T24" fmla="*/ 2000 w 2197"/>
                <a:gd name="T25" fmla="*/ 1787 h 2418"/>
                <a:gd name="T26" fmla="*/ 1561 w 2197"/>
                <a:gd name="T27" fmla="*/ 1269 h 2418"/>
                <a:gd name="T28" fmla="*/ 1277 w 2197"/>
                <a:gd name="T29" fmla="*/ 1261 h 2418"/>
                <a:gd name="T30" fmla="*/ 1205 w 2197"/>
                <a:gd name="T31" fmla="*/ 1325 h 2418"/>
                <a:gd name="T32" fmla="*/ 1073 w 2197"/>
                <a:gd name="T33" fmla="*/ 1268 h 2418"/>
                <a:gd name="T34" fmla="*/ 1063 w 2197"/>
                <a:gd name="T35" fmla="*/ 1079 h 2418"/>
                <a:gd name="T36" fmla="*/ 1097 w 2197"/>
                <a:gd name="T37" fmla="*/ 1049 h 2418"/>
                <a:gd name="T38" fmla="*/ 1132 w 2197"/>
                <a:gd name="T39" fmla="*/ 763 h 2418"/>
                <a:gd name="T40" fmla="*/ 693 w 2197"/>
                <a:gd name="T41" fmla="*/ 245 h 2418"/>
                <a:gd name="T42" fmla="*/ 511 w 2197"/>
                <a:gd name="T43" fmla="*/ 186 h 2418"/>
                <a:gd name="T44" fmla="*/ 523 w 2197"/>
                <a:gd name="T45" fmla="*/ 63 h 2418"/>
                <a:gd name="T46" fmla="*/ 379 w 2197"/>
                <a:gd name="T47" fmla="*/ 6 h 2418"/>
                <a:gd name="T48" fmla="*/ 392 w 2197"/>
                <a:gd name="T49" fmla="*/ 252 h 2418"/>
                <a:gd name="T50" fmla="*/ 103 w 2197"/>
                <a:gd name="T51" fmla="*/ 505 h 2418"/>
                <a:gd name="T52" fmla="*/ 68 w 2197"/>
                <a:gd name="T53" fmla="*/ 791 h 2418"/>
                <a:gd name="T54" fmla="*/ 507 w 2197"/>
                <a:gd name="T55" fmla="*/ 1309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7" h="2418">
                  <a:moveTo>
                    <a:pt x="507" y="1309"/>
                  </a:moveTo>
                  <a:cubicBezTo>
                    <a:pt x="576" y="1391"/>
                    <a:pt x="703" y="1394"/>
                    <a:pt x="791" y="1317"/>
                  </a:cubicBezTo>
                  <a:cubicBezTo>
                    <a:pt x="798" y="1311"/>
                    <a:pt x="798" y="1311"/>
                    <a:pt x="798" y="1311"/>
                  </a:cubicBezTo>
                  <a:cubicBezTo>
                    <a:pt x="830" y="1366"/>
                    <a:pt x="888" y="1446"/>
                    <a:pt x="976" y="1525"/>
                  </a:cubicBezTo>
                  <a:cubicBezTo>
                    <a:pt x="971" y="1529"/>
                    <a:pt x="971" y="1529"/>
                    <a:pt x="971" y="1529"/>
                  </a:cubicBezTo>
                  <a:cubicBezTo>
                    <a:pt x="883" y="1606"/>
                    <a:pt x="867" y="1734"/>
                    <a:pt x="936" y="1815"/>
                  </a:cubicBezTo>
                  <a:cubicBezTo>
                    <a:pt x="1375" y="2333"/>
                    <a:pt x="1375" y="2333"/>
                    <a:pt x="1375" y="2333"/>
                  </a:cubicBezTo>
                  <a:cubicBezTo>
                    <a:pt x="1444" y="2414"/>
                    <a:pt x="1571" y="2418"/>
                    <a:pt x="1659" y="2341"/>
                  </a:cubicBezTo>
                  <a:cubicBezTo>
                    <a:pt x="1951" y="2085"/>
                    <a:pt x="1951" y="2085"/>
                    <a:pt x="1951" y="2085"/>
                  </a:cubicBezTo>
                  <a:cubicBezTo>
                    <a:pt x="2023" y="2123"/>
                    <a:pt x="2166" y="2190"/>
                    <a:pt x="2179" y="2130"/>
                  </a:cubicBezTo>
                  <a:cubicBezTo>
                    <a:pt x="2197" y="2050"/>
                    <a:pt x="2180" y="2000"/>
                    <a:pt x="2145" y="1977"/>
                  </a:cubicBezTo>
                  <a:cubicBezTo>
                    <a:pt x="2128" y="1966"/>
                    <a:pt x="2078" y="1967"/>
                    <a:pt x="2033" y="1971"/>
                  </a:cubicBezTo>
                  <a:cubicBezTo>
                    <a:pt x="2053" y="1907"/>
                    <a:pt x="2043" y="1838"/>
                    <a:pt x="2000" y="1787"/>
                  </a:cubicBezTo>
                  <a:cubicBezTo>
                    <a:pt x="1561" y="1269"/>
                    <a:pt x="1561" y="1269"/>
                    <a:pt x="1561" y="1269"/>
                  </a:cubicBezTo>
                  <a:cubicBezTo>
                    <a:pt x="1492" y="1188"/>
                    <a:pt x="1365" y="1185"/>
                    <a:pt x="1277" y="1261"/>
                  </a:cubicBezTo>
                  <a:cubicBezTo>
                    <a:pt x="1205" y="1325"/>
                    <a:pt x="1205" y="1325"/>
                    <a:pt x="1205" y="1325"/>
                  </a:cubicBezTo>
                  <a:cubicBezTo>
                    <a:pt x="1164" y="1327"/>
                    <a:pt x="1114" y="1316"/>
                    <a:pt x="1073" y="1268"/>
                  </a:cubicBezTo>
                  <a:cubicBezTo>
                    <a:pt x="1013" y="1197"/>
                    <a:pt x="1042" y="1119"/>
                    <a:pt x="1063" y="1079"/>
                  </a:cubicBezTo>
                  <a:cubicBezTo>
                    <a:pt x="1097" y="1049"/>
                    <a:pt x="1097" y="1049"/>
                    <a:pt x="1097" y="1049"/>
                  </a:cubicBezTo>
                  <a:cubicBezTo>
                    <a:pt x="1185" y="972"/>
                    <a:pt x="1201" y="844"/>
                    <a:pt x="1132" y="763"/>
                  </a:cubicBezTo>
                  <a:cubicBezTo>
                    <a:pt x="693" y="245"/>
                    <a:pt x="693" y="245"/>
                    <a:pt x="693" y="245"/>
                  </a:cubicBezTo>
                  <a:cubicBezTo>
                    <a:pt x="648" y="192"/>
                    <a:pt x="578" y="172"/>
                    <a:pt x="511" y="186"/>
                  </a:cubicBezTo>
                  <a:cubicBezTo>
                    <a:pt x="522" y="139"/>
                    <a:pt x="532" y="84"/>
                    <a:pt x="523" y="63"/>
                  </a:cubicBezTo>
                  <a:cubicBezTo>
                    <a:pt x="506" y="24"/>
                    <a:pt x="460" y="0"/>
                    <a:pt x="379" y="6"/>
                  </a:cubicBezTo>
                  <a:cubicBezTo>
                    <a:pt x="317" y="10"/>
                    <a:pt x="367" y="179"/>
                    <a:pt x="392" y="252"/>
                  </a:cubicBezTo>
                  <a:cubicBezTo>
                    <a:pt x="103" y="505"/>
                    <a:pt x="103" y="505"/>
                    <a:pt x="103" y="505"/>
                  </a:cubicBezTo>
                  <a:cubicBezTo>
                    <a:pt x="15" y="582"/>
                    <a:pt x="0" y="710"/>
                    <a:pt x="68" y="791"/>
                  </a:cubicBezTo>
                  <a:lnTo>
                    <a:pt x="507" y="1309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92" name="组合 291"/>
            <p:cNvGrpSpPr/>
            <p:nvPr/>
          </p:nvGrpSpPr>
          <p:grpSpPr>
            <a:xfrm rot="10800000">
              <a:off x="1011435" y="4582734"/>
              <a:ext cx="1744136" cy="1917784"/>
              <a:chOff x="-25400" y="2065338"/>
              <a:chExt cx="2168525" cy="2384425"/>
            </a:xfrm>
          </p:grpSpPr>
          <p:sp>
            <p:nvSpPr>
              <p:cNvPr id="75" name="Freeform 269"/>
              <p:cNvSpPr/>
              <p:nvPr/>
            </p:nvSpPr>
            <p:spPr bwMode="auto">
              <a:xfrm>
                <a:off x="269875" y="2065338"/>
                <a:ext cx="238125" cy="280988"/>
              </a:xfrm>
              <a:custGeom>
                <a:avLst/>
                <a:gdLst>
                  <a:gd name="T0" fmla="*/ 105 w 241"/>
                  <a:gd name="T1" fmla="*/ 285 h 285"/>
                  <a:gd name="T2" fmla="*/ 80 w 241"/>
                  <a:gd name="T3" fmla="*/ 5 h 285"/>
                  <a:gd name="T4" fmla="*/ 224 w 241"/>
                  <a:gd name="T5" fmla="*/ 63 h 285"/>
                  <a:gd name="T6" fmla="*/ 189 w 241"/>
                  <a:gd name="T7" fmla="*/ 266 h 285"/>
                  <a:gd name="T8" fmla="*/ 105 w 241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85">
                    <a:moveTo>
                      <a:pt x="105" y="285"/>
                    </a:moveTo>
                    <a:cubicBezTo>
                      <a:pt x="105" y="285"/>
                      <a:pt x="0" y="11"/>
                      <a:pt x="80" y="5"/>
                    </a:cubicBezTo>
                    <a:cubicBezTo>
                      <a:pt x="160" y="0"/>
                      <a:pt x="207" y="24"/>
                      <a:pt x="224" y="63"/>
                    </a:cubicBezTo>
                    <a:cubicBezTo>
                      <a:pt x="241" y="102"/>
                      <a:pt x="189" y="266"/>
                      <a:pt x="189" y="266"/>
                    </a:cubicBezTo>
                    <a:lnTo>
                      <a:pt x="105" y="285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270"/>
              <p:cNvSpPr/>
              <p:nvPr/>
            </p:nvSpPr>
            <p:spPr bwMode="auto">
              <a:xfrm>
                <a:off x="1860550" y="3992563"/>
                <a:ext cx="282575" cy="252413"/>
              </a:xfrm>
              <a:custGeom>
                <a:avLst/>
                <a:gdLst>
                  <a:gd name="T0" fmla="*/ 0 w 286"/>
                  <a:gd name="T1" fmla="*/ 110 h 256"/>
                  <a:gd name="T2" fmla="*/ 269 w 286"/>
                  <a:gd name="T3" fmla="*/ 177 h 256"/>
                  <a:gd name="T4" fmla="*/ 234 w 286"/>
                  <a:gd name="T5" fmla="*/ 23 h 256"/>
                  <a:gd name="T6" fmla="*/ 32 w 286"/>
                  <a:gd name="T7" fmla="*/ 28 h 256"/>
                  <a:gd name="T8" fmla="*/ 0 w 286"/>
                  <a:gd name="T9" fmla="*/ 11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256">
                    <a:moveTo>
                      <a:pt x="0" y="110"/>
                    </a:moveTo>
                    <a:cubicBezTo>
                      <a:pt x="0" y="110"/>
                      <a:pt x="251" y="256"/>
                      <a:pt x="269" y="177"/>
                    </a:cubicBezTo>
                    <a:cubicBezTo>
                      <a:pt x="286" y="97"/>
                      <a:pt x="270" y="46"/>
                      <a:pt x="234" y="23"/>
                    </a:cubicBezTo>
                    <a:cubicBezTo>
                      <a:pt x="199" y="0"/>
                      <a:pt x="32" y="28"/>
                      <a:pt x="32" y="28"/>
                    </a:cubicBez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271"/>
              <p:cNvSpPr/>
              <p:nvPr/>
            </p:nvSpPr>
            <p:spPr bwMode="auto">
              <a:xfrm>
                <a:off x="-25400" y="2222500"/>
                <a:ext cx="2041525" cy="2227263"/>
              </a:xfrm>
              <a:custGeom>
                <a:avLst/>
                <a:gdLst>
                  <a:gd name="T0" fmla="*/ 1375 w 2069"/>
                  <a:gd name="T1" fmla="*/ 2173 h 2257"/>
                  <a:gd name="T2" fmla="*/ 936 w 2069"/>
                  <a:gd name="T3" fmla="*/ 1655 h 2257"/>
                  <a:gd name="T4" fmla="*/ 971 w 2069"/>
                  <a:gd name="T5" fmla="*/ 1369 h 2257"/>
                  <a:gd name="T6" fmla="*/ 977 w 2069"/>
                  <a:gd name="T7" fmla="*/ 1364 h 2257"/>
                  <a:gd name="T8" fmla="*/ 798 w 2069"/>
                  <a:gd name="T9" fmla="*/ 1151 h 2257"/>
                  <a:gd name="T10" fmla="*/ 791 w 2069"/>
                  <a:gd name="T11" fmla="*/ 1157 h 2257"/>
                  <a:gd name="T12" fmla="*/ 508 w 2069"/>
                  <a:gd name="T13" fmla="*/ 1149 h 2257"/>
                  <a:gd name="T14" fmla="*/ 69 w 2069"/>
                  <a:gd name="T15" fmla="*/ 631 h 2257"/>
                  <a:gd name="T16" fmla="*/ 104 w 2069"/>
                  <a:gd name="T17" fmla="*/ 345 h 2257"/>
                  <a:gd name="T18" fmla="*/ 410 w 2069"/>
                  <a:gd name="T19" fmla="*/ 77 h 2257"/>
                  <a:gd name="T20" fmla="*/ 694 w 2069"/>
                  <a:gd name="T21" fmla="*/ 85 h 2257"/>
                  <a:gd name="T22" fmla="*/ 1132 w 2069"/>
                  <a:gd name="T23" fmla="*/ 603 h 2257"/>
                  <a:gd name="T24" fmla="*/ 1098 w 2069"/>
                  <a:gd name="T25" fmla="*/ 889 h 2257"/>
                  <a:gd name="T26" fmla="*/ 1064 w 2069"/>
                  <a:gd name="T27" fmla="*/ 918 h 2257"/>
                  <a:gd name="T28" fmla="*/ 1073 w 2069"/>
                  <a:gd name="T29" fmla="*/ 1107 h 2257"/>
                  <a:gd name="T30" fmla="*/ 1205 w 2069"/>
                  <a:gd name="T31" fmla="*/ 1164 h 2257"/>
                  <a:gd name="T32" fmla="*/ 1278 w 2069"/>
                  <a:gd name="T33" fmla="*/ 1101 h 2257"/>
                  <a:gd name="T34" fmla="*/ 1561 w 2069"/>
                  <a:gd name="T35" fmla="*/ 1109 h 2257"/>
                  <a:gd name="T36" fmla="*/ 2000 w 2069"/>
                  <a:gd name="T37" fmla="*/ 1627 h 2257"/>
                  <a:gd name="T38" fmla="*/ 1965 w 2069"/>
                  <a:gd name="T39" fmla="*/ 1913 h 2257"/>
                  <a:gd name="T40" fmla="*/ 1659 w 2069"/>
                  <a:gd name="T41" fmla="*/ 2180 h 2257"/>
                  <a:gd name="T42" fmla="*/ 1375 w 2069"/>
                  <a:gd name="T43" fmla="*/ 2173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9" h="2257">
                    <a:moveTo>
                      <a:pt x="1375" y="2173"/>
                    </a:moveTo>
                    <a:cubicBezTo>
                      <a:pt x="936" y="1655"/>
                      <a:pt x="936" y="1655"/>
                      <a:pt x="936" y="1655"/>
                    </a:cubicBezTo>
                    <a:cubicBezTo>
                      <a:pt x="868" y="1574"/>
                      <a:pt x="883" y="1446"/>
                      <a:pt x="971" y="1369"/>
                    </a:cubicBezTo>
                    <a:cubicBezTo>
                      <a:pt x="977" y="1364"/>
                      <a:pt x="977" y="1364"/>
                      <a:pt x="977" y="1364"/>
                    </a:cubicBezTo>
                    <a:cubicBezTo>
                      <a:pt x="888" y="1286"/>
                      <a:pt x="831" y="1206"/>
                      <a:pt x="798" y="1151"/>
                    </a:cubicBezTo>
                    <a:cubicBezTo>
                      <a:pt x="791" y="1157"/>
                      <a:pt x="791" y="1157"/>
                      <a:pt x="791" y="1157"/>
                    </a:cubicBezTo>
                    <a:cubicBezTo>
                      <a:pt x="703" y="1233"/>
                      <a:pt x="576" y="1230"/>
                      <a:pt x="508" y="1149"/>
                    </a:cubicBezTo>
                    <a:cubicBezTo>
                      <a:pt x="69" y="631"/>
                      <a:pt x="69" y="631"/>
                      <a:pt x="69" y="631"/>
                    </a:cubicBezTo>
                    <a:cubicBezTo>
                      <a:pt x="0" y="550"/>
                      <a:pt x="16" y="422"/>
                      <a:pt x="104" y="345"/>
                    </a:cubicBezTo>
                    <a:cubicBezTo>
                      <a:pt x="410" y="77"/>
                      <a:pt x="410" y="77"/>
                      <a:pt x="410" y="77"/>
                    </a:cubicBezTo>
                    <a:cubicBezTo>
                      <a:pt x="498" y="0"/>
                      <a:pt x="625" y="3"/>
                      <a:pt x="694" y="85"/>
                    </a:cubicBezTo>
                    <a:cubicBezTo>
                      <a:pt x="1132" y="603"/>
                      <a:pt x="1132" y="603"/>
                      <a:pt x="1132" y="603"/>
                    </a:cubicBezTo>
                    <a:cubicBezTo>
                      <a:pt x="1201" y="684"/>
                      <a:pt x="1186" y="812"/>
                      <a:pt x="1098" y="889"/>
                    </a:cubicBezTo>
                    <a:cubicBezTo>
                      <a:pt x="1064" y="918"/>
                      <a:pt x="1064" y="918"/>
                      <a:pt x="1064" y="918"/>
                    </a:cubicBezTo>
                    <a:cubicBezTo>
                      <a:pt x="1042" y="958"/>
                      <a:pt x="1014" y="1037"/>
                      <a:pt x="1073" y="1107"/>
                    </a:cubicBezTo>
                    <a:cubicBezTo>
                      <a:pt x="1114" y="1156"/>
                      <a:pt x="1164" y="1166"/>
                      <a:pt x="1205" y="1164"/>
                    </a:cubicBezTo>
                    <a:cubicBezTo>
                      <a:pt x="1278" y="1101"/>
                      <a:pt x="1278" y="1101"/>
                      <a:pt x="1278" y="1101"/>
                    </a:cubicBezTo>
                    <a:cubicBezTo>
                      <a:pt x="1365" y="1024"/>
                      <a:pt x="1492" y="1027"/>
                      <a:pt x="1561" y="1109"/>
                    </a:cubicBezTo>
                    <a:cubicBezTo>
                      <a:pt x="2000" y="1627"/>
                      <a:pt x="2000" y="1627"/>
                      <a:pt x="2000" y="1627"/>
                    </a:cubicBezTo>
                    <a:cubicBezTo>
                      <a:pt x="2069" y="1708"/>
                      <a:pt x="2053" y="1836"/>
                      <a:pt x="1965" y="1913"/>
                    </a:cubicBezTo>
                    <a:cubicBezTo>
                      <a:pt x="1659" y="2180"/>
                      <a:pt x="1659" y="2180"/>
                      <a:pt x="1659" y="2180"/>
                    </a:cubicBezTo>
                    <a:cubicBezTo>
                      <a:pt x="1571" y="2257"/>
                      <a:pt x="1444" y="2254"/>
                      <a:pt x="1375" y="2173"/>
                    </a:cubicBezTo>
                    <a:close/>
                  </a:path>
                </a:pathLst>
              </a:custGeom>
              <a:solidFill>
                <a:srgbClr val="F3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272"/>
              <p:cNvSpPr/>
              <p:nvPr/>
            </p:nvSpPr>
            <p:spPr bwMode="auto">
              <a:xfrm>
                <a:off x="77788" y="2328863"/>
                <a:ext cx="792163" cy="781050"/>
              </a:xfrm>
              <a:custGeom>
                <a:avLst/>
                <a:gdLst>
                  <a:gd name="T0" fmla="*/ 57 w 802"/>
                  <a:gd name="T1" fmla="*/ 520 h 791"/>
                  <a:gd name="T2" fmla="*/ 86 w 802"/>
                  <a:gd name="T3" fmla="*/ 285 h 791"/>
                  <a:gd name="T4" fmla="*/ 338 w 802"/>
                  <a:gd name="T5" fmla="*/ 64 h 791"/>
                  <a:gd name="T6" fmla="*/ 572 w 802"/>
                  <a:gd name="T7" fmla="*/ 70 h 791"/>
                  <a:gd name="T8" fmla="*/ 802 w 802"/>
                  <a:gd name="T9" fmla="*/ 341 h 791"/>
                  <a:gd name="T10" fmla="*/ 286 w 802"/>
                  <a:gd name="T11" fmla="*/ 791 h 791"/>
                  <a:gd name="T12" fmla="*/ 57 w 802"/>
                  <a:gd name="T13" fmla="*/ 52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2" h="791">
                    <a:moveTo>
                      <a:pt x="57" y="520"/>
                    </a:moveTo>
                    <a:cubicBezTo>
                      <a:pt x="0" y="454"/>
                      <a:pt x="13" y="348"/>
                      <a:pt x="86" y="285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1" y="0"/>
                      <a:pt x="516" y="3"/>
                      <a:pt x="572" y="70"/>
                    </a:cubicBezTo>
                    <a:cubicBezTo>
                      <a:pt x="802" y="341"/>
                      <a:pt x="802" y="341"/>
                      <a:pt x="802" y="341"/>
                    </a:cubicBezTo>
                    <a:cubicBezTo>
                      <a:pt x="286" y="791"/>
                      <a:pt x="286" y="791"/>
                      <a:pt x="286" y="791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273"/>
              <p:cNvSpPr/>
              <p:nvPr/>
            </p:nvSpPr>
            <p:spPr bwMode="auto">
              <a:xfrm>
                <a:off x="360363" y="2665413"/>
                <a:ext cx="695325" cy="668338"/>
              </a:xfrm>
              <a:custGeom>
                <a:avLst/>
                <a:gdLst>
                  <a:gd name="T0" fmla="*/ 133 w 705"/>
                  <a:gd name="T1" fmla="*/ 606 h 676"/>
                  <a:gd name="T2" fmla="*/ 0 w 705"/>
                  <a:gd name="T3" fmla="*/ 450 h 676"/>
                  <a:gd name="T4" fmla="*/ 516 w 705"/>
                  <a:gd name="T5" fmla="*/ 0 h 676"/>
                  <a:gd name="T6" fmla="*/ 648 w 705"/>
                  <a:gd name="T7" fmla="*/ 156 h 676"/>
                  <a:gd name="T8" fmla="*/ 619 w 705"/>
                  <a:gd name="T9" fmla="*/ 392 h 676"/>
                  <a:gd name="T10" fmla="*/ 367 w 705"/>
                  <a:gd name="T11" fmla="*/ 613 h 676"/>
                  <a:gd name="T12" fmla="*/ 133 w 705"/>
                  <a:gd name="T13" fmla="*/ 606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676">
                    <a:moveTo>
                      <a:pt x="133" y="606"/>
                    </a:moveTo>
                    <a:cubicBezTo>
                      <a:pt x="0" y="450"/>
                      <a:pt x="0" y="450"/>
                      <a:pt x="0" y="450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648" y="156"/>
                      <a:pt x="648" y="156"/>
                      <a:pt x="648" y="156"/>
                    </a:cubicBezTo>
                    <a:cubicBezTo>
                      <a:pt x="705" y="223"/>
                      <a:pt x="692" y="329"/>
                      <a:pt x="619" y="392"/>
                    </a:cubicBezTo>
                    <a:cubicBezTo>
                      <a:pt x="367" y="613"/>
                      <a:pt x="367" y="613"/>
                      <a:pt x="367" y="613"/>
                    </a:cubicBezTo>
                    <a:cubicBezTo>
                      <a:pt x="294" y="676"/>
                      <a:pt x="190" y="673"/>
                      <a:pt x="133" y="60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74"/>
              <p:cNvSpPr/>
              <p:nvPr/>
            </p:nvSpPr>
            <p:spPr bwMode="auto">
              <a:xfrm>
                <a:off x="935038" y="3340100"/>
                <a:ext cx="841375" cy="841375"/>
              </a:xfrm>
              <a:custGeom>
                <a:avLst/>
                <a:gdLst>
                  <a:gd name="T0" fmla="*/ 57 w 853"/>
                  <a:gd name="T1" fmla="*/ 520 h 852"/>
                  <a:gd name="T2" fmla="*/ 85 w 853"/>
                  <a:gd name="T3" fmla="*/ 284 h 852"/>
                  <a:gd name="T4" fmla="*/ 338 w 853"/>
                  <a:gd name="T5" fmla="*/ 64 h 852"/>
                  <a:gd name="T6" fmla="*/ 572 w 853"/>
                  <a:gd name="T7" fmla="*/ 70 h 852"/>
                  <a:gd name="T8" fmla="*/ 853 w 853"/>
                  <a:gd name="T9" fmla="*/ 401 h 852"/>
                  <a:gd name="T10" fmla="*/ 338 w 853"/>
                  <a:gd name="T11" fmla="*/ 852 h 852"/>
                  <a:gd name="T12" fmla="*/ 57 w 853"/>
                  <a:gd name="T13" fmla="*/ 52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852">
                    <a:moveTo>
                      <a:pt x="57" y="520"/>
                    </a:moveTo>
                    <a:cubicBezTo>
                      <a:pt x="0" y="454"/>
                      <a:pt x="13" y="348"/>
                      <a:pt x="85" y="284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0" y="0"/>
                      <a:pt x="515" y="3"/>
                      <a:pt x="572" y="70"/>
                    </a:cubicBezTo>
                    <a:cubicBezTo>
                      <a:pt x="853" y="401"/>
                      <a:pt x="853" y="401"/>
                      <a:pt x="853" y="401"/>
                    </a:cubicBezTo>
                    <a:cubicBezTo>
                      <a:pt x="338" y="852"/>
                      <a:pt x="338" y="852"/>
                      <a:pt x="338" y="852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275"/>
              <p:cNvSpPr/>
              <p:nvPr/>
            </p:nvSpPr>
            <p:spPr bwMode="auto">
              <a:xfrm>
                <a:off x="1268413" y="3735388"/>
                <a:ext cx="642938" cy="608013"/>
              </a:xfrm>
              <a:custGeom>
                <a:avLst/>
                <a:gdLst>
                  <a:gd name="T0" fmla="*/ 81 w 652"/>
                  <a:gd name="T1" fmla="*/ 546 h 616"/>
                  <a:gd name="T2" fmla="*/ 0 w 652"/>
                  <a:gd name="T3" fmla="*/ 451 h 616"/>
                  <a:gd name="T4" fmla="*/ 515 w 652"/>
                  <a:gd name="T5" fmla="*/ 0 h 616"/>
                  <a:gd name="T6" fmla="*/ 596 w 652"/>
                  <a:gd name="T7" fmla="*/ 96 h 616"/>
                  <a:gd name="T8" fmla="*/ 567 w 652"/>
                  <a:gd name="T9" fmla="*/ 332 h 616"/>
                  <a:gd name="T10" fmla="*/ 315 w 652"/>
                  <a:gd name="T11" fmla="*/ 553 h 616"/>
                  <a:gd name="T12" fmla="*/ 81 w 652"/>
                  <a:gd name="T13" fmla="*/ 54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616">
                    <a:moveTo>
                      <a:pt x="81" y="546"/>
                    </a:moveTo>
                    <a:cubicBezTo>
                      <a:pt x="0" y="451"/>
                      <a:pt x="0" y="451"/>
                      <a:pt x="0" y="451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96" y="96"/>
                      <a:pt x="596" y="96"/>
                      <a:pt x="596" y="96"/>
                    </a:cubicBezTo>
                    <a:cubicBezTo>
                      <a:pt x="652" y="163"/>
                      <a:pt x="640" y="269"/>
                      <a:pt x="567" y="332"/>
                    </a:cubicBezTo>
                    <a:cubicBezTo>
                      <a:pt x="315" y="553"/>
                      <a:pt x="315" y="553"/>
                      <a:pt x="315" y="553"/>
                    </a:cubicBezTo>
                    <a:cubicBezTo>
                      <a:pt x="242" y="616"/>
                      <a:pt x="137" y="613"/>
                      <a:pt x="81" y="54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91" name="组合 290"/>
          <p:cNvGrpSpPr/>
          <p:nvPr/>
        </p:nvGrpSpPr>
        <p:grpSpPr>
          <a:xfrm rot="10800000">
            <a:off x="7668843" y="418210"/>
            <a:ext cx="1504094" cy="1635607"/>
            <a:chOff x="7004050" y="1905000"/>
            <a:chExt cx="1870075" cy="2033588"/>
          </a:xfrm>
        </p:grpSpPr>
        <p:sp>
          <p:nvSpPr>
            <p:cNvPr id="82" name="Freeform 276"/>
            <p:cNvSpPr/>
            <p:nvPr/>
          </p:nvSpPr>
          <p:spPr bwMode="auto">
            <a:xfrm>
              <a:off x="7821613" y="3649663"/>
              <a:ext cx="114300" cy="138113"/>
            </a:xfrm>
            <a:custGeom>
              <a:avLst/>
              <a:gdLst>
                <a:gd name="T0" fmla="*/ 6 w 116"/>
                <a:gd name="T1" fmla="*/ 34 h 139"/>
                <a:gd name="T2" fmla="*/ 10 w 116"/>
                <a:gd name="T3" fmla="*/ 6 h 139"/>
                <a:gd name="T4" fmla="*/ 10 w 116"/>
                <a:gd name="T5" fmla="*/ 6 h 139"/>
                <a:gd name="T6" fmla="*/ 38 w 116"/>
                <a:gd name="T7" fmla="*/ 10 h 139"/>
                <a:gd name="T8" fmla="*/ 109 w 116"/>
                <a:gd name="T9" fmla="*/ 105 h 139"/>
                <a:gd name="T10" fmla="*/ 105 w 116"/>
                <a:gd name="T11" fmla="*/ 133 h 139"/>
                <a:gd name="T12" fmla="*/ 105 w 116"/>
                <a:gd name="T13" fmla="*/ 133 h 139"/>
                <a:gd name="T14" fmla="*/ 78 w 116"/>
                <a:gd name="T15" fmla="*/ 129 h 139"/>
                <a:gd name="T16" fmla="*/ 6 w 116"/>
                <a:gd name="T17" fmla="*/ 3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39">
                  <a:moveTo>
                    <a:pt x="6" y="34"/>
                  </a:moveTo>
                  <a:cubicBezTo>
                    <a:pt x="0" y="25"/>
                    <a:pt x="2" y="13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0"/>
                    <a:pt x="31" y="1"/>
                    <a:pt x="38" y="10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6" y="114"/>
                    <a:pt x="114" y="126"/>
                    <a:pt x="105" y="133"/>
                  </a:cubicBezTo>
                  <a:cubicBezTo>
                    <a:pt x="105" y="133"/>
                    <a:pt x="105" y="133"/>
                    <a:pt x="105" y="133"/>
                  </a:cubicBezTo>
                  <a:cubicBezTo>
                    <a:pt x="97" y="139"/>
                    <a:pt x="84" y="138"/>
                    <a:pt x="78" y="129"/>
                  </a:cubicBezTo>
                  <a:lnTo>
                    <a:pt x="6" y="34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77"/>
            <p:cNvSpPr/>
            <p:nvPr/>
          </p:nvSpPr>
          <p:spPr bwMode="auto">
            <a:xfrm>
              <a:off x="7694613" y="3479800"/>
              <a:ext cx="114300" cy="138113"/>
            </a:xfrm>
            <a:custGeom>
              <a:avLst/>
              <a:gdLst>
                <a:gd name="T0" fmla="*/ 7 w 116"/>
                <a:gd name="T1" fmla="*/ 34 h 140"/>
                <a:gd name="T2" fmla="*/ 11 w 116"/>
                <a:gd name="T3" fmla="*/ 7 h 140"/>
                <a:gd name="T4" fmla="*/ 11 w 116"/>
                <a:gd name="T5" fmla="*/ 7 h 140"/>
                <a:gd name="T6" fmla="*/ 38 w 116"/>
                <a:gd name="T7" fmla="*/ 11 h 140"/>
                <a:gd name="T8" fmla="*/ 110 w 116"/>
                <a:gd name="T9" fmla="*/ 106 h 140"/>
                <a:gd name="T10" fmla="*/ 106 w 116"/>
                <a:gd name="T11" fmla="*/ 133 h 140"/>
                <a:gd name="T12" fmla="*/ 106 w 116"/>
                <a:gd name="T13" fmla="*/ 133 h 140"/>
                <a:gd name="T14" fmla="*/ 78 w 116"/>
                <a:gd name="T15" fmla="*/ 130 h 140"/>
                <a:gd name="T16" fmla="*/ 7 w 116"/>
                <a:gd name="T17" fmla="*/ 3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140">
                  <a:moveTo>
                    <a:pt x="7" y="34"/>
                  </a:moveTo>
                  <a:cubicBezTo>
                    <a:pt x="0" y="26"/>
                    <a:pt x="2" y="14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9" y="0"/>
                    <a:pt x="32" y="2"/>
                    <a:pt x="38" y="11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6" y="114"/>
                    <a:pt x="114" y="127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97" y="140"/>
                    <a:pt x="85" y="138"/>
                    <a:pt x="78" y="130"/>
                  </a:cubicBezTo>
                  <a:lnTo>
                    <a:pt x="7" y="34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78"/>
            <p:cNvSpPr/>
            <p:nvPr/>
          </p:nvSpPr>
          <p:spPr bwMode="auto">
            <a:xfrm>
              <a:off x="7270750" y="2098675"/>
              <a:ext cx="403225" cy="365125"/>
            </a:xfrm>
            <a:custGeom>
              <a:avLst/>
              <a:gdLst>
                <a:gd name="T0" fmla="*/ 0 w 254"/>
                <a:gd name="T1" fmla="*/ 146 h 230"/>
                <a:gd name="T2" fmla="*/ 191 w 254"/>
                <a:gd name="T3" fmla="*/ 0 h 230"/>
                <a:gd name="T4" fmla="*/ 254 w 254"/>
                <a:gd name="T5" fmla="*/ 84 h 230"/>
                <a:gd name="T6" fmla="*/ 63 w 254"/>
                <a:gd name="T7" fmla="*/ 230 h 230"/>
                <a:gd name="T8" fmla="*/ 0 w 254"/>
                <a:gd name="T9" fmla="*/ 146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230">
                  <a:moveTo>
                    <a:pt x="0" y="146"/>
                  </a:moveTo>
                  <a:lnTo>
                    <a:pt x="191" y="0"/>
                  </a:lnTo>
                  <a:lnTo>
                    <a:pt x="254" y="84"/>
                  </a:lnTo>
                  <a:lnTo>
                    <a:pt x="63" y="23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79"/>
            <p:cNvSpPr/>
            <p:nvPr/>
          </p:nvSpPr>
          <p:spPr bwMode="auto">
            <a:xfrm>
              <a:off x="8123238" y="3360738"/>
              <a:ext cx="552450" cy="444500"/>
            </a:xfrm>
            <a:custGeom>
              <a:avLst/>
              <a:gdLst>
                <a:gd name="T0" fmla="*/ 20 w 559"/>
                <a:gd name="T1" fmla="*/ 424 h 451"/>
                <a:gd name="T2" fmla="*/ 243 w 559"/>
                <a:gd name="T3" fmla="*/ 177 h 451"/>
                <a:gd name="T4" fmla="*/ 539 w 559"/>
                <a:gd name="T5" fmla="*/ 28 h 451"/>
                <a:gd name="T6" fmla="*/ 316 w 559"/>
                <a:gd name="T7" fmla="*/ 275 h 451"/>
                <a:gd name="T8" fmla="*/ 20 w 559"/>
                <a:gd name="T9" fmla="*/ 424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9" h="451">
                  <a:moveTo>
                    <a:pt x="20" y="424"/>
                  </a:moveTo>
                  <a:cubicBezTo>
                    <a:pt x="0" y="397"/>
                    <a:pt x="99" y="286"/>
                    <a:pt x="243" y="177"/>
                  </a:cubicBezTo>
                  <a:cubicBezTo>
                    <a:pt x="386" y="67"/>
                    <a:pt x="518" y="0"/>
                    <a:pt x="539" y="28"/>
                  </a:cubicBezTo>
                  <a:cubicBezTo>
                    <a:pt x="559" y="55"/>
                    <a:pt x="460" y="166"/>
                    <a:pt x="316" y="275"/>
                  </a:cubicBezTo>
                  <a:cubicBezTo>
                    <a:pt x="173" y="385"/>
                    <a:pt x="41" y="451"/>
                    <a:pt x="20" y="424"/>
                  </a:cubicBezTo>
                  <a:close/>
                </a:path>
              </a:pathLst>
            </a:custGeom>
            <a:solidFill>
              <a:srgbClr val="FFFF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80"/>
            <p:cNvSpPr>
              <a:spLocks noEditPoints="1"/>
            </p:cNvSpPr>
            <p:nvPr/>
          </p:nvSpPr>
          <p:spPr bwMode="auto">
            <a:xfrm>
              <a:off x="7385050" y="1905000"/>
              <a:ext cx="1489075" cy="1749425"/>
            </a:xfrm>
            <a:custGeom>
              <a:avLst/>
              <a:gdLst>
                <a:gd name="T0" fmla="*/ 36 w 1509"/>
                <a:gd name="T1" fmla="*/ 329 h 1772"/>
                <a:gd name="T2" fmla="*/ 138 w 1509"/>
                <a:gd name="T3" fmla="*/ 343 h 1772"/>
                <a:gd name="T4" fmla="*/ 123 w 1509"/>
                <a:gd name="T5" fmla="*/ 445 h 1772"/>
                <a:gd name="T6" fmla="*/ 113 w 1509"/>
                <a:gd name="T7" fmla="*/ 452 h 1772"/>
                <a:gd name="T8" fmla="*/ 138 w 1509"/>
                <a:gd name="T9" fmla="*/ 486 h 1772"/>
                <a:gd name="T10" fmla="*/ 428 w 1509"/>
                <a:gd name="T11" fmla="*/ 503 h 1772"/>
                <a:gd name="T12" fmla="*/ 1265 w 1509"/>
                <a:gd name="T13" fmla="*/ 1340 h 1772"/>
                <a:gd name="T14" fmla="*/ 985 w 1509"/>
                <a:gd name="T15" fmla="*/ 1614 h 1772"/>
                <a:gd name="T16" fmla="*/ 1027 w 1509"/>
                <a:gd name="T17" fmla="*/ 1670 h 1772"/>
                <a:gd name="T18" fmla="*/ 1213 w 1509"/>
                <a:gd name="T19" fmla="*/ 1527 h 1772"/>
                <a:gd name="T20" fmla="*/ 1254 w 1509"/>
                <a:gd name="T21" fmla="*/ 1533 h 1772"/>
                <a:gd name="T22" fmla="*/ 1248 w 1509"/>
                <a:gd name="T23" fmla="*/ 1574 h 1772"/>
                <a:gd name="T24" fmla="*/ 1062 w 1509"/>
                <a:gd name="T25" fmla="*/ 1717 h 1772"/>
                <a:gd name="T26" fmla="*/ 1103 w 1509"/>
                <a:gd name="T27" fmla="*/ 1772 h 1772"/>
                <a:gd name="T28" fmla="*/ 1443 w 1509"/>
                <a:gd name="T29" fmla="*/ 1512 h 1772"/>
                <a:gd name="T30" fmla="*/ 1468 w 1509"/>
                <a:gd name="T31" fmla="*/ 1337 h 1772"/>
                <a:gd name="T32" fmla="*/ 514 w 1509"/>
                <a:gd name="T33" fmla="*/ 65 h 1772"/>
                <a:gd name="T34" fmla="*/ 339 w 1509"/>
                <a:gd name="T35" fmla="*/ 42 h 1772"/>
                <a:gd name="T36" fmla="*/ 0 w 1509"/>
                <a:gd name="T37" fmla="*/ 302 h 1772"/>
                <a:gd name="T38" fmla="*/ 27 w 1509"/>
                <a:gd name="T39" fmla="*/ 338 h 1772"/>
                <a:gd name="T40" fmla="*/ 36 w 1509"/>
                <a:gd name="T41" fmla="*/ 329 h 1772"/>
                <a:gd name="T42" fmla="*/ 164 w 1509"/>
                <a:gd name="T43" fmla="*/ 286 h 1772"/>
                <a:gd name="T44" fmla="*/ 205 w 1509"/>
                <a:gd name="T45" fmla="*/ 292 h 1772"/>
                <a:gd name="T46" fmla="*/ 199 w 1509"/>
                <a:gd name="T47" fmla="*/ 333 h 1772"/>
                <a:gd name="T48" fmla="*/ 158 w 1509"/>
                <a:gd name="T49" fmla="*/ 327 h 1772"/>
                <a:gd name="T50" fmla="*/ 164 w 1509"/>
                <a:gd name="T51" fmla="*/ 286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09" h="1772">
                  <a:moveTo>
                    <a:pt x="36" y="329"/>
                  </a:moveTo>
                  <a:cubicBezTo>
                    <a:pt x="68" y="305"/>
                    <a:pt x="114" y="311"/>
                    <a:pt x="138" y="343"/>
                  </a:cubicBezTo>
                  <a:cubicBezTo>
                    <a:pt x="162" y="375"/>
                    <a:pt x="155" y="421"/>
                    <a:pt x="123" y="445"/>
                  </a:cubicBezTo>
                  <a:cubicBezTo>
                    <a:pt x="120" y="448"/>
                    <a:pt x="116" y="450"/>
                    <a:pt x="113" y="452"/>
                  </a:cubicBezTo>
                  <a:cubicBezTo>
                    <a:pt x="138" y="486"/>
                    <a:pt x="138" y="486"/>
                    <a:pt x="138" y="486"/>
                  </a:cubicBezTo>
                  <a:cubicBezTo>
                    <a:pt x="428" y="503"/>
                    <a:pt x="428" y="503"/>
                    <a:pt x="428" y="503"/>
                  </a:cubicBezTo>
                  <a:cubicBezTo>
                    <a:pt x="1265" y="1340"/>
                    <a:pt x="1265" y="1340"/>
                    <a:pt x="1265" y="1340"/>
                  </a:cubicBezTo>
                  <a:cubicBezTo>
                    <a:pt x="985" y="1614"/>
                    <a:pt x="985" y="1614"/>
                    <a:pt x="985" y="1614"/>
                  </a:cubicBezTo>
                  <a:cubicBezTo>
                    <a:pt x="1027" y="1670"/>
                    <a:pt x="1027" y="1670"/>
                    <a:pt x="1027" y="1670"/>
                  </a:cubicBezTo>
                  <a:cubicBezTo>
                    <a:pt x="1213" y="1527"/>
                    <a:pt x="1213" y="1527"/>
                    <a:pt x="1213" y="1527"/>
                  </a:cubicBezTo>
                  <a:cubicBezTo>
                    <a:pt x="1226" y="1518"/>
                    <a:pt x="1244" y="1520"/>
                    <a:pt x="1254" y="1533"/>
                  </a:cubicBezTo>
                  <a:cubicBezTo>
                    <a:pt x="1264" y="1546"/>
                    <a:pt x="1261" y="1564"/>
                    <a:pt x="1248" y="1574"/>
                  </a:cubicBezTo>
                  <a:cubicBezTo>
                    <a:pt x="1062" y="1717"/>
                    <a:pt x="1062" y="1717"/>
                    <a:pt x="1062" y="1717"/>
                  </a:cubicBezTo>
                  <a:cubicBezTo>
                    <a:pt x="1103" y="1772"/>
                    <a:pt x="1103" y="1772"/>
                    <a:pt x="1103" y="1772"/>
                  </a:cubicBezTo>
                  <a:cubicBezTo>
                    <a:pt x="1443" y="1512"/>
                    <a:pt x="1443" y="1512"/>
                    <a:pt x="1443" y="1512"/>
                  </a:cubicBezTo>
                  <a:cubicBezTo>
                    <a:pt x="1498" y="1470"/>
                    <a:pt x="1509" y="1391"/>
                    <a:pt x="1468" y="1337"/>
                  </a:cubicBezTo>
                  <a:cubicBezTo>
                    <a:pt x="514" y="65"/>
                    <a:pt x="514" y="65"/>
                    <a:pt x="514" y="65"/>
                  </a:cubicBezTo>
                  <a:cubicBezTo>
                    <a:pt x="473" y="10"/>
                    <a:pt x="394" y="0"/>
                    <a:pt x="339" y="4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27" y="338"/>
                    <a:pt x="27" y="338"/>
                    <a:pt x="27" y="338"/>
                  </a:cubicBezTo>
                  <a:cubicBezTo>
                    <a:pt x="30" y="335"/>
                    <a:pt x="33" y="332"/>
                    <a:pt x="36" y="329"/>
                  </a:cubicBezTo>
                  <a:close/>
                  <a:moveTo>
                    <a:pt x="164" y="286"/>
                  </a:moveTo>
                  <a:cubicBezTo>
                    <a:pt x="177" y="276"/>
                    <a:pt x="195" y="279"/>
                    <a:pt x="205" y="292"/>
                  </a:cubicBezTo>
                  <a:cubicBezTo>
                    <a:pt x="214" y="304"/>
                    <a:pt x="212" y="323"/>
                    <a:pt x="199" y="333"/>
                  </a:cubicBezTo>
                  <a:cubicBezTo>
                    <a:pt x="186" y="342"/>
                    <a:pt x="168" y="340"/>
                    <a:pt x="158" y="327"/>
                  </a:cubicBezTo>
                  <a:cubicBezTo>
                    <a:pt x="148" y="314"/>
                    <a:pt x="151" y="296"/>
                    <a:pt x="164" y="286"/>
                  </a:cubicBez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81"/>
            <p:cNvSpPr>
              <a:spLocks noEditPoints="1"/>
            </p:cNvSpPr>
            <p:nvPr/>
          </p:nvSpPr>
          <p:spPr bwMode="auto">
            <a:xfrm>
              <a:off x="7004050" y="2203450"/>
              <a:ext cx="1470025" cy="1735138"/>
            </a:xfrm>
            <a:custGeom>
              <a:avLst/>
              <a:gdLst>
                <a:gd name="T0" fmla="*/ 1169 w 1489"/>
                <a:gd name="T1" fmla="*/ 1715 h 1757"/>
                <a:gd name="T2" fmla="*/ 1489 w 1489"/>
                <a:gd name="T3" fmla="*/ 1470 h 1757"/>
                <a:gd name="T4" fmla="*/ 1448 w 1489"/>
                <a:gd name="T5" fmla="*/ 1415 h 1757"/>
                <a:gd name="T6" fmla="*/ 1281 w 1489"/>
                <a:gd name="T7" fmla="*/ 1542 h 1757"/>
                <a:gd name="T8" fmla="*/ 1240 w 1489"/>
                <a:gd name="T9" fmla="*/ 1537 h 1757"/>
                <a:gd name="T10" fmla="*/ 1246 w 1489"/>
                <a:gd name="T11" fmla="*/ 1495 h 1757"/>
                <a:gd name="T12" fmla="*/ 1413 w 1489"/>
                <a:gd name="T13" fmla="*/ 1368 h 1757"/>
                <a:gd name="T14" fmla="*/ 1371 w 1489"/>
                <a:gd name="T15" fmla="*/ 1312 h 1757"/>
                <a:gd name="T16" fmla="*/ 1027 w 1489"/>
                <a:gd name="T17" fmla="*/ 1513 h 1757"/>
                <a:gd name="T18" fmla="*/ 273 w 1489"/>
                <a:gd name="T19" fmla="*/ 433 h 1757"/>
                <a:gd name="T20" fmla="*/ 524 w 1489"/>
                <a:gd name="T21" fmla="*/ 184 h 1757"/>
                <a:gd name="T22" fmla="*/ 499 w 1489"/>
                <a:gd name="T23" fmla="*/ 150 h 1757"/>
                <a:gd name="T24" fmla="*/ 407 w 1489"/>
                <a:gd name="T25" fmla="*/ 130 h 1757"/>
                <a:gd name="T26" fmla="*/ 413 w 1489"/>
                <a:gd name="T27" fmla="*/ 36 h 1757"/>
                <a:gd name="T28" fmla="*/ 386 w 1489"/>
                <a:gd name="T29" fmla="*/ 0 h 1757"/>
                <a:gd name="T30" fmla="*/ 66 w 1489"/>
                <a:gd name="T31" fmla="*/ 245 h 1757"/>
                <a:gd name="T32" fmla="*/ 41 w 1489"/>
                <a:gd name="T33" fmla="*/ 420 h 1757"/>
                <a:gd name="T34" fmla="*/ 995 w 1489"/>
                <a:gd name="T35" fmla="*/ 1692 h 1757"/>
                <a:gd name="T36" fmla="*/ 1169 w 1489"/>
                <a:gd name="T37" fmla="*/ 1715 h 1757"/>
                <a:gd name="T38" fmla="*/ 346 w 1489"/>
                <a:gd name="T39" fmla="*/ 140 h 1757"/>
                <a:gd name="T40" fmla="*/ 387 w 1489"/>
                <a:gd name="T41" fmla="*/ 146 h 1757"/>
                <a:gd name="T42" fmla="*/ 381 w 1489"/>
                <a:gd name="T43" fmla="*/ 187 h 1757"/>
                <a:gd name="T44" fmla="*/ 340 w 1489"/>
                <a:gd name="T45" fmla="*/ 181 h 1757"/>
                <a:gd name="T46" fmla="*/ 346 w 1489"/>
                <a:gd name="T47" fmla="*/ 140 h 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89" h="1757">
                  <a:moveTo>
                    <a:pt x="1169" y="1715"/>
                  </a:moveTo>
                  <a:cubicBezTo>
                    <a:pt x="1489" y="1470"/>
                    <a:pt x="1489" y="1470"/>
                    <a:pt x="1489" y="1470"/>
                  </a:cubicBezTo>
                  <a:cubicBezTo>
                    <a:pt x="1448" y="1415"/>
                    <a:pt x="1448" y="1415"/>
                    <a:pt x="1448" y="1415"/>
                  </a:cubicBezTo>
                  <a:cubicBezTo>
                    <a:pt x="1281" y="1542"/>
                    <a:pt x="1281" y="1542"/>
                    <a:pt x="1281" y="1542"/>
                  </a:cubicBezTo>
                  <a:cubicBezTo>
                    <a:pt x="1268" y="1552"/>
                    <a:pt x="1250" y="1550"/>
                    <a:pt x="1240" y="1537"/>
                  </a:cubicBezTo>
                  <a:cubicBezTo>
                    <a:pt x="1230" y="1524"/>
                    <a:pt x="1233" y="1505"/>
                    <a:pt x="1246" y="1495"/>
                  </a:cubicBezTo>
                  <a:cubicBezTo>
                    <a:pt x="1413" y="1368"/>
                    <a:pt x="1413" y="1368"/>
                    <a:pt x="1413" y="1368"/>
                  </a:cubicBezTo>
                  <a:cubicBezTo>
                    <a:pt x="1371" y="1312"/>
                    <a:pt x="1371" y="1312"/>
                    <a:pt x="1371" y="1312"/>
                  </a:cubicBezTo>
                  <a:cubicBezTo>
                    <a:pt x="1027" y="1513"/>
                    <a:pt x="1027" y="1513"/>
                    <a:pt x="1027" y="1513"/>
                  </a:cubicBezTo>
                  <a:cubicBezTo>
                    <a:pt x="273" y="433"/>
                    <a:pt x="273" y="433"/>
                    <a:pt x="273" y="433"/>
                  </a:cubicBezTo>
                  <a:cubicBezTo>
                    <a:pt x="524" y="184"/>
                    <a:pt x="524" y="184"/>
                    <a:pt x="524" y="184"/>
                  </a:cubicBezTo>
                  <a:cubicBezTo>
                    <a:pt x="499" y="150"/>
                    <a:pt x="499" y="150"/>
                    <a:pt x="499" y="150"/>
                  </a:cubicBezTo>
                  <a:cubicBezTo>
                    <a:pt x="468" y="167"/>
                    <a:pt x="429" y="159"/>
                    <a:pt x="407" y="130"/>
                  </a:cubicBezTo>
                  <a:cubicBezTo>
                    <a:pt x="385" y="101"/>
                    <a:pt x="389" y="61"/>
                    <a:pt x="413" y="36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66" y="245"/>
                    <a:pt x="66" y="245"/>
                    <a:pt x="66" y="245"/>
                  </a:cubicBezTo>
                  <a:cubicBezTo>
                    <a:pt x="11" y="287"/>
                    <a:pt x="0" y="366"/>
                    <a:pt x="41" y="420"/>
                  </a:cubicBezTo>
                  <a:cubicBezTo>
                    <a:pt x="995" y="1692"/>
                    <a:pt x="995" y="1692"/>
                    <a:pt x="995" y="1692"/>
                  </a:cubicBezTo>
                  <a:cubicBezTo>
                    <a:pt x="1036" y="1746"/>
                    <a:pt x="1115" y="1757"/>
                    <a:pt x="1169" y="1715"/>
                  </a:cubicBezTo>
                  <a:close/>
                  <a:moveTo>
                    <a:pt x="346" y="140"/>
                  </a:moveTo>
                  <a:cubicBezTo>
                    <a:pt x="359" y="130"/>
                    <a:pt x="377" y="133"/>
                    <a:pt x="387" y="146"/>
                  </a:cubicBezTo>
                  <a:cubicBezTo>
                    <a:pt x="396" y="158"/>
                    <a:pt x="394" y="177"/>
                    <a:pt x="381" y="187"/>
                  </a:cubicBezTo>
                  <a:cubicBezTo>
                    <a:pt x="368" y="196"/>
                    <a:pt x="350" y="194"/>
                    <a:pt x="340" y="181"/>
                  </a:cubicBezTo>
                  <a:cubicBezTo>
                    <a:pt x="331" y="168"/>
                    <a:pt x="333" y="150"/>
                    <a:pt x="346" y="140"/>
                  </a:cubicBezTo>
                  <a:close/>
                </a:path>
              </a:pathLst>
            </a:custGeom>
            <a:solidFill>
              <a:srgbClr val="C0BE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2"/>
            <p:cNvSpPr/>
            <p:nvPr/>
          </p:nvSpPr>
          <p:spPr bwMode="auto">
            <a:xfrm>
              <a:off x="7189788" y="2667000"/>
              <a:ext cx="1524000" cy="1093788"/>
            </a:xfrm>
            <a:custGeom>
              <a:avLst/>
              <a:gdLst>
                <a:gd name="T0" fmla="*/ 2 w 1544"/>
                <a:gd name="T1" fmla="*/ 4 h 1107"/>
                <a:gd name="T2" fmla="*/ 819 w 1544"/>
                <a:gd name="T3" fmla="*/ 1093 h 1107"/>
                <a:gd name="T4" fmla="*/ 858 w 1544"/>
                <a:gd name="T5" fmla="*/ 1098 h 1107"/>
                <a:gd name="T6" fmla="*/ 1533 w 1544"/>
                <a:gd name="T7" fmla="*/ 582 h 1107"/>
                <a:gd name="T8" fmla="*/ 1544 w 1544"/>
                <a:gd name="T9" fmla="*/ 558 h 1107"/>
                <a:gd name="T10" fmla="*/ 0 w 1544"/>
                <a:gd name="T11" fmla="*/ 0 h 1107"/>
                <a:gd name="T12" fmla="*/ 2 w 1544"/>
                <a:gd name="T13" fmla="*/ 4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4" h="1107">
                  <a:moveTo>
                    <a:pt x="2" y="4"/>
                  </a:moveTo>
                  <a:cubicBezTo>
                    <a:pt x="819" y="1093"/>
                    <a:pt x="819" y="1093"/>
                    <a:pt x="819" y="1093"/>
                  </a:cubicBezTo>
                  <a:cubicBezTo>
                    <a:pt x="829" y="1105"/>
                    <a:pt x="846" y="1107"/>
                    <a:pt x="858" y="1098"/>
                  </a:cubicBezTo>
                  <a:cubicBezTo>
                    <a:pt x="1533" y="582"/>
                    <a:pt x="1533" y="582"/>
                    <a:pt x="1533" y="582"/>
                  </a:cubicBezTo>
                  <a:cubicBezTo>
                    <a:pt x="1541" y="576"/>
                    <a:pt x="1544" y="567"/>
                    <a:pt x="1544" y="5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4"/>
                  </a:cubicBezTo>
                  <a:close/>
                </a:path>
              </a:pathLst>
            </a:custGeom>
            <a:solidFill>
              <a:srgbClr val="D8E1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83"/>
            <p:cNvSpPr/>
            <p:nvPr/>
          </p:nvSpPr>
          <p:spPr bwMode="auto">
            <a:xfrm>
              <a:off x="7181850" y="2114550"/>
              <a:ext cx="1531938" cy="1103313"/>
            </a:xfrm>
            <a:custGeom>
              <a:avLst/>
              <a:gdLst>
                <a:gd name="T0" fmla="*/ 1551 w 1551"/>
                <a:gd name="T1" fmla="*/ 1119 h 1119"/>
                <a:gd name="T2" fmla="*/ 1545 w 1551"/>
                <a:gd name="T3" fmla="*/ 1104 h 1119"/>
                <a:gd name="T4" fmla="*/ 728 w 1551"/>
                <a:gd name="T5" fmla="*/ 15 h 1119"/>
                <a:gd name="T6" fmla="*/ 689 w 1551"/>
                <a:gd name="T7" fmla="*/ 10 h 1119"/>
                <a:gd name="T8" fmla="*/ 15 w 1551"/>
                <a:gd name="T9" fmla="*/ 526 h 1119"/>
                <a:gd name="T10" fmla="*/ 7 w 1551"/>
                <a:gd name="T11" fmla="*/ 561 h 1119"/>
                <a:gd name="T12" fmla="*/ 1551 w 1551"/>
                <a:gd name="T13" fmla="*/ 1119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1" h="1119">
                  <a:moveTo>
                    <a:pt x="1551" y="1119"/>
                  </a:moveTo>
                  <a:cubicBezTo>
                    <a:pt x="1551" y="1113"/>
                    <a:pt x="1549" y="1108"/>
                    <a:pt x="1545" y="1104"/>
                  </a:cubicBezTo>
                  <a:cubicBezTo>
                    <a:pt x="728" y="15"/>
                    <a:pt x="728" y="15"/>
                    <a:pt x="728" y="15"/>
                  </a:cubicBezTo>
                  <a:cubicBezTo>
                    <a:pt x="719" y="3"/>
                    <a:pt x="701" y="0"/>
                    <a:pt x="689" y="10"/>
                  </a:cubicBezTo>
                  <a:cubicBezTo>
                    <a:pt x="15" y="526"/>
                    <a:pt x="15" y="526"/>
                    <a:pt x="15" y="526"/>
                  </a:cubicBezTo>
                  <a:cubicBezTo>
                    <a:pt x="3" y="534"/>
                    <a:pt x="0" y="549"/>
                    <a:pt x="7" y="561"/>
                  </a:cubicBezTo>
                  <a:lnTo>
                    <a:pt x="1551" y="1119"/>
                  </a:lnTo>
                  <a:close/>
                </a:path>
              </a:pathLst>
            </a:custGeom>
            <a:solidFill>
              <a:srgbClr val="E8EC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5" name="文本框 294"/>
          <p:cNvSpPr txBox="1"/>
          <p:nvPr/>
        </p:nvSpPr>
        <p:spPr>
          <a:xfrm>
            <a:off x="619789" y="1642964"/>
            <a:ext cx="68884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人事述职报告模版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2" name="组合 501"/>
          <p:cNvGrpSpPr/>
          <p:nvPr/>
        </p:nvGrpSpPr>
        <p:grpSpPr>
          <a:xfrm>
            <a:off x="6570205" y="2231294"/>
            <a:ext cx="5602685" cy="5205413"/>
            <a:chOff x="6570205" y="2231294"/>
            <a:chExt cx="5602685" cy="5205413"/>
          </a:xfrm>
        </p:grpSpPr>
        <p:sp>
          <p:nvSpPr>
            <p:cNvPr id="300" name="Freeform 288"/>
            <p:cNvSpPr>
              <a:spLocks noEditPoints="1"/>
            </p:cNvSpPr>
            <p:nvPr/>
          </p:nvSpPr>
          <p:spPr bwMode="auto">
            <a:xfrm rot="10800000">
              <a:off x="7635871" y="2429534"/>
              <a:ext cx="4491052" cy="5007173"/>
            </a:xfrm>
            <a:custGeom>
              <a:avLst/>
              <a:gdLst>
                <a:gd name="T0" fmla="*/ 548 w 5737"/>
                <a:gd name="T1" fmla="*/ 1369 h 6396"/>
                <a:gd name="T2" fmla="*/ 607 w 5737"/>
                <a:gd name="T3" fmla="*/ 1482 h 6396"/>
                <a:gd name="T4" fmla="*/ 753 w 5737"/>
                <a:gd name="T5" fmla="*/ 1528 h 6396"/>
                <a:gd name="T6" fmla="*/ 844 w 5737"/>
                <a:gd name="T7" fmla="*/ 1482 h 6396"/>
                <a:gd name="T8" fmla="*/ 699 w 5737"/>
                <a:gd name="T9" fmla="*/ 2038 h 6396"/>
                <a:gd name="T10" fmla="*/ 665 w 5737"/>
                <a:gd name="T11" fmla="*/ 2093 h 6396"/>
                <a:gd name="T12" fmla="*/ 643 w 5737"/>
                <a:gd name="T13" fmla="*/ 2174 h 6396"/>
                <a:gd name="T14" fmla="*/ 726 w 5737"/>
                <a:gd name="T15" fmla="*/ 2315 h 6396"/>
                <a:gd name="T16" fmla="*/ 734 w 5737"/>
                <a:gd name="T17" fmla="*/ 2317 h 6396"/>
                <a:gd name="T18" fmla="*/ 825 w 5737"/>
                <a:gd name="T19" fmla="*/ 2419 h 6396"/>
                <a:gd name="T20" fmla="*/ 1229 w 5737"/>
                <a:gd name="T21" fmla="*/ 2897 h 6396"/>
                <a:gd name="T22" fmla="*/ 1598 w 5737"/>
                <a:gd name="T23" fmla="*/ 3035 h 6396"/>
                <a:gd name="T24" fmla="*/ 1987 w 5737"/>
                <a:gd name="T25" fmla="*/ 6396 h 6396"/>
                <a:gd name="T26" fmla="*/ 5508 w 5737"/>
                <a:gd name="T27" fmla="*/ 6001 h 6396"/>
                <a:gd name="T28" fmla="*/ 5168 w 5737"/>
                <a:gd name="T29" fmla="*/ 3054 h 6396"/>
                <a:gd name="T30" fmla="*/ 5582 w 5737"/>
                <a:gd name="T31" fmla="*/ 2639 h 6396"/>
                <a:gd name="T32" fmla="*/ 5625 w 5737"/>
                <a:gd name="T33" fmla="*/ 2204 h 6396"/>
                <a:gd name="T34" fmla="*/ 5637 w 5737"/>
                <a:gd name="T35" fmla="*/ 1675 h 6396"/>
                <a:gd name="T36" fmla="*/ 5737 w 5737"/>
                <a:gd name="T37" fmla="*/ 1375 h 6396"/>
                <a:gd name="T38" fmla="*/ 5193 w 5737"/>
                <a:gd name="T39" fmla="*/ 875 h 6396"/>
                <a:gd name="T40" fmla="*/ 4983 w 5737"/>
                <a:gd name="T41" fmla="*/ 830 h 6396"/>
                <a:gd name="T42" fmla="*/ 4697 w 5737"/>
                <a:gd name="T43" fmla="*/ 1250 h 6396"/>
                <a:gd name="T44" fmla="*/ 2053 w 5737"/>
                <a:gd name="T45" fmla="*/ 1546 h 6396"/>
                <a:gd name="T46" fmla="*/ 1708 w 5737"/>
                <a:gd name="T47" fmla="*/ 1046 h 6396"/>
                <a:gd name="T48" fmla="*/ 1768 w 5737"/>
                <a:gd name="T49" fmla="*/ 1015 h 6396"/>
                <a:gd name="T50" fmla="*/ 1815 w 5737"/>
                <a:gd name="T51" fmla="*/ 871 h 6396"/>
                <a:gd name="T52" fmla="*/ 1756 w 5737"/>
                <a:gd name="T53" fmla="*/ 757 h 6396"/>
                <a:gd name="T54" fmla="*/ 1794 w 5737"/>
                <a:gd name="T55" fmla="*/ 660 h 6396"/>
                <a:gd name="T56" fmla="*/ 1437 w 5737"/>
                <a:gd name="T57" fmla="*/ 0 h 6396"/>
                <a:gd name="T58" fmla="*/ 714 w 5737"/>
                <a:gd name="T59" fmla="*/ 239 h 6396"/>
                <a:gd name="T60" fmla="*/ 0 w 5737"/>
                <a:gd name="T61" fmla="*/ 520 h 6396"/>
                <a:gd name="T62" fmla="*/ 432 w 5737"/>
                <a:gd name="T63" fmla="*/ 1348 h 6396"/>
                <a:gd name="T64" fmla="*/ 548 w 5737"/>
                <a:gd name="T65" fmla="*/ 1369 h 6396"/>
                <a:gd name="T66" fmla="*/ 5155 w 5737"/>
                <a:gd name="T67" fmla="*/ 2464 h 6396"/>
                <a:gd name="T68" fmla="*/ 5149 w 5737"/>
                <a:gd name="T69" fmla="*/ 2549 h 6396"/>
                <a:gd name="T70" fmla="*/ 5149 w 5737"/>
                <a:gd name="T71" fmla="*/ 2892 h 6396"/>
                <a:gd name="T72" fmla="*/ 5099 w 5737"/>
                <a:gd name="T73" fmla="*/ 2458 h 6396"/>
                <a:gd name="T74" fmla="*/ 5155 w 5737"/>
                <a:gd name="T75" fmla="*/ 2464 h 6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37" h="6396">
                  <a:moveTo>
                    <a:pt x="548" y="1369"/>
                  </a:moveTo>
                  <a:cubicBezTo>
                    <a:pt x="607" y="1482"/>
                    <a:pt x="607" y="1482"/>
                    <a:pt x="607" y="1482"/>
                  </a:cubicBezTo>
                  <a:cubicBezTo>
                    <a:pt x="634" y="1534"/>
                    <a:pt x="700" y="1555"/>
                    <a:pt x="753" y="1528"/>
                  </a:cubicBezTo>
                  <a:cubicBezTo>
                    <a:pt x="844" y="1482"/>
                    <a:pt x="844" y="1482"/>
                    <a:pt x="844" y="1482"/>
                  </a:cubicBezTo>
                  <a:cubicBezTo>
                    <a:pt x="798" y="1661"/>
                    <a:pt x="736" y="1903"/>
                    <a:pt x="699" y="2038"/>
                  </a:cubicBezTo>
                  <a:cubicBezTo>
                    <a:pt x="683" y="2052"/>
                    <a:pt x="671" y="2071"/>
                    <a:pt x="665" y="2093"/>
                  </a:cubicBezTo>
                  <a:cubicBezTo>
                    <a:pt x="643" y="2174"/>
                    <a:pt x="643" y="2174"/>
                    <a:pt x="643" y="2174"/>
                  </a:cubicBezTo>
                  <a:cubicBezTo>
                    <a:pt x="626" y="2235"/>
                    <a:pt x="664" y="2298"/>
                    <a:pt x="726" y="2315"/>
                  </a:cubicBezTo>
                  <a:cubicBezTo>
                    <a:pt x="734" y="2317"/>
                    <a:pt x="734" y="2317"/>
                    <a:pt x="734" y="2317"/>
                  </a:cubicBezTo>
                  <a:cubicBezTo>
                    <a:pt x="775" y="2382"/>
                    <a:pt x="825" y="2419"/>
                    <a:pt x="825" y="2419"/>
                  </a:cubicBezTo>
                  <a:cubicBezTo>
                    <a:pt x="1229" y="2897"/>
                    <a:pt x="1229" y="2897"/>
                    <a:pt x="1229" y="2897"/>
                  </a:cubicBezTo>
                  <a:cubicBezTo>
                    <a:pt x="1364" y="3070"/>
                    <a:pt x="1556" y="3043"/>
                    <a:pt x="1598" y="3035"/>
                  </a:cubicBezTo>
                  <a:cubicBezTo>
                    <a:pt x="1987" y="6396"/>
                    <a:pt x="1987" y="6396"/>
                    <a:pt x="1987" y="6396"/>
                  </a:cubicBezTo>
                  <a:cubicBezTo>
                    <a:pt x="5508" y="6001"/>
                    <a:pt x="5508" y="6001"/>
                    <a:pt x="5508" y="6001"/>
                  </a:cubicBezTo>
                  <a:cubicBezTo>
                    <a:pt x="5168" y="3054"/>
                    <a:pt x="5168" y="3054"/>
                    <a:pt x="5168" y="3054"/>
                  </a:cubicBezTo>
                  <a:cubicBezTo>
                    <a:pt x="5331" y="2916"/>
                    <a:pt x="5548" y="2730"/>
                    <a:pt x="5582" y="2639"/>
                  </a:cubicBezTo>
                  <a:cubicBezTo>
                    <a:pt x="5610" y="2563"/>
                    <a:pt x="5620" y="2408"/>
                    <a:pt x="5625" y="2204"/>
                  </a:cubicBezTo>
                  <a:cubicBezTo>
                    <a:pt x="5630" y="2050"/>
                    <a:pt x="5632" y="1869"/>
                    <a:pt x="5637" y="1675"/>
                  </a:cubicBezTo>
                  <a:cubicBezTo>
                    <a:pt x="5639" y="1590"/>
                    <a:pt x="5677" y="1487"/>
                    <a:pt x="5737" y="1375"/>
                  </a:cubicBezTo>
                  <a:cubicBezTo>
                    <a:pt x="5610" y="1259"/>
                    <a:pt x="5357" y="1026"/>
                    <a:pt x="5193" y="875"/>
                  </a:cubicBezTo>
                  <a:cubicBezTo>
                    <a:pt x="5135" y="821"/>
                    <a:pt x="5054" y="807"/>
                    <a:pt x="4983" y="830"/>
                  </a:cubicBezTo>
                  <a:cubicBezTo>
                    <a:pt x="4713" y="1023"/>
                    <a:pt x="4763" y="1113"/>
                    <a:pt x="4697" y="1250"/>
                  </a:cubicBezTo>
                  <a:cubicBezTo>
                    <a:pt x="2053" y="1546"/>
                    <a:pt x="2053" y="1546"/>
                    <a:pt x="2053" y="1546"/>
                  </a:cubicBezTo>
                  <a:cubicBezTo>
                    <a:pt x="1948" y="1357"/>
                    <a:pt x="1803" y="1165"/>
                    <a:pt x="1708" y="1046"/>
                  </a:cubicBezTo>
                  <a:cubicBezTo>
                    <a:pt x="1768" y="1015"/>
                    <a:pt x="1768" y="1015"/>
                    <a:pt x="1768" y="1015"/>
                  </a:cubicBezTo>
                  <a:cubicBezTo>
                    <a:pt x="1822" y="988"/>
                    <a:pt x="1843" y="924"/>
                    <a:pt x="1815" y="871"/>
                  </a:cubicBezTo>
                  <a:cubicBezTo>
                    <a:pt x="1756" y="757"/>
                    <a:pt x="1756" y="757"/>
                    <a:pt x="1756" y="757"/>
                  </a:cubicBezTo>
                  <a:cubicBezTo>
                    <a:pt x="1792" y="729"/>
                    <a:pt x="1809" y="689"/>
                    <a:pt x="1794" y="660"/>
                  </a:cubicBezTo>
                  <a:cubicBezTo>
                    <a:pt x="1437" y="0"/>
                    <a:pt x="1437" y="0"/>
                    <a:pt x="1437" y="0"/>
                  </a:cubicBezTo>
                  <a:cubicBezTo>
                    <a:pt x="1185" y="64"/>
                    <a:pt x="958" y="155"/>
                    <a:pt x="714" y="239"/>
                  </a:cubicBezTo>
                  <a:cubicBezTo>
                    <a:pt x="471" y="323"/>
                    <a:pt x="233" y="417"/>
                    <a:pt x="0" y="520"/>
                  </a:cubicBezTo>
                  <a:cubicBezTo>
                    <a:pt x="432" y="1348"/>
                    <a:pt x="432" y="1348"/>
                    <a:pt x="432" y="1348"/>
                  </a:cubicBezTo>
                  <a:cubicBezTo>
                    <a:pt x="449" y="1381"/>
                    <a:pt x="499" y="1389"/>
                    <a:pt x="548" y="1369"/>
                  </a:cubicBezTo>
                  <a:close/>
                  <a:moveTo>
                    <a:pt x="5155" y="2464"/>
                  </a:moveTo>
                  <a:cubicBezTo>
                    <a:pt x="5171" y="2470"/>
                    <a:pt x="5167" y="2501"/>
                    <a:pt x="5149" y="2549"/>
                  </a:cubicBezTo>
                  <a:cubicBezTo>
                    <a:pt x="5149" y="2892"/>
                    <a:pt x="5149" y="2892"/>
                    <a:pt x="5149" y="2892"/>
                  </a:cubicBezTo>
                  <a:cubicBezTo>
                    <a:pt x="5099" y="2458"/>
                    <a:pt x="5099" y="2458"/>
                    <a:pt x="5099" y="2458"/>
                  </a:cubicBezTo>
                  <a:cubicBezTo>
                    <a:pt x="5118" y="2457"/>
                    <a:pt x="5137" y="2459"/>
                    <a:pt x="5155" y="2464"/>
                  </a:cubicBez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5"/>
            <p:cNvSpPr/>
            <p:nvPr/>
          </p:nvSpPr>
          <p:spPr bwMode="auto">
            <a:xfrm rot="10800000">
              <a:off x="7801059" y="2231294"/>
              <a:ext cx="3232908" cy="4107530"/>
            </a:xfrm>
            <a:custGeom>
              <a:avLst/>
              <a:gdLst>
                <a:gd name="T0" fmla="*/ 2189 w 2532"/>
                <a:gd name="T1" fmla="*/ 0 h 3217"/>
                <a:gd name="T2" fmla="*/ 0 w 2532"/>
                <a:gd name="T3" fmla="*/ 245 h 3217"/>
                <a:gd name="T4" fmla="*/ 343 w 2532"/>
                <a:gd name="T5" fmla="*/ 3217 h 3217"/>
                <a:gd name="T6" fmla="*/ 2532 w 2532"/>
                <a:gd name="T7" fmla="*/ 2972 h 3217"/>
                <a:gd name="T8" fmla="*/ 2189 w 2532"/>
                <a:gd name="T9" fmla="*/ 0 h 3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2" h="3217">
                  <a:moveTo>
                    <a:pt x="2189" y="0"/>
                  </a:moveTo>
                  <a:lnTo>
                    <a:pt x="0" y="245"/>
                  </a:lnTo>
                  <a:lnTo>
                    <a:pt x="343" y="3217"/>
                  </a:lnTo>
                  <a:lnTo>
                    <a:pt x="2532" y="2972"/>
                  </a:lnTo>
                  <a:lnTo>
                    <a:pt x="2189" y="0"/>
                  </a:lnTo>
                  <a:close/>
                </a:path>
              </a:pathLst>
            </a:custGeom>
            <a:solidFill>
              <a:srgbClr val="FDFE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"/>
            <p:cNvSpPr/>
            <p:nvPr/>
          </p:nvSpPr>
          <p:spPr bwMode="auto">
            <a:xfrm rot="10800000">
              <a:off x="9569454" y="5150104"/>
              <a:ext cx="1210425" cy="217059"/>
            </a:xfrm>
            <a:custGeom>
              <a:avLst/>
              <a:gdLst>
                <a:gd name="T0" fmla="*/ 940 w 948"/>
                <a:gd name="T1" fmla="*/ 0 h 170"/>
                <a:gd name="T2" fmla="*/ 0 w 948"/>
                <a:gd name="T3" fmla="*/ 105 h 170"/>
                <a:gd name="T4" fmla="*/ 7 w 948"/>
                <a:gd name="T5" fmla="*/ 170 h 170"/>
                <a:gd name="T6" fmla="*/ 948 w 948"/>
                <a:gd name="T7" fmla="*/ 65 h 170"/>
                <a:gd name="T8" fmla="*/ 940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0" y="0"/>
                  </a:moveTo>
                  <a:lnTo>
                    <a:pt x="0" y="105"/>
                  </a:lnTo>
                  <a:lnTo>
                    <a:pt x="7" y="170"/>
                  </a:lnTo>
                  <a:lnTo>
                    <a:pt x="948" y="65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7"/>
            <p:cNvSpPr/>
            <p:nvPr/>
          </p:nvSpPr>
          <p:spPr bwMode="auto">
            <a:xfrm rot="10800000">
              <a:off x="9584776" y="5277786"/>
              <a:ext cx="1210425" cy="217059"/>
            </a:xfrm>
            <a:custGeom>
              <a:avLst/>
              <a:gdLst>
                <a:gd name="T0" fmla="*/ 940 w 948"/>
                <a:gd name="T1" fmla="*/ 0 h 170"/>
                <a:gd name="T2" fmla="*/ 0 w 948"/>
                <a:gd name="T3" fmla="*/ 105 h 170"/>
                <a:gd name="T4" fmla="*/ 7 w 948"/>
                <a:gd name="T5" fmla="*/ 170 h 170"/>
                <a:gd name="T6" fmla="*/ 948 w 948"/>
                <a:gd name="T7" fmla="*/ 64 h 170"/>
                <a:gd name="T8" fmla="*/ 940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0" y="0"/>
                  </a:moveTo>
                  <a:lnTo>
                    <a:pt x="0" y="105"/>
                  </a:lnTo>
                  <a:lnTo>
                    <a:pt x="7" y="170"/>
                  </a:lnTo>
                  <a:lnTo>
                    <a:pt x="948" y="64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8"/>
            <p:cNvSpPr/>
            <p:nvPr/>
          </p:nvSpPr>
          <p:spPr bwMode="auto">
            <a:xfrm rot="10800000">
              <a:off x="9598821" y="5406744"/>
              <a:ext cx="1211702" cy="215783"/>
            </a:xfrm>
            <a:custGeom>
              <a:avLst/>
              <a:gdLst>
                <a:gd name="T0" fmla="*/ 941 w 949"/>
                <a:gd name="T1" fmla="*/ 0 h 169"/>
                <a:gd name="T2" fmla="*/ 0 w 949"/>
                <a:gd name="T3" fmla="*/ 105 h 169"/>
                <a:gd name="T4" fmla="*/ 7 w 949"/>
                <a:gd name="T5" fmla="*/ 169 h 169"/>
                <a:gd name="T6" fmla="*/ 949 w 949"/>
                <a:gd name="T7" fmla="*/ 64 h 169"/>
                <a:gd name="T8" fmla="*/ 941 w 949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169">
                  <a:moveTo>
                    <a:pt x="941" y="0"/>
                  </a:moveTo>
                  <a:lnTo>
                    <a:pt x="0" y="105"/>
                  </a:lnTo>
                  <a:lnTo>
                    <a:pt x="7" y="169"/>
                  </a:lnTo>
                  <a:lnTo>
                    <a:pt x="949" y="64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9"/>
            <p:cNvSpPr/>
            <p:nvPr/>
          </p:nvSpPr>
          <p:spPr bwMode="auto">
            <a:xfrm rot="10800000">
              <a:off x="9614143" y="5534426"/>
              <a:ext cx="1210425" cy="215783"/>
            </a:xfrm>
            <a:custGeom>
              <a:avLst/>
              <a:gdLst>
                <a:gd name="T0" fmla="*/ 940 w 948"/>
                <a:gd name="T1" fmla="*/ 0 h 169"/>
                <a:gd name="T2" fmla="*/ 0 w 948"/>
                <a:gd name="T3" fmla="*/ 105 h 169"/>
                <a:gd name="T4" fmla="*/ 7 w 948"/>
                <a:gd name="T5" fmla="*/ 169 h 169"/>
                <a:gd name="T6" fmla="*/ 948 w 948"/>
                <a:gd name="T7" fmla="*/ 64 h 169"/>
                <a:gd name="T8" fmla="*/ 940 w 948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69">
                  <a:moveTo>
                    <a:pt x="940" y="0"/>
                  </a:moveTo>
                  <a:lnTo>
                    <a:pt x="0" y="105"/>
                  </a:lnTo>
                  <a:lnTo>
                    <a:pt x="7" y="169"/>
                  </a:lnTo>
                  <a:lnTo>
                    <a:pt x="948" y="64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0"/>
            <p:cNvSpPr/>
            <p:nvPr/>
          </p:nvSpPr>
          <p:spPr bwMode="auto">
            <a:xfrm rot="10800000">
              <a:off x="9629465" y="5660832"/>
              <a:ext cx="1210425" cy="218337"/>
            </a:xfrm>
            <a:custGeom>
              <a:avLst/>
              <a:gdLst>
                <a:gd name="T0" fmla="*/ 941 w 948"/>
                <a:gd name="T1" fmla="*/ 0 h 171"/>
                <a:gd name="T2" fmla="*/ 0 w 948"/>
                <a:gd name="T3" fmla="*/ 106 h 171"/>
                <a:gd name="T4" fmla="*/ 7 w 948"/>
                <a:gd name="T5" fmla="*/ 171 h 171"/>
                <a:gd name="T6" fmla="*/ 948 w 948"/>
                <a:gd name="T7" fmla="*/ 65 h 171"/>
                <a:gd name="T8" fmla="*/ 941 w 948"/>
                <a:gd name="T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1">
                  <a:moveTo>
                    <a:pt x="941" y="0"/>
                  </a:moveTo>
                  <a:lnTo>
                    <a:pt x="0" y="106"/>
                  </a:lnTo>
                  <a:lnTo>
                    <a:pt x="7" y="171"/>
                  </a:lnTo>
                  <a:lnTo>
                    <a:pt x="948" y="65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1"/>
            <p:cNvSpPr/>
            <p:nvPr/>
          </p:nvSpPr>
          <p:spPr bwMode="auto">
            <a:xfrm rot="10800000">
              <a:off x="9643510" y="5788514"/>
              <a:ext cx="1211702" cy="218337"/>
            </a:xfrm>
            <a:custGeom>
              <a:avLst/>
              <a:gdLst>
                <a:gd name="T0" fmla="*/ 941 w 949"/>
                <a:gd name="T1" fmla="*/ 0 h 171"/>
                <a:gd name="T2" fmla="*/ 0 w 949"/>
                <a:gd name="T3" fmla="*/ 106 h 171"/>
                <a:gd name="T4" fmla="*/ 8 w 949"/>
                <a:gd name="T5" fmla="*/ 171 h 171"/>
                <a:gd name="T6" fmla="*/ 949 w 949"/>
                <a:gd name="T7" fmla="*/ 65 h 171"/>
                <a:gd name="T8" fmla="*/ 941 w 949"/>
                <a:gd name="T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171">
                  <a:moveTo>
                    <a:pt x="941" y="0"/>
                  </a:moveTo>
                  <a:lnTo>
                    <a:pt x="0" y="106"/>
                  </a:lnTo>
                  <a:lnTo>
                    <a:pt x="8" y="171"/>
                  </a:lnTo>
                  <a:lnTo>
                    <a:pt x="949" y="65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2"/>
            <p:cNvSpPr/>
            <p:nvPr/>
          </p:nvSpPr>
          <p:spPr bwMode="auto">
            <a:xfrm rot="10800000">
              <a:off x="8208364" y="5044128"/>
              <a:ext cx="1210425" cy="217059"/>
            </a:xfrm>
            <a:custGeom>
              <a:avLst/>
              <a:gdLst>
                <a:gd name="T0" fmla="*/ 940 w 948"/>
                <a:gd name="T1" fmla="*/ 0 h 170"/>
                <a:gd name="T2" fmla="*/ 0 w 948"/>
                <a:gd name="T3" fmla="*/ 105 h 170"/>
                <a:gd name="T4" fmla="*/ 7 w 948"/>
                <a:gd name="T5" fmla="*/ 170 h 170"/>
                <a:gd name="T6" fmla="*/ 948 w 948"/>
                <a:gd name="T7" fmla="*/ 65 h 170"/>
                <a:gd name="T8" fmla="*/ 940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0" y="0"/>
                  </a:moveTo>
                  <a:lnTo>
                    <a:pt x="0" y="105"/>
                  </a:lnTo>
                  <a:lnTo>
                    <a:pt x="7" y="170"/>
                  </a:lnTo>
                  <a:lnTo>
                    <a:pt x="948" y="65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13"/>
            <p:cNvSpPr/>
            <p:nvPr/>
          </p:nvSpPr>
          <p:spPr bwMode="auto">
            <a:xfrm rot="10800000">
              <a:off x="8223686" y="5171810"/>
              <a:ext cx="1210425" cy="217059"/>
            </a:xfrm>
            <a:custGeom>
              <a:avLst/>
              <a:gdLst>
                <a:gd name="T0" fmla="*/ 940 w 948"/>
                <a:gd name="T1" fmla="*/ 0 h 170"/>
                <a:gd name="T2" fmla="*/ 0 w 948"/>
                <a:gd name="T3" fmla="*/ 105 h 170"/>
                <a:gd name="T4" fmla="*/ 7 w 948"/>
                <a:gd name="T5" fmla="*/ 170 h 170"/>
                <a:gd name="T6" fmla="*/ 948 w 948"/>
                <a:gd name="T7" fmla="*/ 65 h 170"/>
                <a:gd name="T8" fmla="*/ 940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0" y="0"/>
                  </a:moveTo>
                  <a:lnTo>
                    <a:pt x="0" y="105"/>
                  </a:lnTo>
                  <a:lnTo>
                    <a:pt x="7" y="170"/>
                  </a:lnTo>
                  <a:lnTo>
                    <a:pt x="948" y="65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14"/>
            <p:cNvSpPr/>
            <p:nvPr/>
          </p:nvSpPr>
          <p:spPr bwMode="auto">
            <a:xfrm rot="10800000">
              <a:off x="8237731" y="5299492"/>
              <a:ext cx="1211702" cy="217059"/>
            </a:xfrm>
            <a:custGeom>
              <a:avLst/>
              <a:gdLst>
                <a:gd name="T0" fmla="*/ 941 w 949"/>
                <a:gd name="T1" fmla="*/ 0 h 170"/>
                <a:gd name="T2" fmla="*/ 0 w 949"/>
                <a:gd name="T3" fmla="*/ 105 h 170"/>
                <a:gd name="T4" fmla="*/ 8 w 949"/>
                <a:gd name="T5" fmla="*/ 170 h 170"/>
                <a:gd name="T6" fmla="*/ 949 w 949"/>
                <a:gd name="T7" fmla="*/ 65 h 170"/>
                <a:gd name="T8" fmla="*/ 941 w 949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170">
                  <a:moveTo>
                    <a:pt x="941" y="0"/>
                  </a:moveTo>
                  <a:lnTo>
                    <a:pt x="0" y="105"/>
                  </a:lnTo>
                  <a:lnTo>
                    <a:pt x="8" y="170"/>
                  </a:lnTo>
                  <a:lnTo>
                    <a:pt x="949" y="65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15"/>
            <p:cNvSpPr/>
            <p:nvPr/>
          </p:nvSpPr>
          <p:spPr bwMode="auto">
            <a:xfrm rot="10800000">
              <a:off x="8253053" y="5427174"/>
              <a:ext cx="1210425" cy="217059"/>
            </a:xfrm>
            <a:custGeom>
              <a:avLst/>
              <a:gdLst>
                <a:gd name="T0" fmla="*/ 940 w 948"/>
                <a:gd name="T1" fmla="*/ 0 h 170"/>
                <a:gd name="T2" fmla="*/ 0 w 948"/>
                <a:gd name="T3" fmla="*/ 106 h 170"/>
                <a:gd name="T4" fmla="*/ 7 w 948"/>
                <a:gd name="T5" fmla="*/ 170 h 170"/>
                <a:gd name="T6" fmla="*/ 948 w 948"/>
                <a:gd name="T7" fmla="*/ 65 h 170"/>
                <a:gd name="T8" fmla="*/ 940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0" y="0"/>
                  </a:moveTo>
                  <a:lnTo>
                    <a:pt x="0" y="106"/>
                  </a:lnTo>
                  <a:lnTo>
                    <a:pt x="7" y="170"/>
                  </a:lnTo>
                  <a:lnTo>
                    <a:pt x="948" y="65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16"/>
            <p:cNvSpPr/>
            <p:nvPr/>
          </p:nvSpPr>
          <p:spPr bwMode="auto">
            <a:xfrm rot="10800000">
              <a:off x="8268375" y="5554856"/>
              <a:ext cx="1210425" cy="217059"/>
            </a:xfrm>
            <a:custGeom>
              <a:avLst/>
              <a:gdLst>
                <a:gd name="T0" fmla="*/ 941 w 948"/>
                <a:gd name="T1" fmla="*/ 0 h 170"/>
                <a:gd name="T2" fmla="*/ 0 w 948"/>
                <a:gd name="T3" fmla="*/ 105 h 170"/>
                <a:gd name="T4" fmla="*/ 8 w 948"/>
                <a:gd name="T5" fmla="*/ 170 h 170"/>
                <a:gd name="T6" fmla="*/ 948 w 948"/>
                <a:gd name="T7" fmla="*/ 64 h 170"/>
                <a:gd name="T8" fmla="*/ 941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1" y="0"/>
                  </a:moveTo>
                  <a:lnTo>
                    <a:pt x="0" y="105"/>
                  </a:lnTo>
                  <a:lnTo>
                    <a:pt x="8" y="170"/>
                  </a:lnTo>
                  <a:lnTo>
                    <a:pt x="948" y="64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17"/>
            <p:cNvSpPr/>
            <p:nvPr/>
          </p:nvSpPr>
          <p:spPr bwMode="auto">
            <a:xfrm rot="10800000">
              <a:off x="8282420" y="5683815"/>
              <a:ext cx="1210425" cy="215783"/>
            </a:xfrm>
            <a:custGeom>
              <a:avLst/>
              <a:gdLst>
                <a:gd name="T0" fmla="*/ 940 w 948"/>
                <a:gd name="T1" fmla="*/ 0 h 169"/>
                <a:gd name="T2" fmla="*/ 0 w 948"/>
                <a:gd name="T3" fmla="*/ 105 h 169"/>
                <a:gd name="T4" fmla="*/ 7 w 948"/>
                <a:gd name="T5" fmla="*/ 169 h 169"/>
                <a:gd name="T6" fmla="*/ 948 w 948"/>
                <a:gd name="T7" fmla="*/ 64 h 169"/>
                <a:gd name="T8" fmla="*/ 940 w 948"/>
                <a:gd name="T9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69">
                  <a:moveTo>
                    <a:pt x="940" y="0"/>
                  </a:moveTo>
                  <a:lnTo>
                    <a:pt x="0" y="105"/>
                  </a:lnTo>
                  <a:lnTo>
                    <a:pt x="7" y="169"/>
                  </a:lnTo>
                  <a:lnTo>
                    <a:pt x="948" y="64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18"/>
            <p:cNvSpPr/>
            <p:nvPr/>
          </p:nvSpPr>
          <p:spPr bwMode="auto">
            <a:xfrm rot="10800000">
              <a:off x="8297742" y="5810220"/>
              <a:ext cx="1210425" cy="217059"/>
            </a:xfrm>
            <a:custGeom>
              <a:avLst/>
              <a:gdLst>
                <a:gd name="T0" fmla="*/ 941 w 948"/>
                <a:gd name="T1" fmla="*/ 0 h 170"/>
                <a:gd name="T2" fmla="*/ 0 w 948"/>
                <a:gd name="T3" fmla="*/ 105 h 170"/>
                <a:gd name="T4" fmla="*/ 8 w 948"/>
                <a:gd name="T5" fmla="*/ 170 h 170"/>
                <a:gd name="T6" fmla="*/ 948 w 948"/>
                <a:gd name="T7" fmla="*/ 64 h 170"/>
                <a:gd name="T8" fmla="*/ 941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1" y="0"/>
                  </a:moveTo>
                  <a:lnTo>
                    <a:pt x="0" y="105"/>
                  </a:lnTo>
                  <a:lnTo>
                    <a:pt x="8" y="170"/>
                  </a:lnTo>
                  <a:lnTo>
                    <a:pt x="948" y="64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19"/>
            <p:cNvSpPr/>
            <p:nvPr/>
          </p:nvSpPr>
          <p:spPr bwMode="auto">
            <a:xfrm rot="10800000">
              <a:off x="8311786" y="5937901"/>
              <a:ext cx="1211702" cy="218337"/>
            </a:xfrm>
            <a:custGeom>
              <a:avLst/>
              <a:gdLst>
                <a:gd name="T0" fmla="*/ 941 w 949"/>
                <a:gd name="T1" fmla="*/ 0 h 171"/>
                <a:gd name="T2" fmla="*/ 0 w 949"/>
                <a:gd name="T3" fmla="*/ 106 h 171"/>
                <a:gd name="T4" fmla="*/ 8 w 949"/>
                <a:gd name="T5" fmla="*/ 171 h 171"/>
                <a:gd name="T6" fmla="*/ 949 w 949"/>
                <a:gd name="T7" fmla="*/ 65 h 171"/>
                <a:gd name="T8" fmla="*/ 941 w 949"/>
                <a:gd name="T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171">
                  <a:moveTo>
                    <a:pt x="941" y="0"/>
                  </a:moveTo>
                  <a:lnTo>
                    <a:pt x="0" y="106"/>
                  </a:lnTo>
                  <a:lnTo>
                    <a:pt x="8" y="171"/>
                  </a:lnTo>
                  <a:lnTo>
                    <a:pt x="949" y="65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0"/>
            <p:cNvSpPr/>
            <p:nvPr/>
          </p:nvSpPr>
          <p:spPr bwMode="auto">
            <a:xfrm rot="10800000">
              <a:off x="10459398" y="4359752"/>
              <a:ext cx="242596" cy="213229"/>
            </a:xfrm>
            <a:custGeom>
              <a:avLst/>
              <a:gdLst>
                <a:gd name="T0" fmla="*/ 174 w 190"/>
                <a:gd name="T1" fmla="*/ 0 h 167"/>
                <a:gd name="T2" fmla="*/ 0 w 190"/>
                <a:gd name="T3" fmla="*/ 20 h 167"/>
                <a:gd name="T4" fmla="*/ 18 w 190"/>
                <a:gd name="T5" fmla="*/ 167 h 167"/>
                <a:gd name="T6" fmla="*/ 190 w 190"/>
                <a:gd name="T7" fmla="*/ 148 h 167"/>
                <a:gd name="T8" fmla="*/ 174 w 190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7">
                  <a:moveTo>
                    <a:pt x="174" y="0"/>
                  </a:moveTo>
                  <a:lnTo>
                    <a:pt x="0" y="20"/>
                  </a:lnTo>
                  <a:lnTo>
                    <a:pt x="18" y="167"/>
                  </a:lnTo>
                  <a:lnTo>
                    <a:pt x="190" y="148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EDA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1"/>
            <p:cNvSpPr/>
            <p:nvPr/>
          </p:nvSpPr>
          <p:spPr bwMode="auto">
            <a:xfrm rot="10800000">
              <a:off x="10491318" y="4634269"/>
              <a:ext cx="242596" cy="211952"/>
            </a:xfrm>
            <a:custGeom>
              <a:avLst/>
              <a:gdLst>
                <a:gd name="T0" fmla="*/ 174 w 190"/>
                <a:gd name="T1" fmla="*/ 0 h 166"/>
                <a:gd name="T2" fmla="*/ 0 w 190"/>
                <a:gd name="T3" fmla="*/ 19 h 166"/>
                <a:gd name="T4" fmla="*/ 18 w 190"/>
                <a:gd name="T5" fmla="*/ 166 h 166"/>
                <a:gd name="T6" fmla="*/ 190 w 190"/>
                <a:gd name="T7" fmla="*/ 147 h 166"/>
                <a:gd name="T8" fmla="*/ 174 w 190"/>
                <a:gd name="T9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6">
                  <a:moveTo>
                    <a:pt x="174" y="0"/>
                  </a:moveTo>
                  <a:lnTo>
                    <a:pt x="0" y="19"/>
                  </a:lnTo>
                  <a:lnTo>
                    <a:pt x="18" y="166"/>
                  </a:lnTo>
                  <a:lnTo>
                    <a:pt x="190" y="147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94D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2"/>
            <p:cNvSpPr/>
            <p:nvPr/>
          </p:nvSpPr>
          <p:spPr bwMode="auto">
            <a:xfrm rot="10800000">
              <a:off x="9164702" y="4504033"/>
              <a:ext cx="243873" cy="213229"/>
            </a:xfrm>
            <a:custGeom>
              <a:avLst/>
              <a:gdLst>
                <a:gd name="T0" fmla="*/ 174 w 191"/>
                <a:gd name="T1" fmla="*/ 0 h 167"/>
                <a:gd name="T2" fmla="*/ 0 w 191"/>
                <a:gd name="T3" fmla="*/ 19 h 167"/>
                <a:gd name="T4" fmla="*/ 18 w 191"/>
                <a:gd name="T5" fmla="*/ 167 h 167"/>
                <a:gd name="T6" fmla="*/ 191 w 191"/>
                <a:gd name="T7" fmla="*/ 147 h 167"/>
                <a:gd name="T8" fmla="*/ 174 w 191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67">
                  <a:moveTo>
                    <a:pt x="174" y="0"/>
                  </a:moveTo>
                  <a:lnTo>
                    <a:pt x="0" y="19"/>
                  </a:lnTo>
                  <a:lnTo>
                    <a:pt x="18" y="167"/>
                  </a:lnTo>
                  <a:lnTo>
                    <a:pt x="191" y="147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CFDD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3"/>
            <p:cNvSpPr/>
            <p:nvPr/>
          </p:nvSpPr>
          <p:spPr bwMode="auto">
            <a:xfrm rot="10800000">
              <a:off x="9196623" y="4778549"/>
              <a:ext cx="242596" cy="213229"/>
            </a:xfrm>
            <a:custGeom>
              <a:avLst/>
              <a:gdLst>
                <a:gd name="T0" fmla="*/ 173 w 190"/>
                <a:gd name="T1" fmla="*/ 0 h 167"/>
                <a:gd name="T2" fmla="*/ 0 w 190"/>
                <a:gd name="T3" fmla="*/ 20 h 167"/>
                <a:gd name="T4" fmla="*/ 17 w 190"/>
                <a:gd name="T5" fmla="*/ 167 h 167"/>
                <a:gd name="T6" fmla="*/ 190 w 190"/>
                <a:gd name="T7" fmla="*/ 148 h 167"/>
                <a:gd name="T8" fmla="*/ 173 w 190"/>
                <a:gd name="T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7">
                  <a:moveTo>
                    <a:pt x="173" y="0"/>
                  </a:moveTo>
                  <a:lnTo>
                    <a:pt x="0" y="20"/>
                  </a:lnTo>
                  <a:lnTo>
                    <a:pt x="17" y="167"/>
                  </a:lnTo>
                  <a:lnTo>
                    <a:pt x="190" y="148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5C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4"/>
            <p:cNvSpPr/>
            <p:nvPr/>
          </p:nvSpPr>
          <p:spPr bwMode="auto">
            <a:xfrm rot="10800000">
              <a:off x="10085289" y="4456790"/>
              <a:ext cx="269409" cy="105976"/>
            </a:xfrm>
            <a:custGeom>
              <a:avLst/>
              <a:gdLst>
                <a:gd name="T0" fmla="*/ 204 w 211"/>
                <a:gd name="T1" fmla="*/ 0 h 83"/>
                <a:gd name="T2" fmla="*/ 0 w 211"/>
                <a:gd name="T3" fmla="*/ 23 h 83"/>
                <a:gd name="T4" fmla="*/ 7 w 211"/>
                <a:gd name="T5" fmla="*/ 83 h 83"/>
                <a:gd name="T6" fmla="*/ 211 w 211"/>
                <a:gd name="T7" fmla="*/ 61 h 83"/>
                <a:gd name="T8" fmla="*/ 204 w 211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83">
                  <a:moveTo>
                    <a:pt x="204" y="0"/>
                  </a:moveTo>
                  <a:lnTo>
                    <a:pt x="0" y="23"/>
                  </a:lnTo>
                  <a:lnTo>
                    <a:pt x="7" y="83"/>
                  </a:lnTo>
                  <a:lnTo>
                    <a:pt x="211" y="61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CAC9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5"/>
            <p:cNvSpPr/>
            <p:nvPr/>
          </p:nvSpPr>
          <p:spPr bwMode="auto">
            <a:xfrm rot="10800000">
              <a:off x="10118487" y="4738968"/>
              <a:ext cx="268132" cy="99592"/>
            </a:xfrm>
            <a:custGeom>
              <a:avLst/>
              <a:gdLst>
                <a:gd name="T0" fmla="*/ 203 w 210"/>
                <a:gd name="T1" fmla="*/ 0 h 78"/>
                <a:gd name="T2" fmla="*/ 0 w 210"/>
                <a:gd name="T3" fmla="*/ 23 h 78"/>
                <a:gd name="T4" fmla="*/ 6 w 210"/>
                <a:gd name="T5" fmla="*/ 78 h 78"/>
                <a:gd name="T6" fmla="*/ 210 w 210"/>
                <a:gd name="T7" fmla="*/ 55 h 78"/>
                <a:gd name="T8" fmla="*/ 203 w 210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78">
                  <a:moveTo>
                    <a:pt x="203" y="0"/>
                  </a:moveTo>
                  <a:lnTo>
                    <a:pt x="0" y="23"/>
                  </a:lnTo>
                  <a:lnTo>
                    <a:pt x="6" y="78"/>
                  </a:lnTo>
                  <a:lnTo>
                    <a:pt x="210" y="55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CAC9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6"/>
            <p:cNvSpPr/>
            <p:nvPr/>
          </p:nvSpPr>
          <p:spPr bwMode="auto">
            <a:xfrm rot="10800000">
              <a:off x="8818684" y="4598518"/>
              <a:ext cx="268132" cy="105976"/>
            </a:xfrm>
            <a:custGeom>
              <a:avLst/>
              <a:gdLst>
                <a:gd name="T0" fmla="*/ 203 w 210"/>
                <a:gd name="T1" fmla="*/ 0 h 83"/>
                <a:gd name="T2" fmla="*/ 0 w 210"/>
                <a:gd name="T3" fmla="*/ 23 h 83"/>
                <a:gd name="T4" fmla="*/ 6 w 210"/>
                <a:gd name="T5" fmla="*/ 83 h 83"/>
                <a:gd name="T6" fmla="*/ 210 w 210"/>
                <a:gd name="T7" fmla="*/ 60 h 83"/>
                <a:gd name="T8" fmla="*/ 203 w 210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83">
                  <a:moveTo>
                    <a:pt x="203" y="0"/>
                  </a:moveTo>
                  <a:lnTo>
                    <a:pt x="0" y="23"/>
                  </a:lnTo>
                  <a:lnTo>
                    <a:pt x="6" y="83"/>
                  </a:lnTo>
                  <a:lnTo>
                    <a:pt x="210" y="60"/>
                  </a:lnTo>
                  <a:lnTo>
                    <a:pt x="203" y="0"/>
                  </a:lnTo>
                  <a:close/>
                </a:path>
              </a:pathLst>
            </a:custGeom>
            <a:solidFill>
              <a:srgbClr val="CAC9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7"/>
            <p:cNvSpPr/>
            <p:nvPr/>
          </p:nvSpPr>
          <p:spPr bwMode="auto">
            <a:xfrm rot="10800000">
              <a:off x="8851881" y="4880695"/>
              <a:ext cx="268132" cy="99592"/>
            </a:xfrm>
            <a:custGeom>
              <a:avLst/>
              <a:gdLst>
                <a:gd name="T0" fmla="*/ 204 w 210"/>
                <a:gd name="T1" fmla="*/ 0 h 78"/>
                <a:gd name="T2" fmla="*/ 0 w 210"/>
                <a:gd name="T3" fmla="*/ 23 h 78"/>
                <a:gd name="T4" fmla="*/ 7 w 210"/>
                <a:gd name="T5" fmla="*/ 78 h 78"/>
                <a:gd name="T6" fmla="*/ 210 w 210"/>
                <a:gd name="T7" fmla="*/ 55 h 78"/>
                <a:gd name="T8" fmla="*/ 204 w 210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78">
                  <a:moveTo>
                    <a:pt x="204" y="0"/>
                  </a:moveTo>
                  <a:lnTo>
                    <a:pt x="0" y="23"/>
                  </a:lnTo>
                  <a:lnTo>
                    <a:pt x="7" y="78"/>
                  </a:lnTo>
                  <a:lnTo>
                    <a:pt x="210" y="55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CAC9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8"/>
            <p:cNvSpPr/>
            <p:nvPr/>
          </p:nvSpPr>
          <p:spPr bwMode="auto">
            <a:xfrm rot="10800000">
              <a:off x="8033440" y="3513221"/>
              <a:ext cx="2557470" cy="367724"/>
            </a:xfrm>
            <a:custGeom>
              <a:avLst/>
              <a:gdLst>
                <a:gd name="T0" fmla="*/ 1995 w 2003"/>
                <a:gd name="T1" fmla="*/ 0 h 288"/>
                <a:gd name="T2" fmla="*/ 0 w 2003"/>
                <a:gd name="T3" fmla="*/ 224 h 288"/>
                <a:gd name="T4" fmla="*/ 7 w 2003"/>
                <a:gd name="T5" fmla="*/ 288 h 288"/>
                <a:gd name="T6" fmla="*/ 2003 w 2003"/>
                <a:gd name="T7" fmla="*/ 65 h 288"/>
                <a:gd name="T8" fmla="*/ 1995 w 2003"/>
                <a:gd name="T9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3" h="288">
                  <a:moveTo>
                    <a:pt x="1995" y="0"/>
                  </a:moveTo>
                  <a:lnTo>
                    <a:pt x="0" y="224"/>
                  </a:lnTo>
                  <a:lnTo>
                    <a:pt x="7" y="288"/>
                  </a:lnTo>
                  <a:lnTo>
                    <a:pt x="2003" y="65"/>
                  </a:lnTo>
                  <a:lnTo>
                    <a:pt x="1995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9"/>
            <p:cNvSpPr/>
            <p:nvPr/>
          </p:nvSpPr>
          <p:spPr bwMode="auto">
            <a:xfrm rot="10800000">
              <a:off x="8048761" y="3646010"/>
              <a:ext cx="2557470" cy="367724"/>
            </a:xfrm>
            <a:custGeom>
              <a:avLst/>
              <a:gdLst>
                <a:gd name="T0" fmla="*/ 1995 w 2003"/>
                <a:gd name="T1" fmla="*/ 0 h 288"/>
                <a:gd name="T2" fmla="*/ 0 w 2003"/>
                <a:gd name="T3" fmla="*/ 224 h 288"/>
                <a:gd name="T4" fmla="*/ 7 w 2003"/>
                <a:gd name="T5" fmla="*/ 288 h 288"/>
                <a:gd name="T6" fmla="*/ 2003 w 2003"/>
                <a:gd name="T7" fmla="*/ 65 h 288"/>
                <a:gd name="T8" fmla="*/ 1995 w 2003"/>
                <a:gd name="T9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3" h="288">
                  <a:moveTo>
                    <a:pt x="1995" y="0"/>
                  </a:moveTo>
                  <a:lnTo>
                    <a:pt x="0" y="224"/>
                  </a:lnTo>
                  <a:lnTo>
                    <a:pt x="7" y="288"/>
                  </a:lnTo>
                  <a:lnTo>
                    <a:pt x="2003" y="65"/>
                  </a:lnTo>
                  <a:lnTo>
                    <a:pt x="1995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30"/>
            <p:cNvSpPr/>
            <p:nvPr/>
          </p:nvSpPr>
          <p:spPr bwMode="auto">
            <a:xfrm rot="10800000">
              <a:off x="8065361" y="3780076"/>
              <a:ext cx="2557470" cy="366448"/>
            </a:xfrm>
            <a:custGeom>
              <a:avLst/>
              <a:gdLst>
                <a:gd name="T0" fmla="*/ 1996 w 2003"/>
                <a:gd name="T1" fmla="*/ 0 h 287"/>
                <a:gd name="T2" fmla="*/ 0 w 2003"/>
                <a:gd name="T3" fmla="*/ 223 h 287"/>
                <a:gd name="T4" fmla="*/ 8 w 2003"/>
                <a:gd name="T5" fmla="*/ 287 h 287"/>
                <a:gd name="T6" fmla="*/ 2003 w 2003"/>
                <a:gd name="T7" fmla="*/ 64 h 287"/>
                <a:gd name="T8" fmla="*/ 1996 w 2003"/>
                <a:gd name="T9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3" h="287">
                  <a:moveTo>
                    <a:pt x="1996" y="0"/>
                  </a:moveTo>
                  <a:lnTo>
                    <a:pt x="0" y="223"/>
                  </a:lnTo>
                  <a:lnTo>
                    <a:pt x="8" y="287"/>
                  </a:lnTo>
                  <a:lnTo>
                    <a:pt x="2003" y="64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31"/>
            <p:cNvSpPr/>
            <p:nvPr/>
          </p:nvSpPr>
          <p:spPr bwMode="auto">
            <a:xfrm rot="10800000">
              <a:off x="8080682" y="3912866"/>
              <a:ext cx="2557470" cy="367724"/>
            </a:xfrm>
            <a:custGeom>
              <a:avLst/>
              <a:gdLst>
                <a:gd name="T0" fmla="*/ 1996 w 2003"/>
                <a:gd name="T1" fmla="*/ 0 h 288"/>
                <a:gd name="T2" fmla="*/ 0 w 2003"/>
                <a:gd name="T3" fmla="*/ 223 h 288"/>
                <a:gd name="T4" fmla="*/ 8 w 2003"/>
                <a:gd name="T5" fmla="*/ 288 h 288"/>
                <a:gd name="T6" fmla="*/ 2003 w 2003"/>
                <a:gd name="T7" fmla="*/ 64 h 288"/>
                <a:gd name="T8" fmla="*/ 1996 w 2003"/>
                <a:gd name="T9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3" h="288">
                  <a:moveTo>
                    <a:pt x="1996" y="0"/>
                  </a:moveTo>
                  <a:lnTo>
                    <a:pt x="0" y="223"/>
                  </a:lnTo>
                  <a:lnTo>
                    <a:pt x="8" y="288"/>
                  </a:lnTo>
                  <a:lnTo>
                    <a:pt x="2003" y="64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32"/>
            <p:cNvSpPr/>
            <p:nvPr/>
          </p:nvSpPr>
          <p:spPr bwMode="auto">
            <a:xfrm rot="10800000">
              <a:off x="8094728" y="4046932"/>
              <a:ext cx="2558747" cy="367724"/>
            </a:xfrm>
            <a:custGeom>
              <a:avLst/>
              <a:gdLst>
                <a:gd name="T0" fmla="*/ 1996 w 2004"/>
                <a:gd name="T1" fmla="*/ 0 h 288"/>
                <a:gd name="T2" fmla="*/ 0 w 2004"/>
                <a:gd name="T3" fmla="*/ 224 h 288"/>
                <a:gd name="T4" fmla="*/ 8 w 2004"/>
                <a:gd name="T5" fmla="*/ 288 h 288"/>
                <a:gd name="T6" fmla="*/ 2004 w 2004"/>
                <a:gd name="T7" fmla="*/ 65 h 288"/>
                <a:gd name="T8" fmla="*/ 1996 w 2004"/>
                <a:gd name="T9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4" h="288">
                  <a:moveTo>
                    <a:pt x="1996" y="0"/>
                  </a:moveTo>
                  <a:lnTo>
                    <a:pt x="0" y="224"/>
                  </a:lnTo>
                  <a:lnTo>
                    <a:pt x="8" y="288"/>
                  </a:lnTo>
                  <a:lnTo>
                    <a:pt x="2004" y="65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33"/>
            <p:cNvSpPr/>
            <p:nvPr/>
          </p:nvSpPr>
          <p:spPr bwMode="auto">
            <a:xfrm rot="10800000">
              <a:off x="8111326" y="4179721"/>
              <a:ext cx="2557470" cy="367724"/>
            </a:xfrm>
            <a:custGeom>
              <a:avLst/>
              <a:gdLst>
                <a:gd name="T0" fmla="*/ 1996 w 2003"/>
                <a:gd name="T1" fmla="*/ 0 h 288"/>
                <a:gd name="T2" fmla="*/ 0 w 2003"/>
                <a:gd name="T3" fmla="*/ 223 h 288"/>
                <a:gd name="T4" fmla="*/ 8 w 2003"/>
                <a:gd name="T5" fmla="*/ 288 h 288"/>
                <a:gd name="T6" fmla="*/ 2003 w 2003"/>
                <a:gd name="T7" fmla="*/ 64 h 288"/>
                <a:gd name="T8" fmla="*/ 1996 w 2003"/>
                <a:gd name="T9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3" h="288">
                  <a:moveTo>
                    <a:pt x="1996" y="0"/>
                  </a:moveTo>
                  <a:lnTo>
                    <a:pt x="0" y="223"/>
                  </a:lnTo>
                  <a:lnTo>
                    <a:pt x="8" y="288"/>
                  </a:lnTo>
                  <a:lnTo>
                    <a:pt x="2003" y="64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34"/>
            <p:cNvSpPr/>
            <p:nvPr/>
          </p:nvSpPr>
          <p:spPr bwMode="auto">
            <a:xfrm rot="10800000">
              <a:off x="7956830" y="2687118"/>
              <a:ext cx="884836" cy="1025287"/>
            </a:xfrm>
            <a:custGeom>
              <a:avLst/>
              <a:gdLst>
                <a:gd name="T0" fmla="*/ 0 w 693"/>
                <a:gd name="T1" fmla="*/ 66 h 803"/>
                <a:gd name="T2" fmla="*/ 612 w 693"/>
                <a:gd name="T3" fmla="*/ 0 h 803"/>
                <a:gd name="T4" fmla="*/ 693 w 693"/>
                <a:gd name="T5" fmla="*/ 738 h 803"/>
                <a:gd name="T6" fmla="*/ 82 w 693"/>
                <a:gd name="T7" fmla="*/ 803 h 803"/>
                <a:gd name="T8" fmla="*/ 0 w 693"/>
                <a:gd name="T9" fmla="*/ 66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3" h="803">
                  <a:moveTo>
                    <a:pt x="0" y="66"/>
                  </a:moveTo>
                  <a:lnTo>
                    <a:pt x="612" y="0"/>
                  </a:lnTo>
                  <a:lnTo>
                    <a:pt x="693" y="738"/>
                  </a:lnTo>
                  <a:lnTo>
                    <a:pt x="82" y="803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94D3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35"/>
            <p:cNvSpPr/>
            <p:nvPr/>
          </p:nvSpPr>
          <p:spPr bwMode="auto">
            <a:xfrm rot="10800000">
              <a:off x="8351368" y="3291054"/>
              <a:ext cx="197907" cy="222167"/>
            </a:xfrm>
            <a:custGeom>
              <a:avLst/>
              <a:gdLst>
                <a:gd name="T0" fmla="*/ 0 w 155"/>
                <a:gd name="T1" fmla="*/ 15 h 174"/>
                <a:gd name="T2" fmla="*/ 137 w 155"/>
                <a:gd name="T3" fmla="*/ 0 h 174"/>
                <a:gd name="T4" fmla="*/ 155 w 155"/>
                <a:gd name="T5" fmla="*/ 159 h 174"/>
                <a:gd name="T6" fmla="*/ 19 w 155"/>
                <a:gd name="T7" fmla="*/ 174 h 174"/>
                <a:gd name="T8" fmla="*/ 0 w 155"/>
                <a:gd name="T9" fmla="*/ 1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5" h="174">
                  <a:moveTo>
                    <a:pt x="0" y="15"/>
                  </a:moveTo>
                  <a:lnTo>
                    <a:pt x="137" y="0"/>
                  </a:lnTo>
                  <a:lnTo>
                    <a:pt x="155" y="159"/>
                  </a:lnTo>
                  <a:lnTo>
                    <a:pt x="19" y="174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3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6"/>
            <p:cNvSpPr/>
            <p:nvPr/>
          </p:nvSpPr>
          <p:spPr bwMode="auto">
            <a:xfrm rot="10800000">
              <a:off x="8346261" y="3278286"/>
              <a:ext cx="185139" cy="137897"/>
            </a:xfrm>
            <a:custGeom>
              <a:avLst/>
              <a:gdLst>
                <a:gd name="T0" fmla="*/ 132 w 145"/>
                <a:gd name="T1" fmla="*/ 0 h 108"/>
                <a:gd name="T2" fmla="*/ 0 w 145"/>
                <a:gd name="T3" fmla="*/ 93 h 108"/>
                <a:gd name="T4" fmla="*/ 145 w 145"/>
                <a:gd name="T5" fmla="*/ 108 h 108"/>
                <a:gd name="T6" fmla="*/ 132 w 145"/>
                <a:gd name="T7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08">
                  <a:moveTo>
                    <a:pt x="132" y="0"/>
                  </a:moveTo>
                  <a:lnTo>
                    <a:pt x="0" y="93"/>
                  </a:lnTo>
                  <a:lnTo>
                    <a:pt x="145" y="108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D2B5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7"/>
            <p:cNvSpPr/>
            <p:nvPr/>
          </p:nvSpPr>
          <p:spPr bwMode="auto">
            <a:xfrm rot="10800000">
              <a:off x="8615669" y="2982064"/>
              <a:ext cx="62565" cy="122575"/>
            </a:xfrm>
            <a:custGeom>
              <a:avLst/>
              <a:gdLst>
                <a:gd name="T0" fmla="*/ 78 w 79"/>
                <a:gd name="T1" fmla="*/ 78 h 153"/>
                <a:gd name="T2" fmla="*/ 42 w 79"/>
                <a:gd name="T3" fmla="*/ 1 h 153"/>
                <a:gd name="T4" fmla="*/ 2 w 79"/>
                <a:gd name="T5" fmla="*/ 75 h 153"/>
                <a:gd name="T6" fmla="*/ 37 w 79"/>
                <a:gd name="T7" fmla="*/ 152 h 153"/>
                <a:gd name="T8" fmla="*/ 78 w 79"/>
                <a:gd name="T9" fmla="*/ 7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153">
                  <a:moveTo>
                    <a:pt x="78" y="78"/>
                  </a:moveTo>
                  <a:cubicBezTo>
                    <a:pt x="79" y="36"/>
                    <a:pt x="63" y="1"/>
                    <a:pt x="42" y="1"/>
                  </a:cubicBezTo>
                  <a:cubicBezTo>
                    <a:pt x="21" y="0"/>
                    <a:pt x="3" y="34"/>
                    <a:pt x="2" y="75"/>
                  </a:cubicBezTo>
                  <a:cubicBezTo>
                    <a:pt x="0" y="117"/>
                    <a:pt x="16" y="152"/>
                    <a:pt x="37" y="152"/>
                  </a:cubicBezTo>
                  <a:cubicBezTo>
                    <a:pt x="58" y="153"/>
                    <a:pt x="76" y="120"/>
                    <a:pt x="78" y="78"/>
                  </a:cubicBezTo>
                  <a:close/>
                </a:path>
              </a:pathLst>
            </a:custGeom>
            <a:solidFill>
              <a:srgbClr val="F3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8"/>
            <p:cNvSpPr/>
            <p:nvPr/>
          </p:nvSpPr>
          <p:spPr bwMode="auto">
            <a:xfrm rot="10800000">
              <a:off x="8167506" y="2819908"/>
              <a:ext cx="271963" cy="520942"/>
            </a:xfrm>
            <a:custGeom>
              <a:avLst/>
              <a:gdLst>
                <a:gd name="T0" fmla="*/ 320 w 342"/>
                <a:gd name="T1" fmla="*/ 339 h 657"/>
                <a:gd name="T2" fmla="*/ 0 w 342"/>
                <a:gd name="T3" fmla="*/ 13 h 657"/>
                <a:gd name="T4" fmla="*/ 74 w 342"/>
                <a:gd name="T5" fmla="*/ 657 h 657"/>
                <a:gd name="T6" fmla="*/ 320 w 342"/>
                <a:gd name="T7" fmla="*/ 339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2" h="657">
                  <a:moveTo>
                    <a:pt x="320" y="339"/>
                  </a:moveTo>
                  <a:cubicBezTo>
                    <a:pt x="298" y="144"/>
                    <a:pt x="155" y="0"/>
                    <a:pt x="0" y="13"/>
                  </a:cubicBezTo>
                  <a:cubicBezTo>
                    <a:pt x="74" y="657"/>
                    <a:pt x="74" y="657"/>
                    <a:pt x="74" y="657"/>
                  </a:cubicBezTo>
                  <a:cubicBezTo>
                    <a:pt x="226" y="635"/>
                    <a:pt x="342" y="531"/>
                    <a:pt x="320" y="339"/>
                  </a:cubicBezTo>
                  <a:close/>
                </a:path>
              </a:pathLst>
            </a:custGeom>
            <a:solidFill>
              <a:srgbClr val="E3C4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9"/>
            <p:cNvSpPr/>
            <p:nvPr/>
          </p:nvSpPr>
          <p:spPr bwMode="auto">
            <a:xfrm rot="10800000">
              <a:off x="8380735" y="2804586"/>
              <a:ext cx="274517" cy="526050"/>
            </a:xfrm>
            <a:custGeom>
              <a:avLst/>
              <a:gdLst>
                <a:gd name="T0" fmla="*/ 334 w 347"/>
                <a:gd name="T1" fmla="*/ 646 h 663"/>
                <a:gd name="T2" fmla="*/ 347 w 347"/>
                <a:gd name="T3" fmla="*/ 644 h 663"/>
                <a:gd name="T4" fmla="*/ 273 w 347"/>
                <a:gd name="T5" fmla="*/ 0 h 663"/>
                <a:gd name="T6" fmla="*/ 267 w 347"/>
                <a:gd name="T7" fmla="*/ 0 h 663"/>
                <a:gd name="T8" fmla="*/ 22 w 347"/>
                <a:gd name="T9" fmla="*/ 389 h 663"/>
                <a:gd name="T10" fmla="*/ 334 w 347"/>
                <a:gd name="T11" fmla="*/ 646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7" h="663">
                  <a:moveTo>
                    <a:pt x="334" y="646"/>
                  </a:moveTo>
                  <a:cubicBezTo>
                    <a:pt x="339" y="645"/>
                    <a:pt x="343" y="644"/>
                    <a:pt x="347" y="644"/>
                  </a:cubicBezTo>
                  <a:cubicBezTo>
                    <a:pt x="273" y="0"/>
                    <a:pt x="273" y="0"/>
                    <a:pt x="273" y="0"/>
                  </a:cubicBezTo>
                  <a:cubicBezTo>
                    <a:pt x="271" y="0"/>
                    <a:pt x="269" y="0"/>
                    <a:pt x="267" y="0"/>
                  </a:cubicBezTo>
                  <a:cubicBezTo>
                    <a:pt x="109" y="18"/>
                    <a:pt x="0" y="192"/>
                    <a:pt x="22" y="389"/>
                  </a:cubicBezTo>
                  <a:cubicBezTo>
                    <a:pt x="45" y="587"/>
                    <a:pt x="177" y="663"/>
                    <a:pt x="334" y="646"/>
                  </a:cubicBezTo>
                  <a:close/>
                </a:path>
              </a:pathLst>
            </a:custGeom>
            <a:solidFill>
              <a:srgbClr val="F3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40"/>
            <p:cNvSpPr/>
            <p:nvPr/>
          </p:nvSpPr>
          <p:spPr bwMode="auto">
            <a:xfrm rot="10800000">
              <a:off x="8104942" y="2713932"/>
              <a:ext cx="543925" cy="400921"/>
            </a:xfrm>
            <a:custGeom>
              <a:avLst/>
              <a:gdLst>
                <a:gd name="T0" fmla="*/ 144 w 685"/>
                <a:gd name="T1" fmla="*/ 247 h 505"/>
                <a:gd name="T2" fmla="*/ 523 w 685"/>
                <a:gd name="T3" fmla="*/ 56 h 505"/>
                <a:gd name="T4" fmla="*/ 539 w 685"/>
                <a:gd name="T5" fmla="*/ 0 h 505"/>
                <a:gd name="T6" fmla="*/ 628 w 685"/>
                <a:gd name="T7" fmla="*/ 80 h 505"/>
                <a:gd name="T8" fmla="*/ 462 w 685"/>
                <a:gd name="T9" fmla="*/ 412 h 505"/>
                <a:gd name="T10" fmla="*/ 175 w 685"/>
                <a:gd name="T11" fmla="*/ 373 h 505"/>
                <a:gd name="T12" fmla="*/ 0 w 685"/>
                <a:gd name="T13" fmla="*/ 165 h 505"/>
                <a:gd name="T14" fmla="*/ 39 w 685"/>
                <a:gd name="T15" fmla="*/ 75 h 505"/>
                <a:gd name="T16" fmla="*/ 144 w 685"/>
                <a:gd name="T17" fmla="*/ 247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5" h="505">
                  <a:moveTo>
                    <a:pt x="144" y="247"/>
                  </a:moveTo>
                  <a:cubicBezTo>
                    <a:pt x="144" y="247"/>
                    <a:pt x="268" y="53"/>
                    <a:pt x="523" y="56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628" y="80"/>
                    <a:pt x="628" y="80"/>
                    <a:pt x="628" y="80"/>
                  </a:cubicBezTo>
                  <a:cubicBezTo>
                    <a:pt x="628" y="80"/>
                    <a:pt x="685" y="320"/>
                    <a:pt x="462" y="412"/>
                  </a:cubicBezTo>
                  <a:cubicBezTo>
                    <a:pt x="240" y="505"/>
                    <a:pt x="175" y="373"/>
                    <a:pt x="175" y="373"/>
                  </a:cubicBezTo>
                  <a:cubicBezTo>
                    <a:pt x="175" y="373"/>
                    <a:pt x="57" y="381"/>
                    <a:pt x="0" y="165"/>
                  </a:cubicBezTo>
                  <a:cubicBezTo>
                    <a:pt x="0" y="165"/>
                    <a:pt x="51" y="122"/>
                    <a:pt x="39" y="75"/>
                  </a:cubicBezTo>
                  <a:cubicBezTo>
                    <a:pt x="39" y="75"/>
                    <a:pt x="122" y="140"/>
                    <a:pt x="144" y="247"/>
                  </a:cubicBezTo>
                  <a:close/>
                </a:path>
              </a:pathLst>
            </a:custGeom>
            <a:solidFill>
              <a:srgbClr val="323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41"/>
            <p:cNvSpPr/>
            <p:nvPr/>
          </p:nvSpPr>
          <p:spPr bwMode="auto">
            <a:xfrm rot="10800000">
              <a:off x="8140692" y="3030583"/>
              <a:ext cx="67672" cy="121298"/>
            </a:xfrm>
            <a:custGeom>
              <a:avLst/>
              <a:gdLst>
                <a:gd name="T0" fmla="*/ 8 w 85"/>
                <a:gd name="T1" fmla="*/ 84 h 153"/>
                <a:gd name="T2" fmla="*/ 27 w 85"/>
                <a:gd name="T3" fmla="*/ 4 h 153"/>
                <a:gd name="T4" fmla="*/ 76 w 85"/>
                <a:gd name="T5" fmla="*/ 70 h 153"/>
                <a:gd name="T6" fmla="*/ 58 w 85"/>
                <a:gd name="T7" fmla="*/ 150 h 153"/>
                <a:gd name="T8" fmla="*/ 8 w 85"/>
                <a:gd name="T9" fmla="*/ 84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3">
                  <a:moveTo>
                    <a:pt x="8" y="84"/>
                  </a:moveTo>
                  <a:cubicBezTo>
                    <a:pt x="0" y="44"/>
                    <a:pt x="8" y="8"/>
                    <a:pt x="27" y="4"/>
                  </a:cubicBezTo>
                  <a:cubicBezTo>
                    <a:pt x="45" y="0"/>
                    <a:pt x="68" y="29"/>
                    <a:pt x="76" y="70"/>
                  </a:cubicBezTo>
                  <a:cubicBezTo>
                    <a:pt x="85" y="110"/>
                    <a:pt x="77" y="146"/>
                    <a:pt x="58" y="150"/>
                  </a:cubicBezTo>
                  <a:cubicBezTo>
                    <a:pt x="39" y="153"/>
                    <a:pt x="17" y="124"/>
                    <a:pt x="8" y="84"/>
                  </a:cubicBezTo>
                  <a:close/>
                </a:path>
              </a:pathLst>
            </a:custGeom>
            <a:solidFill>
              <a:srgbClr val="E3C4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42"/>
            <p:cNvSpPr/>
            <p:nvPr/>
          </p:nvSpPr>
          <p:spPr bwMode="auto">
            <a:xfrm rot="10800000">
              <a:off x="8143247" y="3398307"/>
              <a:ext cx="661393" cy="291115"/>
            </a:xfrm>
            <a:custGeom>
              <a:avLst/>
              <a:gdLst>
                <a:gd name="T0" fmla="*/ 687 w 834"/>
                <a:gd name="T1" fmla="*/ 17 h 366"/>
                <a:gd name="T2" fmla="*/ 696 w 834"/>
                <a:gd name="T3" fmla="*/ 40 h 366"/>
                <a:gd name="T4" fmla="*/ 706 w 834"/>
                <a:gd name="T5" fmla="*/ 63 h 366"/>
                <a:gd name="T6" fmla="*/ 716 w 834"/>
                <a:gd name="T7" fmla="*/ 85 h 366"/>
                <a:gd name="T8" fmla="*/ 727 w 834"/>
                <a:gd name="T9" fmla="*/ 105 h 366"/>
                <a:gd name="T10" fmla="*/ 738 w 834"/>
                <a:gd name="T11" fmla="*/ 122 h 366"/>
                <a:gd name="T12" fmla="*/ 748 w 834"/>
                <a:gd name="T13" fmla="*/ 136 h 366"/>
                <a:gd name="T14" fmla="*/ 756 w 834"/>
                <a:gd name="T15" fmla="*/ 147 h 366"/>
                <a:gd name="T16" fmla="*/ 763 w 834"/>
                <a:gd name="T17" fmla="*/ 156 h 366"/>
                <a:gd name="T18" fmla="*/ 753 w 834"/>
                <a:gd name="T19" fmla="*/ 150 h 366"/>
                <a:gd name="T20" fmla="*/ 728 w 834"/>
                <a:gd name="T21" fmla="*/ 130 h 366"/>
                <a:gd name="T22" fmla="*/ 713 w 834"/>
                <a:gd name="T23" fmla="*/ 114 h 366"/>
                <a:gd name="T24" fmla="*/ 699 w 834"/>
                <a:gd name="T25" fmla="*/ 95 h 366"/>
                <a:gd name="T26" fmla="*/ 686 w 834"/>
                <a:gd name="T27" fmla="*/ 72 h 366"/>
                <a:gd name="T28" fmla="*/ 675 w 834"/>
                <a:gd name="T29" fmla="*/ 48 h 366"/>
                <a:gd name="T30" fmla="*/ 667 w 834"/>
                <a:gd name="T31" fmla="*/ 23 h 366"/>
                <a:gd name="T32" fmla="*/ 665 w 834"/>
                <a:gd name="T33" fmla="*/ 18 h 366"/>
                <a:gd name="T34" fmla="*/ 440 w 834"/>
                <a:gd name="T35" fmla="*/ 44 h 366"/>
                <a:gd name="T36" fmla="*/ 442 w 834"/>
                <a:gd name="T37" fmla="*/ 142 h 366"/>
                <a:gd name="T38" fmla="*/ 485 w 834"/>
                <a:gd name="T39" fmla="*/ 207 h 366"/>
                <a:gd name="T40" fmla="*/ 482 w 834"/>
                <a:gd name="T41" fmla="*/ 225 h 366"/>
                <a:gd name="T42" fmla="*/ 450 w 834"/>
                <a:gd name="T43" fmla="*/ 250 h 366"/>
                <a:gd name="T44" fmla="*/ 432 w 834"/>
                <a:gd name="T45" fmla="*/ 254 h 366"/>
                <a:gd name="T46" fmla="*/ 371 w 834"/>
                <a:gd name="T47" fmla="*/ 249 h 366"/>
                <a:gd name="T48" fmla="*/ 383 w 834"/>
                <a:gd name="T49" fmla="*/ 218 h 366"/>
                <a:gd name="T50" fmla="*/ 410 w 834"/>
                <a:gd name="T51" fmla="*/ 146 h 366"/>
                <a:gd name="T52" fmla="*/ 390 w 834"/>
                <a:gd name="T53" fmla="*/ 49 h 366"/>
                <a:gd name="T54" fmla="*/ 167 w 834"/>
                <a:gd name="T55" fmla="*/ 74 h 366"/>
                <a:gd name="T56" fmla="*/ 165 w 834"/>
                <a:gd name="T57" fmla="*/ 96 h 366"/>
                <a:gd name="T58" fmla="*/ 160 w 834"/>
                <a:gd name="T59" fmla="*/ 122 h 366"/>
                <a:gd name="T60" fmla="*/ 152 w 834"/>
                <a:gd name="T61" fmla="*/ 146 h 366"/>
                <a:gd name="T62" fmla="*/ 142 w 834"/>
                <a:gd name="T63" fmla="*/ 168 h 366"/>
                <a:gd name="T64" fmla="*/ 132 w 834"/>
                <a:gd name="T65" fmla="*/ 187 h 366"/>
                <a:gd name="T66" fmla="*/ 112 w 834"/>
                <a:gd name="T67" fmla="*/ 212 h 366"/>
                <a:gd name="T68" fmla="*/ 103 w 834"/>
                <a:gd name="T69" fmla="*/ 220 h 366"/>
                <a:gd name="T70" fmla="*/ 109 w 834"/>
                <a:gd name="T71" fmla="*/ 210 h 366"/>
                <a:gd name="T72" fmla="*/ 114 w 834"/>
                <a:gd name="T73" fmla="*/ 197 h 366"/>
                <a:gd name="T74" fmla="*/ 121 w 834"/>
                <a:gd name="T75" fmla="*/ 181 h 366"/>
                <a:gd name="T76" fmla="*/ 127 w 834"/>
                <a:gd name="T77" fmla="*/ 162 h 366"/>
                <a:gd name="T78" fmla="*/ 133 w 834"/>
                <a:gd name="T79" fmla="*/ 140 h 366"/>
                <a:gd name="T80" fmla="*/ 139 w 834"/>
                <a:gd name="T81" fmla="*/ 117 h 366"/>
                <a:gd name="T82" fmla="*/ 143 w 834"/>
                <a:gd name="T83" fmla="*/ 92 h 366"/>
                <a:gd name="T84" fmla="*/ 145 w 834"/>
                <a:gd name="T85" fmla="*/ 77 h 366"/>
                <a:gd name="T86" fmla="*/ 0 w 834"/>
                <a:gd name="T87" fmla="*/ 93 h 366"/>
                <a:gd name="T88" fmla="*/ 302 w 834"/>
                <a:gd name="T89" fmla="*/ 366 h 366"/>
                <a:gd name="T90" fmla="*/ 437 w 834"/>
                <a:gd name="T91" fmla="*/ 253 h 366"/>
                <a:gd name="T92" fmla="*/ 585 w 834"/>
                <a:gd name="T93" fmla="*/ 331 h 366"/>
                <a:gd name="T94" fmla="*/ 834 w 834"/>
                <a:gd name="T95" fmla="*/ 0 h 366"/>
                <a:gd name="T96" fmla="*/ 687 w 834"/>
                <a:gd name="T97" fmla="*/ 16 h 366"/>
                <a:gd name="T98" fmla="*/ 687 w 834"/>
                <a:gd name="T99" fmla="*/ 17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34" h="366">
                  <a:moveTo>
                    <a:pt x="687" y="17"/>
                  </a:moveTo>
                  <a:cubicBezTo>
                    <a:pt x="690" y="25"/>
                    <a:pt x="693" y="32"/>
                    <a:pt x="696" y="40"/>
                  </a:cubicBezTo>
                  <a:cubicBezTo>
                    <a:pt x="699" y="48"/>
                    <a:pt x="703" y="56"/>
                    <a:pt x="706" y="63"/>
                  </a:cubicBezTo>
                  <a:cubicBezTo>
                    <a:pt x="709" y="70"/>
                    <a:pt x="712" y="78"/>
                    <a:pt x="716" y="85"/>
                  </a:cubicBezTo>
                  <a:cubicBezTo>
                    <a:pt x="720" y="92"/>
                    <a:pt x="723" y="99"/>
                    <a:pt x="727" y="105"/>
                  </a:cubicBezTo>
                  <a:cubicBezTo>
                    <a:pt x="731" y="111"/>
                    <a:pt x="734" y="117"/>
                    <a:pt x="738" y="122"/>
                  </a:cubicBezTo>
                  <a:cubicBezTo>
                    <a:pt x="741" y="127"/>
                    <a:pt x="744" y="132"/>
                    <a:pt x="748" y="136"/>
                  </a:cubicBezTo>
                  <a:cubicBezTo>
                    <a:pt x="751" y="141"/>
                    <a:pt x="753" y="144"/>
                    <a:pt x="756" y="147"/>
                  </a:cubicBezTo>
                  <a:cubicBezTo>
                    <a:pt x="760" y="153"/>
                    <a:pt x="763" y="156"/>
                    <a:pt x="763" y="156"/>
                  </a:cubicBezTo>
                  <a:cubicBezTo>
                    <a:pt x="763" y="156"/>
                    <a:pt x="759" y="155"/>
                    <a:pt x="753" y="150"/>
                  </a:cubicBezTo>
                  <a:cubicBezTo>
                    <a:pt x="746" y="146"/>
                    <a:pt x="737" y="139"/>
                    <a:pt x="728" y="130"/>
                  </a:cubicBezTo>
                  <a:cubicBezTo>
                    <a:pt x="723" y="125"/>
                    <a:pt x="718" y="120"/>
                    <a:pt x="713" y="114"/>
                  </a:cubicBezTo>
                  <a:cubicBezTo>
                    <a:pt x="708" y="108"/>
                    <a:pt x="704" y="102"/>
                    <a:pt x="699" y="95"/>
                  </a:cubicBezTo>
                  <a:cubicBezTo>
                    <a:pt x="695" y="88"/>
                    <a:pt x="690" y="80"/>
                    <a:pt x="686" y="72"/>
                  </a:cubicBezTo>
                  <a:cubicBezTo>
                    <a:pt x="682" y="65"/>
                    <a:pt x="678" y="57"/>
                    <a:pt x="675" y="48"/>
                  </a:cubicBezTo>
                  <a:cubicBezTo>
                    <a:pt x="672" y="40"/>
                    <a:pt x="669" y="32"/>
                    <a:pt x="667" y="23"/>
                  </a:cubicBezTo>
                  <a:cubicBezTo>
                    <a:pt x="666" y="22"/>
                    <a:pt x="666" y="20"/>
                    <a:pt x="665" y="18"/>
                  </a:cubicBezTo>
                  <a:cubicBezTo>
                    <a:pt x="440" y="44"/>
                    <a:pt x="440" y="44"/>
                    <a:pt x="440" y="44"/>
                  </a:cubicBezTo>
                  <a:cubicBezTo>
                    <a:pt x="442" y="142"/>
                    <a:pt x="442" y="142"/>
                    <a:pt x="442" y="142"/>
                  </a:cubicBezTo>
                  <a:cubicBezTo>
                    <a:pt x="485" y="207"/>
                    <a:pt x="485" y="207"/>
                    <a:pt x="485" y="207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50" y="250"/>
                    <a:pt x="450" y="250"/>
                    <a:pt x="450" y="250"/>
                  </a:cubicBezTo>
                  <a:cubicBezTo>
                    <a:pt x="432" y="254"/>
                    <a:pt x="432" y="254"/>
                    <a:pt x="432" y="254"/>
                  </a:cubicBezTo>
                  <a:cubicBezTo>
                    <a:pt x="371" y="249"/>
                    <a:pt x="371" y="249"/>
                    <a:pt x="371" y="249"/>
                  </a:cubicBezTo>
                  <a:cubicBezTo>
                    <a:pt x="383" y="218"/>
                    <a:pt x="383" y="218"/>
                    <a:pt x="383" y="218"/>
                  </a:cubicBezTo>
                  <a:cubicBezTo>
                    <a:pt x="410" y="146"/>
                    <a:pt x="410" y="146"/>
                    <a:pt x="410" y="146"/>
                  </a:cubicBezTo>
                  <a:cubicBezTo>
                    <a:pt x="390" y="49"/>
                    <a:pt x="390" y="49"/>
                    <a:pt x="390" y="49"/>
                  </a:cubicBezTo>
                  <a:cubicBezTo>
                    <a:pt x="167" y="74"/>
                    <a:pt x="167" y="74"/>
                    <a:pt x="167" y="74"/>
                  </a:cubicBezTo>
                  <a:cubicBezTo>
                    <a:pt x="167" y="81"/>
                    <a:pt x="165" y="88"/>
                    <a:pt x="165" y="96"/>
                  </a:cubicBezTo>
                  <a:cubicBezTo>
                    <a:pt x="163" y="104"/>
                    <a:pt x="161" y="113"/>
                    <a:pt x="160" y="122"/>
                  </a:cubicBezTo>
                  <a:cubicBezTo>
                    <a:pt x="157" y="130"/>
                    <a:pt x="155" y="138"/>
                    <a:pt x="152" y="146"/>
                  </a:cubicBezTo>
                  <a:cubicBezTo>
                    <a:pt x="149" y="154"/>
                    <a:pt x="146" y="161"/>
                    <a:pt x="142" y="168"/>
                  </a:cubicBezTo>
                  <a:cubicBezTo>
                    <a:pt x="139" y="175"/>
                    <a:pt x="135" y="181"/>
                    <a:pt x="132" y="187"/>
                  </a:cubicBezTo>
                  <a:cubicBezTo>
                    <a:pt x="125" y="198"/>
                    <a:pt x="118" y="207"/>
                    <a:pt x="112" y="212"/>
                  </a:cubicBezTo>
                  <a:cubicBezTo>
                    <a:pt x="107" y="218"/>
                    <a:pt x="103" y="220"/>
                    <a:pt x="103" y="220"/>
                  </a:cubicBezTo>
                  <a:cubicBezTo>
                    <a:pt x="103" y="220"/>
                    <a:pt x="106" y="217"/>
                    <a:pt x="109" y="210"/>
                  </a:cubicBezTo>
                  <a:cubicBezTo>
                    <a:pt x="110" y="206"/>
                    <a:pt x="112" y="202"/>
                    <a:pt x="114" y="197"/>
                  </a:cubicBezTo>
                  <a:cubicBezTo>
                    <a:pt x="116" y="193"/>
                    <a:pt x="118" y="187"/>
                    <a:pt x="121" y="181"/>
                  </a:cubicBezTo>
                  <a:cubicBezTo>
                    <a:pt x="123" y="175"/>
                    <a:pt x="125" y="169"/>
                    <a:pt x="127" y="162"/>
                  </a:cubicBezTo>
                  <a:cubicBezTo>
                    <a:pt x="129" y="155"/>
                    <a:pt x="131" y="148"/>
                    <a:pt x="133" y="140"/>
                  </a:cubicBezTo>
                  <a:cubicBezTo>
                    <a:pt x="135" y="133"/>
                    <a:pt x="136" y="125"/>
                    <a:pt x="139" y="117"/>
                  </a:cubicBezTo>
                  <a:cubicBezTo>
                    <a:pt x="140" y="109"/>
                    <a:pt x="142" y="101"/>
                    <a:pt x="143" y="92"/>
                  </a:cubicBezTo>
                  <a:cubicBezTo>
                    <a:pt x="143" y="87"/>
                    <a:pt x="144" y="82"/>
                    <a:pt x="145" y="77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0" y="171"/>
                    <a:pt x="119" y="348"/>
                    <a:pt x="302" y="366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585" y="331"/>
                    <a:pt x="585" y="331"/>
                    <a:pt x="585" y="331"/>
                  </a:cubicBezTo>
                  <a:cubicBezTo>
                    <a:pt x="585" y="331"/>
                    <a:pt x="819" y="272"/>
                    <a:pt x="834" y="0"/>
                  </a:cubicBezTo>
                  <a:cubicBezTo>
                    <a:pt x="687" y="16"/>
                    <a:pt x="687" y="16"/>
                    <a:pt x="687" y="16"/>
                  </a:cubicBezTo>
                  <a:cubicBezTo>
                    <a:pt x="687" y="16"/>
                    <a:pt x="687" y="17"/>
                    <a:pt x="687" y="17"/>
                  </a:cubicBezTo>
                  <a:close/>
                </a:path>
              </a:pathLst>
            </a:custGeom>
            <a:solidFill>
              <a:srgbClr val="1E5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43"/>
            <p:cNvSpPr/>
            <p:nvPr/>
          </p:nvSpPr>
          <p:spPr bwMode="auto">
            <a:xfrm rot="10800000">
              <a:off x="8420316" y="3487685"/>
              <a:ext cx="80440" cy="165987"/>
            </a:xfrm>
            <a:custGeom>
              <a:avLst/>
              <a:gdLst>
                <a:gd name="T0" fmla="*/ 0 w 63"/>
                <a:gd name="T1" fmla="*/ 108 h 130"/>
                <a:gd name="T2" fmla="*/ 4 w 63"/>
                <a:gd name="T3" fmla="*/ 120 h 130"/>
                <a:gd name="T4" fmla="*/ 30 w 63"/>
                <a:gd name="T5" fmla="*/ 130 h 130"/>
                <a:gd name="T6" fmla="*/ 42 w 63"/>
                <a:gd name="T7" fmla="*/ 128 h 130"/>
                <a:gd name="T8" fmla="*/ 60 w 63"/>
                <a:gd name="T9" fmla="*/ 110 h 130"/>
                <a:gd name="T10" fmla="*/ 63 w 63"/>
                <a:gd name="T11" fmla="*/ 101 h 130"/>
                <a:gd name="T12" fmla="*/ 37 w 63"/>
                <a:gd name="T13" fmla="*/ 61 h 130"/>
                <a:gd name="T14" fmla="*/ 35 w 63"/>
                <a:gd name="T15" fmla="*/ 0 h 130"/>
                <a:gd name="T16" fmla="*/ 4 w 63"/>
                <a:gd name="T17" fmla="*/ 3 h 130"/>
                <a:gd name="T18" fmla="*/ 17 w 63"/>
                <a:gd name="T19" fmla="*/ 63 h 130"/>
                <a:gd name="T20" fmla="*/ 0 w 63"/>
                <a:gd name="T21" fmla="*/ 10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130">
                  <a:moveTo>
                    <a:pt x="0" y="108"/>
                  </a:moveTo>
                  <a:lnTo>
                    <a:pt x="4" y="120"/>
                  </a:lnTo>
                  <a:lnTo>
                    <a:pt x="30" y="130"/>
                  </a:lnTo>
                  <a:lnTo>
                    <a:pt x="42" y="128"/>
                  </a:lnTo>
                  <a:lnTo>
                    <a:pt x="60" y="110"/>
                  </a:lnTo>
                  <a:lnTo>
                    <a:pt x="63" y="101"/>
                  </a:lnTo>
                  <a:lnTo>
                    <a:pt x="37" y="61"/>
                  </a:lnTo>
                  <a:lnTo>
                    <a:pt x="35" y="0"/>
                  </a:lnTo>
                  <a:lnTo>
                    <a:pt x="4" y="3"/>
                  </a:lnTo>
                  <a:lnTo>
                    <a:pt x="17" y="63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2CAB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4"/>
            <p:cNvSpPr/>
            <p:nvPr/>
          </p:nvSpPr>
          <p:spPr bwMode="auto">
            <a:xfrm rot="10800000">
              <a:off x="8199426" y="3565570"/>
              <a:ext cx="77886" cy="111084"/>
            </a:xfrm>
            <a:custGeom>
              <a:avLst/>
              <a:gdLst>
                <a:gd name="T0" fmla="*/ 10 w 98"/>
                <a:gd name="T1" fmla="*/ 32 h 140"/>
                <a:gd name="T2" fmla="*/ 21 w 98"/>
                <a:gd name="T3" fmla="*/ 56 h 140"/>
                <a:gd name="T4" fmla="*/ 34 w 98"/>
                <a:gd name="T5" fmla="*/ 79 h 140"/>
                <a:gd name="T6" fmla="*/ 48 w 98"/>
                <a:gd name="T7" fmla="*/ 98 h 140"/>
                <a:gd name="T8" fmla="*/ 63 w 98"/>
                <a:gd name="T9" fmla="*/ 114 h 140"/>
                <a:gd name="T10" fmla="*/ 88 w 98"/>
                <a:gd name="T11" fmla="*/ 134 h 140"/>
                <a:gd name="T12" fmla="*/ 98 w 98"/>
                <a:gd name="T13" fmla="*/ 140 h 140"/>
                <a:gd name="T14" fmla="*/ 91 w 98"/>
                <a:gd name="T15" fmla="*/ 131 h 140"/>
                <a:gd name="T16" fmla="*/ 83 w 98"/>
                <a:gd name="T17" fmla="*/ 120 h 140"/>
                <a:gd name="T18" fmla="*/ 73 w 98"/>
                <a:gd name="T19" fmla="*/ 106 h 140"/>
                <a:gd name="T20" fmla="*/ 62 w 98"/>
                <a:gd name="T21" fmla="*/ 89 h 140"/>
                <a:gd name="T22" fmla="*/ 51 w 98"/>
                <a:gd name="T23" fmla="*/ 69 h 140"/>
                <a:gd name="T24" fmla="*/ 41 w 98"/>
                <a:gd name="T25" fmla="*/ 47 h 140"/>
                <a:gd name="T26" fmla="*/ 31 w 98"/>
                <a:gd name="T27" fmla="*/ 24 h 140"/>
                <a:gd name="T28" fmla="*/ 22 w 98"/>
                <a:gd name="T29" fmla="*/ 1 h 140"/>
                <a:gd name="T30" fmla="*/ 22 w 98"/>
                <a:gd name="T31" fmla="*/ 0 h 140"/>
                <a:gd name="T32" fmla="*/ 0 w 98"/>
                <a:gd name="T33" fmla="*/ 2 h 140"/>
                <a:gd name="T34" fmla="*/ 2 w 98"/>
                <a:gd name="T35" fmla="*/ 7 h 140"/>
                <a:gd name="T36" fmla="*/ 10 w 98"/>
                <a:gd name="T37" fmla="*/ 3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40">
                  <a:moveTo>
                    <a:pt x="10" y="32"/>
                  </a:moveTo>
                  <a:cubicBezTo>
                    <a:pt x="13" y="41"/>
                    <a:pt x="17" y="49"/>
                    <a:pt x="21" y="56"/>
                  </a:cubicBezTo>
                  <a:cubicBezTo>
                    <a:pt x="25" y="64"/>
                    <a:pt x="30" y="72"/>
                    <a:pt x="34" y="79"/>
                  </a:cubicBezTo>
                  <a:cubicBezTo>
                    <a:pt x="39" y="86"/>
                    <a:pt x="43" y="92"/>
                    <a:pt x="48" y="98"/>
                  </a:cubicBezTo>
                  <a:cubicBezTo>
                    <a:pt x="53" y="104"/>
                    <a:pt x="58" y="109"/>
                    <a:pt x="63" y="114"/>
                  </a:cubicBezTo>
                  <a:cubicBezTo>
                    <a:pt x="72" y="123"/>
                    <a:pt x="81" y="130"/>
                    <a:pt x="88" y="134"/>
                  </a:cubicBezTo>
                  <a:cubicBezTo>
                    <a:pt x="94" y="139"/>
                    <a:pt x="98" y="140"/>
                    <a:pt x="98" y="140"/>
                  </a:cubicBezTo>
                  <a:cubicBezTo>
                    <a:pt x="98" y="140"/>
                    <a:pt x="95" y="137"/>
                    <a:pt x="91" y="131"/>
                  </a:cubicBezTo>
                  <a:cubicBezTo>
                    <a:pt x="88" y="128"/>
                    <a:pt x="86" y="125"/>
                    <a:pt x="83" y="120"/>
                  </a:cubicBezTo>
                  <a:cubicBezTo>
                    <a:pt x="79" y="116"/>
                    <a:pt x="76" y="111"/>
                    <a:pt x="73" y="106"/>
                  </a:cubicBezTo>
                  <a:cubicBezTo>
                    <a:pt x="69" y="101"/>
                    <a:pt x="66" y="95"/>
                    <a:pt x="62" y="89"/>
                  </a:cubicBezTo>
                  <a:cubicBezTo>
                    <a:pt x="58" y="83"/>
                    <a:pt x="55" y="76"/>
                    <a:pt x="51" y="69"/>
                  </a:cubicBezTo>
                  <a:cubicBezTo>
                    <a:pt x="47" y="62"/>
                    <a:pt x="44" y="54"/>
                    <a:pt x="41" y="47"/>
                  </a:cubicBezTo>
                  <a:cubicBezTo>
                    <a:pt x="38" y="40"/>
                    <a:pt x="34" y="32"/>
                    <a:pt x="31" y="24"/>
                  </a:cubicBezTo>
                  <a:cubicBezTo>
                    <a:pt x="28" y="16"/>
                    <a:pt x="25" y="9"/>
                    <a:pt x="22" y="1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4"/>
                    <a:pt x="1" y="6"/>
                    <a:pt x="2" y="7"/>
                  </a:cubicBezTo>
                  <a:cubicBezTo>
                    <a:pt x="4" y="16"/>
                    <a:pt x="7" y="24"/>
                    <a:pt x="10" y="32"/>
                  </a:cubicBezTo>
                  <a:close/>
                </a:path>
              </a:pathLst>
            </a:custGeom>
            <a:solidFill>
              <a:srgbClr val="003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45"/>
            <p:cNvSpPr/>
            <p:nvPr/>
          </p:nvSpPr>
          <p:spPr bwMode="auto">
            <a:xfrm rot="10800000">
              <a:off x="8671850" y="3514497"/>
              <a:ext cx="51073" cy="116191"/>
            </a:xfrm>
            <a:custGeom>
              <a:avLst/>
              <a:gdLst>
                <a:gd name="T0" fmla="*/ 36 w 64"/>
                <a:gd name="T1" fmla="*/ 43 h 146"/>
                <a:gd name="T2" fmla="*/ 30 w 64"/>
                <a:gd name="T3" fmla="*/ 66 h 146"/>
                <a:gd name="T4" fmla="*/ 24 w 64"/>
                <a:gd name="T5" fmla="*/ 88 h 146"/>
                <a:gd name="T6" fmla="*/ 18 w 64"/>
                <a:gd name="T7" fmla="*/ 107 h 146"/>
                <a:gd name="T8" fmla="*/ 11 w 64"/>
                <a:gd name="T9" fmla="*/ 123 h 146"/>
                <a:gd name="T10" fmla="*/ 6 w 64"/>
                <a:gd name="T11" fmla="*/ 136 h 146"/>
                <a:gd name="T12" fmla="*/ 0 w 64"/>
                <a:gd name="T13" fmla="*/ 146 h 146"/>
                <a:gd name="T14" fmla="*/ 9 w 64"/>
                <a:gd name="T15" fmla="*/ 138 h 146"/>
                <a:gd name="T16" fmla="*/ 29 w 64"/>
                <a:gd name="T17" fmla="*/ 113 h 146"/>
                <a:gd name="T18" fmla="*/ 39 w 64"/>
                <a:gd name="T19" fmla="*/ 94 h 146"/>
                <a:gd name="T20" fmla="*/ 49 w 64"/>
                <a:gd name="T21" fmla="*/ 72 h 146"/>
                <a:gd name="T22" fmla="*/ 57 w 64"/>
                <a:gd name="T23" fmla="*/ 48 h 146"/>
                <a:gd name="T24" fmla="*/ 62 w 64"/>
                <a:gd name="T25" fmla="*/ 22 h 146"/>
                <a:gd name="T26" fmla="*/ 64 w 64"/>
                <a:gd name="T27" fmla="*/ 0 h 146"/>
                <a:gd name="T28" fmla="*/ 42 w 64"/>
                <a:gd name="T29" fmla="*/ 3 h 146"/>
                <a:gd name="T30" fmla="*/ 40 w 64"/>
                <a:gd name="T31" fmla="*/ 18 h 146"/>
                <a:gd name="T32" fmla="*/ 36 w 64"/>
                <a:gd name="T33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146">
                  <a:moveTo>
                    <a:pt x="36" y="43"/>
                  </a:moveTo>
                  <a:cubicBezTo>
                    <a:pt x="33" y="51"/>
                    <a:pt x="32" y="59"/>
                    <a:pt x="30" y="66"/>
                  </a:cubicBezTo>
                  <a:cubicBezTo>
                    <a:pt x="28" y="74"/>
                    <a:pt x="26" y="81"/>
                    <a:pt x="24" y="88"/>
                  </a:cubicBezTo>
                  <a:cubicBezTo>
                    <a:pt x="22" y="95"/>
                    <a:pt x="20" y="101"/>
                    <a:pt x="18" y="107"/>
                  </a:cubicBezTo>
                  <a:cubicBezTo>
                    <a:pt x="15" y="113"/>
                    <a:pt x="13" y="119"/>
                    <a:pt x="11" y="123"/>
                  </a:cubicBezTo>
                  <a:cubicBezTo>
                    <a:pt x="9" y="128"/>
                    <a:pt x="7" y="132"/>
                    <a:pt x="6" y="136"/>
                  </a:cubicBezTo>
                  <a:cubicBezTo>
                    <a:pt x="3" y="143"/>
                    <a:pt x="0" y="146"/>
                    <a:pt x="0" y="146"/>
                  </a:cubicBezTo>
                  <a:cubicBezTo>
                    <a:pt x="0" y="146"/>
                    <a:pt x="4" y="144"/>
                    <a:pt x="9" y="138"/>
                  </a:cubicBezTo>
                  <a:cubicBezTo>
                    <a:pt x="15" y="133"/>
                    <a:pt x="22" y="124"/>
                    <a:pt x="29" y="113"/>
                  </a:cubicBezTo>
                  <a:cubicBezTo>
                    <a:pt x="32" y="107"/>
                    <a:pt x="36" y="101"/>
                    <a:pt x="39" y="94"/>
                  </a:cubicBezTo>
                  <a:cubicBezTo>
                    <a:pt x="43" y="87"/>
                    <a:pt x="46" y="80"/>
                    <a:pt x="49" y="72"/>
                  </a:cubicBezTo>
                  <a:cubicBezTo>
                    <a:pt x="52" y="64"/>
                    <a:pt x="54" y="56"/>
                    <a:pt x="57" y="48"/>
                  </a:cubicBezTo>
                  <a:cubicBezTo>
                    <a:pt x="58" y="39"/>
                    <a:pt x="60" y="30"/>
                    <a:pt x="62" y="22"/>
                  </a:cubicBezTo>
                  <a:cubicBezTo>
                    <a:pt x="62" y="14"/>
                    <a:pt x="64" y="7"/>
                    <a:pt x="64" y="0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8"/>
                    <a:pt x="40" y="13"/>
                    <a:pt x="40" y="18"/>
                  </a:cubicBezTo>
                  <a:cubicBezTo>
                    <a:pt x="39" y="27"/>
                    <a:pt x="37" y="35"/>
                    <a:pt x="36" y="43"/>
                  </a:cubicBezTo>
                  <a:close/>
                </a:path>
              </a:pathLst>
            </a:custGeom>
            <a:solidFill>
              <a:srgbClr val="003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6"/>
            <p:cNvSpPr/>
            <p:nvPr/>
          </p:nvSpPr>
          <p:spPr bwMode="auto">
            <a:xfrm rot="10800000">
              <a:off x="8462451" y="3487685"/>
              <a:ext cx="47243" cy="28090"/>
            </a:xfrm>
            <a:custGeom>
              <a:avLst/>
              <a:gdLst>
                <a:gd name="T0" fmla="*/ 7 w 37"/>
                <a:gd name="T1" fmla="*/ 0 h 22"/>
                <a:gd name="T2" fmla="*/ 0 w 37"/>
                <a:gd name="T3" fmla="*/ 19 h 22"/>
                <a:gd name="T4" fmla="*/ 37 w 37"/>
                <a:gd name="T5" fmla="*/ 22 h 22"/>
                <a:gd name="T6" fmla="*/ 7 w 37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" h="22">
                  <a:moveTo>
                    <a:pt x="7" y="0"/>
                  </a:moveTo>
                  <a:lnTo>
                    <a:pt x="0" y="19"/>
                  </a:lnTo>
                  <a:lnTo>
                    <a:pt x="37" y="22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8F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47"/>
            <p:cNvSpPr/>
            <p:nvPr/>
          </p:nvSpPr>
          <p:spPr bwMode="auto">
            <a:xfrm rot="10800000">
              <a:off x="8462451" y="3487685"/>
              <a:ext cx="47243" cy="28090"/>
            </a:xfrm>
            <a:custGeom>
              <a:avLst/>
              <a:gdLst>
                <a:gd name="T0" fmla="*/ 7 w 37"/>
                <a:gd name="T1" fmla="*/ 0 h 22"/>
                <a:gd name="T2" fmla="*/ 0 w 37"/>
                <a:gd name="T3" fmla="*/ 19 h 22"/>
                <a:gd name="T4" fmla="*/ 37 w 37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7" y="0"/>
                  </a:moveTo>
                  <a:lnTo>
                    <a:pt x="0" y="19"/>
                  </a:lnTo>
                  <a:lnTo>
                    <a:pt x="37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48"/>
            <p:cNvSpPr/>
            <p:nvPr/>
          </p:nvSpPr>
          <p:spPr bwMode="auto">
            <a:xfrm rot="10800000">
              <a:off x="8420316" y="3490238"/>
              <a:ext cx="26814" cy="34475"/>
            </a:xfrm>
            <a:custGeom>
              <a:avLst/>
              <a:gdLst>
                <a:gd name="T0" fmla="*/ 0 w 21"/>
                <a:gd name="T1" fmla="*/ 27 h 27"/>
                <a:gd name="T2" fmla="*/ 20 w 21"/>
                <a:gd name="T3" fmla="*/ 11 h 27"/>
                <a:gd name="T4" fmla="*/ 21 w 21"/>
                <a:gd name="T5" fmla="*/ 0 h 27"/>
                <a:gd name="T6" fmla="*/ 18 w 21"/>
                <a:gd name="T7" fmla="*/ 9 h 27"/>
                <a:gd name="T8" fmla="*/ 0 w 2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7">
                  <a:moveTo>
                    <a:pt x="0" y="27"/>
                  </a:moveTo>
                  <a:lnTo>
                    <a:pt x="20" y="11"/>
                  </a:lnTo>
                  <a:lnTo>
                    <a:pt x="21" y="0"/>
                  </a:lnTo>
                  <a:lnTo>
                    <a:pt x="18" y="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8FC5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49"/>
            <p:cNvSpPr/>
            <p:nvPr/>
          </p:nvSpPr>
          <p:spPr bwMode="auto">
            <a:xfrm rot="10800000">
              <a:off x="8329663" y="3400861"/>
              <a:ext cx="127682" cy="144281"/>
            </a:xfrm>
            <a:custGeom>
              <a:avLst/>
              <a:gdLst>
                <a:gd name="T0" fmla="*/ 87 w 100"/>
                <a:gd name="T1" fmla="*/ 113 h 113"/>
                <a:gd name="T2" fmla="*/ 0 w 100"/>
                <a:gd name="T3" fmla="*/ 45 h 113"/>
                <a:gd name="T4" fmla="*/ 44 w 100"/>
                <a:gd name="T5" fmla="*/ 0 h 113"/>
                <a:gd name="T6" fmla="*/ 100 w 100"/>
                <a:gd name="T7" fmla="*/ 94 h 113"/>
                <a:gd name="T8" fmla="*/ 87 w 100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3">
                  <a:moveTo>
                    <a:pt x="87" y="113"/>
                  </a:moveTo>
                  <a:lnTo>
                    <a:pt x="0" y="45"/>
                  </a:lnTo>
                  <a:lnTo>
                    <a:pt x="44" y="0"/>
                  </a:lnTo>
                  <a:lnTo>
                    <a:pt x="100" y="94"/>
                  </a:lnTo>
                  <a:lnTo>
                    <a:pt x="87" y="113"/>
                  </a:lnTo>
                  <a:close/>
                </a:path>
              </a:pathLst>
            </a:custGeom>
            <a:solidFill>
              <a:srgbClr val="003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50"/>
            <p:cNvSpPr/>
            <p:nvPr/>
          </p:nvSpPr>
          <p:spPr bwMode="auto">
            <a:xfrm rot="10800000">
              <a:off x="8457345" y="3379155"/>
              <a:ext cx="107253" cy="153218"/>
            </a:xfrm>
            <a:custGeom>
              <a:avLst/>
              <a:gdLst>
                <a:gd name="T0" fmla="*/ 16 w 84"/>
                <a:gd name="T1" fmla="*/ 120 h 120"/>
                <a:gd name="T2" fmla="*/ 84 w 84"/>
                <a:gd name="T3" fmla="*/ 35 h 120"/>
                <a:gd name="T4" fmla="*/ 28 w 84"/>
                <a:gd name="T5" fmla="*/ 0 h 120"/>
                <a:gd name="T6" fmla="*/ 0 w 84"/>
                <a:gd name="T7" fmla="*/ 105 h 120"/>
                <a:gd name="T8" fmla="*/ 16 w 84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20">
                  <a:moveTo>
                    <a:pt x="16" y="120"/>
                  </a:moveTo>
                  <a:lnTo>
                    <a:pt x="84" y="35"/>
                  </a:lnTo>
                  <a:lnTo>
                    <a:pt x="28" y="0"/>
                  </a:lnTo>
                  <a:lnTo>
                    <a:pt x="0" y="105"/>
                  </a:lnTo>
                  <a:lnTo>
                    <a:pt x="16" y="120"/>
                  </a:lnTo>
                  <a:close/>
                </a:path>
              </a:pathLst>
            </a:custGeom>
            <a:solidFill>
              <a:srgbClr val="003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51"/>
            <p:cNvSpPr/>
            <p:nvPr/>
          </p:nvSpPr>
          <p:spPr bwMode="auto">
            <a:xfrm rot="10800000">
              <a:off x="8545445" y="3580892"/>
              <a:ext cx="97038" cy="62565"/>
            </a:xfrm>
            <a:custGeom>
              <a:avLst/>
              <a:gdLst>
                <a:gd name="T0" fmla="*/ 3 w 76"/>
                <a:gd name="T1" fmla="*/ 34 h 49"/>
                <a:gd name="T2" fmla="*/ 5 w 76"/>
                <a:gd name="T3" fmla="*/ 49 h 49"/>
                <a:gd name="T4" fmla="*/ 76 w 76"/>
                <a:gd name="T5" fmla="*/ 41 h 49"/>
                <a:gd name="T6" fmla="*/ 75 w 76"/>
                <a:gd name="T7" fmla="*/ 26 h 49"/>
                <a:gd name="T8" fmla="*/ 74 w 76"/>
                <a:gd name="T9" fmla="*/ 25 h 49"/>
                <a:gd name="T10" fmla="*/ 72 w 76"/>
                <a:gd name="T11" fmla="*/ 0 h 49"/>
                <a:gd name="T12" fmla="*/ 69 w 76"/>
                <a:gd name="T13" fmla="*/ 0 h 49"/>
                <a:gd name="T14" fmla="*/ 71 w 76"/>
                <a:gd name="T15" fmla="*/ 23 h 49"/>
                <a:gd name="T16" fmla="*/ 7 w 76"/>
                <a:gd name="T17" fmla="*/ 31 h 49"/>
                <a:gd name="T18" fmla="*/ 3 w 76"/>
                <a:gd name="T19" fmla="*/ 7 h 49"/>
                <a:gd name="T20" fmla="*/ 0 w 76"/>
                <a:gd name="T21" fmla="*/ 8 h 49"/>
                <a:gd name="T22" fmla="*/ 3 w 76"/>
                <a:gd name="T23" fmla="*/ 34 h 49"/>
                <a:gd name="T24" fmla="*/ 3 w 76"/>
                <a:gd name="T25" fmla="*/ 3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6" h="49">
                  <a:moveTo>
                    <a:pt x="3" y="34"/>
                  </a:moveTo>
                  <a:lnTo>
                    <a:pt x="5" y="49"/>
                  </a:lnTo>
                  <a:lnTo>
                    <a:pt x="76" y="41"/>
                  </a:lnTo>
                  <a:lnTo>
                    <a:pt x="75" y="26"/>
                  </a:lnTo>
                  <a:lnTo>
                    <a:pt x="74" y="25"/>
                  </a:lnTo>
                  <a:lnTo>
                    <a:pt x="72" y="0"/>
                  </a:lnTo>
                  <a:lnTo>
                    <a:pt x="69" y="0"/>
                  </a:lnTo>
                  <a:lnTo>
                    <a:pt x="71" y="23"/>
                  </a:lnTo>
                  <a:lnTo>
                    <a:pt x="7" y="31"/>
                  </a:lnTo>
                  <a:lnTo>
                    <a:pt x="3" y="7"/>
                  </a:lnTo>
                  <a:lnTo>
                    <a:pt x="0" y="8"/>
                  </a:lnTo>
                  <a:lnTo>
                    <a:pt x="3" y="34"/>
                  </a:lnTo>
                  <a:lnTo>
                    <a:pt x="3" y="34"/>
                  </a:lnTo>
                  <a:close/>
                </a:path>
              </a:pathLst>
            </a:custGeom>
            <a:solidFill>
              <a:srgbClr val="0032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52"/>
            <p:cNvSpPr/>
            <p:nvPr/>
          </p:nvSpPr>
          <p:spPr bwMode="auto">
            <a:xfrm rot="10800000">
              <a:off x="9076602" y="2965466"/>
              <a:ext cx="1211702" cy="217059"/>
            </a:xfrm>
            <a:custGeom>
              <a:avLst/>
              <a:gdLst>
                <a:gd name="T0" fmla="*/ 941 w 949"/>
                <a:gd name="T1" fmla="*/ 0 h 170"/>
                <a:gd name="T2" fmla="*/ 0 w 949"/>
                <a:gd name="T3" fmla="*/ 106 h 170"/>
                <a:gd name="T4" fmla="*/ 7 w 949"/>
                <a:gd name="T5" fmla="*/ 170 h 170"/>
                <a:gd name="T6" fmla="*/ 949 w 949"/>
                <a:gd name="T7" fmla="*/ 65 h 170"/>
                <a:gd name="T8" fmla="*/ 941 w 949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170">
                  <a:moveTo>
                    <a:pt x="941" y="0"/>
                  </a:moveTo>
                  <a:lnTo>
                    <a:pt x="0" y="106"/>
                  </a:lnTo>
                  <a:lnTo>
                    <a:pt x="7" y="170"/>
                  </a:lnTo>
                  <a:lnTo>
                    <a:pt x="949" y="65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53"/>
            <p:cNvSpPr/>
            <p:nvPr/>
          </p:nvSpPr>
          <p:spPr bwMode="auto">
            <a:xfrm rot="10800000">
              <a:off x="9091924" y="3093148"/>
              <a:ext cx="1210425" cy="217059"/>
            </a:xfrm>
            <a:custGeom>
              <a:avLst/>
              <a:gdLst>
                <a:gd name="T0" fmla="*/ 940 w 948"/>
                <a:gd name="T1" fmla="*/ 0 h 170"/>
                <a:gd name="T2" fmla="*/ 0 w 948"/>
                <a:gd name="T3" fmla="*/ 106 h 170"/>
                <a:gd name="T4" fmla="*/ 7 w 948"/>
                <a:gd name="T5" fmla="*/ 170 h 170"/>
                <a:gd name="T6" fmla="*/ 948 w 948"/>
                <a:gd name="T7" fmla="*/ 65 h 170"/>
                <a:gd name="T8" fmla="*/ 940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0" y="0"/>
                  </a:moveTo>
                  <a:lnTo>
                    <a:pt x="0" y="106"/>
                  </a:lnTo>
                  <a:lnTo>
                    <a:pt x="7" y="170"/>
                  </a:lnTo>
                  <a:lnTo>
                    <a:pt x="948" y="65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54"/>
            <p:cNvSpPr/>
            <p:nvPr/>
          </p:nvSpPr>
          <p:spPr bwMode="auto">
            <a:xfrm rot="10800000">
              <a:off x="9107245" y="3220830"/>
              <a:ext cx="1210425" cy="217059"/>
            </a:xfrm>
            <a:custGeom>
              <a:avLst/>
              <a:gdLst>
                <a:gd name="T0" fmla="*/ 941 w 948"/>
                <a:gd name="T1" fmla="*/ 0 h 170"/>
                <a:gd name="T2" fmla="*/ 0 w 948"/>
                <a:gd name="T3" fmla="*/ 105 h 170"/>
                <a:gd name="T4" fmla="*/ 7 w 948"/>
                <a:gd name="T5" fmla="*/ 170 h 170"/>
                <a:gd name="T6" fmla="*/ 948 w 948"/>
                <a:gd name="T7" fmla="*/ 64 h 170"/>
                <a:gd name="T8" fmla="*/ 941 w 948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8" h="170">
                  <a:moveTo>
                    <a:pt x="941" y="0"/>
                  </a:moveTo>
                  <a:lnTo>
                    <a:pt x="0" y="105"/>
                  </a:lnTo>
                  <a:lnTo>
                    <a:pt x="7" y="170"/>
                  </a:lnTo>
                  <a:lnTo>
                    <a:pt x="948" y="64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55"/>
            <p:cNvSpPr/>
            <p:nvPr/>
          </p:nvSpPr>
          <p:spPr bwMode="auto">
            <a:xfrm rot="10800000">
              <a:off x="9121290" y="3348512"/>
              <a:ext cx="1211702" cy="217059"/>
            </a:xfrm>
            <a:custGeom>
              <a:avLst/>
              <a:gdLst>
                <a:gd name="T0" fmla="*/ 941 w 949"/>
                <a:gd name="T1" fmla="*/ 0 h 170"/>
                <a:gd name="T2" fmla="*/ 0 w 949"/>
                <a:gd name="T3" fmla="*/ 105 h 170"/>
                <a:gd name="T4" fmla="*/ 8 w 949"/>
                <a:gd name="T5" fmla="*/ 170 h 170"/>
                <a:gd name="T6" fmla="*/ 949 w 949"/>
                <a:gd name="T7" fmla="*/ 64 h 170"/>
                <a:gd name="T8" fmla="*/ 941 w 949"/>
                <a:gd name="T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9" h="170">
                  <a:moveTo>
                    <a:pt x="941" y="0"/>
                  </a:moveTo>
                  <a:lnTo>
                    <a:pt x="0" y="105"/>
                  </a:lnTo>
                  <a:lnTo>
                    <a:pt x="8" y="170"/>
                  </a:lnTo>
                  <a:lnTo>
                    <a:pt x="949" y="64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56"/>
            <p:cNvSpPr/>
            <p:nvPr/>
          </p:nvSpPr>
          <p:spPr bwMode="auto">
            <a:xfrm rot="10800000">
              <a:off x="9105969" y="2625832"/>
              <a:ext cx="1090404" cy="395814"/>
            </a:xfrm>
            <a:custGeom>
              <a:avLst/>
              <a:gdLst>
                <a:gd name="T0" fmla="*/ 0 w 854"/>
                <a:gd name="T1" fmla="*/ 89 h 310"/>
                <a:gd name="T2" fmla="*/ 830 w 854"/>
                <a:gd name="T3" fmla="*/ 0 h 310"/>
                <a:gd name="T4" fmla="*/ 854 w 854"/>
                <a:gd name="T5" fmla="*/ 221 h 310"/>
                <a:gd name="T6" fmla="*/ 24 w 854"/>
                <a:gd name="T7" fmla="*/ 310 h 310"/>
                <a:gd name="T8" fmla="*/ 0 w 854"/>
                <a:gd name="T9" fmla="*/ 89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4" h="310">
                  <a:moveTo>
                    <a:pt x="0" y="89"/>
                  </a:moveTo>
                  <a:lnTo>
                    <a:pt x="830" y="0"/>
                  </a:lnTo>
                  <a:lnTo>
                    <a:pt x="854" y="221"/>
                  </a:lnTo>
                  <a:lnTo>
                    <a:pt x="24" y="310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3146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59"/>
            <p:cNvSpPr/>
            <p:nvPr/>
          </p:nvSpPr>
          <p:spPr bwMode="auto">
            <a:xfrm rot="10800000">
              <a:off x="10025279" y="5167980"/>
              <a:ext cx="367724" cy="362617"/>
            </a:xfrm>
            <a:custGeom>
              <a:avLst/>
              <a:gdLst>
                <a:gd name="T0" fmla="*/ 51 w 464"/>
                <a:gd name="T1" fmla="*/ 320 h 457"/>
                <a:gd name="T2" fmla="*/ 139 w 464"/>
                <a:gd name="T3" fmla="*/ 51 h 457"/>
                <a:gd name="T4" fmla="*/ 413 w 464"/>
                <a:gd name="T5" fmla="*/ 137 h 457"/>
                <a:gd name="T6" fmla="*/ 325 w 464"/>
                <a:gd name="T7" fmla="*/ 407 h 457"/>
                <a:gd name="T8" fmla="*/ 51 w 464"/>
                <a:gd name="T9" fmla="*/ 3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457">
                  <a:moveTo>
                    <a:pt x="51" y="320"/>
                  </a:moveTo>
                  <a:cubicBezTo>
                    <a:pt x="0" y="222"/>
                    <a:pt x="39" y="101"/>
                    <a:pt x="139" y="51"/>
                  </a:cubicBezTo>
                  <a:cubicBezTo>
                    <a:pt x="239" y="0"/>
                    <a:pt x="362" y="39"/>
                    <a:pt x="413" y="137"/>
                  </a:cubicBezTo>
                  <a:cubicBezTo>
                    <a:pt x="464" y="235"/>
                    <a:pt x="425" y="356"/>
                    <a:pt x="325" y="407"/>
                  </a:cubicBezTo>
                  <a:cubicBezTo>
                    <a:pt x="225" y="457"/>
                    <a:pt x="103" y="418"/>
                    <a:pt x="51" y="320"/>
                  </a:cubicBezTo>
                  <a:close/>
                </a:path>
              </a:pathLst>
            </a:custGeom>
            <a:solidFill>
              <a:srgbClr val="C89E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0"/>
            <p:cNvSpPr/>
            <p:nvPr/>
          </p:nvSpPr>
          <p:spPr bwMode="auto">
            <a:xfrm rot="10800000">
              <a:off x="10136362" y="5345458"/>
              <a:ext cx="367724" cy="362617"/>
            </a:xfrm>
            <a:custGeom>
              <a:avLst/>
              <a:gdLst>
                <a:gd name="T0" fmla="*/ 51 w 464"/>
                <a:gd name="T1" fmla="*/ 320 h 457"/>
                <a:gd name="T2" fmla="*/ 139 w 464"/>
                <a:gd name="T3" fmla="*/ 51 h 457"/>
                <a:gd name="T4" fmla="*/ 413 w 464"/>
                <a:gd name="T5" fmla="*/ 137 h 457"/>
                <a:gd name="T6" fmla="*/ 325 w 464"/>
                <a:gd name="T7" fmla="*/ 406 h 457"/>
                <a:gd name="T8" fmla="*/ 51 w 464"/>
                <a:gd name="T9" fmla="*/ 32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4" h="457">
                  <a:moveTo>
                    <a:pt x="51" y="320"/>
                  </a:moveTo>
                  <a:cubicBezTo>
                    <a:pt x="0" y="222"/>
                    <a:pt x="39" y="101"/>
                    <a:pt x="139" y="51"/>
                  </a:cubicBezTo>
                  <a:cubicBezTo>
                    <a:pt x="239" y="0"/>
                    <a:pt x="361" y="39"/>
                    <a:pt x="413" y="137"/>
                  </a:cubicBezTo>
                  <a:cubicBezTo>
                    <a:pt x="464" y="235"/>
                    <a:pt x="425" y="356"/>
                    <a:pt x="325" y="406"/>
                  </a:cubicBezTo>
                  <a:cubicBezTo>
                    <a:pt x="225" y="457"/>
                    <a:pt x="102" y="418"/>
                    <a:pt x="51" y="320"/>
                  </a:cubicBezTo>
                  <a:close/>
                </a:path>
              </a:pathLst>
            </a:custGeom>
            <a:solidFill>
              <a:srgbClr val="C89E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61"/>
            <p:cNvSpPr/>
            <p:nvPr/>
          </p:nvSpPr>
          <p:spPr bwMode="auto">
            <a:xfrm rot="10800000">
              <a:off x="10224463" y="5136059"/>
              <a:ext cx="983151" cy="1193827"/>
            </a:xfrm>
            <a:custGeom>
              <a:avLst/>
              <a:gdLst>
                <a:gd name="T0" fmla="*/ 1030 w 1238"/>
                <a:gd name="T1" fmla="*/ 871 h 1503"/>
                <a:gd name="T2" fmla="*/ 324 w 1238"/>
                <a:gd name="T3" fmla="*/ 424 h 1503"/>
                <a:gd name="T4" fmla="*/ 73 w 1238"/>
                <a:gd name="T5" fmla="*/ 448 h 1503"/>
                <a:gd name="T6" fmla="*/ 0 w 1238"/>
                <a:gd name="T7" fmla="*/ 1045 h 1503"/>
                <a:gd name="T8" fmla="*/ 348 w 1238"/>
                <a:gd name="T9" fmla="*/ 1483 h 1503"/>
                <a:gd name="T10" fmla="*/ 871 w 1238"/>
                <a:gd name="T11" fmla="*/ 1503 h 1503"/>
                <a:gd name="T12" fmla="*/ 1238 w 1238"/>
                <a:gd name="T13" fmla="*/ 1317 h 1503"/>
                <a:gd name="T14" fmla="*/ 1030 w 1238"/>
                <a:gd name="T15" fmla="*/ 871 h 1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8" h="1503">
                  <a:moveTo>
                    <a:pt x="1030" y="871"/>
                  </a:moveTo>
                  <a:cubicBezTo>
                    <a:pt x="1030" y="871"/>
                    <a:pt x="561" y="848"/>
                    <a:pt x="324" y="424"/>
                  </a:cubicBezTo>
                  <a:cubicBezTo>
                    <a:pt x="87" y="0"/>
                    <a:pt x="73" y="448"/>
                    <a:pt x="73" y="448"/>
                  </a:cubicBezTo>
                  <a:cubicBezTo>
                    <a:pt x="0" y="1045"/>
                    <a:pt x="0" y="1045"/>
                    <a:pt x="0" y="1045"/>
                  </a:cubicBezTo>
                  <a:cubicBezTo>
                    <a:pt x="348" y="1483"/>
                    <a:pt x="348" y="1483"/>
                    <a:pt x="348" y="1483"/>
                  </a:cubicBezTo>
                  <a:cubicBezTo>
                    <a:pt x="871" y="1503"/>
                    <a:pt x="871" y="1503"/>
                    <a:pt x="871" y="1503"/>
                  </a:cubicBezTo>
                  <a:cubicBezTo>
                    <a:pt x="1238" y="1317"/>
                    <a:pt x="1238" y="1317"/>
                    <a:pt x="1238" y="1317"/>
                  </a:cubicBezTo>
                  <a:lnTo>
                    <a:pt x="1030" y="871"/>
                  </a:lnTo>
                  <a:close/>
                </a:path>
              </a:pathLst>
            </a:custGeom>
            <a:solidFill>
              <a:srgbClr val="C89E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62"/>
            <p:cNvSpPr/>
            <p:nvPr/>
          </p:nvSpPr>
          <p:spPr bwMode="auto">
            <a:xfrm rot="10800000">
              <a:off x="9957607" y="4853882"/>
              <a:ext cx="1713492" cy="1784994"/>
            </a:xfrm>
            <a:custGeom>
              <a:avLst/>
              <a:gdLst>
                <a:gd name="T0" fmla="*/ 1317 w 2159"/>
                <a:gd name="T1" fmla="*/ 1299 h 2248"/>
                <a:gd name="T2" fmla="*/ 817 w 2159"/>
                <a:gd name="T3" fmla="*/ 985 h 2248"/>
                <a:gd name="T4" fmla="*/ 745 w 2159"/>
                <a:gd name="T5" fmla="*/ 1531 h 2248"/>
                <a:gd name="T6" fmla="*/ 930 w 2159"/>
                <a:gd name="T7" fmla="*/ 1838 h 2248"/>
                <a:gd name="T8" fmla="*/ 1681 w 2159"/>
                <a:gd name="T9" fmla="*/ 1715 h 2248"/>
                <a:gd name="T10" fmla="*/ 1930 w 2159"/>
                <a:gd name="T11" fmla="*/ 2040 h 2248"/>
                <a:gd name="T12" fmla="*/ 974 w 2159"/>
                <a:gd name="T13" fmla="*/ 2188 h 2248"/>
                <a:gd name="T14" fmla="*/ 597 w 2159"/>
                <a:gd name="T15" fmla="*/ 2052 h 2248"/>
                <a:gd name="T16" fmla="*/ 192 w 2159"/>
                <a:gd name="T17" fmla="*/ 1574 h 2248"/>
                <a:gd name="T18" fmla="*/ 61 w 2159"/>
                <a:gd name="T19" fmla="*/ 1211 h 2248"/>
                <a:gd name="T20" fmla="*/ 268 w 2159"/>
                <a:gd name="T21" fmla="*/ 415 h 2248"/>
                <a:gd name="T22" fmla="*/ 242 w 2159"/>
                <a:gd name="T23" fmla="*/ 350 h 2248"/>
                <a:gd name="T24" fmla="*/ 934 w 2159"/>
                <a:gd name="T25" fmla="*/ 0 h 2248"/>
                <a:gd name="T26" fmla="*/ 976 w 2159"/>
                <a:gd name="T27" fmla="*/ 82 h 2248"/>
                <a:gd name="T28" fmla="*/ 1445 w 2159"/>
                <a:gd name="T29" fmla="*/ 747 h 2248"/>
                <a:gd name="T30" fmla="*/ 1390 w 2159"/>
                <a:gd name="T31" fmla="*/ 1085 h 2248"/>
                <a:gd name="T32" fmla="*/ 1317 w 2159"/>
                <a:gd name="T33" fmla="*/ 1299 h 2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59" h="2248">
                  <a:moveTo>
                    <a:pt x="1317" y="1299"/>
                  </a:moveTo>
                  <a:cubicBezTo>
                    <a:pt x="1317" y="1299"/>
                    <a:pt x="1083" y="851"/>
                    <a:pt x="817" y="985"/>
                  </a:cubicBezTo>
                  <a:cubicBezTo>
                    <a:pt x="551" y="1120"/>
                    <a:pt x="745" y="1531"/>
                    <a:pt x="745" y="1531"/>
                  </a:cubicBezTo>
                  <a:cubicBezTo>
                    <a:pt x="930" y="1838"/>
                    <a:pt x="930" y="1838"/>
                    <a:pt x="930" y="1838"/>
                  </a:cubicBezTo>
                  <a:cubicBezTo>
                    <a:pt x="930" y="1838"/>
                    <a:pt x="1501" y="1724"/>
                    <a:pt x="1681" y="1715"/>
                  </a:cubicBezTo>
                  <a:cubicBezTo>
                    <a:pt x="1861" y="1707"/>
                    <a:pt x="2159" y="1987"/>
                    <a:pt x="1930" y="2040"/>
                  </a:cubicBezTo>
                  <a:cubicBezTo>
                    <a:pt x="974" y="2188"/>
                    <a:pt x="974" y="2188"/>
                    <a:pt x="974" y="2188"/>
                  </a:cubicBezTo>
                  <a:cubicBezTo>
                    <a:pt x="974" y="2188"/>
                    <a:pt x="749" y="2248"/>
                    <a:pt x="597" y="2052"/>
                  </a:cubicBezTo>
                  <a:cubicBezTo>
                    <a:pt x="192" y="1574"/>
                    <a:pt x="192" y="1574"/>
                    <a:pt x="192" y="1574"/>
                  </a:cubicBezTo>
                  <a:cubicBezTo>
                    <a:pt x="192" y="1574"/>
                    <a:pt x="0" y="1432"/>
                    <a:pt x="61" y="1211"/>
                  </a:cubicBezTo>
                  <a:cubicBezTo>
                    <a:pt x="122" y="989"/>
                    <a:pt x="268" y="415"/>
                    <a:pt x="268" y="415"/>
                  </a:cubicBezTo>
                  <a:cubicBezTo>
                    <a:pt x="242" y="350"/>
                    <a:pt x="242" y="350"/>
                    <a:pt x="242" y="350"/>
                  </a:cubicBezTo>
                  <a:cubicBezTo>
                    <a:pt x="934" y="0"/>
                    <a:pt x="934" y="0"/>
                    <a:pt x="934" y="0"/>
                  </a:cubicBezTo>
                  <a:cubicBezTo>
                    <a:pt x="976" y="82"/>
                    <a:pt x="976" y="82"/>
                    <a:pt x="976" y="82"/>
                  </a:cubicBezTo>
                  <a:cubicBezTo>
                    <a:pt x="976" y="82"/>
                    <a:pt x="1278" y="426"/>
                    <a:pt x="1445" y="747"/>
                  </a:cubicBezTo>
                  <a:cubicBezTo>
                    <a:pt x="1612" y="1068"/>
                    <a:pt x="1390" y="1085"/>
                    <a:pt x="1390" y="1085"/>
                  </a:cubicBezTo>
                  <a:lnTo>
                    <a:pt x="1317" y="1299"/>
                  </a:lnTo>
                  <a:close/>
                </a:path>
              </a:pathLst>
            </a:custGeom>
            <a:solidFill>
              <a:srgbClr val="ECC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63"/>
            <p:cNvSpPr/>
            <p:nvPr/>
          </p:nvSpPr>
          <p:spPr bwMode="auto">
            <a:xfrm rot="10800000">
              <a:off x="11173140" y="6073245"/>
              <a:ext cx="698421" cy="677992"/>
            </a:xfrm>
            <a:custGeom>
              <a:avLst/>
              <a:gdLst>
                <a:gd name="T0" fmla="*/ 880 w 880"/>
                <a:gd name="T1" fmla="*/ 570 h 854"/>
                <a:gd name="T2" fmla="*/ 372 w 880"/>
                <a:gd name="T3" fmla="*/ 827 h 854"/>
                <a:gd name="T4" fmla="*/ 226 w 880"/>
                <a:gd name="T5" fmla="*/ 780 h 854"/>
                <a:gd name="T6" fmla="*/ 28 w 880"/>
                <a:gd name="T7" fmla="*/ 400 h 854"/>
                <a:gd name="T8" fmla="*/ 75 w 880"/>
                <a:gd name="T9" fmla="*/ 256 h 854"/>
                <a:gd name="T10" fmla="*/ 582 w 880"/>
                <a:gd name="T11" fmla="*/ 0 h 854"/>
                <a:gd name="T12" fmla="*/ 650 w 880"/>
                <a:gd name="T13" fmla="*/ 129 h 854"/>
                <a:gd name="T14" fmla="*/ 880 w 880"/>
                <a:gd name="T15" fmla="*/ 57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0" h="854">
                  <a:moveTo>
                    <a:pt x="880" y="570"/>
                  </a:moveTo>
                  <a:cubicBezTo>
                    <a:pt x="372" y="827"/>
                    <a:pt x="372" y="827"/>
                    <a:pt x="372" y="827"/>
                  </a:cubicBezTo>
                  <a:cubicBezTo>
                    <a:pt x="319" y="854"/>
                    <a:pt x="253" y="833"/>
                    <a:pt x="226" y="780"/>
                  </a:cubicBezTo>
                  <a:cubicBezTo>
                    <a:pt x="28" y="400"/>
                    <a:pt x="28" y="400"/>
                    <a:pt x="28" y="400"/>
                  </a:cubicBezTo>
                  <a:cubicBezTo>
                    <a:pt x="0" y="348"/>
                    <a:pt x="21" y="283"/>
                    <a:pt x="75" y="256"/>
                  </a:cubicBezTo>
                  <a:cubicBezTo>
                    <a:pt x="582" y="0"/>
                    <a:pt x="582" y="0"/>
                    <a:pt x="582" y="0"/>
                  </a:cubicBezTo>
                  <a:cubicBezTo>
                    <a:pt x="650" y="129"/>
                    <a:pt x="650" y="129"/>
                    <a:pt x="650" y="129"/>
                  </a:cubicBezTo>
                  <a:lnTo>
                    <a:pt x="880" y="570"/>
                  </a:lnTo>
                  <a:close/>
                </a:path>
              </a:pathLst>
            </a:custGeom>
            <a:solidFill>
              <a:srgbClr val="9626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64"/>
            <p:cNvSpPr/>
            <p:nvPr/>
          </p:nvSpPr>
          <p:spPr bwMode="auto">
            <a:xfrm rot="10800000">
              <a:off x="10710931" y="6299242"/>
              <a:ext cx="698421" cy="677992"/>
            </a:xfrm>
            <a:custGeom>
              <a:avLst/>
              <a:gdLst>
                <a:gd name="T0" fmla="*/ 806 w 880"/>
                <a:gd name="T1" fmla="*/ 598 h 854"/>
                <a:gd name="T2" fmla="*/ 298 w 880"/>
                <a:gd name="T3" fmla="*/ 854 h 854"/>
                <a:gd name="T4" fmla="*/ 68 w 880"/>
                <a:gd name="T5" fmla="*/ 413 h 854"/>
                <a:gd name="T6" fmla="*/ 0 w 880"/>
                <a:gd name="T7" fmla="*/ 284 h 854"/>
                <a:gd name="T8" fmla="*/ 508 w 880"/>
                <a:gd name="T9" fmla="*/ 27 h 854"/>
                <a:gd name="T10" fmla="*/ 654 w 880"/>
                <a:gd name="T11" fmla="*/ 73 h 854"/>
                <a:gd name="T12" fmla="*/ 853 w 880"/>
                <a:gd name="T13" fmla="*/ 453 h 854"/>
                <a:gd name="T14" fmla="*/ 806 w 880"/>
                <a:gd name="T15" fmla="*/ 598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0" h="854">
                  <a:moveTo>
                    <a:pt x="806" y="598"/>
                  </a:moveTo>
                  <a:cubicBezTo>
                    <a:pt x="298" y="854"/>
                    <a:pt x="298" y="854"/>
                    <a:pt x="298" y="854"/>
                  </a:cubicBezTo>
                  <a:cubicBezTo>
                    <a:pt x="68" y="413"/>
                    <a:pt x="68" y="413"/>
                    <a:pt x="68" y="413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61" y="0"/>
                    <a:pt x="627" y="21"/>
                    <a:pt x="654" y="73"/>
                  </a:cubicBezTo>
                  <a:cubicBezTo>
                    <a:pt x="853" y="453"/>
                    <a:pt x="853" y="453"/>
                    <a:pt x="853" y="453"/>
                  </a:cubicBezTo>
                  <a:cubicBezTo>
                    <a:pt x="880" y="506"/>
                    <a:pt x="859" y="571"/>
                    <a:pt x="806" y="598"/>
                  </a:cubicBezTo>
                  <a:close/>
                </a:path>
              </a:pathLst>
            </a:custGeom>
            <a:solidFill>
              <a:srgbClr val="451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65"/>
            <p:cNvSpPr/>
            <p:nvPr/>
          </p:nvSpPr>
          <p:spPr bwMode="auto">
            <a:xfrm rot="10800000">
              <a:off x="7619751" y="4578089"/>
              <a:ext cx="1110833" cy="2090154"/>
            </a:xfrm>
            <a:custGeom>
              <a:avLst/>
              <a:gdLst>
                <a:gd name="T0" fmla="*/ 186 w 1399"/>
                <a:gd name="T1" fmla="*/ 2588 h 2633"/>
                <a:gd name="T2" fmla="*/ 422 w 1399"/>
                <a:gd name="T3" fmla="*/ 2428 h 2633"/>
                <a:gd name="T4" fmla="*/ 620 w 1399"/>
                <a:gd name="T5" fmla="*/ 1693 h 2633"/>
                <a:gd name="T6" fmla="*/ 817 w 1399"/>
                <a:gd name="T7" fmla="*/ 1658 h 2633"/>
                <a:gd name="T8" fmla="*/ 811 w 1399"/>
                <a:gd name="T9" fmla="*/ 1742 h 2633"/>
                <a:gd name="T10" fmla="*/ 811 w 1399"/>
                <a:gd name="T11" fmla="*/ 2263 h 2633"/>
                <a:gd name="T12" fmla="*/ 1244 w 1399"/>
                <a:gd name="T13" fmla="*/ 1832 h 2633"/>
                <a:gd name="T14" fmla="*/ 1288 w 1399"/>
                <a:gd name="T15" fmla="*/ 1398 h 2633"/>
                <a:gd name="T16" fmla="*/ 1299 w 1399"/>
                <a:gd name="T17" fmla="*/ 868 h 2633"/>
                <a:gd name="T18" fmla="*/ 1399 w 1399"/>
                <a:gd name="T19" fmla="*/ 569 h 2633"/>
                <a:gd name="T20" fmla="*/ 856 w 1399"/>
                <a:gd name="T21" fmla="*/ 68 h 2633"/>
                <a:gd name="T22" fmla="*/ 645 w 1399"/>
                <a:gd name="T23" fmla="*/ 24 h 2633"/>
                <a:gd name="T24" fmla="*/ 349 w 1399"/>
                <a:gd name="T25" fmla="*/ 465 h 2633"/>
                <a:gd name="T26" fmla="*/ 141 w 1399"/>
                <a:gd name="T27" fmla="*/ 1407 h 2633"/>
                <a:gd name="T28" fmla="*/ 73 w 1399"/>
                <a:gd name="T29" fmla="*/ 2109 h 2633"/>
                <a:gd name="T30" fmla="*/ 68 w 1399"/>
                <a:gd name="T31" fmla="*/ 2143 h 2633"/>
                <a:gd name="T32" fmla="*/ 186 w 1399"/>
                <a:gd name="T33" fmla="*/ 2588 h 2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99" h="2633">
                  <a:moveTo>
                    <a:pt x="186" y="2588"/>
                  </a:moveTo>
                  <a:cubicBezTo>
                    <a:pt x="373" y="2633"/>
                    <a:pt x="422" y="2428"/>
                    <a:pt x="422" y="2428"/>
                  </a:cubicBezTo>
                  <a:cubicBezTo>
                    <a:pt x="620" y="1693"/>
                    <a:pt x="620" y="1693"/>
                    <a:pt x="620" y="1693"/>
                  </a:cubicBezTo>
                  <a:cubicBezTo>
                    <a:pt x="620" y="1693"/>
                    <a:pt x="730" y="1631"/>
                    <a:pt x="817" y="1658"/>
                  </a:cubicBezTo>
                  <a:cubicBezTo>
                    <a:pt x="833" y="1663"/>
                    <a:pt x="829" y="1695"/>
                    <a:pt x="811" y="1742"/>
                  </a:cubicBezTo>
                  <a:cubicBezTo>
                    <a:pt x="811" y="2263"/>
                    <a:pt x="811" y="2263"/>
                    <a:pt x="811" y="2263"/>
                  </a:cubicBezTo>
                  <a:cubicBezTo>
                    <a:pt x="976" y="2124"/>
                    <a:pt x="1209" y="1927"/>
                    <a:pt x="1244" y="1832"/>
                  </a:cubicBezTo>
                  <a:cubicBezTo>
                    <a:pt x="1272" y="1756"/>
                    <a:pt x="1282" y="1601"/>
                    <a:pt x="1288" y="1398"/>
                  </a:cubicBezTo>
                  <a:cubicBezTo>
                    <a:pt x="1292" y="1244"/>
                    <a:pt x="1294" y="1063"/>
                    <a:pt x="1299" y="868"/>
                  </a:cubicBezTo>
                  <a:cubicBezTo>
                    <a:pt x="1302" y="783"/>
                    <a:pt x="1339" y="680"/>
                    <a:pt x="1399" y="569"/>
                  </a:cubicBezTo>
                  <a:cubicBezTo>
                    <a:pt x="1273" y="452"/>
                    <a:pt x="1020" y="219"/>
                    <a:pt x="856" y="68"/>
                  </a:cubicBezTo>
                  <a:cubicBezTo>
                    <a:pt x="797" y="15"/>
                    <a:pt x="716" y="0"/>
                    <a:pt x="645" y="24"/>
                  </a:cubicBezTo>
                  <a:cubicBezTo>
                    <a:pt x="362" y="227"/>
                    <a:pt x="431" y="315"/>
                    <a:pt x="349" y="465"/>
                  </a:cubicBezTo>
                  <a:cubicBezTo>
                    <a:pt x="263" y="622"/>
                    <a:pt x="110" y="1020"/>
                    <a:pt x="141" y="1407"/>
                  </a:cubicBezTo>
                  <a:cubicBezTo>
                    <a:pt x="170" y="1783"/>
                    <a:pt x="137" y="1689"/>
                    <a:pt x="73" y="2109"/>
                  </a:cubicBezTo>
                  <a:cubicBezTo>
                    <a:pt x="71" y="2120"/>
                    <a:pt x="69" y="2131"/>
                    <a:pt x="68" y="2143"/>
                  </a:cubicBezTo>
                  <a:cubicBezTo>
                    <a:pt x="0" y="2601"/>
                    <a:pt x="186" y="2588"/>
                    <a:pt x="186" y="2588"/>
                  </a:cubicBezTo>
                  <a:close/>
                </a:path>
              </a:pathLst>
            </a:custGeom>
            <a:solidFill>
              <a:srgbClr val="ECC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66"/>
            <p:cNvSpPr/>
            <p:nvPr/>
          </p:nvSpPr>
          <p:spPr bwMode="auto">
            <a:xfrm rot="10800000">
              <a:off x="7572508" y="6476720"/>
              <a:ext cx="667777" cy="656285"/>
            </a:xfrm>
            <a:custGeom>
              <a:avLst/>
              <a:gdLst>
                <a:gd name="T0" fmla="*/ 432 w 842"/>
                <a:gd name="T1" fmla="*/ 827 h 827"/>
                <a:gd name="T2" fmla="*/ 43 w 842"/>
                <a:gd name="T3" fmla="*/ 474 h 827"/>
                <a:gd name="T4" fmla="*/ 38 w 842"/>
                <a:gd name="T5" fmla="*/ 333 h 827"/>
                <a:gd name="T6" fmla="*/ 311 w 842"/>
                <a:gd name="T7" fmla="*/ 42 h 827"/>
                <a:gd name="T8" fmla="*/ 454 w 842"/>
                <a:gd name="T9" fmla="*/ 37 h 827"/>
                <a:gd name="T10" fmla="*/ 842 w 842"/>
                <a:gd name="T11" fmla="*/ 391 h 827"/>
                <a:gd name="T12" fmla="*/ 749 w 842"/>
                <a:gd name="T13" fmla="*/ 490 h 827"/>
                <a:gd name="T14" fmla="*/ 432 w 842"/>
                <a:gd name="T15" fmla="*/ 827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2" h="827">
                  <a:moveTo>
                    <a:pt x="432" y="827"/>
                  </a:moveTo>
                  <a:cubicBezTo>
                    <a:pt x="43" y="474"/>
                    <a:pt x="43" y="474"/>
                    <a:pt x="43" y="474"/>
                  </a:cubicBezTo>
                  <a:cubicBezTo>
                    <a:pt x="3" y="436"/>
                    <a:pt x="0" y="374"/>
                    <a:pt x="38" y="333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49" y="2"/>
                    <a:pt x="413" y="0"/>
                    <a:pt x="454" y="37"/>
                  </a:cubicBezTo>
                  <a:cubicBezTo>
                    <a:pt x="842" y="391"/>
                    <a:pt x="842" y="391"/>
                    <a:pt x="842" y="391"/>
                  </a:cubicBezTo>
                  <a:cubicBezTo>
                    <a:pt x="749" y="490"/>
                    <a:pt x="749" y="490"/>
                    <a:pt x="749" y="490"/>
                  </a:cubicBezTo>
                  <a:lnTo>
                    <a:pt x="432" y="827"/>
                  </a:lnTo>
                  <a:close/>
                </a:path>
              </a:pathLst>
            </a:custGeom>
            <a:solidFill>
              <a:srgbClr val="451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67"/>
            <p:cNvSpPr/>
            <p:nvPr/>
          </p:nvSpPr>
          <p:spPr bwMode="auto">
            <a:xfrm rot="10800000">
              <a:off x="7229044" y="6166453"/>
              <a:ext cx="669054" cy="656285"/>
            </a:xfrm>
            <a:custGeom>
              <a:avLst/>
              <a:gdLst>
                <a:gd name="T0" fmla="*/ 388 w 842"/>
                <a:gd name="T1" fmla="*/ 790 h 827"/>
                <a:gd name="T2" fmla="*/ 0 w 842"/>
                <a:gd name="T3" fmla="*/ 436 h 827"/>
                <a:gd name="T4" fmla="*/ 317 w 842"/>
                <a:gd name="T5" fmla="*/ 99 h 827"/>
                <a:gd name="T6" fmla="*/ 410 w 842"/>
                <a:gd name="T7" fmla="*/ 0 h 827"/>
                <a:gd name="T8" fmla="*/ 799 w 842"/>
                <a:gd name="T9" fmla="*/ 353 h 827"/>
                <a:gd name="T10" fmla="*/ 804 w 842"/>
                <a:gd name="T11" fmla="*/ 493 h 827"/>
                <a:gd name="T12" fmla="*/ 531 w 842"/>
                <a:gd name="T13" fmla="*/ 784 h 827"/>
                <a:gd name="T14" fmla="*/ 388 w 842"/>
                <a:gd name="T15" fmla="*/ 790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2" h="827">
                  <a:moveTo>
                    <a:pt x="388" y="790"/>
                  </a:moveTo>
                  <a:cubicBezTo>
                    <a:pt x="0" y="436"/>
                    <a:pt x="0" y="436"/>
                    <a:pt x="0" y="436"/>
                  </a:cubicBezTo>
                  <a:cubicBezTo>
                    <a:pt x="317" y="99"/>
                    <a:pt x="317" y="99"/>
                    <a:pt x="317" y="99"/>
                  </a:cubicBezTo>
                  <a:cubicBezTo>
                    <a:pt x="410" y="0"/>
                    <a:pt x="410" y="0"/>
                    <a:pt x="410" y="0"/>
                  </a:cubicBezTo>
                  <a:cubicBezTo>
                    <a:pt x="799" y="353"/>
                    <a:pt x="799" y="353"/>
                    <a:pt x="799" y="353"/>
                  </a:cubicBezTo>
                  <a:cubicBezTo>
                    <a:pt x="839" y="390"/>
                    <a:pt x="842" y="453"/>
                    <a:pt x="804" y="493"/>
                  </a:cubicBezTo>
                  <a:cubicBezTo>
                    <a:pt x="531" y="784"/>
                    <a:pt x="531" y="784"/>
                    <a:pt x="531" y="784"/>
                  </a:cubicBezTo>
                  <a:cubicBezTo>
                    <a:pt x="493" y="825"/>
                    <a:pt x="429" y="827"/>
                    <a:pt x="388" y="790"/>
                  </a:cubicBezTo>
                  <a:close/>
                </a:path>
              </a:pathLst>
            </a:custGeom>
            <a:solidFill>
              <a:srgbClr val="9626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68"/>
            <p:cNvSpPr/>
            <p:nvPr/>
          </p:nvSpPr>
          <p:spPr bwMode="auto">
            <a:xfrm rot="10800000">
              <a:off x="10735190" y="6461398"/>
              <a:ext cx="872068" cy="835040"/>
            </a:xfrm>
            <a:custGeom>
              <a:avLst/>
              <a:gdLst>
                <a:gd name="T0" fmla="*/ 432 w 1098"/>
                <a:gd name="T1" fmla="*/ 1052 h 1052"/>
                <a:gd name="T2" fmla="*/ 1019 w 1098"/>
                <a:gd name="T3" fmla="*/ 755 h 1052"/>
                <a:gd name="T4" fmla="*/ 1080 w 1098"/>
                <a:gd name="T5" fmla="*/ 644 h 1052"/>
                <a:gd name="T6" fmla="*/ 744 w 1098"/>
                <a:gd name="T7" fmla="*/ 0 h 1052"/>
                <a:gd name="T8" fmla="*/ 0 w 1098"/>
                <a:gd name="T9" fmla="*/ 224 h 1052"/>
                <a:gd name="T10" fmla="*/ 432 w 1098"/>
                <a:gd name="T11" fmla="*/ 1052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8" h="1052">
                  <a:moveTo>
                    <a:pt x="432" y="1052"/>
                  </a:moveTo>
                  <a:cubicBezTo>
                    <a:pt x="1019" y="755"/>
                    <a:pt x="1019" y="755"/>
                    <a:pt x="1019" y="755"/>
                  </a:cubicBezTo>
                  <a:cubicBezTo>
                    <a:pt x="1071" y="729"/>
                    <a:pt x="1098" y="679"/>
                    <a:pt x="1080" y="644"/>
                  </a:cubicBezTo>
                  <a:cubicBezTo>
                    <a:pt x="744" y="0"/>
                    <a:pt x="744" y="0"/>
                    <a:pt x="744" y="0"/>
                  </a:cubicBezTo>
                  <a:cubicBezTo>
                    <a:pt x="492" y="64"/>
                    <a:pt x="244" y="139"/>
                    <a:pt x="0" y="224"/>
                  </a:cubicBezTo>
                  <a:lnTo>
                    <a:pt x="432" y="1052"/>
                  </a:lnTo>
                  <a:close/>
                </a:path>
              </a:pathLst>
            </a:custGeom>
            <a:solidFill>
              <a:srgbClr val="DB6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69"/>
            <p:cNvSpPr/>
            <p:nvPr/>
          </p:nvSpPr>
          <p:spPr bwMode="auto">
            <a:xfrm rot="10800000">
              <a:off x="11263794" y="6204758"/>
              <a:ext cx="909096" cy="914203"/>
            </a:xfrm>
            <a:custGeom>
              <a:avLst/>
              <a:gdLst>
                <a:gd name="T0" fmla="*/ 559 w 1146"/>
                <a:gd name="T1" fmla="*/ 1125 h 1151"/>
                <a:gd name="T2" fmla="*/ 1146 w 1146"/>
                <a:gd name="T3" fmla="*/ 828 h 1151"/>
                <a:gd name="T4" fmla="*/ 714 w 1146"/>
                <a:gd name="T5" fmla="*/ 0 h 1151"/>
                <a:gd name="T6" fmla="*/ 0 w 1146"/>
                <a:gd name="T7" fmla="*/ 280 h 1151"/>
                <a:gd name="T8" fmla="*/ 432 w 1146"/>
                <a:gd name="T9" fmla="*/ 1108 h 1151"/>
                <a:gd name="T10" fmla="*/ 559 w 1146"/>
                <a:gd name="T11" fmla="*/ 1125 h 1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46" h="1151">
                  <a:moveTo>
                    <a:pt x="559" y="1125"/>
                  </a:moveTo>
                  <a:cubicBezTo>
                    <a:pt x="1146" y="828"/>
                    <a:pt x="1146" y="828"/>
                    <a:pt x="1146" y="828"/>
                  </a:cubicBezTo>
                  <a:cubicBezTo>
                    <a:pt x="714" y="0"/>
                    <a:pt x="714" y="0"/>
                    <a:pt x="714" y="0"/>
                  </a:cubicBezTo>
                  <a:cubicBezTo>
                    <a:pt x="472" y="84"/>
                    <a:pt x="233" y="177"/>
                    <a:pt x="0" y="280"/>
                  </a:cubicBezTo>
                  <a:cubicBezTo>
                    <a:pt x="432" y="1108"/>
                    <a:pt x="432" y="1108"/>
                    <a:pt x="432" y="1108"/>
                  </a:cubicBezTo>
                  <a:cubicBezTo>
                    <a:pt x="450" y="1144"/>
                    <a:pt x="507" y="1151"/>
                    <a:pt x="559" y="1125"/>
                  </a:cubicBezTo>
                  <a:close/>
                </a:path>
              </a:pathLst>
            </a:custGeom>
            <a:solidFill>
              <a:srgbClr val="F3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70"/>
            <p:cNvSpPr/>
            <p:nvPr/>
          </p:nvSpPr>
          <p:spPr bwMode="auto">
            <a:xfrm rot="10800000">
              <a:off x="7160095" y="6606956"/>
              <a:ext cx="1020179" cy="799289"/>
            </a:xfrm>
            <a:custGeom>
              <a:avLst/>
              <a:gdLst>
                <a:gd name="T0" fmla="*/ 52 w 1286"/>
                <a:gd name="T1" fmla="*/ 599 h 1008"/>
                <a:gd name="T2" fmla="*/ 501 w 1286"/>
                <a:gd name="T3" fmla="*/ 1008 h 1008"/>
                <a:gd name="T4" fmla="*/ 1286 w 1286"/>
                <a:gd name="T5" fmla="*/ 182 h 1008"/>
                <a:gd name="T6" fmla="*/ 495 w 1286"/>
                <a:gd name="T7" fmla="*/ 0 h 1008"/>
                <a:gd name="T8" fmla="*/ 26 w 1286"/>
                <a:gd name="T9" fmla="*/ 485 h 1008"/>
                <a:gd name="T10" fmla="*/ 52 w 1286"/>
                <a:gd name="T11" fmla="*/ 599 h 10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6" h="1008">
                  <a:moveTo>
                    <a:pt x="52" y="599"/>
                  </a:moveTo>
                  <a:cubicBezTo>
                    <a:pt x="501" y="1008"/>
                    <a:pt x="501" y="1008"/>
                    <a:pt x="501" y="1008"/>
                  </a:cubicBezTo>
                  <a:cubicBezTo>
                    <a:pt x="1286" y="182"/>
                    <a:pt x="1286" y="182"/>
                    <a:pt x="1286" y="182"/>
                  </a:cubicBezTo>
                  <a:cubicBezTo>
                    <a:pt x="1027" y="110"/>
                    <a:pt x="763" y="50"/>
                    <a:pt x="495" y="0"/>
                  </a:cubicBezTo>
                  <a:cubicBezTo>
                    <a:pt x="26" y="485"/>
                    <a:pt x="26" y="485"/>
                    <a:pt x="26" y="485"/>
                  </a:cubicBezTo>
                  <a:cubicBezTo>
                    <a:pt x="0" y="512"/>
                    <a:pt x="12" y="563"/>
                    <a:pt x="52" y="599"/>
                  </a:cubicBezTo>
                  <a:close/>
                </a:path>
              </a:pathLst>
            </a:custGeom>
            <a:solidFill>
              <a:srgbClr val="DB6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71"/>
            <p:cNvSpPr/>
            <p:nvPr/>
          </p:nvSpPr>
          <p:spPr bwMode="auto">
            <a:xfrm rot="10800000">
              <a:off x="6570205" y="6246893"/>
              <a:ext cx="1212979" cy="1015072"/>
            </a:xfrm>
            <a:custGeom>
              <a:avLst/>
              <a:gdLst>
                <a:gd name="T0" fmla="*/ 449 w 1528"/>
                <a:gd name="T1" fmla="*/ 1235 h 1279"/>
                <a:gd name="T2" fmla="*/ 567 w 1528"/>
                <a:gd name="T3" fmla="*/ 1252 h 1279"/>
                <a:gd name="T4" fmla="*/ 1528 w 1528"/>
                <a:gd name="T5" fmla="*/ 238 h 1279"/>
                <a:gd name="T6" fmla="*/ 785 w 1528"/>
                <a:gd name="T7" fmla="*/ 0 h 1279"/>
                <a:gd name="T8" fmla="*/ 0 w 1528"/>
                <a:gd name="T9" fmla="*/ 826 h 1279"/>
                <a:gd name="T10" fmla="*/ 449 w 1528"/>
                <a:gd name="T11" fmla="*/ 1235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8" h="1279">
                  <a:moveTo>
                    <a:pt x="449" y="1235"/>
                  </a:moveTo>
                  <a:cubicBezTo>
                    <a:pt x="489" y="1271"/>
                    <a:pt x="542" y="1279"/>
                    <a:pt x="567" y="1252"/>
                  </a:cubicBezTo>
                  <a:cubicBezTo>
                    <a:pt x="1528" y="238"/>
                    <a:pt x="1528" y="238"/>
                    <a:pt x="1528" y="238"/>
                  </a:cubicBezTo>
                  <a:cubicBezTo>
                    <a:pt x="1285" y="149"/>
                    <a:pt x="1037" y="69"/>
                    <a:pt x="785" y="0"/>
                  </a:cubicBezTo>
                  <a:cubicBezTo>
                    <a:pt x="0" y="826"/>
                    <a:pt x="0" y="826"/>
                    <a:pt x="0" y="826"/>
                  </a:cubicBezTo>
                  <a:lnTo>
                    <a:pt x="449" y="1235"/>
                  </a:lnTo>
                  <a:close/>
                </a:path>
              </a:pathLst>
            </a:custGeom>
            <a:solidFill>
              <a:srgbClr val="F3A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72"/>
            <p:cNvSpPr/>
            <p:nvPr/>
          </p:nvSpPr>
          <p:spPr bwMode="auto">
            <a:xfrm rot="10800000">
              <a:off x="7160096" y="6606956"/>
              <a:ext cx="623088" cy="655009"/>
            </a:xfrm>
            <a:custGeom>
              <a:avLst/>
              <a:gdLst>
                <a:gd name="T0" fmla="*/ 0 w 785"/>
                <a:gd name="T1" fmla="*/ 826 h 826"/>
                <a:gd name="T2" fmla="*/ 785 w 785"/>
                <a:gd name="T3" fmla="*/ 0 h 826"/>
                <a:gd name="T4" fmla="*/ 785 w 785"/>
                <a:gd name="T5" fmla="*/ 0 h 826"/>
                <a:gd name="T6" fmla="*/ 0 w 785"/>
                <a:gd name="T7" fmla="*/ 826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5" h="826">
                  <a:moveTo>
                    <a:pt x="0" y="826"/>
                  </a:moveTo>
                  <a:cubicBezTo>
                    <a:pt x="785" y="0"/>
                    <a:pt x="785" y="0"/>
                    <a:pt x="785" y="0"/>
                  </a:cubicBezTo>
                  <a:cubicBezTo>
                    <a:pt x="785" y="0"/>
                    <a:pt x="785" y="0"/>
                    <a:pt x="785" y="0"/>
                  </a:cubicBezTo>
                  <a:lnTo>
                    <a:pt x="0" y="826"/>
                  </a:lnTo>
                  <a:close/>
                </a:path>
              </a:pathLst>
            </a:custGeom>
            <a:solidFill>
              <a:srgbClr val="E44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73"/>
            <p:cNvSpPr>
              <a:spLocks noEditPoints="1"/>
            </p:cNvSpPr>
            <p:nvPr/>
          </p:nvSpPr>
          <p:spPr bwMode="auto">
            <a:xfrm rot="10800000">
              <a:off x="9643510" y="5082433"/>
              <a:ext cx="180032" cy="176201"/>
            </a:xfrm>
            <a:custGeom>
              <a:avLst/>
              <a:gdLst>
                <a:gd name="T0" fmla="*/ 0 w 141"/>
                <a:gd name="T1" fmla="*/ 15 h 138"/>
                <a:gd name="T2" fmla="*/ 125 w 141"/>
                <a:gd name="T3" fmla="*/ 0 h 138"/>
                <a:gd name="T4" fmla="*/ 141 w 141"/>
                <a:gd name="T5" fmla="*/ 123 h 138"/>
                <a:gd name="T6" fmla="*/ 15 w 141"/>
                <a:gd name="T7" fmla="*/ 138 h 138"/>
                <a:gd name="T8" fmla="*/ 0 w 141"/>
                <a:gd name="T9" fmla="*/ 15 h 138"/>
                <a:gd name="T10" fmla="*/ 112 w 141"/>
                <a:gd name="T11" fmla="*/ 17 h 138"/>
                <a:gd name="T12" fmla="*/ 17 w 141"/>
                <a:gd name="T13" fmla="*/ 28 h 138"/>
                <a:gd name="T14" fmla="*/ 28 w 141"/>
                <a:gd name="T15" fmla="*/ 122 h 138"/>
                <a:gd name="T16" fmla="*/ 124 w 141"/>
                <a:gd name="T17" fmla="*/ 110 h 138"/>
                <a:gd name="T18" fmla="*/ 112 w 141"/>
                <a:gd name="T19" fmla="*/ 1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" h="138">
                  <a:moveTo>
                    <a:pt x="0" y="15"/>
                  </a:moveTo>
                  <a:lnTo>
                    <a:pt x="125" y="0"/>
                  </a:lnTo>
                  <a:lnTo>
                    <a:pt x="141" y="123"/>
                  </a:lnTo>
                  <a:lnTo>
                    <a:pt x="15" y="138"/>
                  </a:lnTo>
                  <a:lnTo>
                    <a:pt x="0" y="15"/>
                  </a:lnTo>
                  <a:close/>
                  <a:moveTo>
                    <a:pt x="112" y="17"/>
                  </a:moveTo>
                  <a:lnTo>
                    <a:pt x="17" y="28"/>
                  </a:lnTo>
                  <a:lnTo>
                    <a:pt x="28" y="122"/>
                  </a:lnTo>
                  <a:lnTo>
                    <a:pt x="124" y="110"/>
                  </a:lnTo>
                  <a:lnTo>
                    <a:pt x="112" y="17"/>
                  </a:lnTo>
                  <a:close/>
                </a:path>
              </a:pathLst>
            </a:custGeom>
            <a:solidFill>
              <a:srgbClr val="928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74"/>
            <p:cNvSpPr/>
            <p:nvPr/>
          </p:nvSpPr>
          <p:spPr bwMode="auto">
            <a:xfrm rot="10800000">
              <a:off x="9693306" y="5092648"/>
              <a:ext cx="120021" cy="112360"/>
            </a:xfrm>
            <a:custGeom>
              <a:avLst/>
              <a:gdLst>
                <a:gd name="T0" fmla="*/ 62 w 94"/>
                <a:gd name="T1" fmla="*/ 0 h 88"/>
                <a:gd name="T2" fmla="*/ 94 w 94"/>
                <a:gd name="T3" fmla="*/ 26 h 88"/>
                <a:gd name="T4" fmla="*/ 85 w 94"/>
                <a:gd name="T5" fmla="*/ 36 h 88"/>
                <a:gd name="T6" fmla="*/ 64 w 94"/>
                <a:gd name="T7" fmla="*/ 18 h 88"/>
                <a:gd name="T8" fmla="*/ 10 w 94"/>
                <a:gd name="T9" fmla="*/ 88 h 88"/>
                <a:gd name="T10" fmla="*/ 0 w 94"/>
                <a:gd name="T11" fmla="*/ 80 h 88"/>
                <a:gd name="T12" fmla="*/ 62 w 94"/>
                <a:gd name="T13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88">
                  <a:moveTo>
                    <a:pt x="62" y="0"/>
                  </a:moveTo>
                  <a:lnTo>
                    <a:pt x="94" y="26"/>
                  </a:lnTo>
                  <a:lnTo>
                    <a:pt x="85" y="36"/>
                  </a:lnTo>
                  <a:lnTo>
                    <a:pt x="64" y="18"/>
                  </a:lnTo>
                  <a:lnTo>
                    <a:pt x="10" y="88"/>
                  </a:lnTo>
                  <a:lnTo>
                    <a:pt x="0" y="8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CAC9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75"/>
            <p:cNvSpPr/>
            <p:nvPr/>
          </p:nvSpPr>
          <p:spPr bwMode="auto">
            <a:xfrm rot="10800000">
              <a:off x="11388922" y="5441219"/>
              <a:ext cx="287285" cy="283454"/>
            </a:xfrm>
            <a:custGeom>
              <a:avLst/>
              <a:gdLst>
                <a:gd name="T0" fmla="*/ 263 w 362"/>
                <a:gd name="T1" fmla="*/ 37 h 357"/>
                <a:gd name="T2" fmla="*/ 346 w 362"/>
                <a:gd name="T3" fmla="*/ 178 h 357"/>
                <a:gd name="T4" fmla="*/ 324 w 362"/>
                <a:gd name="T5" fmla="*/ 259 h 357"/>
                <a:gd name="T6" fmla="*/ 182 w 362"/>
                <a:gd name="T7" fmla="*/ 341 h 357"/>
                <a:gd name="T8" fmla="*/ 99 w 362"/>
                <a:gd name="T9" fmla="*/ 319 h 357"/>
                <a:gd name="T10" fmla="*/ 16 w 362"/>
                <a:gd name="T11" fmla="*/ 179 h 357"/>
                <a:gd name="T12" fmla="*/ 38 w 362"/>
                <a:gd name="T13" fmla="*/ 98 h 357"/>
                <a:gd name="T14" fmla="*/ 181 w 362"/>
                <a:gd name="T15" fmla="*/ 16 h 357"/>
                <a:gd name="T16" fmla="*/ 263 w 362"/>
                <a:gd name="T17" fmla="*/ 37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2" h="357">
                  <a:moveTo>
                    <a:pt x="263" y="37"/>
                  </a:moveTo>
                  <a:cubicBezTo>
                    <a:pt x="325" y="54"/>
                    <a:pt x="362" y="116"/>
                    <a:pt x="346" y="178"/>
                  </a:cubicBezTo>
                  <a:cubicBezTo>
                    <a:pt x="324" y="259"/>
                    <a:pt x="324" y="259"/>
                    <a:pt x="324" y="259"/>
                  </a:cubicBezTo>
                  <a:cubicBezTo>
                    <a:pt x="308" y="320"/>
                    <a:pt x="244" y="357"/>
                    <a:pt x="182" y="341"/>
                  </a:cubicBezTo>
                  <a:cubicBezTo>
                    <a:pt x="99" y="319"/>
                    <a:pt x="99" y="319"/>
                    <a:pt x="99" y="319"/>
                  </a:cubicBezTo>
                  <a:cubicBezTo>
                    <a:pt x="37" y="303"/>
                    <a:pt x="0" y="240"/>
                    <a:pt x="16" y="179"/>
                  </a:cubicBezTo>
                  <a:cubicBezTo>
                    <a:pt x="38" y="98"/>
                    <a:pt x="38" y="98"/>
                    <a:pt x="38" y="98"/>
                  </a:cubicBezTo>
                  <a:cubicBezTo>
                    <a:pt x="54" y="36"/>
                    <a:pt x="118" y="0"/>
                    <a:pt x="181" y="16"/>
                  </a:cubicBezTo>
                  <a:lnTo>
                    <a:pt x="263" y="37"/>
                  </a:lnTo>
                  <a:close/>
                </a:path>
              </a:pathLst>
            </a:custGeom>
            <a:solidFill>
              <a:srgbClr val="609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76"/>
            <p:cNvSpPr/>
            <p:nvPr/>
          </p:nvSpPr>
          <p:spPr bwMode="auto">
            <a:xfrm rot="10800000">
              <a:off x="9767362" y="5110523"/>
              <a:ext cx="89377" cy="68948"/>
            </a:xfrm>
            <a:custGeom>
              <a:avLst/>
              <a:gdLst>
                <a:gd name="T0" fmla="*/ 70 w 70"/>
                <a:gd name="T1" fmla="*/ 43 h 54"/>
                <a:gd name="T2" fmla="*/ 15 w 70"/>
                <a:gd name="T3" fmla="*/ 0 h 54"/>
                <a:gd name="T4" fmla="*/ 0 w 70"/>
                <a:gd name="T5" fmla="*/ 54 h 54"/>
                <a:gd name="T6" fmla="*/ 70 w 70"/>
                <a:gd name="T7" fmla="*/ 4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54">
                  <a:moveTo>
                    <a:pt x="70" y="43"/>
                  </a:moveTo>
                  <a:lnTo>
                    <a:pt x="15" y="0"/>
                  </a:lnTo>
                  <a:lnTo>
                    <a:pt x="0" y="54"/>
                  </a:lnTo>
                  <a:lnTo>
                    <a:pt x="70" y="43"/>
                  </a:lnTo>
                  <a:close/>
                </a:path>
              </a:pathLst>
            </a:custGeom>
            <a:solidFill>
              <a:srgbClr val="312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77"/>
            <p:cNvSpPr/>
            <p:nvPr/>
          </p:nvSpPr>
          <p:spPr bwMode="auto">
            <a:xfrm rot="10800000">
              <a:off x="10022726" y="5202453"/>
              <a:ext cx="1399394" cy="476254"/>
            </a:xfrm>
            <a:custGeom>
              <a:avLst/>
              <a:gdLst>
                <a:gd name="T0" fmla="*/ 0 w 1762"/>
                <a:gd name="T1" fmla="*/ 156 h 601"/>
                <a:gd name="T2" fmla="*/ 1709 w 1762"/>
                <a:gd name="T3" fmla="*/ 601 h 601"/>
                <a:gd name="T4" fmla="*/ 1656 w 1762"/>
                <a:gd name="T5" fmla="*/ 508 h 601"/>
                <a:gd name="T6" fmla="*/ 1761 w 1762"/>
                <a:gd name="T7" fmla="*/ 451 h 601"/>
                <a:gd name="T8" fmla="*/ 1762 w 1762"/>
                <a:gd name="T9" fmla="*/ 448 h 601"/>
                <a:gd name="T10" fmla="*/ 41 w 1762"/>
                <a:gd name="T11" fmla="*/ 0 h 601"/>
                <a:gd name="T12" fmla="*/ 0 w 1762"/>
                <a:gd name="T13" fmla="*/ 15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62" h="601">
                  <a:moveTo>
                    <a:pt x="0" y="156"/>
                  </a:moveTo>
                  <a:cubicBezTo>
                    <a:pt x="1709" y="601"/>
                    <a:pt x="1709" y="601"/>
                    <a:pt x="1709" y="601"/>
                  </a:cubicBezTo>
                  <a:cubicBezTo>
                    <a:pt x="1675" y="580"/>
                    <a:pt x="1647" y="543"/>
                    <a:pt x="1656" y="508"/>
                  </a:cubicBezTo>
                  <a:cubicBezTo>
                    <a:pt x="1667" y="467"/>
                    <a:pt x="1713" y="444"/>
                    <a:pt x="1761" y="451"/>
                  </a:cubicBezTo>
                  <a:cubicBezTo>
                    <a:pt x="1762" y="448"/>
                    <a:pt x="1762" y="448"/>
                    <a:pt x="1762" y="448"/>
                  </a:cubicBezTo>
                  <a:cubicBezTo>
                    <a:pt x="41" y="0"/>
                    <a:pt x="41" y="0"/>
                    <a:pt x="41" y="0"/>
                  </a:cubicBezTo>
                  <a:lnTo>
                    <a:pt x="0" y="156"/>
                  </a:lnTo>
                  <a:close/>
                </a:path>
              </a:pathLst>
            </a:custGeom>
            <a:solidFill>
              <a:srgbClr val="D75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78"/>
            <p:cNvSpPr/>
            <p:nvPr/>
          </p:nvSpPr>
          <p:spPr bwMode="auto">
            <a:xfrm rot="10800000">
              <a:off x="10062307" y="5074772"/>
              <a:ext cx="1393011" cy="480084"/>
            </a:xfrm>
            <a:custGeom>
              <a:avLst/>
              <a:gdLst>
                <a:gd name="T0" fmla="*/ 0 w 1755"/>
                <a:gd name="T1" fmla="*/ 159 h 606"/>
                <a:gd name="T2" fmla="*/ 1720 w 1755"/>
                <a:gd name="T3" fmla="*/ 606 h 606"/>
                <a:gd name="T4" fmla="*/ 1721 w 1755"/>
                <a:gd name="T5" fmla="*/ 605 h 606"/>
                <a:gd name="T6" fmla="*/ 1655 w 1755"/>
                <a:gd name="T7" fmla="*/ 503 h 606"/>
                <a:gd name="T8" fmla="*/ 1755 w 1755"/>
                <a:gd name="T9" fmla="*/ 447 h 606"/>
                <a:gd name="T10" fmla="*/ 1752 w 1755"/>
                <a:gd name="T11" fmla="*/ 445 h 606"/>
                <a:gd name="T12" fmla="*/ 43 w 1755"/>
                <a:gd name="T13" fmla="*/ 0 h 606"/>
                <a:gd name="T14" fmla="*/ 0 w 1755"/>
                <a:gd name="T15" fmla="*/ 159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5" h="606">
                  <a:moveTo>
                    <a:pt x="0" y="159"/>
                  </a:moveTo>
                  <a:cubicBezTo>
                    <a:pt x="1720" y="606"/>
                    <a:pt x="1720" y="606"/>
                    <a:pt x="1720" y="606"/>
                  </a:cubicBezTo>
                  <a:cubicBezTo>
                    <a:pt x="1721" y="605"/>
                    <a:pt x="1721" y="605"/>
                    <a:pt x="1721" y="605"/>
                  </a:cubicBezTo>
                  <a:cubicBezTo>
                    <a:pt x="1673" y="589"/>
                    <a:pt x="1643" y="546"/>
                    <a:pt x="1655" y="503"/>
                  </a:cubicBezTo>
                  <a:cubicBezTo>
                    <a:pt x="1665" y="466"/>
                    <a:pt x="1713" y="446"/>
                    <a:pt x="1755" y="447"/>
                  </a:cubicBezTo>
                  <a:cubicBezTo>
                    <a:pt x="1754" y="446"/>
                    <a:pt x="1753" y="445"/>
                    <a:pt x="1752" y="445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0" y="159"/>
                  </a:lnTo>
                  <a:close/>
                </a:path>
              </a:pathLst>
            </a:custGeom>
            <a:solidFill>
              <a:srgbClr val="EA7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79"/>
            <p:cNvSpPr/>
            <p:nvPr/>
          </p:nvSpPr>
          <p:spPr bwMode="auto">
            <a:xfrm rot="10800000">
              <a:off x="9837586" y="5073495"/>
              <a:ext cx="314098" cy="256641"/>
            </a:xfrm>
            <a:custGeom>
              <a:avLst/>
              <a:gdLst>
                <a:gd name="T0" fmla="*/ 77 w 395"/>
                <a:gd name="T1" fmla="*/ 321 h 323"/>
                <a:gd name="T2" fmla="*/ 76 w 395"/>
                <a:gd name="T3" fmla="*/ 323 h 323"/>
                <a:gd name="T4" fmla="*/ 371 w 395"/>
                <a:gd name="T5" fmla="*/ 276 h 323"/>
                <a:gd name="T6" fmla="*/ 395 w 395"/>
                <a:gd name="T7" fmla="*/ 189 h 323"/>
                <a:gd name="T8" fmla="*/ 162 w 395"/>
                <a:gd name="T9" fmla="*/ 8 h 323"/>
                <a:gd name="T10" fmla="*/ 162 w 395"/>
                <a:gd name="T11" fmla="*/ 7 h 323"/>
                <a:gd name="T12" fmla="*/ 161 w 395"/>
                <a:gd name="T13" fmla="*/ 7 h 323"/>
                <a:gd name="T14" fmla="*/ 161 w 395"/>
                <a:gd name="T15" fmla="*/ 7 h 323"/>
                <a:gd name="T16" fmla="*/ 161 w 395"/>
                <a:gd name="T17" fmla="*/ 7 h 323"/>
                <a:gd name="T18" fmla="*/ 56 w 395"/>
                <a:gd name="T19" fmla="*/ 65 h 323"/>
                <a:gd name="T20" fmla="*/ 103 w 395"/>
                <a:gd name="T21" fmla="*/ 159 h 323"/>
                <a:gd name="T22" fmla="*/ 11 w 395"/>
                <a:gd name="T23" fmla="*/ 218 h 323"/>
                <a:gd name="T24" fmla="*/ 77 w 395"/>
                <a:gd name="T25" fmla="*/ 32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323">
                  <a:moveTo>
                    <a:pt x="77" y="321"/>
                  </a:moveTo>
                  <a:cubicBezTo>
                    <a:pt x="76" y="323"/>
                    <a:pt x="76" y="323"/>
                    <a:pt x="76" y="323"/>
                  </a:cubicBezTo>
                  <a:cubicBezTo>
                    <a:pt x="371" y="276"/>
                    <a:pt x="371" y="276"/>
                    <a:pt x="371" y="276"/>
                  </a:cubicBezTo>
                  <a:cubicBezTo>
                    <a:pt x="395" y="189"/>
                    <a:pt x="395" y="189"/>
                    <a:pt x="395" y="189"/>
                  </a:cubicBezTo>
                  <a:cubicBezTo>
                    <a:pt x="162" y="8"/>
                    <a:pt x="162" y="8"/>
                    <a:pt x="162" y="8"/>
                  </a:cubicBezTo>
                  <a:cubicBezTo>
                    <a:pt x="162" y="7"/>
                    <a:pt x="162" y="7"/>
                    <a:pt x="162" y="7"/>
                  </a:cubicBezTo>
                  <a:cubicBezTo>
                    <a:pt x="162" y="7"/>
                    <a:pt x="161" y="7"/>
                    <a:pt x="161" y="7"/>
                  </a:cubicBezTo>
                  <a:cubicBezTo>
                    <a:pt x="161" y="7"/>
                    <a:pt x="161" y="7"/>
                    <a:pt x="161" y="7"/>
                  </a:cubicBezTo>
                  <a:cubicBezTo>
                    <a:pt x="161" y="7"/>
                    <a:pt x="161" y="7"/>
                    <a:pt x="161" y="7"/>
                  </a:cubicBezTo>
                  <a:cubicBezTo>
                    <a:pt x="113" y="0"/>
                    <a:pt x="67" y="24"/>
                    <a:pt x="56" y="65"/>
                  </a:cubicBezTo>
                  <a:cubicBezTo>
                    <a:pt x="46" y="101"/>
                    <a:pt x="67" y="138"/>
                    <a:pt x="103" y="159"/>
                  </a:cubicBezTo>
                  <a:cubicBezTo>
                    <a:pt x="60" y="158"/>
                    <a:pt x="21" y="180"/>
                    <a:pt x="11" y="218"/>
                  </a:cubicBezTo>
                  <a:cubicBezTo>
                    <a:pt x="0" y="260"/>
                    <a:pt x="29" y="304"/>
                    <a:pt x="77" y="321"/>
                  </a:cubicBezTo>
                  <a:close/>
                </a:path>
              </a:pathLst>
            </a:custGeom>
            <a:solidFill>
              <a:srgbClr val="ED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80"/>
            <p:cNvSpPr/>
            <p:nvPr/>
          </p:nvSpPr>
          <p:spPr bwMode="auto">
            <a:xfrm rot="10800000">
              <a:off x="11388922" y="5431004"/>
              <a:ext cx="131513" cy="264302"/>
            </a:xfrm>
            <a:custGeom>
              <a:avLst/>
              <a:gdLst>
                <a:gd name="T0" fmla="*/ 51 w 103"/>
                <a:gd name="T1" fmla="*/ 0 h 207"/>
                <a:gd name="T2" fmla="*/ 0 w 103"/>
                <a:gd name="T3" fmla="*/ 194 h 207"/>
                <a:gd name="T4" fmla="*/ 51 w 103"/>
                <a:gd name="T5" fmla="*/ 207 h 207"/>
                <a:gd name="T6" fmla="*/ 103 w 103"/>
                <a:gd name="T7" fmla="*/ 14 h 207"/>
                <a:gd name="T8" fmla="*/ 51 w 103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207">
                  <a:moveTo>
                    <a:pt x="51" y="0"/>
                  </a:moveTo>
                  <a:lnTo>
                    <a:pt x="0" y="194"/>
                  </a:lnTo>
                  <a:lnTo>
                    <a:pt x="51" y="207"/>
                  </a:lnTo>
                  <a:lnTo>
                    <a:pt x="103" y="14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9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81"/>
            <p:cNvSpPr/>
            <p:nvPr/>
          </p:nvSpPr>
          <p:spPr bwMode="auto">
            <a:xfrm rot="10800000">
              <a:off x="11411905" y="5432281"/>
              <a:ext cx="85547" cy="261748"/>
            </a:xfrm>
            <a:custGeom>
              <a:avLst/>
              <a:gdLst>
                <a:gd name="T0" fmla="*/ 98 w 108"/>
                <a:gd name="T1" fmla="*/ 2 h 330"/>
                <a:gd name="T2" fmla="*/ 107 w 108"/>
                <a:gd name="T3" fmla="*/ 17 h 330"/>
                <a:gd name="T4" fmla="*/ 25 w 108"/>
                <a:gd name="T5" fmla="*/ 320 h 330"/>
                <a:gd name="T6" fmla="*/ 10 w 108"/>
                <a:gd name="T7" fmla="*/ 329 h 330"/>
                <a:gd name="T8" fmla="*/ 10 w 108"/>
                <a:gd name="T9" fmla="*/ 329 h 330"/>
                <a:gd name="T10" fmla="*/ 1 w 108"/>
                <a:gd name="T11" fmla="*/ 314 h 330"/>
                <a:gd name="T12" fmla="*/ 83 w 108"/>
                <a:gd name="T13" fmla="*/ 11 h 330"/>
                <a:gd name="T14" fmla="*/ 98 w 108"/>
                <a:gd name="T15" fmla="*/ 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330">
                  <a:moveTo>
                    <a:pt x="98" y="2"/>
                  </a:moveTo>
                  <a:cubicBezTo>
                    <a:pt x="104" y="4"/>
                    <a:pt x="108" y="10"/>
                    <a:pt x="107" y="17"/>
                  </a:cubicBezTo>
                  <a:cubicBezTo>
                    <a:pt x="25" y="320"/>
                    <a:pt x="25" y="320"/>
                    <a:pt x="25" y="320"/>
                  </a:cubicBezTo>
                  <a:cubicBezTo>
                    <a:pt x="24" y="327"/>
                    <a:pt x="17" y="330"/>
                    <a:pt x="10" y="329"/>
                  </a:cubicBezTo>
                  <a:cubicBezTo>
                    <a:pt x="10" y="329"/>
                    <a:pt x="10" y="329"/>
                    <a:pt x="10" y="329"/>
                  </a:cubicBezTo>
                  <a:cubicBezTo>
                    <a:pt x="4" y="327"/>
                    <a:pt x="0" y="320"/>
                    <a:pt x="1" y="314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5" y="4"/>
                    <a:pt x="91" y="0"/>
                    <a:pt x="98" y="2"/>
                  </a:cubicBezTo>
                  <a:close/>
                </a:path>
              </a:pathLst>
            </a:custGeom>
            <a:solidFill>
              <a:srgbClr val="F0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82"/>
            <p:cNvSpPr/>
            <p:nvPr/>
          </p:nvSpPr>
          <p:spPr bwMode="auto">
            <a:xfrm rot="10800000">
              <a:off x="11379985" y="5424621"/>
              <a:ext cx="86824" cy="263025"/>
            </a:xfrm>
            <a:custGeom>
              <a:avLst/>
              <a:gdLst>
                <a:gd name="T0" fmla="*/ 99 w 109"/>
                <a:gd name="T1" fmla="*/ 2 h 331"/>
                <a:gd name="T2" fmla="*/ 108 w 109"/>
                <a:gd name="T3" fmla="*/ 17 h 331"/>
                <a:gd name="T4" fmla="*/ 26 w 109"/>
                <a:gd name="T5" fmla="*/ 320 h 331"/>
                <a:gd name="T6" fmla="*/ 11 w 109"/>
                <a:gd name="T7" fmla="*/ 329 h 331"/>
                <a:gd name="T8" fmla="*/ 11 w 109"/>
                <a:gd name="T9" fmla="*/ 329 h 331"/>
                <a:gd name="T10" fmla="*/ 2 w 109"/>
                <a:gd name="T11" fmla="*/ 314 h 331"/>
                <a:gd name="T12" fmla="*/ 84 w 109"/>
                <a:gd name="T13" fmla="*/ 11 h 331"/>
                <a:gd name="T14" fmla="*/ 99 w 109"/>
                <a:gd name="T15" fmla="*/ 2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331">
                  <a:moveTo>
                    <a:pt x="99" y="2"/>
                  </a:moveTo>
                  <a:cubicBezTo>
                    <a:pt x="105" y="4"/>
                    <a:pt x="109" y="10"/>
                    <a:pt x="108" y="17"/>
                  </a:cubicBezTo>
                  <a:cubicBezTo>
                    <a:pt x="26" y="320"/>
                    <a:pt x="26" y="320"/>
                    <a:pt x="26" y="320"/>
                  </a:cubicBezTo>
                  <a:cubicBezTo>
                    <a:pt x="24" y="327"/>
                    <a:pt x="18" y="331"/>
                    <a:pt x="11" y="329"/>
                  </a:cubicBezTo>
                  <a:cubicBezTo>
                    <a:pt x="11" y="329"/>
                    <a:pt x="11" y="329"/>
                    <a:pt x="11" y="329"/>
                  </a:cubicBezTo>
                  <a:cubicBezTo>
                    <a:pt x="4" y="327"/>
                    <a:pt x="0" y="320"/>
                    <a:pt x="2" y="314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5" y="4"/>
                    <a:pt x="92" y="0"/>
                    <a:pt x="99" y="2"/>
                  </a:cubicBezTo>
                  <a:close/>
                </a:path>
              </a:pathLst>
            </a:custGeom>
            <a:solidFill>
              <a:srgbClr val="F0B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83"/>
            <p:cNvSpPr/>
            <p:nvPr/>
          </p:nvSpPr>
          <p:spPr bwMode="auto">
            <a:xfrm rot="10800000">
              <a:off x="10137639" y="5130952"/>
              <a:ext cx="703528" cy="1003580"/>
            </a:xfrm>
            <a:custGeom>
              <a:avLst/>
              <a:gdLst>
                <a:gd name="T0" fmla="*/ 52 w 886"/>
                <a:gd name="T1" fmla="*/ 319 h 1265"/>
                <a:gd name="T2" fmla="*/ 139 w 886"/>
                <a:gd name="T3" fmla="*/ 50 h 1265"/>
                <a:gd name="T4" fmla="*/ 139 w 886"/>
                <a:gd name="T5" fmla="*/ 50 h 1265"/>
                <a:gd name="T6" fmla="*/ 413 w 886"/>
                <a:gd name="T7" fmla="*/ 137 h 1265"/>
                <a:gd name="T8" fmla="*/ 835 w 886"/>
                <a:gd name="T9" fmla="*/ 946 h 1265"/>
                <a:gd name="T10" fmla="*/ 747 w 886"/>
                <a:gd name="T11" fmla="*/ 1215 h 1265"/>
                <a:gd name="T12" fmla="*/ 747 w 886"/>
                <a:gd name="T13" fmla="*/ 1215 h 1265"/>
                <a:gd name="T14" fmla="*/ 474 w 886"/>
                <a:gd name="T15" fmla="*/ 1128 h 1265"/>
                <a:gd name="T16" fmla="*/ 52 w 886"/>
                <a:gd name="T17" fmla="*/ 319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6" h="1265">
                  <a:moveTo>
                    <a:pt x="52" y="319"/>
                  </a:moveTo>
                  <a:cubicBezTo>
                    <a:pt x="0" y="221"/>
                    <a:pt x="40" y="101"/>
                    <a:pt x="13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239" y="0"/>
                    <a:pt x="361" y="39"/>
                    <a:pt x="413" y="137"/>
                  </a:cubicBezTo>
                  <a:cubicBezTo>
                    <a:pt x="835" y="946"/>
                    <a:pt x="835" y="946"/>
                    <a:pt x="835" y="946"/>
                  </a:cubicBezTo>
                  <a:cubicBezTo>
                    <a:pt x="886" y="1044"/>
                    <a:pt x="846" y="1165"/>
                    <a:pt x="747" y="1215"/>
                  </a:cubicBezTo>
                  <a:cubicBezTo>
                    <a:pt x="747" y="1215"/>
                    <a:pt x="747" y="1215"/>
                    <a:pt x="747" y="1215"/>
                  </a:cubicBezTo>
                  <a:cubicBezTo>
                    <a:pt x="647" y="1265"/>
                    <a:pt x="525" y="1227"/>
                    <a:pt x="474" y="1128"/>
                  </a:cubicBezTo>
                  <a:lnTo>
                    <a:pt x="52" y="319"/>
                  </a:lnTo>
                  <a:close/>
                </a:path>
              </a:pathLst>
            </a:custGeom>
            <a:solidFill>
              <a:srgbClr val="ECC8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文本框 500"/>
            <p:cNvSpPr txBox="1"/>
            <p:nvPr/>
          </p:nvSpPr>
          <p:spPr>
            <a:xfrm rot="21193416">
              <a:off x="9322304" y="2599560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HR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4" name="直接连接符 503"/>
          <p:cNvCxnSpPr/>
          <p:nvPr/>
        </p:nvCxnSpPr>
        <p:spPr>
          <a:xfrm>
            <a:off x="718265" y="2736892"/>
            <a:ext cx="6737614" cy="0"/>
          </a:xfrm>
          <a:prstGeom prst="line">
            <a:avLst/>
          </a:prstGeom>
          <a:ln>
            <a:solidFill>
              <a:srgbClr val="94D3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6" name="矩形 505"/>
          <p:cNvSpPr/>
          <p:nvPr/>
        </p:nvSpPr>
        <p:spPr>
          <a:xfrm>
            <a:off x="925987" y="2770904"/>
            <a:ext cx="624164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it-IT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it-IT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2" name="组合 551"/>
          <p:cNvGrpSpPr/>
          <p:nvPr/>
        </p:nvGrpSpPr>
        <p:grpSpPr>
          <a:xfrm>
            <a:off x="5664421" y="4333808"/>
            <a:ext cx="1206182" cy="1780355"/>
            <a:chOff x="4930776" y="4879976"/>
            <a:chExt cx="1206182" cy="1780355"/>
          </a:xfrm>
        </p:grpSpPr>
        <p:grpSp>
          <p:nvGrpSpPr>
            <p:cNvPr id="531" name="组合 530"/>
            <p:cNvGrpSpPr/>
            <p:nvPr/>
          </p:nvGrpSpPr>
          <p:grpSpPr>
            <a:xfrm rot="10800000">
              <a:off x="4968559" y="4956945"/>
              <a:ext cx="1168399" cy="1703386"/>
              <a:chOff x="4930776" y="4879976"/>
              <a:chExt cx="1168399" cy="1703386"/>
            </a:xfrm>
            <a:solidFill>
              <a:srgbClr val="223543"/>
            </a:solidFill>
          </p:grpSpPr>
          <p:sp>
            <p:nvSpPr>
              <p:cNvPr id="532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3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4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5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6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7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8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9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0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1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2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3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4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5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6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7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8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9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0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1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30" name="组合 529"/>
            <p:cNvGrpSpPr/>
            <p:nvPr/>
          </p:nvGrpSpPr>
          <p:grpSpPr>
            <a:xfrm rot="10800000">
              <a:off x="4930776" y="4879976"/>
              <a:ext cx="1168399" cy="1703386"/>
              <a:chOff x="4930776" y="4879976"/>
              <a:chExt cx="1168399" cy="1703386"/>
            </a:xfrm>
          </p:grpSpPr>
          <p:sp>
            <p:nvSpPr>
              <p:cNvPr id="510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solidFill>
                <a:srgbClr val="223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1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solidFill>
                <a:srgbClr val="D1D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2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3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BF6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4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5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6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7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8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9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0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1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2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3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4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5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E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6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7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8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9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54" name="矩形 8"/>
          <p:cNvSpPr>
            <a:spLocks noChangeArrowheads="1"/>
          </p:cNvSpPr>
          <p:nvPr/>
        </p:nvSpPr>
        <p:spPr bwMode="auto">
          <a:xfrm>
            <a:off x="2165952" y="3280138"/>
            <a:ext cx="1690370" cy="398780"/>
          </a:xfrm>
          <a:prstGeom prst="rect">
            <a:avLst/>
          </a:prstGeom>
          <a:solidFill>
            <a:srgbClr val="F3AB00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2000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 smtClean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5" name="矩形 9"/>
          <p:cNvSpPr>
            <a:spLocks noChangeArrowheads="1"/>
          </p:cNvSpPr>
          <p:nvPr/>
        </p:nvSpPr>
        <p:spPr bwMode="auto">
          <a:xfrm>
            <a:off x="4061049" y="3288779"/>
            <a:ext cx="2127505" cy="400110"/>
          </a:xfrm>
          <a:prstGeom prst="rect">
            <a:avLst/>
          </a:prstGeom>
          <a:solidFill>
            <a:srgbClr val="F3AB00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rgbClr val="FFF6E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2000" dirty="0">
              <a:solidFill>
                <a:srgbClr val="FFF6E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1225904">
            <a:off x="1298113" y="2733646"/>
            <a:ext cx="2784224" cy="3798600"/>
          </a:xfrm>
          <a:prstGeom prst="rect">
            <a:avLst/>
          </a:prstGeom>
          <a:solidFill>
            <a:srgbClr val="22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MH_Others_1"/>
          <p:cNvSpPr txBox="1"/>
          <p:nvPr>
            <p:custDataLst>
              <p:tags r:id="rId1"/>
            </p:custDataLst>
          </p:nvPr>
        </p:nvSpPr>
        <p:spPr>
          <a:xfrm>
            <a:off x="1008336" y="1570907"/>
            <a:ext cx="2461545" cy="5232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dist">
              <a:defRPr/>
            </a:pPr>
            <a:r>
              <a:rPr lang="en-US" altLang="zh-CN" sz="3600" spc="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600" spc="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09377" y="380114"/>
            <a:ext cx="2236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8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8" name="等腰三角形 617"/>
          <p:cNvSpPr/>
          <p:nvPr/>
        </p:nvSpPr>
        <p:spPr>
          <a:xfrm rot="10800000" flipH="1" flipV="1">
            <a:off x="7297613" y="1765082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19" name="等腰三角形 618"/>
          <p:cNvSpPr/>
          <p:nvPr/>
        </p:nvSpPr>
        <p:spPr>
          <a:xfrm rot="10800000" flipH="1">
            <a:off x="7297613" y="2365158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20" name="文本框 619"/>
          <p:cNvSpPr txBox="1"/>
          <p:nvPr/>
        </p:nvSpPr>
        <p:spPr>
          <a:xfrm rot="10800000" flipH="1">
            <a:off x="6286686" y="1850806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21" name="文本框 620"/>
          <p:cNvSpPr txBox="1"/>
          <p:nvPr/>
        </p:nvSpPr>
        <p:spPr>
          <a:xfrm rot="10800000" flipH="1">
            <a:off x="6507038" y="1765082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22" name="矩形 621"/>
          <p:cNvSpPr/>
          <p:nvPr/>
        </p:nvSpPr>
        <p:spPr>
          <a:xfrm>
            <a:off x="6565464" y="1861119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24" name="等腰三角形 623"/>
          <p:cNvSpPr/>
          <p:nvPr/>
        </p:nvSpPr>
        <p:spPr>
          <a:xfrm rot="10800000" flipH="1" flipV="1">
            <a:off x="7297613" y="2646179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25" name="等腰三角形 624"/>
          <p:cNvSpPr/>
          <p:nvPr/>
        </p:nvSpPr>
        <p:spPr>
          <a:xfrm rot="10800000" flipH="1">
            <a:off x="7297613" y="3246255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26" name="文本框 625"/>
          <p:cNvSpPr txBox="1"/>
          <p:nvPr/>
        </p:nvSpPr>
        <p:spPr>
          <a:xfrm rot="10800000" flipH="1">
            <a:off x="6286687" y="2731903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27" name="文本框 626"/>
          <p:cNvSpPr txBox="1"/>
          <p:nvPr/>
        </p:nvSpPr>
        <p:spPr>
          <a:xfrm rot="10800000" flipH="1">
            <a:off x="6507038" y="2646179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28" name="矩形 627"/>
          <p:cNvSpPr/>
          <p:nvPr/>
        </p:nvSpPr>
        <p:spPr>
          <a:xfrm>
            <a:off x="6565464" y="2742216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02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30" name="等腰三角形 629"/>
          <p:cNvSpPr/>
          <p:nvPr/>
        </p:nvSpPr>
        <p:spPr>
          <a:xfrm rot="10800000" flipH="1" flipV="1">
            <a:off x="7297613" y="3554195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31" name="等腰三角形 630"/>
          <p:cNvSpPr/>
          <p:nvPr/>
        </p:nvSpPr>
        <p:spPr>
          <a:xfrm rot="10800000" flipH="1">
            <a:off x="7297613" y="4154271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32" name="文本框 631"/>
          <p:cNvSpPr txBox="1"/>
          <p:nvPr/>
        </p:nvSpPr>
        <p:spPr>
          <a:xfrm rot="10800000" flipH="1">
            <a:off x="6286685" y="3639919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33" name="文本框 632"/>
          <p:cNvSpPr txBox="1"/>
          <p:nvPr/>
        </p:nvSpPr>
        <p:spPr>
          <a:xfrm rot="10800000" flipH="1">
            <a:off x="6507038" y="3554195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34" name="矩形 633"/>
          <p:cNvSpPr/>
          <p:nvPr/>
        </p:nvSpPr>
        <p:spPr>
          <a:xfrm>
            <a:off x="6565464" y="3650232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36" name="等腰三角形 635"/>
          <p:cNvSpPr/>
          <p:nvPr/>
        </p:nvSpPr>
        <p:spPr>
          <a:xfrm rot="10800000" flipH="1" flipV="1">
            <a:off x="7317597" y="4485877"/>
            <a:ext cx="179359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37" name="等腰三角形 636"/>
          <p:cNvSpPr/>
          <p:nvPr/>
        </p:nvSpPr>
        <p:spPr>
          <a:xfrm rot="10800000" flipH="1">
            <a:off x="7317597" y="5085953"/>
            <a:ext cx="179359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38" name="文本框 637"/>
          <p:cNvSpPr txBox="1"/>
          <p:nvPr/>
        </p:nvSpPr>
        <p:spPr>
          <a:xfrm rot="10800000" flipH="1">
            <a:off x="6286681" y="4571602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39" name="文本框 638"/>
          <p:cNvSpPr txBox="1"/>
          <p:nvPr/>
        </p:nvSpPr>
        <p:spPr>
          <a:xfrm rot="10800000" flipH="1">
            <a:off x="6512909" y="4485877"/>
            <a:ext cx="804688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40" name="矩形 639"/>
          <p:cNvSpPr/>
          <p:nvPr/>
        </p:nvSpPr>
        <p:spPr>
          <a:xfrm>
            <a:off x="6565464" y="4581914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04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641" name="MH_Entry_1"/>
          <p:cNvSpPr/>
          <p:nvPr>
            <p:custDataLst>
              <p:tags r:id="rId2"/>
            </p:custDataLst>
          </p:nvPr>
        </p:nvSpPr>
        <p:spPr>
          <a:xfrm>
            <a:off x="7071807" y="1912563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2" name="MH_Entry_2"/>
          <p:cNvSpPr/>
          <p:nvPr>
            <p:custDataLst>
              <p:tags r:id="rId3"/>
            </p:custDataLst>
          </p:nvPr>
        </p:nvSpPr>
        <p:spPr>
          <a:xfrm>
            <a:off x="7077900" y="2782910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3" name="MH_Entry_1"/>
          <p:cNvSpPr/>
          <p:nvPr>
            <p:custDataLst>
              <p:tags r:id="rId4"/>
            </p:custDataLst>
          </p:nvPr>
        </p:nvSpPr>
        <p:spPr>
          <a:xfrm>
            <a:off x="7077901" y="3685922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4" name="MH_Entry_2"/>
          <p:cNvSpPr/>
          <p:nvPr>
            <p:custDataLst>
              <p:tags r:id="rId5"/>
            </p:custDataLst>
          </p:nvPr>
        </p:nvSpPr>
        <p:spPr>
          <a:xfrm>
            <a:off x="7077901" y="4623964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1" name="Freeform 5"/>
          <p:cNvSpPr/>
          <p:nvPr/>
        </p:nvSpPr>
        <p:spPr bwMode="auto">
          <a:xfrm rot="10800000">
            <a:off x="957253" y="2487232"/>
            <a:ext cx="3232908" cy="4107530"/>
          </a:xfrm>
          <a:custGeom>
            <a:avLst/>
            <a:gdLst>
              <a:gd name="T0" fmla="*/ 2189 w 2532"/>
              <a:gd name="T1" fmla="*/ 0 h 3217"/>
              <a:gd name="T2" fmla="*/ 0 w 2532"/>
              <a:gd name="T3" fmla="*/ 245 h 3217"/>
              <a:gd name="T4" fmla="*/ 343 w 2532"/>
              <a:gd name="T5" fmla="*/ 3217 h 3217"/>
              <a:gd name="T6" fmla="*/ 2532 w 2532"/>
              <a:gd name="T7" fmla="*/ 2972 h 3217"/>
              <a:gd name="T8" fmla="*/ 2189 w 2532"/>
              <a:gd name="T9" fmla="*/ 0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2" h="3217">
                <a:moveTo>
                  <a:pt x="2189" y="0"/>
                </a:moveTo>
                <a:lnTo>
                  <a:pt x="0" y="245"/>
                </a:lnTo>
                <a:lnTo>
                  <a:pt x="343" y="3217"/>
                </a:lnTo>
                <a:lnTo>
                  <a:pt x="2532" y="2972"/>
                </a:lnTo>
                <a:lnTo>
                  <a:pt x="2189" y="0"/>
                </a:lnTo>
                <a:close/>
              </a:path>
            </a:pathLst>
          </a:custGeom>
          <a:solidFill>
            <a:srgbClr val="FD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2" name="Freeform 6"/>
          <p:cNvSpPr/>
          <p:nvPr/>
        </p:nvSpPr>
        <p:spPr bwMode="auto">
          <a:xfrm rot="10800000">
            <a:off x="2725648" y="540604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3" name="Freeform 7"/>
          <p:cNvSpPr/>
          <p:nvPr/>
        </p:nvSpPr>
        <p:spPr bwMode="auto">
          <a:xfrm rot="10800000">
            <a:off x="2740970" y="553372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4" name="Freeform 8"/>
          <p:cNvSpPr/>
          <p:nvPr/>
        </p:nvSpPr>
        <p:spPr bwMode="auto">
          <a:xfrm rot="10800000">
            <a:off x="2755015" y="5662682"/>
            <a:ext cx="1211702" cy="215783"/>
          </a:xfrm>
          <a:custGeom>
            <a:avLst/>
            <a:gdLst>
              <a:gd name="T0" fmla="*/ 941 w 949"/>
              <a:gd name="T1" fmla="*/ 0 h 169"/>
              <a:gd name="T2" fmla="*/ 0 w 949"/>
              <a:gd name="T3" fmla="*/ 105 h 169"/>
              <a:gd name="T4" fmla="*/ 7 w 949"/>
              <a:gd name="T5" fmla="*/ 169 h 169"/>
              <a:gd name="T6" fmla="*/ 949 w 949"/>
              <a:gd name="T7" fmla="*/ 64 h 169"/>
              <a:gd name="T8" fmla="*/ 941 w 949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69">
                <a:moveTo>
                  <a:pt x="941" y="0"/>
                </a:moveTo>
                <a:lnTo>
                  <a:pt x="0" y="105"/>
                </a:lnTo>
                <a:lnTo>
                  <a:pt x="7" y="169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5" name="Freeform 9"/>
          <p:cNvSpPr/>
          <p:nvPr/>
        </p:nvSpPr>
        <p:spPr bwMode="auto">
          <a:xfrm rot="10800000">
            <a:off x="2770337" y="5790364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6" name="Freeform 10"/>
          <p:cNvSpPr/>
          <p:nvPr/>
        </p:nvSpPr>
        <p:spPr bwMode="auto">
          <a:xfrm rot="10800000">
            <a:off x="2785659" y="5916770"/>
            <a:ext cx="1210425" cy="218337"/>
          </a:xfrm>
          <a:custGeom>
            <a:avLst/>
            <a:gdLst>
              <a:gd name="T0" fmla="*/ 941 w 948"/>
              <a:gd name="T1" fmla="*/ 0 h 171"/>
              <a:gd name="T2" fmla="*/ 0 w 948"/>
              <a:gd name="T3" fmla="*/ 106 h 171"/>
              <a:gd name="T4" fmla="*/ 7 w 948"/>
              <a:gd name="T5" fmla="*/ 171 h 171"/>
              <a:gd name="T6" fmla="*/ 948 w 948"/>
              <a:gd name="T7" fmla="*/ 65 h 171"/>
              <a:gd name="T8" fmla="*/ 941 w 948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1">
                <a:moveTo>
                  <a:pt x="941" y="0"/>
                </a:moveTo>
                <a:lnTo>
                  <a:pt x="0" y="106"/>
                </a:lnTo>
                <a:lnTo>
                  <a:pt x="7" y="171"/>
                </a:lnTo>
                <a:lnTo>
                  <a:pt x="948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7" name="Freeform 11"/>
          <p:cNvSpPr/>
          <p:nvPr/>
        </p:nvSpPr>
        <p:spPr bwMode="auto">
          <a:xfrm rot="10800000">
            <a:off x="2799704" y="6044452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3" name="Freeform 12"/>
          <p:cNvSpPr/>
          <p:nvPr/>
        </p:nvSpPr>
        <p:spPr bwMode="auto">
          <a:xfrm rot="10800000">
            <a:off x="1364558" y="530006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9" name="Freeform 13"/>
          <p:cNvSpPr/>
          <p:nvPr/>
        </p:nvSpPr>
        <p:spPr bwMode="auto">
          <a:xfrm rot="10800000">
            <a:off x="1379880" y="5427748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5" name="Freeform 14"/>
          <p:cNvSpPr/>
          <p:nvPr/>
        </p:nvSpPr>
        <p:spPr bwMode="auto">
          <a:xfrm rot="10800000">
            <a:off x="1393925" y="5555430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5" name="Freeform 15"/>
          <p:cNvSpPr/>
          <p:nvPr/>
        </p:nvSpPr>
        <p:spPr bwMode="auto">
          <a:xfrm rot="10800000">
            <a:off x="1409247" y="568311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6" name="Freeform 16"/>
          <p:cNvSpPr/>
          <p:nvPr/>
        </p:nvSpPr>
        <p:spPr bwMode="auto">
          <a:xfrm rot="10800000">
            <a:off x="1424569" y="5810794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7" name="Freeform 17"/>
          <p:cNvSpPr/>
          <p:nvPr/>
        </p:nvSpPr>
        <p:spPr bwMode="auto">
          <a:xfrm rot="10800000">
            <a:off x="1438614" y="5939753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8" name="Freeform 18"/>
          <p:cNvSpPr/>
          <p:nvPr/>
        </p:nvSpPr>
        <p:spPr bwMode="auto">
          <a:xfrm rot="10800000">
            <a:off x="1453936" y="6066158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9" name="Freeform 19"/>
          <p:cNvSpPr/>
          <p:nvPr/>
        </p:nvSpPr>
        <p:spPr bwMode="auto">
          <a:xfrm rot="10800000">
            <a:off x="1467980" y="6193839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0" name="Freeform 20"/>
          <p:cNvSpPr/>
          <p:nvPr/>
        </p:nvSpPr>
        <p:spPr bwMode="auto">
          <a:xfrm rot="10800000">
            <a:off x="3615592" y="4615690"/>
            <a:ext cx="242596" cy="213229"/>
          </a:xfrm>
          <a:custGeom>
            <a:avLst/>
            <a:gdLst>
              <a:gd name="T0" fmla="*/ 174 w 190"/>
              <a:gd name="T1" fmla="*/ 0 h 167"/>
              <a:gd name="T2" fmla="*/ 0 w 190"/>
              <a:gd name="T3" fmla="*/ 20 h 167"/>
              <a:gd name="T4" fmla="*/ 18 w 190"/>
              <a:gd name="T5" fmla="*/ 167 h 167"/>
              <a:gd name="T6" fmla="*/ 190 w 190"/>
              <a:gd name="T7" fmla="*/ 148 h 167"/>
              <a:gd name="T8" fmla="*/ 174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4" y="0"/>
                </a:moveTo>
                <a:lnTo>
                  <a:pt x="0" y="20"/>
                </a:lnTo>
                <a:lnTo>
                  <a:pt x="18" y="167"/>
                </a:lnTo>
                <a:lnTo>
                  <a:pt x="190" y="148"/>
                </a:lnTo>
                <a:lnTo>
                  <a:pt x="174" y="0"/>
                </a:lnTo>
                <a:close/>
              </a:path>
            </a:pathLst>
          </a:custGeom>
          <a:solidFill>
            <a:srgbClr val="EDAF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1" name="Freeform 21"/>
          <p:cNvSpPr/>
          <p:nvPr/>
        </p:nvSpPr>
        <p:spPr bwMode="auto">
          <a:xfrm rot="10800000">
            <a:off x="3647512" y="4890207"/>
            <a:ext cx="242596" cy="211952"/>
          </a:xfrm>
          <a:custGeom>
            <a:avLst/>
            <a:gdLst>
              <a:gd name="T0" fmla="*/ 174 w 190"/>
              <a:gd name="T1" fmla="*/ 0 h 166"/>
              <a:gd name="T2" fmla="*/ 0 w 190"/>
              <a:gd name="T3" fmla="*/ 19 h 166"/>
              <a:gd name="T4" fmla="*/ 18 w 190"/>
              <a:gd name="T5" fmla="*/ 166 h 166"/>
              <a:gd name="T6" fmla="*/ 190 w 190"/>
              <a:gd name="T7" fmla="*/ 147 h 166"/>
              <a:gd name="T8" fmla="*/ 174 w 190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6">
                <a:moveTo>
                  <a:pt x="174" y="0"/>
                </a:moveTo>
                <a:lnTo>
                  <a:pt x="0" y="19"/>
                </a:lnTo>
                <a:lnTo>
                  <a:pt x="18" y="166"/>
                </a:lnTo>
                <a:lnTo>
                  <a:pt x="190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2" name="Freeform 22"/>
          <p:cNvSpPr/>
          <p:nvPr/>
        </p:nvSpPr>
        <p:spPr bwMode="auto">
          <a:xfrm rot="10800000">
            <a:off x="2320896" y="4759971"/>
            <a:ext cx="243873" cy="213229"/>
          </a:xfrm>
          <a:custGeom>
            <a:avLst/>
            <a:gdLst>
              <a:gd name="T0" fmla="*/ 174 w 191"/>
              <a:gd name="T1" fmla="*/ 0 h 167"/>
              <a:gd name="T2" fmla="*/ 0 w 191"/>
              <a:gd name="T3" fmla="*/ 19 h 167"/>
              <a:gd name="T4" fmla="*/ 18 w 191"/>
              <a:gd name="T5" fmla="*/ 167 h 167"/>
              <a:gd name="T6" fmla="*/ 191 w 191"/>
              <a:gd name="T7" fmla="*/ 147 h 167"/>
              <a:gd name="T8" fmla="*/ 174 w 191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167">
                <a:moveTo>
                  <a:pt x="174" y="0"/>
                </a:moveTo>
                <a:lnTo>
                  <a:pt x="0" y="19"/>
                </a:lnTo>
                <a:lnTo>
                  <a:pt x="18" y="167"/>
                </a:lnTo>
                <a:lnTo>
                  <a:pt x="191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CFDD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3" name="Freeform 23"/>
          <p:cNvSpPr/>
          <p:nvPr/>
        </p:nvSpPr>
        <p:spPr bwMode="auto">
          <a:xfrm rot="10800000">
            <a:off x="2352817" y="5034487"/>
            <a:ext cx="242596" cy="213229"/>
          </a:xfrm>
          <a:custGeom>
            <a:avLst/>
            <a:gdLst>
              <a:gd name="T0" fmla="*/ 173 w 190"/>
              <a:gd name="T1" fmla="*/ 0 h 167"/>
              <a:gd name="T2" fmla="*/ 0 w 190"/>
              <a:gd name="T3" fmla="*/ 20 h 167"/>
              <a:gd name="T4" fmla="*/ 17 w 190"/>
              <a:gd name="T5" fmla="*/ 167 h 167"/>
              <a:gd name="T6" fmla="*/ 190 w 190"/>
              <a:gd name="T7" fmla="*/ 148 h 167"/>
              <a:gd name="T8" fmla="*/ 173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3" y="0"/>
                </a:moveTo>
                <a:lnTo>
                  <a:pt x="0" y="20"/>
                </a:lnTo>
                <a:lnTo>
                  <a:pt x="17" y="167"/>
                </a:lnTo>
                <a:lnTo>
                  <a:pt x="190" y="148"/>
                </a:lnTo>
                <a:lnTo>
                  <a:pt x="173" y="0"/>
                </a:lnTo>
                <a:close/>
              </a:path>
            </a:pathLst>
          </a:custGeom>
          <a:solidFill>
            <a:srgbClr val="F5C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4" name="Freeform 24"/>
          <p:cNvSpPr/>
          <p:nvPr/>
        </p:nvSpPr>
        <p:spPr bwMode="auto">
          <a:xfrm rot="10800000">
            <a:off x="3241483" y="4712728"/>
            <a:ext cx="269409" cy="105976"/>
          </a:xfrm>
          <a:custGeom>
            <a:avLst/>
            <a:gdLst>
              <a:gd name="T0" fmla="*/ 204 w 211"/>
              <a:gd name="T1" fmla="*/ 0 h 83"/>
              <a:gd name="T2" fmla="*/ 0 w 211"/>
              <a:gd name="T3" fmla="*/ 23 h 83"/>
              <a:gd name="T4" fmla="*/ 7 w 211"/>
              <a:gd name="T5" fmla="*/ 83 h 83"/>
              <a:gd name="T6" fmla="*/ 211 w 211"/>
              <a:gd name="T7" fmla="*/ 61 h 83"/>
              <a:gd name="T8" fmla="*/ 204 w 211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83">
                <a:moveTo>
                  <a:pt x="204" y="0"/>
                </a:moveTo>
                <a:lnTo>
                  <a:pt x="0" y="23"/>
                </a:lnTo>
                <a:lnTo>
                  <a:pt x="7" y="83"/>
                </a:lnTo>
                <a:lnTo>
                  <a:pt x="211" y="61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5" name="Freeform 25"/>
          <p:cNvSpPr/>
          <p:nvPr/>
        </p:nvSpPr>
        <p:spPr bwMode="auto">
          <a:xfrm rot="10800000">
            <a:off x="3274681" y="4994906"/>
            <a:ext cx="268132" cy="99592"/>
          </a:xfrm>
          <a:custGeom>
            <a:avLst/>
            <a:gdLst>
              <a:gd name="T0" fmla="*/ 203 w 210"/>
              <a:gd name="T1" fmla="*/ 0 h 78"/>
              <a:gd name="T2" fmla="*/ 0 w 210"/>
              <a:gd name="T3" fmla="*/ 23 h 78"/>
              <a:gd name="T4" fmla="*/ 6 w 210"/>
              <a:gd name="T5" fmla="*/ 78 h 78"/>
              <a:gd name="T6" fmla="*/ 210 w 210"/>
              <a:gd name="T7" fmla="*/ 55 h 78"/>
              <a:gd name="T8" fmla="*/ 203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3" y="0"/>
                </a:moveTo>
                <a:lnTo>
                  <a:pt x="0" y="23"/>
                </a:lnTo>
                <a:lnTo>
                  <a:pt x="6" y="78"/>
                </a:lnTo>
                <a:lnTo>
                  <a:pt x="210" y="55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8" name="Freeform 28"/>
          <p:cNvSpPr/>
          <p:nvPr/>
        </p:nvSpPr>
        <p:spPr bwMode="auto">
          <a:xfrm rot="10800000">
            <a:off x="1189634" y="3769159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9" name="Freeform 29"/>
          <p:cNvSpPr/>
          <p:nvPr/>
        </p:nvSpPr>
        <p:spPr bwMode="auto">
          <a:xfrm rot="10800000">
            <a:off x="1204955" y="3901948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0" name="Freeform 30"/>
          <p:cNvSpPr/>
          <p:nvPr/>
        </p:nvSpPr>
        <p:spPr bwMode="auto">
          <a:xfrm rot="10800000">
            <a:off x="1221555" y="4036014"/>
            <a:ext cx="2557470" cy="366448"/>
          </a:xfrm>
          <a:custGeom>
            <a:avLst/>
            <a:gdLst>
              <a:gd name="T0" fmla="*/ 1996 w 2003"/>
              <a:gd name="T1" fmla="*/ 0 h 287"/>
              <a:gd name="T2" fmla="*/ 0 w 2003"/>
              <a:gd name="T3" fmla="*/ 223 h 287"/>
              <a:gd name="T4" fmla="*/ 8 w 2003"/>
              <a:gd name="T5" fmla="*/ 287 h 287"/>
              <a:gd name="T6" fmla="*/ 2003 w 2003"/>
              <a:gd name="T7" fmla="*/ 64 h 287"/>
              <a:gd name="T8" fmla="*/ 1996 w 2003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7">
                <a:moveTo>
                  <a:pt x="1996" y="0"/>
                </a:moveTo>
                <a:lnTo>
                  <a:pt x="0" y="223"/>
                </a:lnTo>
                <a:lnTo>
                  <a:pt x="8" y="287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1" name="Freeform 31"/>
          <p:cNvSpPr/>
          <p:nvPr/>
        </p:nvSpPr>
        <p:spPr bwMode="auto">
          <a:xfrm rot="10800000">
            <a:off x="1236876" y="4168804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2" name="Freeform 32"/>
          <p:cNvSpPr/>
          <p:nvPr/>
        </p:nvSpPr>
        <p:spPr bwMode="auto">
          <a:xfrm rot="10800000">
            <a:off x="1250922" y="4302870"/>
            <a:ext cx="2558747" cy="367724"/>
          </a:xfrm>
          <a:custGeom>
            <a:avLst/>
            <a:gdLst>
              <a:gd name="T0" fmla="*/ 1996 w 2004"/>
              <a:gd name="T1" fmla="*/ 0 h 288"/>
              <a:gd name="T2" fmla="*/ 0 w 2004"/>
              <a:gd name="T3" fmla="*/ 224 h 288"/>
              <a:gd name="T4" fmla="*/ 8 w 2004"/>
              <a:gd name="T5" fmla="*/ 288 h 288"/>
              <a:gd name="T6" fmla="*/ 2004 w 2004"/>
              <a:gd name="T7" fmla="*/ 65 h 288"/>
              <a:gd name="T8" fmla="*/ 1996 w 2004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4" h="288">
                <a:moveTo>
                  <a:pt x="1996" y="0"/>
                </a:moveTo>
                <a:lnTo>
                  <a:pt x="0" y="224"/>
                </a:lnTo>
                <a:lnTo>
                  <a:pt x="8" y="288"/>
                </a:lnTo>
                <a:lnTo>
                  <a:pt x="2004" y="65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3" name="Freeform 33"/>
          <p:cNvSpPr/>
          <p:nvPr/>
        </p:nvSpPr>
        <p:spPr bwMode="auto">
          <a:xfrm rot="10800000">
            <a:off x="1267520" y="4435659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4" name="Freeform 34"/>
          <p:cNvSpPr/>
          <p:nvPr/>
        </p:nvSpPr>
        <p:spPr bwMode="auto">
          <a:xfrm rot="10800000">
            <a:off x="1113024" y="2943056"/>
            <a:ext cx="884836" cy="1025287"/>
          </a:xfrm>
          <a:custGeom>
            <a:avLst/>
            <a:gdLst>
              <a:gd name="T0" fmla="*/ 0 w 693"/>
              <a:gd name="T1" fmla="*/ 66 h 803"/>
              <a:gd name="T2" fmla="*/ 612 w 693"/>
              <a:gd name="T3" fmla="*/ 0 h 803"/>
              <a:gd name="T4" fmla="*/ 693 w 693"/>
              <a:gd name="T5" fmla="*/ 738 h 803"/>
              <a:gd name="T6" fmla="*/ 82 w 693"/>
              <a:gd name="T7" fmla="*/ 803 h 803"/>
              <a:gd name="T8" fmla="*/ 0 w 693"/>
              <a:gd name="T9" fmla="*/ 66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3" h="803">
                <a:moveTo>
                  <a:pt x="0" y="66"/>
                </a:moveTo>
                <a:lnTo>
                  <a:pt x="612" y="0"/>
                </a:lnTo>
                <a:lnTo>
                  <a:pt x="693" y="738"/>
                </a:lnTo>
                <a:lnTo>
                  <a:pt x="82" y="803"/>
                </a:lnTo>
                <a:lnTo>
                  <a:pt x="0" y="66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5" name="Freeform 35"/>
          <p:cNvSpPr/>
          <p:nvPr/>
        </p:nvSpPr>
        <p:spPr bwMode="auto">
          <a:xfrm rot="10800000">
            <a:off x="1507562" y="3546992"/>
            <a:ext cx="197907" cy="222167"/>
          </a:xfrm>
          <a:custGeom>
            <a:avLst/>
            <a:gdLst>
              <a:gd name="T0" fmla="*/ 0 w 155"/>
              <a:gd name="T1" fmla="*/ 15 h 174"/>
              <a:gd name="T2" fmla="*/ 137 w 155"/>
              <a:gd name="T3" fmla="*/ 0 h 174"/>
              <a:gd name="T4" fmla="*/ 155 w 155"/>
              <a:gd name="T5" fmla="*/ 159 h 174"/>
              <a:gd name="T6" fmla="*/ 19 w 155"/>
              <a:gd name="T7" fmla="*/ 174 h 174"/>
              <a:gd name="T8" fmla="*/ 0 w 155"/>
              <a:gd name="T9" fmla="*/ 1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74">
                <a:moveTo>
                  <a:pt x="0" y="15"/>
                </a:moveTo>
                <a:lnTo>
                  <a:pt x="137" y="0"/>
                </a:lnTo>
                <a:lnTo>
                  <a:pt x="155" y="159"/>
                </a:lnTo>
                <a:lnTo>
                  <a:pt x="19" y="174"/>
                </a:lnTo>
                <a:lnTo>
                  <a:pt x="0" y="15"/>
                </a:ln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6" name="Freeform 36"/>
          <p:cNvSpPr/>
          <p:nvPr/>
        </p:nvSpPr>
        <p:spPr bwMode="auto">
          <a:xfrm rot="10800000">
            <a:off x="1502455" y="3534224"/>
            <a:ext cx="185139" cy="137897"/>
          </a:xfrm>
          <a:custGeom>
            <a:avLst/>
            <a:gdLst>
              <a:gd name="T0" fmla="*/ 132 w 145"/>
              <a:gd name="T1" fmla="*/ 0 h 108"/>
              <a:gd name="T2" fmla="*/ 0 w 145"/>
              <a:gd name="T3" fmla="*/ 93 h 108"/>
              <a:gd name="T4" fmla="*/ 145 w 145"/>
              <a:gd name="T5" fmla="*/ 108 h 108"/>
              <a:gd name="T6" fmla="*/ 132 w 145"/>
              <a:gd name="T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08">
                <a:moveTo>
                  <a:pt x="132" y="0"/>
                </a:moveTo>
                <a:lnTo>
                  <a:pt x="0" y="93"/>
                </a:lnTo>
                <a:lnTo>
                  <a:pt x="145" y="108"/>
                </a:lnTo>
                <a:lnTo>
                  <a:pt x="132" y="0"/>
                </a:lnTo>
                <a:close/>
              </a:path>
            </a:pathLst>
          </a:custGeom>
          <a:solidFill>
            <a:srgbClr val="D2B5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7" name="Freeform 37"/>
          <p:cNvSpPr/>
          <p:nvPr/>
        </p:nvSpPr>
        <p:spPr bwMode="auto">
          <a:xfrm rot="10800000">
            <a:off x="1771863" y="3238002"/>
            <a:ext cx="62565" cy="122575"/>
          </a:xfrm>
          <a:custGeom>
            <a:avLst/>
            <a:gdLst>
              <a:gd name="T0" fmla="*/ 78 w 79"/>
              <a:gd name="T1" fmla="*/ 78 h 153"/>
              <a:gd name="T2" fmla="*/ 42 w 79"/>
              <a:gd name="T3" fmla="*/ 1 h 153"/>
              <a:gd name="T4" fmla="*/ 2 w 79"/>
              <a:gd name="T5" fmla="*/ 75 h 153"/>
              <a:gd name="T6" fmla="*/ 37 w 79"/>
              <a:gd name="T7" fmla="*/ 152 h 153"/>
              <a:gd name="T8" fmla="*/ 78 w 79"/>
              <a:gd name="T9" fmla="*/ 7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153">
                <a:moveTo>
                  <a:pt x="78" y="78"/>
                </a:moveTo>
                <a:cubicBezTo>
                  <a:pt x="79" y="36"/>
                  <a:pt x="63" y="1"/>
                  <a:pt x="42" y="1"/>
                </a:cubicBezTo>
                <a:cubicBezTo>
                  <a:pt x="21" y="0"/>
                  <a:pt x="3" y="34"/>
                  <a:pt x="2" y="75"/>
                </a:cubicBezTo>
                <a:cubicBezTo>
                  <a:pt x="0" y="117"/>
                  <a:pt x="16" y="152"/>
                  <a:pt x="37" y="152"/>
                </a:cubicBezTo>
                <a:cubicBezTo>
                  <a:pt x="58" y="153"/>
                  <a:pt x="76" y="120"/>
                  <a:pt x="78" y="78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8" name="Freeform 38"/>
          <p:cNvSpPr/>
          <p:nvPr/>
        </p:nvSpPr>
        <p:spPr bwMode="auto">
          <a:xfrm rot="10800000">
            <a:off x="1323700" y="3075846"/>
            <a:ext cx="271963" cy="520942"/>
          </a:xfrm>
          <a:custGeom>
            <a:avLst/>
            <a:gdLst>
              <a:gd name="T0" fmla="*/ 320 w 342"/>
              <a:gd name="T1" fmla="*/ 339 h 657"/>
              <a:gd name="T2" fmla="*/ 0 w 342"/>
              <a:gd name="T3" fmla="*/ 13 h 657"/>
              <a:gd name="T4" fmla="*/ 74 w 342"/>
              <a:gd name="T5" fmla="*/ 657 h 657"/>
              <a:gd name="T6" fmla="*/ 320 w 342"/>
              <a:gd name="T7" fmla="*/ 3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2" h="657">
                <a:moveTo>
                  <a:pt x="320" y="339"/>
                </a:moveTo>
                <a:cubicBezTo>
                  <a:pt x="298" y="144"/>
                  <a:pt x="155" y="0"/>
                  <a:pt x="0" y="13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226" y="635"/>
                  <a:pt x="342" y="531"/>
                  <a:pt x="320" y="339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9" name="Freeform 39"/>
          <p:cNvSpPr/>
          <p:nvPr/>
        </p:nvSpPr>
        <p:spPr bwMode="auto">
          <a:xfrm rot="10800000">
            <a:off x="1536929" y="3060524"/>
            <a:ext cx="274517" cy="526050"/>
          </a:xfrm>
          <a:custGeom>
            <a:avLst/>
            <a:gdLst>
              <a:gd name="T0" fmla="*/ 334 w 347"/>
              <a:gd name="T1" fmla="*/ 646 h 663"/>
              <a:gd name="T2" fmla="*/ 347 w 347"/>
              <a:gd name="T3" fmla="*/ 644 h 663"/>
              <a:gd name="T4" fmla="*/ 273 w 347"/>
              <a:gd name="T5" fmla="*/ 0 h 663"/>
              <a:gd name="T6" fmla="*/ 267 w 347"/>
              <a:gd name="T7" fmla="*/ 0 h 663"/>
              <a:gd name="T8" fmla="*/ 22 w 347"/>
              <a:gd name="T9" fmla="*/ 389 h 663"/>
              <a:gd name="T10" fmla="*/ 334 w 347"/>
              <a:gd name="T11" fmla="*/ 646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663">
                <a:moveTo>
                  <a:pt x="334" y="646"/>
                </a:moveTo>
                <a:cubicBezTo>
                  <a:pt x="339" y="645"/>
                  <a:pt x="343" y="644"/>
                  <a:pt x="347" y="644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0"/>
                  <a:pt x="269" y="0"/>
                  <a:pt x="267" y="0"/>
                </a:cubicBezTo>
                <a:cubicBezTo>
                  <a:pt x="109" y="18"/>
                  <a:pt x="0" y="192"/>
                  <a:pt x="22" y="389"/>
                </a:cubicBezTo>
                <a:cubicBezTo>
                  <a:pt x="45" y="587"/>
                  <a:pt x="177" y="663"/>
                  <a:pt x="334" y="646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0" name="Freeform 40"/>
          <p:cNvSpPr/>
          <p:nvPr/>
        </p:nvSpPr>
        <p:spPr bwMode="auto">
          <a:xfrm rot="10800000">
            <a:off x="1261136" y="2969870"/>
            <a:ext cx="543925" cy="400921"/>
          </a:xfrm>
          <a:custGeom>
            <a:avLst/>
            <a:gdLst>
              <a:gd name="T0" fmla="*/ 144 w 685"/>
              <a:gd name="T1" fmla="*/ 247 h 505"/>
              <a:gd name="T2" fmla="*/ 523 w 685"/>
              <a:gd name="T3" fmla="*/ 56 h 505"/>
              <a:gd name="T4" fmla="*/ 539 w 685"/>
              <a:gd name="T5" fmla="*/ 0 h 505"/>
              <a:gd name="T6" fmla="*/ 628 w 685"/>
              <a:gd name="T7" fmla="*/ 80 h 505"/>
              <a:gd name="T8" fmla="*/ 462 w 685"/>
              <a:gd name="T9" fmla="*/ 412 h 505"/>
              <a:gd name="T10" fmla="*/ 175 w 685"/>
              <a:gd name="T11" fmla="*/ 373 h 505"/>
              <a:gd name="T12" fmla="*/ 0 w 685"/>
              <a:gd name="T13" fmla="*/ 165 h 505"/>
              <a:gd name="T14" fmla="*/ 39 w 685"/>
              <a:gd name="T15" fmla="*/ 75 h 505"/>
              <a:gd name="T16" fmla="*/ 144 w 685"/>
              <a:gd name="T17" fmla="*/ 24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5" h="505">
                <a:moveTo>
                  <a:pt x="144" y="247"/>
                </a:moveTo>
                <a:cubicBezTo>
                  <a:pt x="144" y="247"/>
                  <a:pt x="268" y="53"/>
                  <a:pt x="523" y="56"/>
                </a:cubicBezTo>
                <a:cubicBezTo>
                  <a:pt x="539" y="0"/>
                  <a:pt x="539" y="0"/>
                  <a:pt x="539" y="0"/>
                </a:cubicBezTo>
                <a:cubicBezTo>
                  <a:pt x="628" y="80"/>
                  <a:pt x="628" y="80"/>
                  <a:pt x="628" y="80"/>
                </a:cubicBezTo>
                <a:cubicBezTo>
                  <a:pt x="628" y="80"/>
                  <a:pt x="685" y="320"/>
                  <a:pt x="462" y="412"/>
                </a:cubicBezTo>
                <a:cubicBezTo>
                  <a:pt x="240" y="505"/>
                  <a:pt x="175" y="373"/>
                  <a:pt x="175" y="373"/>
                </a:cubicBezTo>
                <a:cubicBezTo>
                  <a:pt x="175" y="373"/>
                  <a:pt x="57" y="381"/>
                  <a:pt x="0" y="165"/>
                </a:cubicBezTo>
                <a:cubicBezTo>
                  <a:pt x="0" y="165"/>
                  <a:pt x="51" y="122"/>
                  <a:pt x="39" y="75"/>
                </a:cubicBezTo>
                <a:cubicBezTo>
                  <a:pt x="39" y="75"/>
                  <a:pt x="122" y="140"/>
                  <a:pt x="144" y="247"/>
                </a:cubicBezTo>
                <a:close/>
              </a:path>
            </a:pathLst>
          </a:custGeom>
          <a:solidFill>
            <a:srgbClr val="3231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1" name="Freeform 41"/>
          <p:cNvSpPr/>
          <p:nvPr/>
        </p:nvSpPr>
        <p:spPr bwMode="auto">
          <a:xfrm rot="10800000">
            <a:off x="1296886" y="3286521"/>
            <a:ext cx="67672" cy="121298"/>
          </a:xfrm>
          <a:custGeom>
            <a:avLst/>
            <a:gdLst>
              <a:gd name="T0" fmla="*/ 8 w 85"/>
              <a:gd name="T1" fmla="*/ 84 h 153"/>
              <a:gd name="T2" fmla="*/ 27 w 85"/>
              <a:gd name="T3" fmla="*/ 4 h 153"/>
              <a:gd name="T4" fmla="*/ 76 w 85"/>
              <a:gd name="T5" fmla="*/ 70 h 153"/>
              <a:gd name="T6" fmla="*/ 58 w 85"/>
              <a:gd name="T7" fmla="*/ 150 h 153"/>
              <a:gd name="T8" fmla="*/ 8 w 85"/>
              <a:gd name="T9" fmla="*/ 8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53">
                <a:moveTo>
                  <a:pt x="8" y="84"/>
                </a:moveTo>
                <a:cubicBezTo>
                  <a:pt x="0" y="44"/>
                  <a:pt x="8" y="8"/>
                  <a:pt x="27" y="4"/>
                </a:cubicBezTo>
                <a:cubicBezTo>
                  <a:pt x="45" y="0"/>
                  <a:pt x="68" y="29"/>
                  <a:pt x="76" y="70"/>
                </a:cubicBezTo>
                <a:cubicBezTo>
                  <a:pt x="85" y="110"/>
                  <a:pt x="77" y="146"/>
                  <a:pt x="58" y="150"/>
                </a:cubicBezTo>
                <a:cubicBezTo>
                  <a:pt x="39" y="153"/>
                  <a:pt x="17" y="124"/>
                  <a:pt x="8" y="84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2" name="Freeform 42"/>
          <p:cNvSpPr/>
          <p:nvPr/>
        </p:nvSpPr>
        <p:spPr bwMode="auto">
          <a:xfrm rot="10800000">
            <a:off x="1299441" y="3654245"/>
            <a:ext cx="661393" cy="291115"/>
          </a:xfrm>
          <a:custGeom>
            <a:avLst/>
            <a:gdLst>
              <a:gd name="T0" fmla="*/ 687 w 834"/>
              <a:gd name="T1" fmla="*/ 17 h 366"/>
              <a:gd name="T2" fmla="*/ 696 w 834"/>
              <a:gd name="T3" fmla="*/ 40 h 366"/>
              <a:gd name="T4" fmla="*/ 706 w 834"/>
              <a:gd name="T5" fmla="*/ 63 h 366"/>
              <a:gd name="T6" fmla="*/ 716 w 834"/>
              <a:gd name="T7" fmla="*/ 85 h 366"/>
              <a:gd name="T8" fmla="*/ 727 w 834"/>
              <a:gd name="T9" fmla="*/ 105 h 366"/>
              <a:gd name="T10" fmla="*/ 738 w 834"/>
              <a:gd name="T11" fmla="*/ 122 h 366"/>
              <a:gd name="T12" fmla="*/ 748 w 834"/>
              <a:gd name="T13" fmla="*/ 136 h 366"/>
              <a:gd name="T14" fmla="*/ 756 w 834"/>
              <a:gd name="T15" fmla="*/ 147 h 366"/>
              <a:gd name="T16" fmla="*/ 763 w 834"/>
              <a:gd name="T17" fmla="*/ 156 h 366"/>
              <a:gd name="T18" fmla="*/ 753 w 834"/>
              <a:gd name="T19" fmla="*/ 150 h 366"/>
              <a:gd name="T20" fmla="*/ 728 w 834"/>
              <a:gd name="T21" fmla="*/ 130 h 366"/>
              <a:gd name="T22" fmla="*/ 713 w 834"/>
              <a:gd name="T23" fmla="*/ 114 h 366"/>
              <a:gd name="T24" fmla="*/ 699 w 834"/>
              <a:gd name="T25" fmla="*/ 95 h 366"/>
              <a:gd name="T26" fmla="*/ 686 w 834"/>
              <a:gd name="T27" fmla="*/ 72 h 366"/>
              <a:gd name="T28" fmla="*/ 675 w 834"/>
              <a:gd name="T29" fmla="*/ 48 h 366"/>
              <a:gd name="T30" fmla="*/ 667 w 834"/>
              <a:gd name="T31" fmla="*/ 23 h 366"/>
              <a:gd name="T32" fmla="*/ 665 w 834"/>
              <a:gd name="T33" fmla="*/ 18 h 366"/>
              <a:gd name="T34" fmla="*/ 440 w 834"/>
              <a:gd name="T35" fmla="*/ 44 h 366"/>
              <a:gd name="T36" fmla="*/ 442 w 834"/>
              <a:gd name="T37" fmla="*/ 142 h 366"/>
              <a:gd name="T38" fmla="*/ 485 w 834"/>
              <a:gd name="T39" fmla="*/ 207 h 366"/>
              <a:gd name="T40" fmla="*/ 482 w 834"/>
              <a:gd name="T41" fmla="*/ 225 h 366"/>
              <a:gd name="T42" fmla="*/ 450 w 834"/>
              <a:gd name="T43" fmla="*/ 250 h 366"/>
              <a:gd name="T44" fmla="*/ 432 w 834"/>
              <a:gd name="T45" fmla="*/ 254 h 366"/>
              <a:gd name="T46" fmla="*/ 371 w 834"/>
              <a:gd name="T47" fmla="*/ 249 h 366"/>
              <a:gd name="T48" fmla="*/ 383 w 834"/>
              <a:gd name="T49" fmla="*/ 218 h 366"/>
              <a:gd name="T50" fmla="*/ 410 w 834"/>
              <a:gd name="T51" fmla="*/ 146 h 366"/>
              <a:gd name="T52" fmla="*/ 390 w 834"/>
              <a:gd name="T53" fmla="*/ 49 h 366"/>
              <a:gd name="T54" fmla="*/ 167 w 834"/>
              <a:gd name="T55" fmla="*/ 74 h 366"/>
              <a:gd name="T56" fmla="*/ 165 w 834"/>
              <a:gd name="T57" fmla="*/ 96 h 366"/>
              <a:gd name="T58" fmla="*/ 160 w 834"/>
              <a:gd name="T59" fmla="*/ 122 h 366"/>
              <a:gd name="T60" fmla="*/ 152 w 834"/>
              <a:gd name="T61" fmla="*/ 146 h 366"/>
              <a:gd name="T62" fmla="*/ 142 w 834"/>
              <a:gd name="T63" fmla="*/ 168 h 366"/>
              <a:gd name="T64" fmla="*/ 132 w 834"/>
              <a:gd name="T65" fmla="*/ 187 h 366"/>
              <a:gd name="T66" fmla="*/ 112 w 834"/>
              <a:gd name="T67" fmla="*/ 212 h 366"/>
              <a:gd name="T68" fmla="*/ 103 w 834"/>
              <a:gd name="T69" fmla="*/ 220 h 366"/>
              <a:gd name="T70" fmla="*/ 109 w 834"/>
              <a:gd name="T71" fmla="*/ 210 h 366"/>
              <a:gd name="T72" fmla="*/ 114 w 834"/>
              <a:gd name="T73" fmla="*/ 197 h 366"/>
              <a:gd name="T74" fmla="*/ 121 w 834"/>
              <a:gd name="T75" fmla="*/ 181 h 366"/>
              <a:gd name="T76" fmla="*/ 127 w 834"/>
              <a:gd name="T77" fmla="*/ 162 h 366"/>
              <a:gd name="T78" fmla="*/ 133 w 834"/>
              <a:gd name="T79" fmla="*/ 140 h 366"/>
              <a:gd name="T80" fmla="*/ 139 w 834"/>
              <a:gd name="T81" fmla="*/ 117 h 366"/>
              <a:gd name="T82" fmla="*/ 143 w 834"/>
              <a:gd name="T83" fmla="*/ 92 h 366"/>
              <a:gd name="T84" fmla="*/ 145 w 834"/>
              <a:gd name="T85" fmla="*/ 77 h 366"/>
              <a:gd name="T86" fmla="*/ 0 w 834"/>
              <a:gd name="T87" fmla="*/ 93 h 366"/>
              <a:gd name="T88" fmla="*/ 302 w 834"/>
              <a:gd name="T89" fmla="*/ 366 h 366"/>
              <a:gd name="T90" fmla="*/ 437 w 834"/>
              <a:gd name="T91" fmla="*/ 253 h 366"/>
              <a:gd name="T92" fmla="*/ 585 w 834"/>
              <a:gd name="T93" fmla="*/ 331 h 366"/>
              <a:gd name="T94" fmla="*/ 834 w 834"/>
              <a:gd name="T95" fmla="*/ 0 h 366"/>
              <a:gd name="T96" fmla="*/ 687 w 834"/>
              <a:gd name="T97" fmla="*/ 16 h 366"/>
              <a:gd name="T98" fmla="*/ 687 w 834"/>
              <a:gd name="T99" fmla="*/ 1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4" h="366">
                <a:moveTo>
                  <a:pt x="687" y="17"/>
                </a:moveTo>
                <a:cubicBezTo>
                  <a:pt x="690" y="25"/>
                  <a:pt x="693" y="32"/>
                  <a:pt x="696" y="40"/>
                </a:cubicBezTo>
                <a:cubicBezTo>
                  <a:pt x="699" y="48"/>
                  <a:pt x="703" y="56"/>
                  <a:pt x="706" y="63"/>
                </a:cubicBezTo>
                <a:cubicBezTo>
                  <a:pt x="709" y="70"/>
                  <a:pt x="712" y="78"/>
                  <a:pt x="716" y="85"/>
                </a:cubicBezTo>
                <a:cubicBezTo>
                  <a:pt x="720" y="92"/>
                  <a:pt x="723" y="99"/>
                  <a:pt x="727" y="105"/>
                </a:cubicBezTo>
                <a:cubicBezTo>
                  <a:pt x="731" y="111"/>
                  <a:pt x="734" y="117"/>
                  <a:pt x="738" y="122"/>
                </a:cubicBezTo>
                <a:cubicBezTo>
                  <a:pt x="741" y="127"/>
                  <a:pt x="744" y="132"/>
                  <a:pt x="748" y="136"/>
                </a:cubicBezTo>
                <a:cubicBezTo>
                  <a:pt x="751" y="141"/>
                  <a:pt x="753" y="144"/>
                  <a:pt x="756" y="147"/>
                </a:cubicBezTo>
                <a:cubicBezTo>
                  <a:pt x="760" y="153"/>
                  <a:pt x="763" y="156"/>
                  <a:pt x="763" y="156"/>
                </a:cubicBezTo>
                <a:cubicBezTo>
                  <a:pt x="763" y="156"/>
                  <a:pt x="759" y="155"/>
                  <a:pt x="753" y="150"/>
                </a:cubicBezTo>
                <a:cubicBezTo>
                  <a:pt x="746" y="146"/>
                  <a:pt x="737" y="139"/>
                  <a:pt x="728" y="130"/>
                </a:cubicBezTo>
                <a:cubicBezTo>
                  <a:pt x="723" y="125"/>
                  <a:pt x="718" y="120"/>
                  <a:pt x="713" y="114"/>
                </a:cubicBezTo>
                <a:cubicBezTo>
                  <a:pt x="708" y="108"/>
                  <a:pt x="704" y="102"/>
                  <a:pt x="699" y="95"/>
                </a:cubicBezTo>
                <a:cubicBezTo>
                  <a:pt x="695" y="88"/>
                  <a:pt x="690" y="80"/>
                  <a:pt x="686" y="72"/>
                </a:cubicBezTo>
                <a:cubicBezTo>
                  <a:pt x="682" y="65"/>
                  <a:pt x="678" y="57"/>
                  <a:pt x="675" y="48"/>
                </a:cubicBezTo>
                <a:cubicBezTo>
                  <a:pt x="672" y="40"/>
                  <a:pt x="669" y="32"/>
                  <a:pt x="667" y="23"/>
                </a:cubicBezTo>
                <a:cubicBezTo>
                  <a:pt x="666" y="22"/>
                  <a:pt x="666" y="20"/>
                  <a:pt x="665" y="18"/>
                </a:cubicBezTo>
                <a:cubicBezTo>
                  <a:pt x="440" y="44"/>
                  <a:pt x="440" y="44"/>
                  <a:pt x="440" y="44"/>
                </a:cubicBezTo>
                <a:cubicBezTo>
                  <a:pt x="442" y="142"/>
                  <a:pt x="442" y="142"/>
                  <a:pt x="442" y="142"/>
                </a:cubicBezTo>
                <a:cubicBezTo>
                  <a:pt x="485" y="207"/>
                  <a:pt x="485" y="207"/>
                  <a:pt x="485" y="207"/>
                </a:cubicBezTo>
                <a:cubicBezTo>
                  <a:pt x="482" y="225"/>
                  <a:pt x="482" y="225"/>
                  <a:pt x="482" y="225"/>
                </a:cubicBezTo>
                <a:cubicBezTo>
                  <a:pt x="450" y="250"/>
                  <a:pt x="450" y="250"/>
                  <a:pt x="450" y="250"/>
                </a:cubicBezTo>
                <a:cubicBezTo>
                  <a:pt x="432" y="254"/>
                  <a:pt x="432" y="254"/>
                  <a:pt x="432" y="254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83" y="218"/>
                  <a:pt x="383" y="218"/>
                  <a:pt x="383" y="21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0" y="49"/>
                  <a:pt x="390" y="49"/>
                  <a:pt x="390" y="49"/>
                </a:cubicBezTo>
                <a:cubicBezTo>
                  <a:pt x="167" y="74"/>
                  <a:pt x="167" y="74"/>
                  <a:pt x="167" y="74"/>
                </a:cubicBezTo>
                <a:cubicBezTo>
                  <a:pt x="167" y="81"/>
                  <a:pt x="165" y="88"/>
                  <a:pt x="165" y="96"/>
                </a:cubicBezTo>
                <a:cubicBezTo>
                  <a:pt x="163" y="104"/>
                  <a:pt x="161" y="113"/>
                  <a:pt x="160" y="122"/>
                </a:cubicBezTo>
                <a:cubicBezTo>
                  <a:pt x="157" y="130"/>
                  <a:pt x="155" y="138"/>
                  <a:pt x="152" y="146"/>
                </a:cubicBezTo>
                <a:cubicBezTo>
                  <a:pt x="149" y="154"/>
                  <a:pt x="146" y="161"/>
                  <a:pt x="142" y="168"/>
                </a:cubicBezTo>
                <a:cubicBezTo>
                  <a:pt x="139" y="175"/>
                  <a:pt x="135" y="181"/>
                  <a:pt x="132" y="187"/>
                </a:cubicBezTo>
                <a:cubicBezTo>
                  <a:pt x="125" y="198"/>
                  <a:pt x="118" y="207"/>
                  <a:pt x="112" y="212"/>
                </a:cubicBezTo>
                <a:cubicBezTo>
                  <a:pt x="107" y="218"/>
                  <a:pt x="103" y="220"/>
                  <a:pt x="103" y="220"/>
                </a:cubicBezTo>
                <a:cubicBezTo>
                  <a:pt x="103" y="220"/>
                  <a:pt x="106" y="217"/>
                  <a:pt x="109" y="210"/>
                </a:cubicBezTo>
                <a:cubicBezTo>
                  <a:pt x="110" y="206"/>
                  <a:pt x="112" y="202"/>
                  <a:pt x="114" y="197"/>
                </a:cubicBezTo>
                <a:cubicBezTo>
                  <a:pt x="116" y="193"/>
                  <a:pt x="118" y="187"/>
                  <a:pt x="121" y="181"/>
                </a:cubicBezTo>
                <a:cubicBezTo>
                  <a:pt x="123" y="175"/>
                  <a:pt x="125" y="169"/>
                  <a:pt x="127" y="162"/>
                </a:cubicBezTo>
                <a:cubicBezTo>
                  <a:pt x="129" y="155"/>
                  <a:pt x="131" y="148"/>
                  <a:pt x="133" y="140"/>
                </a:cubicBezTo>
                <a:cubicBezTo>
                  <a:pt x="135" y="133"/>
                  <a:pt x="136" y="125"/>
                  <a:pt x="139" y="117"/>
                </a:cubicBezTo>
                <a:cubicBezTo>
                  <a:pt x="140" y="109"/>
                  <a:pt x="142" y="101"/>
                  <a:pt x="143" y="92"/>
                </a:cubicBezTo>
                <a:cubicBezTo>
                  <a:pt x="143" y="87"/>
                  <a:pt x="144" y="82"/>
                  <a:pt x="145" y="77"/>
                </a:cubicBezTo>
                <a:cubicBezTo>
                  <a:pt x="0" y="93"/>
                  <a:pt x="0" y="93"/>
                  <a:pt x="0" y="93"/>
                </a:cubicBezTo>
                <a:cubicBezTo>
                  <a:pt x="30" y="171"/>
                  <a:pt x="119" y="348"/>
                  <a:pt x="302" y="366"/>
                </a:cubicBezTo>
                <a:cubicBezTo>
                  <a:pt x="437" y="253"/>
                  <a:pt x="437" y="253"/>
                  <a:pt x="437" y="253"/>
                </a:cubicBezTo>
                <a:cubicBezTo>
                  <a:pt x="585" y="331"/>
                  <a:pt x="585" y="331"/>
                  <a:pt x="585" y="331"/>
                </a:cubicBezTo>
                <a:cubicBezTo>
                  <a:pt x="585" y="331"/>
                  <a:pt x="819" y="272"/>
                  <a:pt x="834" y="0"/>
                </a:cubicBezTo>
                <a:cubicBezTo>
                  <a:pt x="687" y="16"/>
                  <a:pt x="687" y="16"/>
                  <a:pt x="687" y="16"/>
                </a:cubicBezTo>
                <a:cubicBezTo>
                  <a:pt x="687" y="16"/>
                  <a:pt x="687" y="17"/>
                  <a:pt x="687" y="17"/>
                </a:cubicBezTo>
                <a:close/>
              </a:path>
            </a:pathLst>
          </a:custGeom>
          <a:solidFill>
            <a:srgbClr val="1E55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3" name="Freeform 43"/>
          <p:cNvSpPr/>
          <p:nvPr/>
        </p:nvSpPr>
        <p:spPr bwMode="auto">
          <a:xfrm rot="10800000">
            <a:off x="1576510" y="3743623"/>
            <a:ext cx="80440" cy="165987"/>
          </a:xfrm>
          <a:custGeom>
            <a:avLst/>
            <a:gdLst>
              <a:gd name="T0" fmla="*/ 0 w 63"/>
              <a:gd name="T1" fmla="*/ 108 h 130"/>
              <a:gd name="T2" fmla="*/ 4 w 63"/>
              <a:gd name="T3" fmla="*/ 120 h 130"/>
              <a:gd name="T4" fmla="*/ 30 w 63"/>
              <a:gd name="T5" fmla="*/ 130 h 130"/>
              <a:gd name="T6" fmla="*/ 42 w 63"/>
              <a:gd name="T7" fmla="*/ 128 h 130"/>
              <a:gd name="T8" fmla="*/ 60 w 63"/>
              <a:gd name="T9" fmla="*/ 110 h 130"/>
              <a:gd name="T10" fmla="*/ 63 w 63"/>
              <a:gd name="T11" fmla="*/ 101 h 130"/>
              <a:gd name="T12" fmla="*/ 37 w 63"/>
              <a:gd name="T13" fmla="*/ 61 h 130"/>
              <a:gd name="T14" fmla="*/ 35 w 63"/>
              <a:gd name="T15" fmla="*/ 0 h 130"/>
              <a:gd name="T16" fmla="*/ 4 w 63"/>
              <a:gd name="T17" fmla="*/ 3 h 130"/>
              <a:gd name="T18" fmla="*/ 17 w 63"/>
              <a:gd name="T19" fmla="*/ 63 h 130"/>
              <a:gd name="T20" fmla="*/ 0 w 63"/>
              <a:gd name="T2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130">
                <a:moveTo>
                  <a:pt x="0" y="108"/>
                </a:moveTo>
                <a:lnTo>
                  <a:pt x="4" y="120"/>
                </a:lnTo>
                <a:lnTo>
                  <a:pt x="30" y="130"/>
                </a:lnTo>
                <a:lnTo>
                  <a:pt x="42" y="128"/>
                </a:lnTo>
                <a:lnTo>
                  <a:pt x="60" y="110"/>
                </a:lnTo>
                <a:lnTo>
                  <a:pt x="63" y="101"/>
                </a:lnTo>
                <a:lnTo>
                  <a:pt x="37" y="61"/>
                </a:lnTo>
                <a:lnTo>
                  <a:pt x="35" y="0"/>
                </a:lnTo>
                <a:lnTo>
                  <a:pt x="4" y="3"/>
                </a:lnTo>
                <a:lnTo>
                  <a:pt x="17" y="63"/>
                </a:lnTo>
                <a:lnTo>
                  <a:pt x="0" y="108"/>
                </a:lnTo>
                <a:close/>
              </a:path>
            </a:pathLst>
          </a:custGeom>
          <a:solidFill>
            <a:srgbClr val="2CA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4" name="Freeform 44"/>
          <p:cNvSpPr/>
          <p:nvPr/>
        </p:nvSpPr>
        <p:spPr bwMode="auto">
          <a:xfrm rot="10800000">
            <a:off x="1355620" y="3821508"/>
            <a:ext cx="77886" cy="111084"/>
          </a:xfrm>
          <a:custGeom>
            <a:avLst/>
            <a:gdLst>
              <a:gd name="T0" fmla="*/ 10 w 98"/>
              <a:gd name="T1" fmla="*/ 32 h 140"/>
              <a:gd name="T2" fmla="*/ 21 w 98"/>
              <a:gd name="T3" fmla="*/ 56 h 140"/>
              <a:gd name="T4" fmla="*/ 34 w 98"/>
              <a:gd name="T5" fmla="*/ 79 h 140"/>
              <a:gd name="T6" fmla="*/ 48 w 98"/>
              <a:gd name="T7" fmla="*/ 98 h 140"/>
              <a:gd name="T8" fmla="*/ 63 w 98"/>
              <a:gd name="T9" fmla="*/ 114 h 140"/>
              <a:gd name="T10" fmla="*/ 88 w 98"/>
              <a:gd name="T11" fmla="*/ 134 h 140"/>
              <a:gd name="T12" fmla="*/ 98 w 98"/>
              <a:gd name="T13" fmla="*/ 140 h 140"/>
              <a:gd name="T14" fmla="*/ 91 w 98"/>
              <a:gd name="T15" fmla="*/ 131 h 140"/>
              <a:gd name="T16" fmla="*/ 83 w 98"/>
              <a:gd name="T17" fmla="*/ 120 h 140"/>
              <a:gd name="T18" fmla="*/ 73 w 98"/>
              <a:gd name="T19" fmla="*/ 106 h 140"/>
              <a:gd name="T20" fmla="*/ 62 w 98"/>
              <a:gd name="T21" fmla="*/ 89 h 140"/>
              <a:gd name="T22" fmla="*/ 51 w 98"/>
              <a:gd name="T23" fmla="*/ 69 h 140"/>
              <a:gd name="T24" fmla="*/ 41 w 98"/>
              <a:gd name="T25" fmla="*/ 47 h 140"/>
              <a:gd name="T26" fmla="*/ 31 w 98"/>
              <a:gd name="T27" fmla="*/ 24 h 140"/>
              <a:gd name="T28" fmla="*/ 22 w 98"/>
              <a:gd name="T29" fmla="*/ 1 h 140"/>
              <a:gd name="T30" fmla="*/ 22 w 98"/>
              <a:gd name="T31" fmla="*/ 0 h 140"/>
              <a:gd name="T32" fmla="*/ 0 w 98"/>
              <a:gd name="T33" fmla="*/ 2 h 140"/>
              <a:gd name="T34" fmla="*/ 2 w 98"/>
              <a:gd name="T35" fmla="*/ 7 h 140"/>
              <a:gd name="T36" fmla="*/ 10 w 98"/>
              <a:gd name="T37" fmla="*/ 3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40">
                <a:moveTo>
                  <a:pt x="10" y="32"/>
                </a:moveTo>
                <a:cubicBezTo>
                  <a:pt x="13" y="41"/>
                  <a:pt x="17" y="49"/>
                  <a:pt x="21" y="56"/>
                </a:cubicBezTo>
                <a:cubicBezTo>
                  <a:pt x="25" y="64"/>
                  <a:pt x="30" y="72"/>
                  <a:pt x="34" y="79"/>
                </a:cubicBezTo>
                <a:cubicBezTo>
                  <a:pt x="39" y="86"/>
                  <a:pt x="43" y="92"/>
                  <a:pt x="48" y="98"/>
                </a:cubicBezTo>
                <a:cubicBezTo>
                  <a:pt x="53" y="104"/>
                  <a:pt x="58" y="109"/>
                  <a:pt x="63" y="114"/>
                </a:cubicBezTo>
                <a:cubicBezTo>
                  <a:pt x="72" y="123"/>
                  <a:pt x="81" y="130"/>
                  <a:pt x="88" y="134"/>
                </a:cubicBezTo>
                <a:cubicBezTo>
                  <a:pt x="94" y="139"/>
                  <a:pt x="98" y="140"/>
                  <a:pt x="98" y="140"/>
                </a:cubicBezTo>
                <a:cubicBezTo>
                  <a:pt x="98" y="140"/>
                  <a:pt x="95" y="137"/>
                  <a:pt x="91" y="131"/>
                </a:cubicBezTo>
                <a:cubicBezTo>
                  <a:pt x="88" y="128"/>
                  <a:pt x="86" y="125"/>
                  <a:pt x="83" y="120"/>
                </a:cubicBezTo>
                <a:cubicBezTo>
                  <a:pt x="79" y="116"/>
                  <a:pt x="76" y="111"/>
                  <a:pt x="73" y="106"/>
                </a:cubicBezTo>
                <a:cubicBezTo>
                  <a:pt x="69" y="101"/>
                  <a:pt x="66" y="95"/>
                  <a:pt x="62" y="89"/>
                </a:cubicBezTo>
                <a:cubicBezTo>
                  <a:pt x="58" y="83"/>
                  <a:pt x="55" y="76"/>
                  <a:pt x="51" y="69"/>
                </a:cubicBezTo>
                <a:cubicBezTo>
                  <a:pt x="47" y="62"/>
                  <a:pt x="44" y="54"/>
                  <a:pt x="41" y="47"/>
                </a:cubicBezTo>
                <a:cubicBezTo>
                  <a:pt x="38" y="40"/>
                  <a:pt x="34" y="32"/>
                  <a:pt x="31" y="24"/>
                </a:cubicBezTo>
                <a:cubicBezTo>
                  <a:pt x="28" y="16"/>
                  <a:pt x="25" y="9"/>
                  <a:pt x="22" y="1"/>
                </a:cubicBezTo>
                <a:cubicBezTo>
                  <a:pt x="22" y="1"/>
                  <a:pt x="22" y="0"/>
                  <a:pt x="22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6"/>
                  <a:pt x="2" y="7"/>
                </a:cubicBezTo>
                <a:cubicBezTo>
                  <a:pt x="4" y="16"/>
                  <a:pt x="7" y="24"/>
                  <a:pt x="10" y="32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5" name="Freeform 45"/>
          <p:cNvSpPr/>
          <p:nvPr/>
        </p:nvSpPr>
        <p:spPr bwMode="auto">
          <a:xfrm rot="10800000">
            <a:off x="1828044" y="3770435"/>
            <a:ext cx="51073" cy="116191"/>
          </a:xfrm>
          <a:custGeom>
            <a:avLst/>
            <a:gdLst>
              <a:gd name="T0" fmla="*/ 36 w 64"/>
              <a:gd name="T1" fmla="*/ 43 h 146"/>
              <a:gd name="T2" fmla="*/ 30 w 64"/>
              <a:gd name="T3" fmla="*/ 66 h 146"/>
              <a:gd name="T4" fmla="*/ 24 w 64"/>
              <a:gd name="T5" fmla="*/ 88 h 146"/>
              <a:gd name="T6" fmla="*/ 18 w 64"/>
              <a:gd name="T7" fmla="*/ 107 h 146"/>
              <a:gd name="T8" fmla="*/ 11 w 64"/>
              <a:gd name="T9" fmla="*/ 123 h 146"/>
              <a:gd name="T10" fmla="*/ 6 w 64"/>
              <a:gd name="T11" fmla="*/ 136 h 146"/>
              <a:gd name="T12" fmla="*/ 0 w 64"/>
              <a:gd name="T13" fmla="*/ 146 h 146"/>
              <a:gd name="T14" fmla="*/ 9 w 64"/>
              <a:gd name="T15" fmla="*/ 138 h 146"/>
              <a:gd name="T16" fmla="*/ 29 w 64"/>
              <a:gd name="T17" fmla="*/ 113 h 146"/>
              <a:gd name="T18" fmla="*/ 39 w 64"/>
              <a:gd name="T19" fmla="*/ 94 h 146"/>
              <a:gd name="T20" fmla="*/ 49 w 64"/>
              <a:gd name="T21" fmla="*/ 72 h 146"/>
              <a:gd name="T22" fmla="*/ 57 w 64"/>
              <a:gd name="T23" fmla="*/ 48 h 146"/>
              <a:gd name="T24" fmla="*/ 62 w 64"/>
              <a:gd name="T25" fmla="*/ 22 h 146"/>
              <a:gd name="T26" fmla="*/ 64 w 64"/>
              <a:gd name="T27" fmla="*/ 0 h 146"/>
              <a:gd name="T28" fmla="*/ 42 w 64"/>
              <a:gd name="T29" fmla="*/ 3 h 146"/>
              <a:gd name="T30" fmla="*/ 40 w 64"/>
              <a:gd name="T31" fmla="*/ 18 h 146"/>
              <a:gd name="T32" fmla="*/ 36 w 64"/>
              <a:gd name="T33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" h="146">
                <a:moveTo>
                  <a:pt x="36" y="43"/>
                </a:moveTo>
                <a:cubicBezTo>
                  <a:pt x="33" y="51"/>
                  <a:pt x="32" y="59"/>
                  <a:pt x="30" y="66"/>
                </a:cubicBezTo>
                <a:cubicBezTo>
                  <a:pt x="28" y="74"/>
                  <a:pt x="26" y="81"/>
                  <a:pt x="24" y="88"/>
                </a:cubicBezTo>
                <a:cubicBezTo>
                  <a:pt x="22" y="95"/>
                  <a:pt x="20" y="101"/>
                  <a:pt x="18" y="107"/>
                </a:cubicBezTo>
                <a:cubicBezTo>
                  <a:pt x="15" y="113"/>
                  <a:pt x="13" y="119"/>
                  <a:pt x="11" y="123"/>
                </a:cubicBezTo>
                <a:cubicBezTo>
                  <a:pt x="9" y="128"/>
                  <a:pt x="7" y="132"/>
                  <a:pt x="6" y="136"/>
                </a:cubicBezTo>
                <a:cubicBezTo>
                  <a:pt x="3" y="143"/>
                  <a:pt x="0" y="146"/>
                  <a:pt x="0" y="146"/>
                </a:cubicBezTo>
                <a:cubicBezTo>
                  <a:pt x="0" y="146"/>
                  <a:pt x="4" y="144"/>
                  <a:pt x="9" y="138"/>
                </a:cubicBezTo>
                <a:cubicBezTo>
                  <a:pt x="15" y="133"/>
                  <a:pt x="22" y="124"/>
                  <a:pt x="29" y="113"/>
                </a:cubicBezTo>
                <a:cubicBezTo>
                  <a:pt x="32" y="107"/>
                  <a:pt x="36" y="101"/>
                  <a:pt x="39" y="94"/>
                </a:cubicBezTo>
                <a:cubicBezTo>
                  <a:pt x="43" y="87"/>
                  <a:pt x="46" y="80"/>
                  <a:pt x="49" y="72"/>
                </a:cubicBezTo>
                <a:cubicBezTo>
                  <a:pt x="52" y="64"/>
                  <a:pt x="54" y="56"/>
                  <a:pt x="57" y="48"/>
                </a:cubicBezTo>
                <a:cubicBezTo>
                  <a:pt x="58" y="39"/>
                  <a:pt x="60" y="30"/>
                  <a:pt x="62" y="22"/>
                </a:cubicBezTo>
                <a:cubicBezTo>
                  <a:pt x="62" y="14"/>
                  <a:pt x="64" y="7"/>
                  <a:pt x="64" y="0"/>
                </a:cubicBezTo>
                <a:cubicBezTo>
                  <a:pt x="42" y="3"/>
                  <a:pt x="42" y="3"/>
                  <a:pt x="42" y="3"/>
                </a:cubicBezTo>
                <a:cubicBezTo>
                  <a:pt x="41" y="8"/>
                  <a:pt x="40" y="13"/>
                  <a:pt x="40" y="18"/>
                </a:cubicBezTo>
                <a:cubicBezTo>
                  <a:pt x="39" y="27"/>
                  <a:pt x="37" y="35"/>
                  <a:pt x="36" y="43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6" name="Freeform 46"/>
          <p:cNvSpPr/>
          <p:nvPr/>
        </p:nvSpPr>
        <p:spPr bwMode="auto">
          <a:xfrm rot="10800000">
            <a:off x="1618645" y="3743623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  <a:gd name="T6" fmla="*/ 7 w 37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  <a:lnTo>
                  <a:pt x="7" y="0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7" name="Freeform 47"/>
          <p:cNvSpPr/>
          <p:nvPr/>
        </p:nvSpPr>
        <p:spPr bwMode="auto">
          <a:xfrm rot="10800000">
            <a:off x="1618645" y="3743623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8" name="Freeform 48"/>
          <p:cNvSpPr/>
          <p:nvPr/>
        </p:nvSpPr>
        <p:spPr bwMode="auto">
          <a:xfrm rot="10800000">
            <a:off x="1576510" y="3746176"/>
            <a:ext cx="26814" cy="34475"/>
          </a:xfrm>
          <a:custGeom>
            <a:avLst/>
            <a:gdLst>
              <a:gd name="T0" fmla="*/ 0 w 21"/>
              <a:gd name="T1" fmla="*/ 27 h 27"/>
              <a:gd name="T2" fmla="*/ 20 w 21"/>
              <a:gd name="T3" fmla="*/ 11 h 27"/>
              <a:gd name="T4" fmla="*/ 21 w 21"/>
              <a:gd name="T5" fmla="*/ 0 h 27"/>
              <a:gd name="T6" fmla="*/ 18 w 21"/>
              <a:gd name="T7" fmla="*/ 9 h 27"/>
              <a:gd name="T8" fmla="*/ 0 w 21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7">
                <a:moveTo>
                  <a:pt x="0" y="27"/>
                </a:moveTo>
                <a:lnTo>
                  <a:pt x="20" y="11"/>
                </a:lnTo>
                <a:lnTo>
                  <a:pt x="21" y="0"/>
                </a:lnTo>
                <a:lnTo>
                  <a:pt x="18" y="9"/>
                </a:lnTo>
                <a:lnTo>
                  <a:pt x="0" y="27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9" name="Freeform 49"/>
          <p:cNvSpPr/>
          <p:nvPr/>
        </p:nvSpPr>
        <p:spPr bwMode="auto">
          <a:xfrm rot="10800000">
            <a:off x="1485857" y="3656799"/>
            <a:ext cx="127682" cy="144281"/>
          </a:xfrm>
          <a:custGeom>
            <a:avLst/>
            <a:gdLst>
              <a:gd name="T0" fmla="*/ 87 w 100"/>
              <a:gd name="T1" fmla="*/ 113 h 113"/>
              <a:gd name="T2" fmla="*/ 0 w 100"/>
              <a:gd name="T3" fmla="*/ 45 h 113"/>
              <a:gd name="T4" fmla="*/ 44 w 100"/>
              <a:gd name="T5" fmla="*/ 0 h 113"/>
              <a:gd name="T6" fmla="*/ 100 w 100"/>
              <a:gd name="T7" fmla="*/ 94 h 113"/>
              <a:gd name="T8" fmla="*/ 87 w 100"/>
              <a:gd name="T9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3">
                <a:moveTo>
                  <a:pt x="87" y="113"/>
                </a:moveTo>
                <a:lnTo>
                  <a:pt x="0" y="45"/>
                </a:lnTo>
                <a:lnTo>
                  <a:pt x="44" y="0"/>
                </a:lnTo>
                <a:lnTo>
                  <a:pt x="100" y="94"/>
                </a:lnTo>
                <a:lnTo>
                  <a:pt x="87" y="113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0" name="Freeform 50"/>
          <p:cNvSpPr/>
          <p:nvPr/>
        </p:nvSpPr>
        <p:spPr bwMode="auto">
          <a:xfrm rot="10800000">
            <a:off x="1613539" y="3635093"/>
            <a:ext cx="107253" cy="153218"/>
          </a:xfrm>
          <a:custGeom>
            <a:avLst/>
            <a:gdLst>
              <a:gd name="T0" fmla="*/ 16 w 84"/>
              <a:gd name="T1" fmla="*/ 120 h 120"/>
              <a:gd name="T2" fmla="*/ 84 w 84"/>
              <a:gd name="T3" fmla="*/ 35 h 120"/>
              <a:gd name="T4" fmla="*/ 28 w 84"/>
              <a:gd name="T5" fmla="*/ 0 h 120"/>
              <a:gd name="T6" fmla="*/ 0 w 84"/>
              <a:gd name="T7" fmla="*/ 105 h 120"/>
              <a:gd name="T8" fmla="*/ 16 w 84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120">
                <a:moveTo>
                  <a:pt x="16" y="120"/>
                </a:moveTo>
                <a:lnTo>
                  <a:pt x="84" y="35"/>
                </a:lnTo>
                <a:lnTo>
                  <a:pt x="28" y="0"/>
                </a:lnTo>
                <a:lnTo>
                  <a:pt x="0" y="105"/>
                </a:lnTo>
                <a:lnTo>
                  <a:pt x="16" y="120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1" name="Freeform 51"/>
          <p:cNvSpPr/>
          <p:nvPr/>
        </p:nvSpPr>
        <p:spPr bwMode="auto">
          <a:xfrm rot="10800000">
            <a:off x="1701639" y="3836830"/>
            <a:ext cx="97038" cy="62565"/>
          </a:xfrm>
          <a:custGeom>
            <a:avLst/>
            <a:gdLst>
              <a:gd name="T0" fmla="*/ 3 w 76"/>
              <a:gd name="T1" fmla="*/ 34 h 49"/>
              <a:gd name="T2" fmla="*/ 5 w 76"/>
              <a:gd name="T3" fmla="*/ 49 h 49"/>
              <a:gd name="T4" fmla="*/ 76 w 76"/>
              <a:gd name="T5" fmla="*/ 41 h 49"/>
              <a:gd name="T6" fmla="*/ 75 w 76"/>
              <a:gd name="T7" fmla="*/ 26 h 49"/>
              <a:gd name="T8" fmla="*/ 74 w 76"/>
              <a:gd name="T9" fmla="*/ 25 h 49"/>
              <a:gd name="T10" fmla="*/ 72 w 76"/>
              <a:gd name="T11" fmla="*/ 0 h 49"/>
              <a:gd name="T12" fmla="*/ 69 w 76"/>
              <a:gd name="T13" fmla="*/ 0 h 49"/>
              <a:gd name="T14" fmla="*/ 71 w 76"/>
              <a:gd name="T15" fmla="*/ 23 h 49"/>
              <a:gd name="T16" fmla="*/ 7 w 76"/>
              <a:gd name="T17" fmla="*/ 31 h 49"/>
              <a:gd name="T18" fmla="*/ 3 w 76"/>
              <a:gd name="T19" fmla="*/ 7 h 49"/>
              <a:gd name="T20" fmla="*/ 0 w 76"/>
              <a:gd name="T21" fmla="*/ 8 h 49"/>
              <a:gd name="T22" fmla="*/ 3 w 76"/>
              <a:gd name="T23" fmla="*/ 34 h 49"/>
              <a:gd name="T24" fmla="*/ 3 w 76"/>
              <a:gd name="T2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" h="49">
                <a:moveTo>
                  <a:pt x="3" y="34"/>
                </a:moveTo>
                <a:lnTo>
                  <a:pt x="5" y="49"/>
                </a:lnTo>
                <a:lnTo>
                  <a:pt x="76" y="41"/>
                </a:lnTo>
                <a:lnTo>
                  <a:pt x="75" y="26"/>
                </a:lnTo>
                <a:lnTo>
                  <a:pt x="74" y="25"/>
                </a:lnTo>
                <a:lnTo>
                  <a:pt x="72" y="0"/>
                </a:lnTo>
                <a:lnTo>
                  <a:pt x="69" y="0"/>
                </a:lnTo>
                <a:lnTo>
                  <a:pt x="71" y="23"/>
                </a:lnTo>
                <a:lnTo>
                  <a:pt x="7" y="31"/>
                </a:lnTo>
                <a:lnTo>
                  <a:pt x="3" y="7"/>
                </a:lnTo>
                <a:lnTo>
                  <a:pt x="0" y="8"/>
                </a:lnTo>
                <a:lnTo>
                  <a:pt x="3" y="34"/>
                </a:lnTo>
                <a:lnTo>
                  <a:pt x="3" y="34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2" name="Freeform 52"/>
          <p:cNvSpPr/>
          <p:nvPr/>
        </p:nvSpPr>
        <p:spPr bwMode="auto">
          <a:xfrm rot="10800000">
            <a:off x="2232796" y="3221404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6 h 170"/>
              <a:gd name="T4" fmla="*/ 7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6"/>
                </a:lnTo>
                <a:lnTo>
                  <a:pt x="7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3" name="Freeform 53"/>
          <p:cNvSpPr/>
          <p:nvPr/>
        </p:nvSpPr>
        <p:spPr bwMode="auto">
          <a:xfrm rot="10800000">
            <a:off x="2248118" y="334908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4" name="Freeform 54"/>
          <p:cNvSpPr/>
          <p:nvPr/>
        </p:nvSpPr>
        <p:spPr bwMode="auto">
          <a:xfrm rot="10800000">
            <a:off x="2263439" y="3476768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5" name="Freeform 55"/>
          <p:cNvSpPr/>
          <p:nvPr/>
        </p:nvSpPr>
        <p:spPr bwMode="auto">
          <a:xfrm rot="10800000">
            <a:off x="2277484" y="3604450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4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6" name="Freeform 56"/>
          <p:cNvSpPr/>
          <p:nvPr/>
        </p:nvSpPr>
        <p:spPr bwMode="auto">
          <a:xfrm rot="10800000">
            <a:off x="2262163" y="2881770"/>
            <a:ext cx="1090404" cy="395814"/>
          </a:xfrm>
          <a:custGeom>
            <a:avLst/>
            <a:gdLst>
              <a:gd name="T0" fmla="*/ 0 w 854"/>
              <a:gd name="T1" fmla="*/ 89 h 310"/>
              <a:gd name="T2" fmla="*/ 830 w 854"/>
              <a:gd name="T3" fmla="*/ 0 h 310"/>
              <a:gd name="T4" fmla="*/ 854 w 854"/>
              <a:gd name="T5" fmla="*/ 221 h 310"/>
              <a:gd name="T6" fmla="*/ 24 w 854"/>
              <a:gd name="T7" fmla="*/ 310 h 310"/>
              <a:gd name="T8" fmla="*/ 0 w 854"/>
              <a:gd name="T9" fmla="*/ 8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" h="310">
                <a:moveTo>
                  <a:pt x="0" y="89"/>
                </a:moveTo>
                <a:lnTo>
                  <a:pt x="830" y="0"/>
                </a:lnTo>
                <a:lnTo>
                  <a:pt x="854" y="221"/>
                </a:lnTo>
                <a:lnTo>
                  <a:pt x="24" y="310"/>
                </a:lnTo>
                <a:lnTo>
                  <a:pt x="0" y="89"/>
                </a:lnTo>
                <a:close/>
              </a:path>
            </a:pathLst>
          </a:custGeom>
          <a:solidFill>
            <a:srgbClr val="314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1" name="Freeform 73"/>
          <p:cNvSpPr>
            <a:spLocks noEditPoints="1"/>
          </p:cNvSpPr>
          <p:nvPr/>
        </p:nvSpPr>
        <p:spPr bwMode="auto">
          <a:xfrm rot="10800000">
            <a:off x="2799704" y="5338371"/>
            <a:ext cx="180032" cy="176201"/>
          </a:xfrm>
          <a:custGeom>
            <a:avLst/>
            <a:gdLst>
              <a:gd name="T0" fmla="*/ 0 w 141"/>
              <a:gd name="T1" fmla="*/ 15 h 138"/>
              <a:gd name="T2" fmla="*/ 125 w 141"/>
              <a:gd name="T3" fmla="*/ 0 h 138"/>
              <a:gd name="T4" fmla="*/ 141 w 141"/>
              <a:gd name="T5" fmla="*/ 123 h 138"/>
              <a:gd name="T6" fmla="*/ 15 w 141"/>
              <a:gd name="T7" fmla="*/ 138 h 138"/>
              <a:gd name="T8" fmla="*/ 0 w 141"/>
              <a:gd name="T9" fmla="*/ 15 h 138"/>
              <a:gd name="T10" fmla="*/ 112 w 141"/>
              <a:gd name="T11" fmla="*/ 17 h 138"/>
              <a:gd name="T12" fmla="*/ 17 w 141"/>
              <a:gd name="T13" fmla="*/ 28 h 138"/>
              <a:gd name="T14" fmla="*/ 28 w 141"/>
              <a:gd name="T15" fmla="*/ 122 h 138"/>
              <a:gd name="T16" fmla="*/ 124 w 141"/>
              <a:gd name="T17" fmla="*/ 110 h 138"/>
              <a:gd name="T18" fmla="*/ 112 w 141"/>
              <a:gd name="T19" fmla="*/ 1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" h="138">
                <a:moveTo>
                  <a:pt x="0" y="15"/>
                </a:moveTo>
                <a:lnTo>
                  <a:pt x="125" y="0"/>
                </a:lnTo>
                <a:lnTo>
                  <a:pt x="141" y="123"/>
                </a:lnTo>
                <a:lnTo>
                  <a:pt x="15" y="138"/>
                </a:lnTo>
                <a:lnTo>
                  <a:pt x="0" y="15"/>
                </a:lnTo>
                <a:close/>
                <a:moveTo>
                  <a:pt x="112" y="17"/>
                </a:moveTo>
                <a:lnTo>
                  <a:pt x="17" y="28"/>
                </a:lnTo>
                <a:lnTo>
                  <a:pt x="28" y="122"/>
                </a:lnTo>
                <a:lnTo>
                  <a:pt x="124" y="110"/>
                </a:lnTo>
                <a:lnTo>
                  <a:pt x="112" y="17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2" name="Freeform 74"/>
          <p:cNvSpPr/>
          <p:nvPr/>
        </p:nvSpPr>
        <p:spPr bwMode="auto">
          <a:xfrm rot="10800000">
            <a:off x="2849500" y="5348586"/>
            <a:ext cx="120021" cy="112360"/>
          </a:xfrm>
          <a:custGeom>
            <a:avLst/>
            <a:gdLst>
              <a:gd name="T0" fmla="*/ 62 w 94"/>
              <a:gd name="T1" fmla="*/ 0 h 88"/>
              <a:gd name="T2" fmla="*/ 94 w 94"/>
              <a:gd name="T3" fmla="*/ 26 h 88"/>
              <a:gd name="T4" fmla="*/ 85 w 94"/>
              <a:gd name="T5" fmla="*/ 36 h 88"/>
              <a:gd name="T6" fmla="*/ 64 w 94"/>
              <a:gd name="T7" fmla="*/ 18 h 88"/>
              <a:gd name="T8" fmla="*/ 10 w 94"/>
              <a:gd name="T9" fmla="*/ 88 h 88"/>
              <a:gd name="T10" fmla="*/ 0 w 94"/>
              <a:gd name="T11" fmla="*/ 80 h 88"/>
              <a:gd name="T12" fmla="*/ 62 w 94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8">
                <a:moveTo>
                  <a:pt x="62" y="0"/>
                </a:moveTo>
                <a:lnTo>
                  <a:pt x="94" y="26"/>
                </a:lnTo>
                <a:lnTo>
                  <a:pt x="85" y="36"/>
                </a:lnTo>
                <a:lnTo>
                  <a:pt x="64" y="18"/>
                </a:lnTo>
                <a:lnTo>
                  <a:pt x="10" y="88"/>
                </a:lnTo>
                <a:lnTo>
                  <a:pt x="0" y="80"/>
                </a:lnTo>
                <a:lnTo>
                  <a:pt x="62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2" name="文本框 711"/>
          <p:cNvSpPr txBox="1"/>
          <p:nvPr/>
        </p:nvSpPr>
        <p:spPr>
          <a:xfrm rot="21193416">
            <a:off x="2478498" y="2855498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98" name="组合 897"/>
          <p:cNvGrpSpPr/>
          <p:nvPr/>
        </p:nvGrpSpPr>
        <p:grpSpPr>
          <a:xfrm>
            <a:off x="4365675" y="4996210"/>
            <a:ext cx="1206182" cy="1780355"/>
            <a:chOff x="4930776" y="4879976"/>
            <a:chExt cx="1206182" cy="1780355"/>
          </a:xfrm>
        </p:grpSpPr>
        <p:grpSp>
          <p:nvGrpSpPr>
            <p:cNvPr id="899" name="组合 898"/>
            <p:cNvGrpSpPr/>
            <p:nvPr/>
          </p:nvGrpSpPr>
          <p:grpSpPr>
            <a:xfrm rot="10800000">
              <a:off x="4968559" y="4956945"/>
              <a:ext cx="1168399" cy="1703386"/>
              <a:chOff x="4930776" y="4879976"/>
              <a:chExt cx="1168399" cy="1703386"/>
            </a:xfrm>
            <a:solidFill>
              <a:srgbClr val="223543"/>
            </a:solidFill>
          </p:grpSpPr>
          <p:sp>
            <p:nvSpPr>
              <p:cNvPr id="92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900" name="组合 899"/>
            <p:cNvGrpSpPr/>
            <p:nvPr/>
          </p:nvGrpSpPr>
          <p:grpSpPr>
            <a:xfrm rot="10800000">
              <a:off x="4930776" y="4879976"/>
              <a:ext cx="1168399" cy="1703386"/>
              <a:chOff x="4930776" y="4879976"/>
              <a:chExt cx="1168399" cy="1703386"/>
            </a:xfrm>
          </p:grpSpPr>
          <p:sp>
            <p:nvSpPr>
              <p:cNvPr id="90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solidFill>
                <a:srgbClr val="223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solidFill>
                <a:srgbClr val="D1D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BF6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E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941" name="组合 940"/>
          <p:cNvGrpSpPr/>
          <p:nvPr/>
        </p:nvGrpSpPr>
        <p:grpSpPr>
          <a:xfrm rot="16825643">
            <a:off x="10346372" y="-214848"/>
            <a:ext cx="819718" cy="2205067"/>
            <a:chOff x="6594475" y="4498976"/>
            <a:chExt cx="1019175" cy="2741613"/>
          </a:xfrm>
          <a:solidFill>
            <a:srgbClr val="223543"/>
          </a:solidFill>
        </p:grpSpPr>
        <p:sp>
          <p:nvSpPr>
            <p:cNvPr id="942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3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4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5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6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7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8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9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0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1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2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3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4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5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6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7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8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9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0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1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2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3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4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5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6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7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8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9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0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1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2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3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4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5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6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7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8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9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0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1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2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3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4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5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6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7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8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9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0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1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2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3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4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5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6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7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8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9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0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1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2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3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4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5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6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7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8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9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0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1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2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3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4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5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6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7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8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9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0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1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2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3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4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5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6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7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8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9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0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1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2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3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4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5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6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7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8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9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0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1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2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3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4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5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6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7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8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9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0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1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2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3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4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5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6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7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8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9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0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1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2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3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4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5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6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7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8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9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0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1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2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3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4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5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6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7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8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9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0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1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2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3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4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5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6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7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8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9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0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1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2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3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4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5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6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7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8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9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0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1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2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3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4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5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6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7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8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9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0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1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2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3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4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5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6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7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8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9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0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1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2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3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4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5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26" name="组合 1125"/>
          <p:cNvGrpSpPr/>
          <p:nvPr/>
        </p:nvGrpSpPr>
        <p:grpSpPr>
          <a:xfrm rot="16825643">
            <a:off x="10314912" y="-292162"/>
            <a:ext cx="819718" cy="2205067"/>
            <a:chOff x="6594475" y="4498976"/>
            <a:chExt cx="1019175" cy="2741613"/>
          </a:xfrm>
        </p:grpSpPr>
        <p:sp>
          <p:nvSpPr>
            <p:cNvPr id="1127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solidFill>
              <a:srgbClr val="F1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8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9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0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1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2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3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4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5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6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7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8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9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0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1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2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3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4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5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6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7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8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9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0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1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2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3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4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5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6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7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8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9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0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1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2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3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4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5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6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7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8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9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0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1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2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3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4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5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6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7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8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9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0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1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2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3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4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5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6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7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8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9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0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1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2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3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4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5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6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7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8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9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0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1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2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3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4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5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6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7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8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9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0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1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2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3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4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5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6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7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8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9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0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1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2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3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4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5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6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7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8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9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0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1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2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3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4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5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6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7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8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9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0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1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2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3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4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5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6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7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8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9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0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1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2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3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4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5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6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7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8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9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0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1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2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3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4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5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6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7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8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9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0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1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2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3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4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5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6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7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8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9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0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1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2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3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4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5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6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7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8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9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0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1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2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3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4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5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6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7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8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9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0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1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2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3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4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5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6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7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8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9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0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0800000" flipH="1" flipV="1">
            <a:off x="5416381" y="2736453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 flipH="1">
            <a:off x="5416381" y="3336529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0800000" flipH="1">
            <a:off x="4405454" y="2822177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rot="10800000" flipH="1">
            <a:off x="4625806" y="2736453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84232" y="2832490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0" name="MH_Entry_1"/>
          <p:cNvSpPr/>
          <p:nvPr>
            <p:custDataLst>
              <p:tags r:id="rId1"/>
            </p:custDataLst>
          </p:nvPr>
        </p:nvSpPr>
        <p:spPr>
          <a:xfrm>
            <a:off x="5190575" y="2883934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9" name="组合 368"/>
          <p:cNvGrpSpPr/>
          <p:nvPr/>
        </p:nvGrpSpPr>
        <p:grpSpPr>
          <a:xfrm rot="19901717">
            <a:off x="9652597" y="4323989"/>
            <a:ext cx="1806574" cy="2040672"/>
            <a:chOff x="955960" y="4582734"/>
            <a:chExt cx="1806574" cy="2040672"/>
          </a:xfrm>
        </p:grpSpPr>
        <p:sp>
          <p:nvSpPr>
            <p:cNvPr id="370" name="Freeform 292"/>
            <p:cNvSpPr/>
            <p:nvPr/>
          </p:nvSpPr>
          <p:spPr bwMode="auto">
            <a:xfrm rot="10800000">
              <a:off x="955960" y="4634269"/>
              <a:ext cx="1806574" cy="1989137"/>
            </a:xfrm>
            <a:custGeom>
              <a:avLst/>
              <a:gdLst>
                <a:gd name="T0" fmla="*/ 507 w 2197"/>
                <a:gd name="T1" fmla="*/ 1309 h 2418"/>
                <a:gd name="T2" fmla="*/ 791 w 2197"/>
                <a:gd name="T3" fmla="*/ 1317 h 2418"/>
                <a:gd name="T4" fmla="*/ 798 w 2197"/>
                <a:gd name="T5" fmla="*/ 1311 h 2418"/>
                <a:gd name="T6" fmla="*/ 976 w 2197"/>
                <a:gd name="T7" fmla="*/ 1525 h 2418"/>
                <a:gd name="T8" fmla="*/ 971 w 2197"/>
                <a:gd name="T9" fmla="*/ 1529 h 2418"/>
                <a:gd name="T10" fmla="*/ 936 w 2197"/>
                <a:gd name="T11" fmla="*/ 1815 h 2418"/>
                <a:gd name="T12" fmla="*/ 1375 w 2197"/>
                <a:gd name="T13" fmla="*/ 2333 h 2418"/>
                <a:gd name="T14" fmla="*/ 1659 w 2197"/>
                <a:gd name="T15" fmla="*/ 2341 h 2418"/>
                <a:gd name="T16" fmla="*/ 1951 w 2197"/>
                <a:gd name="T17" fmla="*/ 2085 h 2418"/>
                <a:gd name="T18" fmla="*/ 2179 w 2197"/>
                <a:gd name="T19" fmla="*/ 2130 h 2418"/>
                <a:gd name="T20" fmla="*/ 2145 w 2197"/>
                <a:gd name="T21" fmla="*/ 1977 h 2418"/>
                <a:gd name="T22" fmla="*/ 2033 w 2197"/>
                <a:gd name="T23" fmla="*/ 1971 h 2418"/>
                <a:gd name="T24" fmla="*/ 2000 w 2197"/>
                <a:gd name="T25" fmla="*/ 1787 h 2418"/>
                <a:gd name="T26" fmla="*/ 1561 w 2197"/>
                <a:gd name="T27" fmla="*/ 1269 h 2418"/>
                <a:gd name="T28" fmla="*/ 1277 w 2197"/>
                <a:gd name="T29" fmla="*/ 1261 h 2418"/>
                <a:gd name="T30" fmla="*/ 1205 w 2197"/>
                <a:gd name="T31" fmla="*/ 1325 h 2418"/>
                <a:gd name="T32" fmla="*/ 1073 w 2197"/>
                <a:gd name="T33" fmla="*/ 1268 h 2418"/>
                <a:gd name="T34" fmla="*/ 1063 w 2197"/>
                <a:gd name="T35" fmla="*/ 1079 h 2418"/>
                <a:gd name="T36" fmla="*/ 1097 w 2197"/>
                <a:gd name="T37" fmla="*/ 1049 h 2418"/>
                <a:gd name="T38" fmla="*/ 1132 w 2197"/>
                <a:gd name="T39" fmla="*/ 763 h 2418"/>
                <a:gd name="T40" fmla="*/ 693 w 2197"/>
                <a:gd name="T41" fmla="*/ 245 h 2418"/>
                <a:gd name="T42" fmla="*/ 511 w 2197"/>
                <a:gd name="T43" fmla="*/ 186 h 2418"/>
                <a:gd name="T44" fmla="*/ 523 w 2197"/>
                <a:gd name="T45" fmla="*/ 63 h 2418"/>
                <a:gd name="T46" fmla="*/ 379 w 2197"/>
                <a:gd name="T47" fmla="*/ 6 h 2418"/>
                <a:gd name="T48" fmla="*/ 392 w 2197"/>
                <a:gd name="T49" fmla="*/ 252 h 2418"/>
                <a:gd name="T50" fmla="*/ 103 w 2197"/>
                <a:gd name="T51" fmla="*/ 505 h 2418"/>
                <a:gd name="T52" fmla="*/ 68 w 2197"/>
                <a:gd name="T53" fmla="*/ 791 h 2418"/>
                <a:gd name="T54" fmla="*/ 507 w 2197"/>
                <a:gd name="T55" fmla="*/ 1309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7" h="2418">
                  <a:moveTo>
                    <a:pt x="507" y="1309"/>
                  </a:moveTo>
                  <a:cubicBezTo>
                    <a:pt x="576" y="1391"/>
                    <a:pt x="703" y="1394"/>
                    <a:pt x="791" y="1317"/>
                  </a:cubicBezTo>
                  <a:cubicBezTo>
                    <a:pt x="798" y="1311"/>
                    <a:pt x="798" y="1311"/>
                    <a:pt x="798" y="1311"/>
                  </a:cubicBezTo>
                  <a:cubicBezTo>
                    <a:pt x="830" y="1366"/>
                    <a:pt x="888" y="1446"/>
                    <a:pt x="976" y="1525"/>
                  </a:cubicBezTo>
                  <a:cubicBezTo>
                    <a:pt x="971" y="1529"/>
                    <a:pt x="971" y="1529"/>
                    <a:pt x="971" y="1529"/>
                  </a:cubicBezTo>
                  <a:cubicBezTo>
                    <a:pt x="883" y="1606"/>
                    <a:pt x="867" y="1734"/>
                    <a:pt x="936" y="1815"/>
                  </a:cubicBezTo>
                  <a:cubicBezTo>
                    <a:pt x="1375" y="2333"/>
                    <a:pt x="1375" y="2333"/>
                    <a:pt x="1375" y="2333"/>
                  </a:cubicBezTo>
                  <a:cubicBezTo>
                    <a:pt x="1444" y="2414"/>
                    <a:pt x="1571" y="2418"/>
                    <a:pt x="1659" y="2341"/>
                  </a:cubicBezTo>
                  <a:cubicBezTo>
                    <a:pt x="1951" y="2085"/>
                    <a:pt x="1951" y="2085"/>
                    <a:pt x="1951" y="2085"/>
                  </a:cubicBezTo>
                  <a:cubicBezTo>
                    <a:pt x="2023" y="2123"/>
                    <a:pt x="2166" y="2190"/>
                    <a:pt x="2179" y="2130"/>
                  </a:cubicBezTo>
                  <a:cubicBezTo>
                    <a:pt x="2197" y="2050"/>
                    <a:pt x="2180" y="2000"/>
                    <a:pt x="2145" y="1977"/>
                  </a:cubicBezTo>
                  <a:cubicBezTo>
                    <a:pt x="2128" y="1966"/>
                    <a:pt x="2078" y="1967"/>
                    <a:pt x="2033" y="1971"/>
                  </a:cubicBezTo>
                  <a:cubicBezTo>
                    <a:pt x="2053" y="1907"/>
                    <a:pt x="2043" y="1838"/>
                    <a:pt x="2000" y="1787"/>
                  </a:cubicBezTo>
                  <a:cubicBezTo>
                    <a:pt x="1561" y="1269"/>
                    <a:pt x="1561" y="1269"/>
                    <a:pt x="1561" y="1269"/>
                  </a:cubicBezTo>
                  <a:cubicBezTo>
                    <a:pt x="1492" y="1188"/>
                    <a:pt x="1365" y="1185"/>
                    <a:pt x="1277" y="1261"/>
                  </a:cubicBezTo>
                  <a:cubicBezTo>
                    <a:pt x="1205" y="1325"/>
                    <a:pt x="1205" y="1325"/>
                    <a:pt x="1205" y="1325"/>
                  </a:cubicBezTo>
                  <a:cubicBezTo>
                    <a:pt x="1164" y="1327"/>
                    <a:pt x="1114" y="1316"/>
                    <a:pt x="1073" y="1268"/>
                  </a:cubicBezTo>
                  <a:cubicBezTo>
                    <a:pt x="1013" y="1197"/>
                    <a:pt x="1042" y="1119"/>
                    <a:pt x="1063" y="1079"/>
                  </a:cubicBezTo>
                  <a:cubicBezTo>
                    <a:pt x="1097" y="1049"/>
                    <a:pt x="1097" y="1049"/>
                    <a:pt x="1097" y="1049"/>
                  </a:cubicBezTo>
                  <a:cubicBezTo>
                    <a:pt x="1185" y="972"/>
                    <a:pt x="1201" y="844"/>
                    <a:pt x="1132" y="763"/>
                  </a:cubicBezTo>
                  <a:cubicBezTo>
                    <a:pt x="693" y="245"/>
                    <a:pt x="693" y="245"/>
                    <a:pt x="693" y="245"/>
                  </a:cubicBezTo>
                  <a:cubicBezTo>
                    <a:pt x="648" y="192"/>
                    <a:pt x="578" y="172"/>
                    <a:pt x="511" y="186"/>
                  </a:cubicBezTo>
                  <a:cubicBezTo>
                    <a:pt x="522" y="139"/>
                    <a:pt x="532" y="84"/>
                    <a:pt x="523" y="63"/>
                  </a:cubicBezTo>
                  <a:cubicBezTo>
                    <a:pt x="506" y="24"/>
                    <a:pt x="460" y="0"/>
                    <a:pt x="379" y="6"/>
                  </a:cubicBezTo>
                  <a:cubicBezTo>
                    <a:pt x="317" y="10"/>
                    <a:pt x="367" y="179"/>
                    <a:pt x="392" y="252"/>
                  </a:cubicBezTo>
                  <a:cubicBezTo>
                    <a:pt x="103" y="505"/>
                    <a:pt x="103" y="505"/>
                    <a:pt x="103" y="505"/>
                  </a:cubicBezTo>
                  <a:cubicBezTo>
                    <a:pt x="15" y="582"/>
                    <a:pt x="0" y="710"/>
                    <a:pt x="68" y="791"/>
                  </a:cubicBezTo>
                  <a:lnTo>
                    <a:pt x="507" y="1309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1" name="组合 370"/>
            <p:cNvGrpSpPr/>
            <p:nvPr/>
          </p:nvGrpSpPr>
          <p:grpSpPr>
            <a:xfrm rot="10800000">
              <a:off x="1011435" y="4582734"/>
              <a:ext cx="1744136" cy="1917784"/>
              <a:chOff x="-25400" y="2065338"/>
              <a:chExt cx="2168525" cy="2384425"/>
            </a:xfrm>
          </p:grpSpPr>
          <p:sp>
            <p:nvSpPr>
              <p:cNvPr id="372" name="Freeform 269"/>
              <p:cNvSpPr/>
              <p:nvPr/>
            </p:nvSpPr>
            <p:spPr bwMode="auto">
              <a:xfrm>
                <a:off x="269875" y="2065338"/>
                <a:ext cx="238125" cy="280988"/>
              </a:xfrm>
              <a:custGeom>
                <a:avLst/>
                <a:gdLst>
                  <a:gd name="T0" fmla="*/ 105 w 241"/>
                  <a:gd name="T1" fmla="*/ 285 h 285"/>
                  <a:gd name="T2" fmla="*/ 80 w 241"/>
                  <a:gd name="T3" fmla="*/ 5 h 285"/>
                  <a:gd name="T4" fmla="*/ 224 w 241"/>
                  <a:gd name="T5" fmla="*/ 63 h 285"/>
                  <a:gd name="T6" fmla="*/ 189 w 241"/>
                  <a:gd name="T7" fmla="*/ 266 h 285"/>
                  <a:gd name="T8" fmla="*/ 105 w 241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85">
                    <a:moveTo>
                      <a:pt x="105" y="285"/>
                    </a:moveTo>
                    <a:cubicBezTo>
                      <a:pt x="105" y="285"/>
                      <a:pt x="0" y="11"/>
                      <a:pt x="80" y="5"/>
                    </a:cubicBezTo>
                    <a:cubicBezTo>
                      <a:pt x="160" y="0"/>
                      <a:pt x="207" y="24"/>
                      <a:pt x="224" y="63"/>
                    </a:cubicBezTo>
                    <a:cubicBezTo>
                      <a:pt x="241" y="102"/>
                      <a:pt x="189" y="266"/>
                      <a:pt x="189" y="266"/>
                    </a:cubicBezTo>
                    <a:lnTo>
                      <a:pt x="105" y="285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270"/>
              <p:cNvSpPr/>
              <p:nvPr/>
            </p:nvSpPr>
            <p:spPr bwMode="auto">
              <a:xfrm>
                <a:off x="1860550" y="3992563"/>
                <a:ext cx="282575" cy="252413"/>
              </a:xfrm>
              <a:custGeom>
                <a:avLst/>
                <a:gdLst>
                  <a:gd name="T0" fmla="*/ 0 w 286"/>
                  <a:gd name="T1" fmla="*/ 110 h 256"/>
                  <a:gd name="T2" fmla="*/ 269 w 286"/>
                  <a:gd name="T3" fmla="*/ 177 h 256"/>
                  <a:gd name="T4" fmla="*/ 234 w 286"/>
                  <a:gd name="T5" fmla="*/ 23 h 256"/>
                  <a:gd name="T6" fmla="*/ 32 w 286"/>
                  <a:gd name="T7" fmla="*/ 28 h 256"/>
                  <a:gd name="T8" fmla="*/ 0 w 286"/>
                  <a:gd name="T9" fmla="*/ 11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256">
                    <a:moveTo>
                      <a:pt x="0" y="110"/>
                    </a:moveTo>
                    <a:cubicBezTo>
                      <a:pt x="0" y="110"/>
                      <a:pt x="251" y="256"/>
                      <a:pt x="269" y="177"/>
                    </a:cubicBezTo>
                    <a:cubicBezTo>
                      <a:pt x="286" y="97"/>
                      <a:pt x="270" y="46"/>
                      <a:pt x="234" y="23"/>
                    </a:cubicBezTo>
                    <a:cubicBezTo>
                      <a:pt x="199" y="0"/>
                      <a:pt x="32" y="28"/>
                      <a:pt x="32" y="28"/>
                    </a:cubicBez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271"/>
              <p:cNvSpPr/>
              <p:nvPr/>
            </p:nvSpPr>
            <p:spPr bwMode="auto">
              <a:xfrm>
                <a:off x="-25400" y="2222500"/>
                <a:ext cx="2041525" cy="2227263"/>
              </a:xfrm>
              <a:custGeom>
                <a:avLst/>
                <a:gdLst>
                  <a:gd name="T0" fmla="*/ 1375 w 2069"/>
                  <a:gd name="T1" fmla="*/ 2173 h 2257"/>
                  <a:gd name="T2" fmla="*/ 936 w 2069"/>
                  <a:gd name="T3" fmla="*/ 1655 h 2257"/>
                  <a:gd name="T4" fmla="*/ 971 w 2069"/>
                  <a:gd name="T5" fmla="*/ 1369 h 2257"/>
                  <a:gd name="T6" fmla="*/ 977 w 2069"/>
                  <a:gd name="T7" fmla="*/ 1364 h 2257"/>
                  <a:gd name="T8" fmla="*/ 798 w 2069"/>
                  <a:gd name="T9" fmla="*/ 1151 h 2257"/>
                  <a:gd name="T10" fmla="*/ 791 w 2069"/>
                  <a:gd name="T11" fmla="*/ 1157 h 2257"/>
                  <a:gd name="T12" fmla="*/ 508 w 2069"/>
                  <a:gd name="T13" fmla="*/ 1149 h 2257"/>
                  <a:gd name="T14" fmla="*/ 69 w 2069"/>
                  <a:gd name="T15" fmla="*/ 631 h 2257"/>
                  <a:gd name="T16" fmla="*/ 104 w 2069"/>
                  <a:gd name="T17" fmla="*/ 345 h 2257"/>
                  <a:gd name="T18" fmla="*/ 410 w 2069"/>
                  <a:gd name="T19" fmla="*/ 77 h 2257"/>
                  <a:gd name="T20" fmla="*/ 694 w 2069"/>
                  <a:gd name="T21" fmla="*/ 85 h 2257"/>
                  <a:gd name="T22" fmla="*/ 1132 w 2069"/>
                  <a:gd name="T23" fmla="*/ 603 h 2257"/>
                  <a:gd name="T24" fmla="*/ 1098 w 2069"/>
                  <a:gd name="T25" fmla="*/ 889 h 2257"/>
                  <a:gd name="T26" fmla="*/ 1064 w 2069"/>
                  <a:gd name="T27" fmla="*/ 918 h 2257"/>
                  <a:gd name="T28" fmla="*/ 1073 w 2069"/>
                  <a:gd name="T29" fmla="*/ 1107 h 2257"/>
                  <a:gd name="T30" fmla="*/ 1205 w 2069"/>
                  <a:gd name="T31" fmla="*/ 1164 h 2257"/>
                  <a:gd name="T32" fmla="*/ 1278 w 2069"/>
                  <a:gd name="T33" fmla="*/ 1101 h 2257"/>
                  <a:gd name="T34" fmla="*/ 1561 w 2069"/>
                  <a:gd name="T35" fmla="*/ 1109 h 2257"/>
                  <a:gd name="T36" fmla="*/ 2000 w 2069"/>
                  <a:gd name="T37" fmla="*/ 1627 h 2257"/>
                  <a:gd name="T38" fmla="*/ 1965 w 2069"/>
                  <a:gd name="T39" fmla="*/ 1913 h 2257"/>
                  <a:gd name="T40" fmla="*/ 1659 w 2069"/>
                  <a:gd name="T41" fmla="*/ 2180 h 2257"/>
                  <a:gd name="T42" fmla="*/ 1375 w 2069"/>
                  <a:gd name="T43" fmla="*/ 2173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9" h="2257">
                    <a:moveTo>
                      <a:pt x="1375" y="2173"/>
                    </a:moveTo>
                    <a:cubicBezTo>
                      <a:pt x="936" y="1655"/>
                      <a:pt x="936" y="1655"/>
                      <a:pt x="936" y="1655"/>
                    </a:cubicBezTo>
                    <a:cubicBezTo>
                      <a:pt x="868" y="1574"/>
                      <a:pt x="883" y="1446"/>
                      <a:pt x="971" y="1369"/>
                    </a:cubicBezTo>
                    <a:cubicBezTo>
                      <a:pt x="977" y="1364"/>
                      <a:pt x="977" y="1364"/>
                      <a:pt x="977" y="1364"/>
                    </a:cubicBezTo>
                    <a:cubicBezTo>
                      <a:pt x="888" y="1286"/>
                      <a:pt x="831" y="1206"/>
                      <a:pt x="798" y="1151"/>
                    </a:cubicBezTo>
                    <a:cubicBezTo>
                      <a:pt x="791" y="1157"/>
                      <a:pt x="791" y="1157"/>
                      <a:pt x="791" y="1157"/>
                    </a:cubicBezTo>
                    <a:cubicBezTo>
                      <a:pt x="703" y="1233"/>
                      <a:pt x="576" y="1230"/>
                      <a:pt x="508" y="1149"/>
                    </a:cubicBezTo>
                    <a:cubicBezTo>
                      <a:pt x="69" y="631"/>
                      <a:pt x="69" y="631"/>
                      <a:pt x="69" y="631"/>
                    </a:cubicBezTo>
                    <a:cubicBezTo>
                      <a:pt x="0" y="550"/>
                      <a:pt x="16" y="422"/>
                      <a:pt x="104" y="345"/>
                    </a:cubicBezTo>
                    <a:cubicBezTo>
                      <a:pt x="410" y="77"/>
                      <a:pt x="410" y="77"/>
                      <a:pt x="410" y="77"/>
                    </a:cubicBezTo>
                    <a:cubicBezTo>
                      <a:pt x="498" y="0"/>
                      <a:pt x="625" y="3"/>
                      <a:pt x="694" y="85"/>
                    </a:cubicBezTo>
                    <a:cubicBezTo>
                      <a:pt x="1132" y="603"/>
                      <a:pt x="1132" y="603"/>
                      <a:pt x="1132" y="603"/>
                    </a:cubicBezTo>
                    <a:cubicBezTo>
                      <a:pt x="1201" y="684"/>
                      <a:pt x="1186" y="812"/>
                      <a:pt x="1098" y="889"/>
                    </a:cubicBezTo>
                    <a:cubicBezTo>
                      <a:pt x="1064" y="918"/>
                      <a:pt x="1064" y="918"/>
                      <a:pt x="1064" y="918"/>
                    </a:cubicBezTo>
                    <a:cubicBezTo>
                      <a:pt x="1042" y="958"/>
                      <a:pt x="1014" y="1037"/>
                      <a:pt x="1073" y="1107"/>
                    </a:cubicBezTo>
                    <a:cubicBezTo>
                      <a:pt x="1114" y="1156"/>
                      <a:pt x="1164" y="1166"/>
                      <a:pt x="1205" y="1164"/>
                    </a:cubicBezTo>
                    <a:cubicBezTo>
                      <a:pt x="1278" y="1101"/>
                      <a:pt x="1278" y="1101"/>
                      <a:pt x="1278" y="1101"/>
                    </a:cubicBezTo>
                    <a:cubicBezTo>
                      <a:pt x="1365" y="1024"/>
                      <a:pt x="1492" y="1027"/>
                      <a:pt x="1561" y="1109"/>
                    </a:cubicBezTo>
                    <a:cubicBezTo>
                      <a:pt x="2000" y="1627"/>
                      <a:pt x="2000" y="1627"/>
                      <a:pt x="2000" y="1627"/>
                    </a:cubicBezTo>
                    <a:cubicBezTo>
                      <a:pt x="2069" y="1708"/>
                      <a:pt x="2053" y="1836"/>
                      <a:pt x="1965" y="1913"/>
                    </a:cubicBezTo>
                    <a:cubicBezTo>
                      <a:pt x="1659" y="2180"/>
                      <a:pt x="1659" y="2180"/>
                      <a:pt x="1659" y="2180"/>
                    </a:cubicBezTo>
                    <a:cubicBezTo>
                      <a:pt x="1571" y="2257"/>
                      <a:pt x="1444" y="2254"/>
                      <a:pt x="1375" y="2173"/>
                    </a:cubicBezTo>
                    <a:close/>
                  </a:path>
                </a:pathLst>
              </a:custGeom>
              <a:solidFill>
                <a:srgbClr val="F3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272"/>
              <p:cNvSpPr/>
              <p:nvPr/>
            </p:nvSpPr>
            <p:spPr bwMode="auto">
              <a:xfrm>
                <a:off x="77788" y="2328863"/>
                <a:ext cx="792163" cy="781050"/>
              </a:xfrm>
              <a:custGeom>
                <a:avLst/>
                <a:gdLst>
                  <a:gd name="T0" fmla="*/ 57 w 802"/>
                  <a:gd name="T1" fmla="*/ 520 h 791"/>
                  <a:gd name="T2" fmla="*/ 86 w 802"/>
                  <a:gd name="T3" fmla="*/ 285 h 791"/>
                  <a:gd name="T4" fmla="*/ 338 w 802"/>
                  <a:gd name="T5" fmla="*/ 64 h 791"/>
                  <a:gd name="T6" fmla="*/ 572 w 802"/>
                  <a:gd name="T7" fmla="*/ 70 h 791"/>
                  <a:gd name="T8" fmla="*/ 802 w 802"/>
                  <a:gd name="T9" fmla="*/ 341 h 791"/>
                  <a:gd name="T10" fmla="*/ 286 w 802"/>
                  <a:gd name="T11" fmla="*/ 791 h 791"/>
                  <a:gd name="T12" fmla="*/ 57 w 802"/>
                  <a:gd name="T13" fmla="*/ 52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2" h="791">
                    <a:moveTo>
                      <a:pt x="57" y="520"/>
                    </a:moveTo>
                    <a:cubicBezTo>
                      <a:pt x="0" y="454"/>
                      <a:pt x="13" y="348"/>
                      <a:pt x="86" y="285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1" y="0"/>
                      <a:pt x="516" y="3"/>
                      <a:pt x="572" y="70"/>
                    </a:cubicBezTo>
                    <a:cubicBezTo>
                      <a:pt x="802" y="341"/>
                      <a:pt x="802" y="341"/>
                      <a:pt x="802" y="341"/>
                    </a:cubicBezTo>
                    <a:cubicBezTo>
                      <a:pt x="286" y="791"/>
                      <a:pt x="286" y="791"/>
                      <a:pt x="286" y="791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273"/>
              <p:cNvSpPr/>
              <p:nvPr/>
            </p:nvSpPr>
            <p:spPr bwMode="auto">
              <a:xfrm>
                <a:off x="360363" y="2665413"/>
                <a:ext cx="695325" cy="668338"/>
              </a:xfrm>
              <a:custGeom>
                <a:avLst/>
                <a:gdLst>
                  <a:gd name="T0" fmla="*/ 133 w 705"/>
                  <a:gd name="T1" fmla="*/ 606 h 676"/>
                  <a:gd name="T2" fmla="*/ 0 w 705"/>
                  <a:gd name="T3" fmla="*/ 450 h 676"/>
                  <a:gd name="T4" fmla="*/ 516 w 705"/>
                  <a:gd name="T5" fmla="*/ 0 h 676"/>
                  <a:gd name="T6" fmla="*/ 648 w 705"/>
                  <a:gd name="T7" fmla="*/ 156 h 676"/>
                  <a:gd name="T8" fmla="*/ 619 w 705"/>
                  <a:gd name="T9" fmla="*/ 392 h 676"/>
                  <a:gd name="T10" fmla="*/ 367 w 705"/>
                  <a:gd name="T11" fmla="*/ 613 h 676"/>
                  <a:gd name="T12" fmla="*/ 133 w 705"/>
                  <a:gd name="T13" fmla="*/ 606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676">
                    <a:moveTo>
                      <a:pt x="133" y="606"/>
                    </a:moveTo>
                    <a:cubicBezTo>
                      <a:pt x="0" y="450"/>
                      <a:pt x="0" y="450"/>
                      <a:pt x="0" y="450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648" y="156"/>
                      <a:pt x="648" y="156"/>
                      <a:pt x="648" y="156"/>
                    </a:cubicBezTo>
                    <a:cubicBezTo>
                      <a:pt x="705" y="223"/>
                      <a:pt x="692" y="329"/>
                      <a:pt x="619" y="392"/>
                    </a:cubicBezTo>
                    <a:cubicBezTo>
                      <a:pt x="367" y="613"/>
                      <a:pt x="367" y="613"/>
                      <a:pt x="367" y="613"/>
                    </a:cubicBezTo>
                    <a:cubicBezTo>
                      <a:pt x="294" y="676"/>
                      <a:pt x="190" y="673"/>
                      <a:pt x="133" y="60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274"/>
              <p:cNvSpPr/>
              <p:nvPr/>
            </p:nvSpPr>
            <p:spPr bwMode="auto">
              <a:xfrm>
                <a:off x="935038" y="3340100"/>
                <a:ext cx="841375" cy="841375"/>
              </a:xfrm>
              <a:custGeom>
                <a:avLst/>
                <a:gdLst>
                  <a:gd name="T0" fmla="*/ 57 w 853"/>
                  <a:gd name="T1" fmla="*/ 520 h 852"/>
                  <a:gd name="T2" fmla="*/ 85 w 853"/>
                  <a:gd name="T3" fmla="*/ 284 h 852"/>
                  <a:gd name="T4" fmla="*/ 338 w 853"/>
                  <a:gd name="T5" fmla="*/ 64 h 852"/>
                  <a:gd name="T6" fmla="*/ 572 w 853"/>
                  <a:gd name="T7" fmla="*/ 70 h 852"/>
                  <a:gd name="T8" fmla="*/ 853 w 853"/>
                  <a:gd name="T9" fmla="*/ 401 h 852"/>
                  <a:gd name="T10" fmla="*/ 338 w 853"/>
                  <a:gd name="T11" fmla="*/ 852 h 852"/>
                  <a:gd name="T12" fmla="*/ 57 w 853"/>
                  <a:gd name="T13" fmla="*/ 52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852">
                    <a:moveTo>
                      <a:pt x="57" y="520"/>
                    </a:moveTo>
                    <a:cubicBezTo>
                      <a:pt x="0" y="454"/>
                      <a:pt x="13" y="348"/>
                      <a:pt x="85" y="284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0" y="0"/>
                      <a:pt x="515" y="3"/>
                      <a:pt x="572" y="70"/>
                    </a:cubicBezTo>
                    <a:cubicBezTo>
                      <a:pt x="853" y="401"/>
                      <a:pt x="853" y="401"/>
                      <a:pt x="853" y="401"/>
                    </a:cubicBezTo>
                    <a:cubicBezTo>
                      <a:pt x="338" y="852"/>
                      <a:pt x="338" y="852"/>
                      <a:pt x="338" y="852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275"/>
              <p:cNvSpPr/>
              <p:nvPr/>
            </p:nvSpPr>
            <p:spPr bwMode="auto">
              <a:xfrm>
                <a:off x="1268413" y="3735388"/>
                <a:ext cx="642938" cy="608013"/>
              </a:xfrm>
              <a:custGeom>
                <a:avLst/>
                <a:gdLst>
                  <a:gd name="T0" fmla="*/ 81 w 652"/>
                  <a:gd name="T1" fmla="*/ 546 h 616"/>
                  <a:gd name="T2" fmla="*/ 0 w 652"/>
                  <a:gd name="T3" fmla="*/ 451 h 616"/>
                  <a:gd name="T4" fmla="*/ 515 w 652"/>
                  <a:gd name="T5" fmla="*/ 0 h 616"/>
                  <a:gd name="T6" fmla="*/ 596 w 652"/>
                  <a:gd name="T7" fmla="*/ 96 h 616"/>
                  <a:gd name="T8" fmla="*/ 567 w 652"/>
                  <a:gd name="T9" fmla="*/ 332 h 616"/>
                  <a:gd name="T10" fmla="*/ 315 w 652"/>
                  <a:gd name="T11" fmla="*/ 553 h 616"/>
                  <a:gd name="T12" fmla="*/ 81 w 652"/>
                  <a:gd name="T13" fmla="*/ 54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616">
                    <a:moveTo>
                      <a:pt x="81" y="546"/>
                    </a:moveTo>
                    <a:cubicBezTo>
                      <a:pt x="0" y="451"/>
                      <a:pt x="0" y="451"/>
                      <a:pt x="0" y="451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96" y="96"/>
                      <a:pt x="596" y="96"/>
                      <a:pt x="596" y="96"/>
                    </a:cubicBezTo>
                    <a:cubicBezTo>
                      <a:pt x="652" y="163"/>
                      <a:pt x="640" y="269"/>
                      <a:pt x="567" y="332"/>
                    </a:cubicBezTo>
                    <a:cubicBezTo>
                      <a:pt x="315" y="553"/>
                      <a:pt x="315" y="553"/>
                      <a:pt x="315" y="553"/>
                    </a:cubicBezTo>
                    <a:cubicBezTo>
                      <a:pt x="242" y="616"/>
                      <a:pt x="137" y="613"/>
                      <a:pt x="81" y="54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8" name="组合 387"/>
          <p:cNvGrpSpPr/>
          <p:nvPr/>
        </p:nvGrpSpPr>
        <p:grpSpPr>
          <a:xfrm>
            <a:off x="5032142" y="4912422"/>
            <a:ext cx="1206182" cy="1780355"/>
            <a:chOff x="4930776" y="4879976"/>
            <a:chExt cx="1206182" cy="1780355"/>
          </a:xfrm>
        </p:grpSpPr>
        <p:grpSp>
          <p:nvGrpSpPr>
            <p:cNvPr id="389" name="组合 388"/>
            <p:cNvGrpSpPr/>
            <p:nvPr/>
          </p:nvGrpSpPr>
          <p:grpSpPr>
            <a:xfrm rot="10800000">
              <a:off x="4968559" y="4956945"/>
              <a:ext cx="1168399" cy="1703386"/>
              <a:chOff x="4930776" y="4879976"/>
              <a:chExt cx="1168399" cy="1703386"/>
            </a:xfrm>
            <a:solidFill>
              <a:srgbClr val="223543"/>
            </a:solidFill>
          </p:grpSpPr>
          <p:sp>
            <p:nvSpPr>
              <p:cNvPr id="41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90" name="组合 389"/>
            <p:cNvGrpSpPr/>
            <p:nvPr/>
          </p:nvGrpSpPr>
          <p:grpSpPr>
            <a:xfrm rot="10800000">
              <a:off x="4930776" y="4879976"/>
              <a:ext cx="1168399" cy="1703386"/>
              <a:chOff x="4930776" y="4879976"/>
              <a:chExt cx="1168399" cy="1703386"/>
            </a:xfrm>
          </p:grpSpPr>
          <p:sp>
            <p:nvSpPr>
              <p:cNvPr id="39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solidFill>
                <a:srgbClr val="223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solidFill>
                <a:srgbClr val="D1D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BF6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E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32" name="矩形 431"/>
          <p:cNvSpPr/>
          <p:nvPr/>
        </p:nvSpPr>
        <p:spPr>
          <a:xfrm rot="21225904">
            <a:off x="667745" y="1307044"/>
            <a:ext cx="2784224" cy="3798600"/>
          </a:xfrm>
          <a:prstGeom prst="rect">
            <a:avLst/>
          </a:prstGeom>
          <a:solidFill>
            <a:srgbClr val="22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Freeform 5"/>
          <p:cNvSpPr/>
          <p:nvPr/>
        </p:nvSpPr>
        <p:spPr bwMode="auto">
          <a:xfrm rot="10800000">
            <a:off x="326885" y="1060630"/>
            <a:ext cx="3232908" cy="4107530"/>
          </a:xfrm>
          <a:custGeom>
            <a:avLst/>
            <a:gdLst>
              <a:gd name="T0" fmla="*/ 2189 w 2532"/>
              <a:gd name="T1" fmla="*/ 0 h 3217"/>
              <a:gd name="T2" fmla="*/ 0 w 2532"/>
              <a:gd name="T3" fmla="*/ 245 h 3217"/>
              <a:gd name="T4" fmla="*/ 343 w 2532"/>
              <a:gd name="T5" fmla="*/ 3217 h 3217"/>
              <a:gd name="T6" fmla="*/ 2532 w 2532"/>
              <a:gd name="T7" fmla="*/ 2972 h 3217"/>
              <a:gd name="T8" fmla="*/ 2189 w 2532"/>
              <a:gd name="T9" fmla="*/ 0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2" h="3217">
                <a:moveTo>
                  <a:pt x="2189" y="0"/>
                </a:moveTo>
                <a:lnTo>
                  <a:pt x="0" y="245"/>
                </a:lnTo>
                <a:lnTo>
                  <a:pt x="343" y="3217"/>
                </a:lnTo>
                <a:lnTo>
                  <a:pt x="2532" y="2972"/>
                </a:lnTo>
                <a:lnTo>
                  <a:pt x="2189" y="0"/>
                </a:lnTo>
                <a:close/>
              </a:path>
            </a:pathLst>
          </a:custGeom>
          <a:solidFill>
            <a:srgbClr val="FD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6"/>
          <p:cNvSpPr/>
          <p:nvPr/>
        </p:nvSpPr>
        <p:spPr bwMode="auto">
          <a:xfrm rot="10800000">
            <a:off x="2095280" y="397944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7"/>
          <p:cNvSpPr/>
          <p:nvPr/>
        </p:nvSpPr>
        <p:spPr bwMode="auto">
          <a:xfrm rot="10800000">
            <a:off x="2110602" y="410712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Freeform 8"/>
          <p:cNvSpPr/>
          <p:nvPr/>
        </p:nvSpPr>
        <p:spPr bwMode="auto">
          <a:xfrm rot="10800000">
            <a:off x="2124647" y="4236080"/>
            <a:ext cx="1211702" cy="215783"/>
          </a:xfrm>
          <a:custGeom>
            <a:avLst/>
            <a:gdLst>
              <a:gd name="T0" fmla="*/ 941 w 949"/>
              <a:gd name="T1" fmla="*/ 0 h 169"/>
              <a:gd name="T2" fmla="*/ 0 w 949"/>
              <a:gd name="T3" fmla="*/ 105 h 169"/>
              <a:gd name="T4" fmla="*/ 7 w 949"/>
              <a:gd name="T5" fmla="*/ 169 h 169"/>
              <a:gd name="T6" fmla="*/ 949 w 949"/>
              <a:gd name="T7" fmla="*/ 64 h 169"/>
              <a:gd name="T8" fmla="*/ 941 w 949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69">
                <a:moveTo>
                  <a:pt x="941" y="0"/>
                </a:moveTo>
                <a:lnTo>
                  <a:pt x="0" y="105"/>
                </a:lnTo>
                <a:lnTo>
                  <a:pt x="7" y="169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7" name="Freeform 9"/>
          <p:cNvSpPr/>
          <p:nvPr/>
        </p:nvSpPr>
        <p:spPr bwMode="auto">
          <a:xfrm rot="10800000">
            <a:off x="2139969" y="4363762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10"/>
          <p:cNvSpPr/>
          <p:nvPr/>
        </p:nvSpPr>
        <p:spPr bwMode="auto">
          <a:xfrm rot="10800000">
            <a:off x="2155291" y="4490168"/>
            <a:ext cx="1210425" cy="218337"/>
          </a:xfrm>
          <a:custGeom>
            <a:avLst/>
            <a:gdLst>
              <a:gd name="T0" fmla="*/ 941 w 948"/>
              <a:gd name="T1" fmla="*/ 0 h 171"/>
              <a:gd name="T2" fmla="*/ 0 w 948"/>
              <a:gd name="T3" fmla="*/ 106 h 171"/>
              <a:gd name="T4" fmla="*/ 7 w 948"/>
              <a:gd name="T5" fmla="*/ 171 h 171"/>
              <a:gd name="T6" fmla="*/ 948 w 948"/>
              <a:gd name="T7" fmla="*/ 65 h 171"/>
              <a:gd name="T8" fmla="*/ 941 w 948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1">
                <a:moveTo>
                  <a:pt x="941" y="0"/>
                </a:moveTo>
                <a:lnTo>
                  <a:pt x="0" y="106"/>
                </a:lnTo>
                <a:lnTo>
                  <a:pt x="7" y="171"/>
                </a:lnTo>
                <a:lnTo>
                  <a:pt x="948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9" name="Freeform 11"/>
          <p:cNvSpPr/>
          <p:nvPr/>
        </p:nvSpPr>
        <p:spPr bwMode="auto">
          <a:xfrm rot="10800000">
            <a:off x="2169336" y="4617850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12"/>
          <p:cNvSpPr/>
          <p:nvPr/>
        </p:nvSpPr>
        <p:spPr bwMode="auto">
          <a:xfrm rot="10800000">
            <a:off x="734190" y="387346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13"/>
          <p:cNvSpPr/>
          <p:nvPr/>
        </p:nvSpPr>
        <p:spPr bwMode="auto">
          <a:xfrm rot="10800000">
            <a:off x="749512" y="400114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14"/>
          <p:cNvSpPr/>
          <p:nvPr/>
        </p:nvSpPr>
        <p:spPr bwMode="auto">
          <a:xfrm rot="10800000">
            <a:off x="763557" y="412882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15"/>
          <p:cNvSpPr/>
          <p:nvPr/>
        </p:nvSpPr>
        <p:spPr bwMode="auto">
          <a:xfrm rot="10800000">
            <a:off x="778879" y="425651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16"/>
          <p:cNvSpPr/>
          <p:nvPr/>
        </p:nvSpPr>
        <p:spPr bwMode="auto">
          <a:xfrm rot="10800000">
            <a:off x="794201" y="4384192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17"/>
          <p:cNvSpPr/>
          <p:nvPr/>
        </p:nvSpPr>
        <p:spPr bwMode="auto">
          <a:xfrm rot="10800000">
            <a:off x="808246" y="4513151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18"/>
          <p:cNvSpPr/>
          <p:nvPr/>
        </p:nvSpPr>
        <p:spPr bwMode="auto">
          <a:xfrm rot="10800000">
            <a:off x="823568" y="463955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19"/>
          <p:cNvSpPr/>
          <p:nvPr/>
        </p:nvSpPr>
        <p:spPr bwMode="auto">
          <a:xfrm rot="10800000">
            <a:off x="837612" y="4767237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20"/>
          <p:cNvSpPr/>
          <p:nvPr/>
        </p:nvSpPr>
        <p:spPr bwMode="auto">
          <a:xfrm rot="10800000">
            <a:off x="2985224" y="3189088"/>
            <a:ext cx="242596" cy="213229"/>
          </a:xfrm>
          <a:custGeom>
            <a:avLst/>
            <a:gdLst>
              <a:gd name="T0" fmla="*/ 174 w 190"/>
              <a:gd name="T1" fmla="*/ 0 h 167"/>
              <a:gd name="T2" fmla="*/ 0 w 190"/>
              <a:gd name="T3" fmla="*/ 20 h 167"/>
              <a:gd name="T4" fmla="*/ 18 w 190"/>
              <a:gd name="T5" fmla="*/ 167 h 167"/>
              <a:gd name="T6" fmla="*/ 190 w 190"/>
              <a:gd name="T7" fmla="*/ 148 h 167"/>
              <a:gd name="T8" fmla="*/ 174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4" y="0"/>
                </a:moveTo>
                <a:lnTo>
                  <a:pt x="0" y="20"/>
                </a:lnTo>
                <a:lnTo>
                  <a:pt x="18" y="167"/>
                </a:lnTo>
                <a:lnTo>
                  <a:pt x="190" y="148"/>
                </a:lnTo>
                <a:lnTo>
                  <a:pt x="174" y="0"/>
                </a:lnTo>
                <a:close/>
              </a:path>
            </a:pathLst>
          </a:custGeom>
          <a:solidFill>
            <a:srgbClr val="EDAF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21"/>
          <p:cNvSpPr/>
          <p:nvPr/>
        </p:nvSpPr>
        <p:spPr bwMode="auto">
          <a:xfrm rot="10800000">
            <a:off x="3017144" y="3463605"/>
            <a:ext cx="242596" cy="211952"/>
          </a:xfrm>
          <a:custGeom>
            <a:avLst/>
            <a:gdLst>
              <a:gd name="T0" fmla="*/ 174 w 190"/>
              <a:gd name="T1" fmla="*/ 0 h 166"/>
              <a:gd name="T2" fmla="*/ 0 w 190"/>
              <a:gd name="T3" fmla="*/ 19 h 166"/>
              <a:gd name="T4" fmla="*/ 18 w 190"/>
              <a:gd name="T5" fmla="*/ 166 h 166"/>
              <a:gd name="T6" fmla="*/ 190 w 190"/>
              <a:gd name="T7" fmla="*/ 147 h 166"/>
              <a:gd name="T8" fmla="*/ 174 w 190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6">
                <a:moveTo>
                  <a:pt x="174" y="0"/>
                </a:moveTo>
                <a:lnTo>
                  <a:pt x="0" y="19"/>
                </a:lnTo>
                <a:lnTo>
                  <a:pt x="18" y="166"/>
                </a:lnTo>
                <a:lnTo>
                  <a:pt x="190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22"/>
          <p:cNvSpPr/>
          <p:nvPr/>
        </p:nvSpPr>
        <p:spPr bwMode="auto">
          <a:xfrm rot="10800000">
            <a:off x="1690528" y="3333369"/>
            <a:ext cx="243873" cy="213229"/>
          </a:xfrm>
          <a:custGeom>
            <a:avLst/>
            <a:gdLst>
              <a:gd name="T0" fmla="*/ 174 w 191"/>
              <a:gd name="T1" fmla="*/ 0 h 167"/>
              <a:gd name="T2" fmla="*/ 0 w 191"/>
              <a:gd name="T3" fmla="*/ 19 h 167"/>
              <a:gd name="T4" fmla="*/ 18 w 191"/>
              <a:gd name="T5" fmla="*/ 167 h 167"/>
              <a:gd name="T6" fmla="*/ 191 w 191"/>
              <a:gd name="T7" fmla="*/ 147 h 167"/>
              <a:gd name="T8" fmla="*/ 174 w 191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167">
                <a:moveTo>
                  <a:pt x="174" y="0"/>
                </a:moveTo>
                <a:lnTo>
                  <a:pt x="0" y="19"/>
                </a:lnTo>
                <a:lnTo>
                  <a:pt x="18" y="167"/>
                </a:lnTo>
                <a:lnTo>
                  <a:pt x="191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CFDD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23"/>
          <p:cNvSpPr/>
          <p:nvPr/>
        </p:nvSpPr>
        <p:spPr bwMode="auto">
          <a:xfrm rot="10800000">
            <a:off x="1722449" y="3607885"/>
            <a:ext cx="242596" cy="213229"/>
          </a:xfrm>
          <a:custGeom>
            <a:avLst/>
            <a:gdLst>
              <a:gd name="T0" fmla="*/ 173 w 190"/>
              <a:gd name="T1" fmla="*/ 0 h 167"/>
              <a:gd name="T2" fmla="*/ 0 w 190"/>
              <a:gd name="T3" fmla="*/ 20 h 167"/>
              <a:gd name="T4" fmla="*/ 17 w 190"/>
              <a:gd name="T5" fmla="*/ 167 h 167"/>
              <a:gd name="T6" fmla="*/ 190 w 190"/>
              <a:gd name="T7" fmla="*/ 148 h 167"/>
              <a:gd name="T8" fmla="*/ 173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3" y="0"/>
                </a:moveTo>
                <a:lnTo>
                  <a:pt x="0" y="20"/>
                </a:lnTo>
                <a:lnTo>
                  <a:pt x="17" y="167"/>
                </a:lnTo>
                <a:lnTo>
                  <a:pt x="190" y="148"/>
                </a:lnTo>
                <a:lnTo>
                  <a:pt x="173" y="0"/>
                </a:lnTo>
                <a:close/>
              </a:path>
            </a:pathLst>
          </a:custGeom>
          <a:solidFill>
            <a:srgbClr val="F5C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24"/>
          <p:cNvSpPr/>
          <p:nvPr/>
        </p:nvSpPr>
        <p:spPr bwMode="auto">
          <a:xfrm rot="10800000">
            <a:off x="2611115" y="3286126"/>
            <a:ext cx="269409" cy="105976"/>
          </a:xfrm>
          <a:custGeom>
            <a:avLst/>
            <a:gdLst>
              <a:gd name="T0" fmla="*/ 204 w 211"/>
              <a:gd name="T1" fmla="*/ 0 h 83"/>
              <a:gd name="T2" fmla="*/ 0 w 211"/>
              <a:gd name="T3" fmla="*/ 23 h 83"/>
              <a:gd name="T4" fmla="*/ 7 w 211"/>
              <a:gd name="T5" fmla="*/ 83 h 83"/>
              <a:gd name="T6" fmla="*/ 211 w 211"/>
              <a:gd name="T7" fmla="*/ 61 h 83"/>
              <a:gd name="T8" fmla="*/ 204 w 211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83">
                <a:moveTo>
                  <a:pt x="204" y="0"/>
                </a:moveTo>
                <a:lnTo>
                  <a:pt x="0" y="23"/>
                </a:lnTo>
                <a:lnTo>
                  <a:pt x="7" y="83"/>
                </a:lnTo>
                <a:lnTo>
                  <a:pt x="211" y="61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3" name="Freeform 25"/>
          <p:cNvSpPr/>
          <p:nvPr/>
        </p:nvSpPr>
        <p:spPr bwMode="auto">
          <a:xfrm rot="10800000">
            <a:off x="2644313" y="3568304"/>
            <a:ext cx="268132" cy="99592"/>
          </a:xfrm>
          <a:custGeom>
            <a:avLst/>
            <a:gdLst>
              <a:gd name="T0" fmla="*/ 203 w 210"/>
              <a:gd name="T1" fmla="*/ 0 h 78"/>
              <a:gd name="T2" fmla="*/ 0 w 210"/>
              <a:gd name="T3" fmla="*/ 23 h 78"/>
              <a:gd name="T4" fmla="*/ 6 w 210"/>
              <a:gd name="T5" fmla="*/ 78 h 78"/>
              <a:gd name="T6" fmla="*/ 210 w 210"/>
              <a:gd name="T7" fmla="*/ 55 h 78"/>
              <a:gd name="T8" fmla="*/ 203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3" y="0"/>
                </a:moveTo>
                <a:lnTo>
                  <a:pt x="0" y="23"/>
                </a:lnTo>
                <a:lnTo>
                  <a:pt x="6" y="78"/>
                </a:lnTo>
                <a:lnTo>
                  <a:pt x="210" y="55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26"/>
          <p:cNvSpPr/>
          <p:nvPr/>
        </p:nvSpPr>
        <p:spPr bwMode="auto">
          <a:xfrm rot="10800000">
            <a:off x="1344510" y="3427854"/>
            <a:ext cx="268132" cy="105976"/>
          </a:xfrm>
          <a:custGeom>
            <a:avLst/>
            <a:gdLst>
              <a:gd name="T0" fmla="*/ 203 w 210"/>
              <a:gd name="T1" fmla="*/ 0 h 83"/>
              <a:gd name="T2" fmla="*/ 0 w 210"/>
              <a:gd name="T3" fmla="*/ 23 h 83"/>
              <a:gd name="T4" fmla="*/ 6 w 210"/>
              <a:gd name="T5" fmla="*/ 83 h 83"/>
              <a:gd name="T6" fmla="*/ 210 w 210"/>
              <a:gd name="T7" fmla="*/ 60 h 83"/>
              <a:gd name="T8" fmla="*/ 203 w 210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83">
                <a:moveTo>
                  <a:pt x="203" y="0"/>
                </a:moveTo>
                <a:lnTo>
                  <a:pt x="0" y="23"/>
                </a:lnTo>
                <a:lnTo>
                  <a:pt x="6" y="83"/>
                </a:lnTo>
                <a:lnTo>
                  <a:pt x="210" y="60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27"/>
          <p:cNvSpPr/>
          <p:nvPr/>
        </p:nvSpPr>
        <p:spPr bwMode="auto">
          <a:xfrm rot="10800000">
            <a:off x="1377707" y="3710031"/>
            <a:ext cx="268132" cy="99592"/>
          </a:xfrm>
          <a:custGeom>
            <a:avLst/>
            <a:gdLst>
              <a:gd name="T0" fmla="*/ 204 w 210"/>
              <a:gd name="T1" fmla="*/ 0 h 78"/>
              <a:gd name="T2" fmla="*/ 0 w 210"/>
              <a:gd name="T3" fmla="*/ 23 h 78"/>
              <a:gd name="T4" fmla="*/ 7 w 210"/>
              <a:gd name="T5" fmla="*/ 78 h 78"/>
              <a:gd name="T6" fmla="*/ 210 w 210"/>
              <a:gd name="T7" fmla="*/ 55 h 78"/>
              <a:gd name="T8" fmla="*/ 204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4" y="0"/>
                </a:moveTo>
                <a:lnTo>
                  <a:pt x="0" y="23"/>
                </a:lnTo>
                <a:lnTo>
                  <a:pt x="7" y="78"/>
                </a:lnTo>
                <a:lnTo>
                  <a:pt x="210" y="55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28"/>
          <p:cNvSpPr/>
          <p:nvPr/>
        </p:nvSpPr>
        <p:spPr bwMode="auto">
          <a:xfrm rot="10800000">
            <a:off x="559266" y="2342557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29"/>
          <p:cNvSpPr/>
          <p:nvPr/>
        </p:nvSpPr>
        <p:spPr bwMode="auto">
          <a:xfrm rot="10800000">
            <a:off x="574587" y="2475346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8" name="Freeform 30"/>
          <p:cNvSpPr/>
          <p:nvPr/>
        </p:nvSpPr>
        <p:spPr bwMode="auto">
          <a:xfrm rot="10800000">
            <a:off x="591187" y="2609412"/>
            <a:ext cx="2557470" cy="366448"/>
          </a:xfrm>
          <a:custGeom>
            <a:avLst/>
            <a:gdLst>
              <a:gd name="T0" fmla="*/ 1996 w 2003"/>
              <a:gd name="T1" fmla="*/ 0 h 287"/>
              <a:gd name="T2" fmla="*/ 0 w 2003"/>
              <a:gd name="T3" fmla="*/ 223 h 287"/>
              <a:gd name="T4" fmla="*/ 8 w 2003"/>
              <a:gd name="T5" fmla="*/ 287 h 287"/>
              <a:gd name="T6" fmla="*/ 2003 w 2003"/>
              <a:gd name="T7" fmla="*/ 64 h 287"/>
              <a:gd name="T8" fmla="*/ 1996 w 2003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7">
                <a:moveTo>
                  <a:pt x="1996" y="0"/>
                </a:moveTo>
                <a:lnTo>
                  <a:pt x="0" y="223"/>
                </a:lnTo>
                <a:lnTo>
                  <a:pt x="8" y="287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9" name="Freeform 31"/>
          <p:cNvSpPr/>
          <p:nvPr/>
        </p:nvSpPr>
        <p:spPr bwMode="auto">
          <a:xfrm rot="10800000">
            <a:off x="606508" y="2742202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0" name="Freeform 32"/>
          <p:cNvSpPr/>
          <p:nvPr/>
        </p:nvSpPr>
        <p:spPr bwMode="auto">
          <a:xfrm rot="10800000">
            <a:off x="620554" y="2876268"/>
            <a:ext cx="2558747" cy="367724"/>
          </a:xfrm>
          <a:custGeom>
            <a:avLst/>
            <a:gdLst>
              <a:gd name="T0" fmla="*/ 1996 w 2004"/>
              <a:gd name="T1" fmla="*/ 0 h 288"/>
              <a:gd name="T2" fmla="*/ 0 w 2004"/>
              <a:gd name="T3" fmla="*/ 224 h 288"/>
              <a:gd name="T4" fmla="*/ 8 w 2004"/>
              <a:gd name="T5" fmla="*/ 288 h 288"/>
              <a:gd name="T6" fmla="*/ 2004 w 2004"/>
              <a:gd name="T7" fmla="*/ 65 h 288"/>
              <a:gd name="T8" fmla="*/ 1996 w 2004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4" h="288">
                <a:moveTo>
                  <a:pt x="1996" y="0"/>
                </a:moveTo>
                <a:lnTo>
                  <a:pt x="0" y="224"/>
                </a:lnTo>
                <a:lnTo>
                  <a:pt x="8" y="288"/>
                </a:lnTo>
                <a:lnTo>
                  <a:pt x="2004" y="65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1" name="Freeform 33"/>
          <p:cNvSpPr/>
          <p:nvPr/>
        </p:nvSpPr>
        <p:spPr bwMode="auto">
          <a:xfrm rot="10800000">
            <a:off x="637152" y="3009057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2" name="Freeform 34"/>
          <p:cNvSpPr/>
          <p:nvPr/>
        </p:nvSpPr>
        <p:spPr bwMode="auto">
          <a:xfrm rot="10800000">
            <a:off x="482656" y="1516454"/>
            <a:ext cx="884836" cy="1025287"/>
          </a:xfrm>
          <a:custGeom>
            <a:avLst/>
            <a:gdLst>
              <a:gd name="T0" fmla="*/ 0 w 693"/>
              <a:gd name="T1" fmla="*/ 66 h 803"/>
              <a:gd name="T2" fmla="*/ 612 w 693"/>
              <a:gd name="T3" fmla="*/ 0 h 803"/>
              <a:gd name="T4" fmla="*/ 693 w 693"/>
              <a:gd name="T5" fmla="*/ 738 h 803"/>
              <a:gd name="T6" fmla="*/ 82 w 693"/>
              <a:gd name="T7" fmla="*/ 803 h 803"/>
              <a:gd name="T8" fmla="*/ 0 w 693"/>
              <a:gd name="T9" fmla="*/ 66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3" h="803">
                <a:moveTo>
                  <a:pt x="0" y="66"/>
                </a:moveTo>
                <a:lnTo>
                  <a:pt x="612" y="0"/>
                </a:lnTo>
                <a:lnTo>
                  <a:pt x="693" y="738"/>
                </a:lnTo>
                <a:lnTo>
                  <a:pt x="82" y="803"/>
                </a:lnTo>
                <a:lnTo>
                  <a:pt x="0" y="66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3" name="Freeform 35"/>
          <p:cNvSpPr/>
          <p:nvPr/>
        </p:nvSpPr>
        <p:spPr bwMode="auto">
          <a:xfrm rot="10800000">
            <a:off x="877194" y="2120390"/>
            <a:ext cx="197907" cy="222167"/>
          </a:xfrm>
          <a:custGeom>
            <a:avLst/>
            <a:gdLst>
              <a:gd name="T0" fmla="*/ 0 w 155"/>
              <a:gd name="T1" fmla="*/ 15 h 174"/>
              <a:gd name="T2" fmla="*/ 137 w 155"/>
              <a:gd name="T3" fmla="*/ 0 h 174"/>
              <a:gd name="T4" fmla="*/ 155 w 155"/>
              <a:gd name="T5" fmla="*/ 159 h 174"/>
              <a:gd name="T6" fmla="*/ 19 w 155"/>
              <a:gd name="T7" fmla="*/ 174 h 174"/>
              <a:gd name="T8" fmla="*/ 0 w 155"/>
              <a:gd name="T9" fmla="*/ 1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74">
                <a:moveTo>
                  <a:pt x="0" y="15"/>
                </a:moveTo>
                <a:lnTo>
                  <a:pt x="137" y="0"/>
                </a:lnTo>
                <a:lnTo>
                  <a:pt x="155" y="159"/>
                </a:lnTo>
                <a:lnTo>
                  <a:pt x="19" y="174"/>
                </a:lnTo>
                <a:lnTo>
                  <a:pt x="0" y="15"/>
                </a:ln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4" name="Freeform 36"/>
          <p:cNvSpPr/>
          <p:nvPr/>
        </p:nvSpPr>
        <p:spPr bwMode="auto">
          <a:xfrm rot="10800000">
            <a:off x="872087" y="2107622"/>
            <a:ext cx="185139" cy="137897"/>
          </a:xfrm>
          <a:custGeom>
            <a:avLst/>
            <a:gdLst>
              <a:gd name="T0" fmla="*/ 132 w 145"/>
              <a:gd name="T1" fmla="*/ 0 h 108"/>
              <a:gd name="T2" fmla="*/ 0 w 145"/>
              <a:gd name="T3" fmla="*/ 93 h 108"/>
              <a:gd name="T4" fmla="*/ 145 w 145"/>
              <a:gd name="T5" fmla="*/ 108 h 108"/>
              <a:gd name="T6" fmla="*/ 132 w 145"/>
              <a:gd name="T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08">
                <a:moveTo>
                  <a:pt x="132" y="0"/>
                </a:moveTo>
                <a:lnTo>
                  <a:pt x="0" y="93"/>
                </a:lnTo>
                <a:lnTo>
                  <a:pt x="145" y="108"/>
                </a:lnTo>
                <a:lnTo>
                  <a:pt x="132" y="0"/>
                </a:lnTo>
                <a:close/>
              </a:path>
            </a:pathLst>
          </a:custGeom>
          <a:solidFill>
            <a:srgbClr val="D2B5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5" name="Freeform 37"/>
          <p:cNvSpPr/>
          <p:nvPr/>
        </p:nvSpPr>
        <p:spPr bwMode="auto">
          <a:xfrm rot="10800000">
            <a:off x="1141495" y="1811400"/>
            <a:ext cx="62565" cy="122575"/>
          </a:xfrm>
          <a:custGeom>
            <a:avLst/>
            <a:gdLst>
              <a:gd name="T0" fmla="*/ 78 w 79"/>
              <a:gd name="T1" fmla="*/ 78 h 153"/>
              <a:gd name="T2" fmla="*/ 42 w 79"/>
              <a:gd name="T3" fmla="*/ 1 h 153"/>
              <a:gd name="T4" fmla="*/ 2 w 79"/>
              <a:gd name="T5" fmla="*/ 75 h 153"/>
              <a:gd name="T6" fmla="*/ 37 w 79"/>
              <a:gd name="T7" fmla="*/ 152 h 153"/>
              <a:gd name="T8" fmla="*/ 78 w 79"/>
              <a:gd name="T9" fmla="*/ 7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153">
                <a:moveTo>
                  <a:pt x="78" y="78"/>
                </a:moveTo>
                <a:cubicBezTo>
                  <a:pt x="79" y="36"/>
                  <a:pt x="63" y="1"/>
                  <a:pt x="42" y="1"/>
                </a:cubicBezTo>
                <a:cubicBezTo>
                  <a:pt x="21" y="0"/>
                  <a:pt x="3" y="34"/>
                  <a:pt x="2" y="75"/>
                </a:cubicBezTo>
                <a:cubicBezTo>
                  <a:pt x="0" y="117"/>
                  <a:pt x="16" y="152"/>
                  <a:pt x="37" y="152"/>
                </a:cubicBezTo>
                <a:cubicBezTo>
                  <a:pt x="58" y="153"/>
                  <a:pt x="76" y="120"/>
                  <a:pt x="78" y="78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6" name="Freeform 38"/>
          <p:cNvSpPr/>
          <p:nvPr/>
        </p:nvSpPr>
        <p:spPr bwMode="auto">
          <a:xfrm rot="10800000">
            <a:off x="693332" y="1649244"/>
            <a:ext cx="271963" cy="520942"/>
          </a:xfrm>
          <a:custGeom>
            <a:avLst/>
            <a:gdLst>
              <a:gd name="T0" fmla="*/ 320 w 342"/>
              <a:gd name="T1" fmla="*/ 339 h 657"/>
              <a:gd name="T2" fmla="*/ 0 w 342"/>
              <a:gd name="T3" fmla="*/ 13 h 657"/>
              <a:gd name="T4" fmla="*/ 74 w 342"/>
              <a:gd name="T5" fmla="*/ 657 h 657"/>
              <a:gd name="T6" fmla="*/ 320 w 342"/>
              <a:gd name="T7" fmla="*/ 3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2" h="657">
                <a:moveTo>
                  <a:pt x="320" y="339"/>
                </a:moveTo>
                <a:cubicBezTo>
                  <a:pt x="298" y="144"/>
                  <a:pt x="155" y="0"/>
                  <a:pt x="0" y="13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226" y="635"/>
                  <a:pt x="342" y="531"/>
                  <a:pt x="320" y="339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7" name="Freeform 39"/>
          <p:cNvSpPr/>
          <p:nvPr/>
        </p:nvSpPr>
        <p:spPr bwMode="auto">
          <a:xfrm rot="10800000">
            <a:off x="906561" y="1633922"/>
            <a:ext cx="274517" cy="526050"/>
          </a:xfrm>
          <a:custGeom>
            <a:avLst/>
            <a:gdLst>
              <a:gd name="T0" fmla="*/ 334 w 347"/>
              <a:gd name="T1" fmla="*/ 646 h 663"/>
              <a:gd name="T2" fmla="*/ 347 w 347"/>
              <a:gd name="T3" fmla="*/ 644 h 663"/>
              <a:gd name="T4" fmla="*/ 273 w 347"/>
              <a:gd name="T5" fmla="*/ 0 h 663"/>
              <a:gd name="T6" fmla="*/ 267 w 347"/>
              <a:gd name="T7" fmla="*/ 0 h 663"/>
              <a:gd name="T8" fmla="*/ 22 w 347"/>
              <a:gd name="T9" fmla="*/ 389 h 663"/>
              <a:gd name="T10" fmla="*/ 334 w 347"/>
              <a:gd name="T11" fmla="*/ 646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663">
                <a:moveTo>
                  <a:pt x="334" y="646"/>
                </a:moveTo>
                <a:cubicBezTo>
                  <a:pt x="339" y="645"/>
                  <a:pt x="343" y="644"/>
                  <a:pt x="347" y="644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0"/>
                  <a:pt x="269" y="0"/>
                  <a:pt x="267" y="0"/>
                </a:cubicBezTo>
                <a:cubicBezTo>
                  <a:pt x="109" y="18"/>
                  <a:pt x="0" y="192"/>
                  <a:pt x="22" y="389"/>
                </a:cubicBezTo>
                <a:cubicBezTo>
                  <a:pt x="45" y="587"/>
                  <a:pt x="177" y="663"/>
                  <a:pt x="334" y="646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8" name="Freeform 40"/>
          <p:cNvSpPr/>
          <p:nvPr/>
        </p:nvSpPr>
        <p:spPr bwMode="auto">
          <a:xfrm rot="10800000">
            <a:off x="630768" y="1543268"/>
            <a:ext cx="543925" cy="400921"/>
          </a:xfrm>
          <a:custGeom>
            <a:avLst/>
            <a:gdLst>
              <a:gd name="T0" fmla="*/ 144 w 685"/>
              <a:gd name="T1" fmla="*/ 247 h 505"/>
              <a:gd name="T2" fmla="*/ 523 w 685"/>
              <a:gd name="T3" fmla="*/ 56 h 505"/>
              <a:gd name="T4" fmla="*/ 539 w 685"/>
              <a:gd name="T5" fmla="*/ 0 h 505"/>
              <a:gd name="T6" fmla="*/ 628 w 685"/>
              <a:gd name="T7" fmla="*/ 80 h 505"/>
              <a:gd name="T8" fmla="*/ 462 w 685"/>
              <a:gd name="T9" fmla="*/ 412 h 505"/>
              <a:gd name="T10" fmla="*/ 175 w 685"/>
              <a:gd name="T11" fmla="*/ 373 h 505"/>
              <a:gd name="T12" fmla="*/ 0 w 685"/>
              <a:gd name="T13" fmla="*/ 165 h 505"/>
              <a:gd name="T14" fmla="*/ 39 w 685"/>
              <a:gd name="T15" fmla="*/ 75 h 505"/>
              <a:gd name="T16" fmla="*/ 144 w 685"/>
              <a:gd name="T17" fmla="*/ 24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5" h="505">
                <a:moveTo>
                  <a:pt x="144" y="247"/>
                </a:moveTo>
                <a:cubicBezTo>
                  <a:pt x="144" y="247"/>
                  <a:pt x="268" y="53"/>
                  <a:pt x="523" y="56"/>
                </a:cubicBezTo>
                <a:cubicBezTo>
                  <a:pt x="539" y="0"/>
                  <a:pt x="539" y="0"/>
                  <a:pt x="539" y="0"/>
                </a:cubicBezTo>
                <a:cubicBezTo>
                  <a:pt x="628" y="80"/>
                  <a:pt x="628" y="80"/>
                  <a:pt x="628" y="80"/>
                </a:cubicBezTo>
                <a:cubicBezTo>
                  <a:pt x="628" y="80"/>
                  <a:pt x="685" y="320"/>
                  <a:pt x="462" y="412"/>
                </a:cubicBezTo>
                <a:cubicBezTo>
                  <a:pt x="240" y="505"/>
                  <a:pt x="175" y="373"/>
                  <a:pt x="175" y="373"/>
                </a:cubicBezTo>
                <a:cubicBezTo>
                  <a:pt x="175" y="373"/>
                  <a:pt x="57" y="381"/>
                  <a:pt x="0" y="165"/>
                </a:cubicBezTo>
                <a:cubicBezTo>
                  <a:pt x="0" y="165"/>
                  <a:pt x="51" y="122"/>
                  <a:pt x="39" y="75"/>
                </a:cubicBezTo>
                <a:cubicBezTo>
                  <a:pt x="39" y="75"/>
                  <a:pt x="122" y="140"/>
                  <a:pt x="144" y="247"/>
                </a:cubicBezTo>
                <a:close/>
              </a:path>
            </a:pathLst>
          </a:custGeom>
          <a:solidFill>
            <a:srgbClr val="3231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9" name="Freeform 41"/>
          <p:cNvSpPr/>
          <p:nvPr/>
        </p:nvSpPr>
        <p:spPr bwMode="auto">
          <a:xfrm rot="10800000">
            <a:off x="666518" y="1859919"/>
            <a:ext cx="67672" cy="121298"/>
          </a:xfrm>
          <a:custGeom>
            <a:avLst/>
            <a:gdLst>
              <a:gd name="T0" fmla="*/ 8 w 85"/>
              <a:gd name="T1" fmla="*/ 84 h 153"/>
              <a:gd name="T2" fmla="*/ 27 w 85"/>
              <a:gd name="T3" fmla="*/ 4 h 153"/>
              <a:gd name="T4" fmla="*/ 76 w 85"/>
              <a:gd name="T5" fmla="*/ 70 h 153"/>
              <a:gd name="T6" fmla="*/ 58 w 85"/>
              <a:gd name="T7" fmla="*/ 150 h 153"/>
              <a:gd name="T8" fmla="*/ 8 w 85"/>
              <a:gd name="T9" fmla="*/ 8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53">
                <a:moveTo>
                  <a:pt x="8" y="84"/>
                </a:moveTo>
                <a:cubicBezTo>
                  <a:pt x="0" y="44"/>
                  <a:pt x="8" y="8"/>
                  <a:pt x="27" y="4"/>
                </a:cubicBezTo>
                <a:cubicBezTo>
                  <a:pt x="45" y="0"/>
                  <a:pt x="68" y="29"/>
                  <a:pt x="76" y="70"/>
                </a:cubicBezTo>
                <a:cubicBezTo>
                  <a:pt x="85" y="110"/>
                  <a:pt x="77" y="146"/>
                  <a:pt x="58" y="150"/>
                </a:cubicBezTo>
                <a:cubicBezTo>
                  <a:pt x="39" y="153"/>
                  <a:pt x="17" y="124"/>
                  <a:pt x="8" y="84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0" name="Freeform 42"/>
          <p:cNvSpPr/>
          <p:nvPr/>
        </p:nvSpPr>
        <p:spPr bwMode="auto">
          <a:xfrm rot="10800000">
            <a:off x="669073" y="2227643"/>
            <a:ext cx="661393" cy="291115"/>
          </a:xfrm>
          <a:custGeom>
            <a:avLst/>
            <a:gdLst>
              <a:gd name="T0" fmla="*/ 687 w 834"/>
              <a:gd name="T1" fmla="*/ 17 h 366"/>
              <a:gd name="T2" fmla="*/ 696 w 834"/>
              <a:gd name="T3" fmla="*/ 40 h 366"/>
              <a:gd name="T4" fmla="*/ 706 w 834"/>
              <a:gd name="T5" fmla="*/ 63 h 366"/>
              <a:gd name="T6" fmla="*/ 716 w 834"/>
              <a:gd name="T7" fmla="*/ 85 h 366"/>
              <a:gd name="T8" fmla="*/ 727 w 834"/>
              <a:gd name="T9" fmla="*/ 105 h 366"/>
              <a:gd name="T10" fmla="*/ 738 w 834"/>
              <a:gd name="T11" fmla="*/ 122 h 366"/>
              <a:gd name="T12" fmla="*/ 748 w 834"/>
              <a:gd name="T13" fmla="*/ 136 h 366"/>
              <a:gd name="T14" fmla="*/ 756 w 834"/>
              <a:gd name="T15" fmla="*/ 147 h 366"/>
              <a:gd name="T16" fmla="*/ 763 w 834"/>
              <a:gd name="T17" fmla="*/ 156 h 366"/>
              <a:gd name="T18" fmla="*/ 753 w 834"/>
              <a:gd name="T19" fmla="*/ 150 h 366"/>
              <a:gd name="T20" fmla="*/ 728 w 834"/>
              <a:gd name="T21" fmla="*/ 130 h 366"/>
              <a:gd name="T22" fmla="*/ 713 w 834"/>
              <a:gd name="T23" fmla="*/ 114 h 366"/>
              <a:gd name="T24" fmla="*/ 699 w 834"/>
              <a:gd name="T25" fmla="*/ 95 h 366"/>
              <a:gd name="T26" fmla="*/ 686 w 834"/>
              <a:gd name="T27" fmla="*/ 72 h 366"/>
              <a:gd name="T28" fmla="*/ 675 w 834"/>
              <a:gd name="T29" fmla="*/ 48 h 366"/>
              <a:gd name="T30" fmla="*/ 667 w 834"/>
              <a:gd name="T31" fmla="*/ 23 h 366"/>
              <a:gd name="T32" fmla="*/ 665 w 834"/>
              <a:gd name="T33" fmla="*/ 18 h 366"/>
              <a:gd name="T34" fmla="*/ 440 w 834"/>
              <a:gd name="T35" fmla="*/ 44 h 366"/>
              <a:gd name="T36" fmla="*/ 442 w 834"/>
              <a:gd name="T37" fmla="*/ 142 h 366"/>
              <a:gd name="T38" fmla="*/ 485 w 834"/>
              <a:gd name="T39" fmla="*/ 207 h 366"/>
              <a:gd name="T40" fmla="*/ 482 w 834"/>
              <a:gd name="T41" fmla="*/ 225 h 366"/>
              <a:gd name="T42" fmla="*/ 450 w 834"/>
              <a:gd name="T43" fmla="*/ 250 h 366"/>
              <a:gd name="T44" fmla="*/ 432 w 834"/>
              <a:gd name="T45" fmla="*/ 254 h 366"/>
              <a:gd name="T46" fmla="*/ 371 w 834"/>
              <a:gd name="T47" fmla="*/ 249 h 366"/>
              <a:gd name="T48" fmla="*/ 383 w 834"/>
              <a:gd name="T49" fmla="*/ 218 h 366"/>
              <a:gd name="T50" fmla="*/ 410 w 834"/>
              <a:gd name="T51" fmla="*/ 146 h 366"/>
              <a:gd name="T52" fmla="*/ 390 w 834"/>
              <a:gd name="T53" fmla="*/ 49 h 366"/>
              <a:gd name="T54" fmla="*/ 167 w 834"/>
              <a:gd name="T55" fmla="*/ 74 h 366"/>
              <a:gd name="T56" fmla="*/ 165 w 834"/>
              <a:gd name="T57" fmla="*/ 96 h 366"/>
              <a:gd name="T58" fmla="*/ 160 w 834"/>
              <a:gd name="T59" fmla="*/ 122 h 366"/>
              <a:gd name="T60" fmla="*/ 152 w 834"/>
              <a:gd name="T61" fmla="*/ 146 h 366"/>
              <a:gd name="T62" fmla="*/ 142 w 834"/>
              <a:gd name="T63" fmla="*/ 168 h 366"/>
              <a:gd name="T64" fmla="*/ 132 w 834"/>
              <a:gd name="T65" fmla="*/ 187 h 366"/>
              <a:gd name="T66" fmla="*/ 112 w 834"/>
              <a:gd name="T67" fmla="*/ 212 h 366"/>
              <a:gd name="T68" fmla="*/ 103 w 834"/>
              <a:gd name="T69" fmla="*/ 220 h 366"/>
              <a:gd name="T70" fmla="*/ 109 w 834"/>
              <a:gd name="T71" fmla="*/ 210 h 366"/>
              <a:gd name="T72" fmla="*/ 114 w 834"/>
              <a:gd name="T73" fmla="*/ 197 h 366"/>
              <a:gd name="T74" fmla="*/ 121 w 834"/>
              <a:gd name="T75" fmla="*/ 181 h 366"/>
              <a:gd name="T76" fmla="*/ 127 w 834"/>
              <a:gd name="T77" fmla="*/ 162 h 366"/>
              <a:gd name="T78" fmla="*/ 133 w 834"/>
              <a:gd name="T79" fmla="*/ 140 h 366"/>
              <a:gd name="T80" fmla="*/ 139 w 834"/>
              <a:gd name="T81" fmla="*/ 117 h 366"/>
              <a:gd name="T82" fmla="*/ 143 w 834"/>
              <a:gd name="T83" fmla="*/ 92 h 366"/>
              <a:gd name="T84" fmla="*/ 145 w 834"/>
              <a:gd name="T85" fmla="*/ 77 h 366"/>
              <a:gd name="T86" fmla="*/ 0 w 834"/>
              <a:gd name="T87" fmla="*/ 93 h 366"/>
              <a:gd name="T88" fmla="*/ 302 w 834"/>
              <a:gd name="T89" fmla="*/ 366 h 366"/>
              <a:gd name="T90" fmla="*/ 437 w 834"/>
              <a:gd name="T91" fmla="*/ 253 h 366"/>
              <a:gd name="T92" fmla="*/ 585 w 834"/>
              <a:gd name="T93" fmla="*/ 331 h 366"/>
              <a:gd name="T94" fmla="*/ 834 w 834"/>
              <a:gd name="T95" fmla="*/ 0 h 366"/>
              <a:gd name="T96" fmla="*/ 687 w 834"/>
              <a:gd name="T97" fmla="*/ 16 h 366"/>
              <a:gd name="T98" fmla="*/ 687 w 834"/>
              <a:gd name="T99" fmla="*/ 1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4" h="366">
                <a:moveTo>
                  <a:pt x="687" y="17"/>
                </a:moveTo>
                <a:cubicBezTo>
                  <a:pt x="690" y="25"/>
                  <a:pt x="693" y="32"/>
                  <a:pt x="696" y="40"/>
                </a:cubicBezTo>
                <a:cubicBezTo>
                  <a:pt x="699" y="48"/>
                  <a:pt x="703" y="56"/>
                  <a:pt x="706" y="63"/>
                </a:cubicBezTo>
                <a:cubicBezTo>
                  <a:pt x="709" y="70"/>
                  <a:pt x="712" y="78"/>
                  <a:pt x="716" y="85"/>
                </a:cubicBezTo>
                <a:cubicBezTo>
                  <a:pt x="720" y="92"/>
                  <a:pt x="723" y="99"/>
                  <a:pt x="727" y="105"/>
                </a:cubicBezTo>
                <a:cubicBezTo>
                  <a:pt x="731" y="111"/>
                  <a:pt x="734" y="117"/>
                  <a:pt x="738" y="122"/>
                </a:cubicBezTo>
                <a:cubicBezTo>
                  <a:pt x="741" y="127"/>
                  <a:pt x="744" y="132"/>
                  <a:pt x="748" y="136"/>
                </a:cubicBezTo>
                <a:cubicBezTo>
                  <a:pt x="751" y="141"/>
                  <a:pt x="753" y="144"/>
                  <a:pt x="756" y="147"/>
                </a:cubicBezTo>
                <a:cubicBezTo>
                  <a:pt x="760" y="153"/>
                  <a:pt x="763" y="156"/>
                  <a:pt x="763" y="156"/>
                </a:cubicBezTo>
                <a:cubicBezTo>
                  <a:pt x="763" y="156"/>
                  <a:pt x="759" y="155"/>
                  <a:pt x="753" y="150"/>
                </a:cubicBezTo>
                <a:cubicBezTo>
                  <a:pt x="746" y="146"/>
                  <a:pt x="737" y="139"/>
                  <a:pt x="728" y="130"/>
                </a:cubicBezTo>
                <a:cubicBezTo>
                  <a:pt x="723" y="125"/>
                  <a:pt x="718" y="120"/>
                  <a:pt x="713" y="114"/>
                </a:cubicBezTo>
                <a:cubicBezTo>
                  <a:pt x="708" y="108"/>
                  <a:pt x="704" y="102"/>
                  <a:pt x="699" y="95"/>
                </a:cubicBezTo>
                <a:cubicBezTo>
                  <a:pt x="695" y="88"/>
                  <a:pt x="690" y="80"/>
                  <a:pt x="686" y="72"/>
                </a:cubicBezTo>
                <a:cubicBezTo>
                  <a:pt x="682" y="65"/>
                  <a:pt x="678" y="57"/>
                  <a:pt x="675" y="48"/>
                </a:cubicBezTo>
                <a:cubicBezTo>
                  <a:pt x="672" y="40"/>
                  <a:pt x="669" y="32"/>
                  <a:pt x="667" y="23"/>
                </a:cubicBezTo>
                <a:cubicBezTo>
                  <a:pt x="666" y="22"/>
                  <a:pt x="666" y="20"/>
                  <a:pt x="665" y="18"/>
                </a:cubicBezTo>
                <a:cubicBezTo>
                  <a:pt x="440" y="44"/>
                  <a:pt x="440" y="44"/>
                  <a:pt x="440" y="44"/>
                </a:cubicBezTo>
                <a:cubicBezTo>
                  <a:pt x="442" y="142"/>
                  <a:pt x="442" y="142"/>
                  <a:pt x="442" y="142"/>
                </a:cubicBezTo>
                <a:cubicBezTo>
                  <a:pt x="485" y="207"/>
                  <a:pt x="485" y="207"/>
                  <a:pt x="485" y="207"/>
                </a:cubicBezTo>
                <a:cubicBezTo>
                  <a:pt x="482" y="225"/>
                  <a:pt x="482" y="225"/>
                  <a:pt x="482" y="225"/>
                </a:cubicBezTo>
                <a:cubicBezTo>
                  <a:pt x="450" y="250"/>
                  <a:pt x="450" y="250"/>
                  <a:pt x="450" y="250"/>
                </a:cubicBezTo>
                <a:cubicBezTo>
                  <a:pt x="432" y="254"/>
                  <a:pt x="432" y="254"/>
                  <a:pt x="432" y="254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83" y="218"/>
                  <a:pt x="383" y="218"/>
                  <a:pt x="383" y="21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0" y="49"/>
                  <a:pt x="390" y="49"/>
                  <a:pt x="390" y="49"/>
                </a:cubicBezTo>
                <a:cubicBezTo>
                  <a:pt x="167" y="74"/>
                  <a:pt x="167" y="74"/>
                  <a:pt x="167" y="74"/>
                </a:cubicBezTo>
                <a:cubicBezTo>
                  <a:pt x="167" y="81"/>
                  <a:pt x="165" y="88"/>
                  <a:pt x="165" y="96"/>
                </a:cubicBezTo>
                <a:cubicBezTo>
                  <a:pt x="163" y="104"/>
                  <a:pt x="161" y="113"/>
                  <a:pt x="160" y="122"/>
                </a:cubicBezTo>
                <a:cubicBezTo>
                  <a:pt x="157" y="130"/>
                  <a:pt x="155" y="138"/>
                  <a:pt x="152" y="146"/>
                </a:cubicBezTo>
                <a:cubicBezTo>
                  <a:pt x="149" y="154"/>
                  <a:pt x="146" y="161"/>
                  <a:pt x="142" y="168"/>
                </a:cubicBezTo>
                <a:cubicBezTo>
                  <a:pt x="139" y="175"/>
                  <a:pt x="135" y="181"/>
                  <a:pt x="132" y="187"/>
                </a:cubicBezTo>
                <a:cubicBezTo>
                  <a:pt x="125" y="198"/>
                  <a:pt x="118" y="207"/>
                  <a:pt x="112" y="212"/>
                </a:cubicBezTo>
                <a:cubicBezTo>
                  <a:pt x="107" y="218"/>
                  <a:pt x="103" y="220"/>
                  <a:pt x="103" y="220"/>
                </a:cubicBezTo>
                <a:cubicBezTo>
                  <a:pt x="103" y="220"/>
                  <a:pt x="106" y="217"/>
                  <a:pt x="109" y="210"/>
                </a:cubicBezTo>
                <a:cubicBezTo>
                  <a:pt x="110" y="206"/>
                  <a:pt x="112" y="202"/>
                  <a:pt x="114" y="197"/>
                </a:cubicBezTo>
                <a:cubicBezTo>
                  <a:pt x="116" y="193"/>
                  <a:pt x="118" y="187"/>
                  <a:pt x="121" y="181"/>
                </a:cubicBezTo>
                <a:cubicBezTo>
                  <a:pt x="123" y="175"/>
                  <a:pt x="125" y="169"/>
                  <a:pt x="127" y="162"/>
                </a:cubicBezTo>
                <a:cubicBezTo>
                  <a:pt x="129" y="155"/>
                  <a:pt x="131" y="148"/>
                  <a:pt x="133" y="140"/>
                </a:cubicBezTo>
                <a:cubicBezTo>
                  <a:pt x="135" y="133"/>
                  <a:pt x="136" y="125"/>
                  <a:pt x="139" y="117"/>
                </a:cubicBezTo>
                <a:cubicBezTo>
                  <a:pt x="140" y="109"/>
                  <a:pt x="142" y="101"/>
                  <a:pt x="143" y="92"/>
                </a:cubicBezTo>
                <a:cubicBezTo>
                  <a:pt x="143" y="87"/>
                  <a:pt x="144" y="82"/>
                  <a:pt x="145" y="77"/>
                </a:cubicBezTo>
                <a:cubicBezTo>
                  <a:pt x="0" y="93"/>
                  <a:pt x="0" y="93"/>
                  <a:pt x="0" y="93"/>
                </a:cubicBezTo>
                <a:cubicBezTo>
                  <a:pt x="30" y="171"/>
                  <a:pt x="119" y="348"/>
                  <a:pt x="302" y="366"/>
                </a:cubicBezTo>
                <a:cubicBezTo>
                  <a:pt x="437" y="253"/>
                  <a:pt x="437" y="253"/>
                  <a:pt x="437" y="253"/>
                </a:cubicBezTo>
                <a:cubicBezTo>
                  <a:pt x="585" y="331"/>
                  <a:pt x="585" y="331"/>
                  <a:pt x="585" y="331"/>
                </a:cubicBezTo>
                <a:cubicBezTo>
                  <a:pt x="585" y="331"/>
                  <a:pt x="819" y="272"/>
                  <a:pt x="834" y="0"/>
                </a:cubicBezTo>
                <a:cubicBezTo>
                  <a:pt x="687" y="16"/>
                  <a:pt x="687" y="16"/>
                  <a:pt x="687" y="16"/>
                </a:cubicBezTo>
                <a:cubicBezTo>
                  <a:pt x="687" y="16"/>
                  <a:pt x="687" y="17"/>
                  <a:pt x="687" y="17"/>
                </a:cubicBezTo>
                <a:close/>
              </a:path>
            </a:pathLst>
          </a:custGeom>
          <a:solidFill>
            <a:srgbClr val="1E55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1" name="Freeform 43"/>
          <p:cNvSpPr/>
          <p:nvPr/>
        </p:nvSpPr>
        <p:spPr bwMode="auto">
          <a:xfrm rot="10800000">
            <a:off x="946142" y="2317021"/>
            <a:ext cx="80440" cy="165987"/>
          </a:xfrm>
          <a:custGeom>
            <a:avLst/>
            <a:gdLst>
              <a:gd name="T0" fmla="*/ 0 w 63"/>
              <a:gd name="T1" fmla="*/ 108 h 130"/>
              <a:gd name="T2" fmla="*/ 4 w 63"/>
              <a:gd name="T3" fmla="*/ 120 h 130"/>
              <a:gd name="T4" fmla="*/ 30 w 63"/>
              <a:gd name="T5" fmla="*/ 130 h 130"/>
              <a:gd name="T6" fmla="*/ 42 w 63"/>
              <a:gd name="T7" fmla="*/ 128 h 130"/>
              <a:gd name="T8" fmla="*/ 60 w 63"/>
              <a:gd name="T9" fmla="*/ 110 h 130"/>
              <a:gd name="T10" fmla="*/ 63 w 63"/>
              <a:gd name="T11" fmla="*/ 101 h 130"/>
              <a:gd name="T12" fmla="*/ 37 w 63"/>
              <a:gd name="T13" fmla="*/ 61 h 130"/>
              <a:gd name="T14" fmla="*/ 35 w 63"/>
              <a:gd name="T15" fmla="*/ 0 h 130"/>
              <a:gd name="T16" fmla="*/ 4 w 63"/>
              <a:gd name="T17" fmla="*/ 3 h 130"/>
              <a:gd name="T18" fmla="*/ 17 w 63"/>
              <a:gd name="T19" fmla="*/ 63 h 130"/>
              <a:gd name="T20" fmla="*/ 0 w 63"/>
              <a:gd name="T2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130">
                <a:moveTo>
                  <a:pt x="0" y="108"/>
                </a:moveTo>
                <a:lnTo>
                  <a:pt x="4" y="120"/>
                </a:lnTo>
                <a:lnTo>
                  <a:pt x="30" y="130"/>
                </a:lnTo>
                <a:lnTo>
                  <a:pt x="42" y="128"/>
                </a:lnTo>
                <a:lnTo>
                  <a:pt x="60" y="110"/>
                </a:lnTo>
                <a:lnTo>
                  <a:pt x="63" y="101"/>
                </a:lnTo>
                <a:lnTo>
                  <a:pt x="37" y="61"/>
                </a:lnTo>
                <a:lnTo>
                  <a:pt x="35" y="0"/>
                </a:lnTo>
                <a:lnTo>
                  <a:pt x="4" y="3"/>
                </a:lnTo>
                <a:lnTo>
                  <a:pt x="17" y="63"/>
                </a:lnTo>
                <a:lnTo>
                  <a:pt x="0" y="108"/>
                </a:lnTo>
                <a:close/>
              </a:path>
            </a:pathLst>
          </a:custGeom>
          <a:solidFill>
            <a:srgbClr val="2CA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2" name="Freeform 44"/>
          <p:cNvSpPr/>
          <p:nvPr/>
        </p:nvSpPr>
        <p:spPr bwMode="auto">
          <a:xfrm rot="10800000">
            <a:off x="725252" y="2394906"/>
            <a:ext cx="77886" cy="111084"/>
          </a:xfrm>
          <a:custGeom>
            <a:avLst/>
            <a:gdLst>
              <a:gd name="T0" fmla="*/ 10 w 98"/>
              <a:gd name="T1" fmla="*/ 32 h 140"/>
              <a:gd name="T2" fmla="*/ 21 w 98"/>
              <a:gd name="T3" fmla="*/ 56 h 140"/>
              <a:gd name="T4" fmla="*/ 34 w 98"/>
              <a:gd name="T5" fmla="*/ 79 h 140"/>
              <a:gd name="T6" fmla="*/ 48 w 98"/>
              <a:gd name="T7" fmla="*/ 98 h 140"/>
              <a:gd name="T8" fmla="*/ 63 w 98"/>
              <a:gd name="T9" fmla="*/ 114 h 140"/>
              <a:gd name="T10" fmla="*/ 88 w 98"/>
              <a:gd name="T11" fmla="*/ 134 h 140"/>
              <a:gd name="T12" fmla="*/ 98 w 98"/>
              <a:gd name="T13" fmla="*/ 140 h 140"/>
              <a:gd name="T14" fmla="*/ 91 w 98"/>
              <a:gd name="T15" fmla="*/ 131 h 140"/>
              <a:gd name="T16" fmla="*/ 83 w 98"/>
              <a:gd name="T17" fmla="*/ 120 h 140"/>
              <a:gd name="T18" fmla="*/ 73 w 98"/>
              <a:gd name="T19" fmla="*/ 106 h 140"/>
              <a:gd name="T20" fmla="*/ 62 w 98"/>
              <a:gd name="T21" fmla="*/ 89 h 140"/>
              <a:gd name="T22" fmla="*/ 51 w 98"/>
              <a:gd name="T23" fmla="*/ 69 h 140"/>
              <a:gd name="T24" fmla="*/ 41 w 98"/>
              <a:gd name="T25" fmla="*/ 47 h 140"/>
              <a:gd name="T26" fmla="*/ 31 w 98"/>
              <a:gd name="T27" fmla="*/ 24 h 140"/>
              <a:gd name="T28" fmla="*/ 22 w 98"/>
              <a:gd name="T29" fmla="*/ 1 h 140"/>
              <a:gd name="T30" fmla="*/ 22 w 98"/>
              <a:gd name="T31" fmla="*/ 0 h 140"/>
              <a:gd name="T32" fmla="*/ 0 w 98"/>
              <a:gd name="T33" fmla="*/ 2 h 140"/>
              <a:gd name="T34" fmla="*/ 2 w 98"/>
              <a:gd name="T35" fmla="*/ 7 h 140"/>
              <a:gd name="T36" fmla="*/ 10 w 98"/>
              <a:gd name="T37" fmla="*/ 3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40">
                <a:moveTo>
                  <a:pt x="10" y="32"/>
                </a:moveTo>
                <a:cubicBezTo>
                  <a:pt x="13" y="41"/>
                  <a:pt x="17" y="49"/>
                  <a:pt x="21" y="56"/>
                </a:cubicBezTo>
                <a:cubicBezTo>
                  <a:pt x="25" y="64"/>
                  <a:pt x="30" y="72"/>
                  <a:pt x="34" y="79"/>
                </a:cubicBezTo>
                <a:cubicBezTo>
                  <a:pt x="39" y="86"/>
                  <a:pt x="43" y="92"/>
                  <a:pt x="48" y="98"/>
                </a:cubicBezTo>
                <a:cubicBezTo>
                  <a:pt x="53" y="104"/>
                  <a:pt x="58" y="109"/>
                  <a:pt x="63" y="114"/>
                </a:cubicBezTo>
                <a:cubicBezTo>
                  <a:pt x="72" y="123"/>
                  <a:pt x="81" y="130"/>
                  <a:pt x="88" y="134"/>
                </a:cubicBezTo>
                <a:cubicBezTo>
                  <a:pt x="94" y="139"/>
                  <a:pt x="98" y="140"/>
                  <a:pt x="98" y="140"/>
                </a:cubicBezTo>
                <a:cubicBezTo>
                  <a:pt x="98" y="140"/>
                  <a:pt x="95" y="137"/>
                  <a:pt x="91" y="131"/>
                </a:cubicBezTo>
                <a:cubicBezTo>
                  <a:pt x="88" y="128"/>
                  <a:pt x="86" y="125"/>
                  <a:pt x="83" y="120"/>
                </a:cubicBezTo>
                <a:cubicBezTo>
                  <a:pt x="79" y="116"/>
                  <a:pt x="76" y="111"/>
                  <a:pt x="73" y="106"/>
                </a:cubicBezTo>
                <a:cubicBezTo>
                  <a:pt x="69" y="101"/>
                  <a:pt x="66" y="95"/>
                  <a:pt x="62" y="89"/>
                </a:cubicBezTo>
                <a:cubicBezTo>
                  <a:pt x="58" y="83"/>
                  <a:pt x="55" y="76"/>
                  <a:pt x="51" y="69"/>
                </a:cubicBezTo>
                <a:cubicBezTo>
                  <a:pt x="47" y="62"/>
                  <a:pt x="44" y="54"/>
                  <a:pt x="41" y="47"/>
                </a:cubicBezTo>
                <a:cubicBezTo>
                  <a:pt x="38" y="40"/>
                  <a:pt x="34" y="32"/>
                  <a:pt x="31" y="24"/>
                </a:cubicBezTo>
                <a:cubicBezTo>
                  <a:pt x="28" y="16"/>
                  <a:pt x="25" y="9"/>
                  <a:pt x="22" y="1"/>
                </a:cubicBezTo>
                <a:cubicBezTo>
                  <a:pt x="22" y="1"/>
                  <a:pt x="22" y="0"/>
                  <a:pt x="22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6"/>
                  <a:pt x="2" y="7"/>
                </a:cubicBezTo>
                <a:cubicBezTo>
                  <a:pt x="4" y="16"/>
                  <a:pt x="7" y="24"/>
                  <a:pt x="10" y="32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3" name="Freeform 45"/>
          <p:cNvSpPr/>
          <p:nvPr/>
        </p:nvSpPr>
        <p:spPr bwMode="auto">
          <a:xfrm rot="10800000">
            <a:off x="1197676" y="2343833"/>
            <a:ext cx="51073" cy="116191"/>
          </a:xfrm>
          <a:custGeom>
            <a:avLst/>
            <a:gdLst>
              <a:gd name="T0" fmla="*/ 36 w 64"/>
              <a:gd name="T1" fmla="*/ 43 h 146"/>
              <a:gd name="T2" fmla="*/ 30 w 64"/>
              <a:gd name="T3" fmla="*/ 66 h 146"/>
              <a:gd name="T4" fmla="*/ 24 w 64"/>
              <a:gd name="T5" fmla="*/ 88 h 146"/>
              <a:gd name="T6" fmla="*/ 18 w 64"/>
              <a:gd name="T7" fmla="*/ 107 h 146"/>
              <a:gd name="T8" fmla="*/ 11 w 64"/>
              <a:gd name="T9" fmla="*/ 123 h 146"/>
              <a:gd name="T10" fmla="*/ 6 w 64"/>
              <a:gd name="T11" fmla="*/ 136 h 146"/>
              <a:gd name="T12" fmla="*/ 0 w 64"/>
              <a:gd name="T13" fmla="*/ 146 h 146"/>
              <a:gd name="T14" fmla="*/ 9 w 64"/>
              <a:gd name="T15" fmla="*/ 138 h 146"/>
              <a:gd name="T16" fmla="*/ 29 w 64"/>
              <a:gd name="T17" fmla="*/ 113 h 146"/>
              <a:gd name="T18" fmla="*/ 39 w 64"/>
              <a:gd name="T19" fmla="*/ 94 h 146"/>
              <a:gd name="T20" fmla="*/ 49 w 64"/>
              <a:gd name="T21" fmla="*/ 72 h 146"/>
              <a:gd name="T22" fmla="*/ 57 w 64"/>
              <a:gd name="T23" fmla="*/ 48 h 146"/>
              <a:gd name="T24" fmla="*/ 62 w 64"/>
              <a:gd name="T25" fmla="*/ 22 h 146"/>
              <a:gd name="T26" fmla="*/ 64 w 64"/>
              <a:gd name="T27" fmla="*/ 0 h 146"/>
              <a:gd name="T28" fmla="*/ 42 w 64"/>
              <a:gd name="T29" fmla="*/ 3 h 146"/>
              <a:gd name="T30" fmla="*/ 40 w 64"/>
              <a:gd name="T31" fmla="*/ 18 h 146"/>
              <a:gd name="T32" fmla="*/ 36 w 64"/>
              <a:gd name="T33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" h="146">
                <a:moveTo>
                  <a:pt x="36" y="43"/>
                </a:moveTo>
                <a:cubicBezTo>
                  <a:pt x="33" y="51"/>
                  <a:pt x="32" y="59"/>
                  <a:pt x="30" y="66"/>
                </a:cubicBezTo>
                <a:cubicBezTo>
                  <a:pt x="28" y="74"/>
                  <a:pt x="26" y="81"/>
                  <a:pt x="24" y="88"/>
                </a:cubicBezTo>
                <a:cubicBezTo>
                  <a:pt x="22" y="95"/>
                  <a:pt x="20" y="101"/>
                  <a:pt x="18" y="107"/>
                </a:cubicBezTo>
                <a:cubicBezTo>
                  <a:pt x="15" y="113"/>
                  <a:pt x="13" y="119"/>
                  <a:pt x="11" y="123"/>
                </a:cubicBezTo>
                <a:cubicBezTo>
                  <a:pt x="9" y="128"/>
                  <a:pt x="7" y="132"/>
                  <a:pt x="6" y="136"/>
                </a:cubicBezTo>
                <a:cubicBezTo>
                  <a:pt x="3" y="143"/>
                  <a:pt x="0" y="146"/>
                  <a:pt x="0" y="146"/>
                </a:cubicBezTo>
                <a:cubicBezTo>
                  <a:pt x="0" y="146"/>
                  <a:pt x="4" y="144"/>
                  <a:pt x="9" y="138"/>
                </a:cubicBezTo>
                <a:cubicBezTo>
                  <a:pt x="15" y="133"/>
                  <a:pt x="22" y="124"/>
                  <a:pt x="29" y="113"/>
                </a:cubicBezTo>
                <a:cubicBezTo>
                  <a:pt x="32" y="107"/>
                  <a:pt x="36" y="101"/>
                  <a:pt x="39" y="94"/>
                </a:cubicBezTo>
                <a:cubicBezTo>
                  <a:pt x="43" y="87"/>
                  <a:pt x="46" y="80"/>
                  <a:pt x="49" y="72"/>
                </a:cubicBezTo>
                <a:cubicBezTo>
                  <a:pt x="52" y="64"/>
                  <a:pt x="54" y="56"/>
                  <a:pt x="57" y="48"/>
                </a:cubicBezTo>
                <a:cubicBezTo>
                  <a:pt x="58" y="39"/>
                  <a:pt x="60" y="30"/>
                  <a:pt x="62" y="22"/>
                </a:cubicBezTo>
                <a:cubicBezTo>
                  <a:pt x="62" y="14"/>
                  <a:pt x="64" y="7"/>
                  <a:pt x="64" y="0"/>
                </a:cubicBezTo>
                <a:cubicBezTo>
                  <a:pt x="42" y="3"/>
                  <a:pt x="42" y="3"/>
                  <a:pt x="42" y="3"/>
                </a:cubicBezTo>
                <a:cubicBezTo>
                  <a:pt x="41" y="8"/>
                  <a:pt x="40" y="13"/>
                  <a:pt x="40" y="18"/>
                </a:cubicBezTo>
                <a:cubicBezTo>
                  <a:pt x="39" y="27"/>
                  <a:pt x="37" y="35"/>
                  <a:pt x="36" y="43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4" name="Freeform 46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  <a:gd name="T6" fmla="*/ 7 w 37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  <a:lnTo>
                  <a:pt x="7" y="0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5" name="Freeform 47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6" name="Freeform 48"/>
          <p:cNvSpPr/>
          <p:nvPr/>
        </p:nvSpPr>
        <p:spPr bwMode="auto">
          <a:xfrm rot="10800000">
            <a:off x="946142" y="2319574"/>
            <a:ext cx="26814" cy="34475"/>
          </a:xfrm>
          <a:custGeom>
            <a:avLst/>
            <a:gdLst>
              <a:gd name="T0" fmla="*/ 0 w 21"/>
              <a:gd name="T1" fmla="*/ 27 h 27"/>
              <a:gd name="T2" fmla="*/ 20 w 21"/>
              <a:gd name="T3" fmla="*/ 11 h 27"/>
              <a:gd name="T4" fmla="*/ 21 w 21"/>
              <a:gd name="T5" fmla="*/ 0 h 27"/>
              <a:gd name="T6" fmla="*/ 18 w 21"/>
              <a:gd name="T7" fmla="*/ 9 h 27"/>
              <a:gd name="T8" fmla="*/ 0 w 21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7">
                <a:moveTo>
                  <a:pt x="0" y="27"/>
                </a:moveTo>
                <a:lnTo>
                  <a:pt x="20" y="11"/>
                </a:lnTo>
                <a:lnTo>
                  <a:pt x="21" y="0"/>
                </a:lnTo>
                <a:lnTo>
                  <a:pt x="18" y="9"/>
                </a:lnTo>
                <a:lnTo>
                  <a:pt x="0" y="27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7" name="Freeform 49"/>
          <p:cNvSpPr/>
          <p:nvPr/>
        </p:nvSpPr>
        <p:spPr bwMode="auto">
          <a:xfrm rot="10800000">
            <a:off x="855489" y="2230197"/>
            <a:ext cx="127682" cy="144281"/>
          </a:xfrm>
          <a:custGeom>
            <a:avLst/>
            <a:gdLst>
              <a:gd name="T0" fmla="*/ 87 w 100"/>
              <a:gd name="T1" fmla="*/ 113 h 113"/>
              <a:gd name="T2" fmla="*/ 0 w 100"/>
              <a:gd name="T3" fmla="*/ 45 h 113"/>
              <a:gd name="T4" fmla="*/ 44 w 100"/>
              <a:gd name="T5" fmla="*/ 0 h 113"/>
              <a:gd name="T6" fmla="*/ 100 w 100"/>
              <a:gd name="T7" fmla="*/ 94 h 113"/>
              <a:gd name="T8" fmla="*/ 87 w 100"/>
              <a:gd name="T9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3">
                <a:moveTo>
                  <a:pt x="87" y="113"/>
                </a:moveTo>
                <a:lnTo>
                  <a:pt x="0" y="45"/>
                </a:lnTo>
                <a:lnTo>
                  <a:pt x="44" y="0"/>
                </a:lnTo>
                <a:lnTo>
                  <a:pt x="100" y="94"/>
                </a:lnTo>
                <a:lnTo>
                  <a:pt x="87" y="113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8" name="Freeform 50"/>
          <p:cNvSpPr/>
          <p:nvPr/>
        </p:nvSpPr>
        <p:spPr bwMode="auto">
          <a:xfrm rot="10800000">
            <a:off x="983171" y="2208491"/>
            <a:ext cx="107253" cy="153218"/>
          </a:xfrm>
          <a:custGeom>
            <a:avLst/>
            <a:gdLst>
              <a:gd name="T0" fmla="*/ 16 w 84"/>
              <a:gd name="T1" fmla="*/ 120 h 120"/>
              <a:gd name="T2" fmla="*/ 84 w 84"/>
              <a:gd name="T3" fmla="*/ 35 h 120"/>
              <a:gd name="T4" fmla="*/ 28 w 84"/>
              <a:gd name="T5" fmla="*/ 0 h 120"/>
              <a:gd name="T6" fmla="*/ 0 w 84"/>
              <a:gd name="T7" fmla="*/ 105 h 120"/>
              <a:gd name="T8" fmla="*/ 16 w 84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120">
                <a:moveTo>
                  <a:pt x="16" y="120"/>
                </a:moveTo>
                <a:lnTo>
                  <a:pt x="84" y="35"/>
                </a:lnTo>
                <a:lnTo>
                  <a:pt x="28" y="0"/>
                </a:lnTo>
                <a:lnTo>
                  <a:pt x="0" y="105"/>
                </a:lnTo>
                <a:lnTo>
                  <a:pt x="16" y="120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9" name="Freeform 51"/>
          <p:cNvSpPr/>
          <p:nvPr/>
        </p:nvSpPr>
        <p:spPr bwMode="auto">
          <a:xfrm rot="10800000">
            <a:off x="1071271" y="2410228"/>
            <a:ext cx="97038" cy="62565"/>
          </a:xfrm>
          <a:custGeom>
            <a:avLst/>
            <a:gdLst>
              <a:gd name="T0" fmla="*/ 3 w 76"/>
              <a:gd name="T1" fmla="*/ 34 h 49"/>
              <a:gd name="T2" fmla="*/ 5 w 76"/>
              <a:gd name="T3" fmla="*/ 49 h 49"/>
              <a:gd name="T4" fmla="*/ 76 w 76"/>
              <a:gd name="T5" fmla="*/ 41 h 49"/>
              <a:gd name="T6" fmla="*/ 75 w 76"/>
              <a:gd name="T7" fmla="*/ 26 h 49"/>
              <a:gd name="T8" fmla="*/ 74 w 76"/>
              <a:gd name="T9" fmla="*/ 25 h 49"/>
              <a:gd name="T10" fmla="*/ 72 w 76"/>
              <a:gd name="T11" fmla="*/ 0 h 49"/>
              <a:gd name="T12" fmla="*/ 69 w 76"/>
              <a:gd name="T13" fmla="*/ 0 h 49"/>
              <a:gd name="T14" fmla="*/ 71 w 76"/>
              <a:gd name="T15" fmla="*/ 23 h 49"/>
              <a:gd name="T16" fmla="*/ 7 w 76"/>
              <a:gd name="T17" fmla="*/ 31 h 49"/>
              <a:gd name="T18" fmla="*/ 3 w 76"/>
              <a:gd name="T19" fmla="*/ 7 h 49"/>
              <a:gd name="T20" fmla="*/ 0 w 76"/>
              <a:gd name="T21" fmla="*/ 8 h 49"/>
              <a:gd name="T22" fmla="*/ 3 w 76"/>
              <a:gd name="T23" fmla="*/ 34 h 49"/>
              <a:gd name="T24" fmla="*/ 3 w 76"/>
              <a:gd name="T2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" h="49">
                <a:moveTo>
                  <a:pt x="3" y="34"/>
                </a:moveTo>
                <a:lnTo>
                  <a:pt x="5" y="49"/>
                </a:lnTo>
                <a:lnTo>
                  <a:pt x="76" y="41"/>
                </a:lnTo>
                <a:lnTo>
                  <a:pt x="75" y="26"/>
                </a:lnTo>
                <a:lnTo>
                  <a:pt x="74" y="25"/>
                </a:lnTo>
                <a:lnTo>
                  <a:pt x="72" y="0"/>
                </a:lnTo>
                <a:lnTo>
                  <a:pt x="69" y="0"/>
                </a:lnTo>
                <a:lnTo>
                  <a:pt x="71" y="23"/>
                </a:lnTo>
                <a:lnTo>
                  <a:pt x="7" y="31"/>
                </a:lnTo>
                <a:lnTo>
                  <a:pt x="3" y="7"/>
                </a:lnTo>
                <a:lnTo>
                  <a:pt x="0" y="8"/>
                </a:lnTo>
                <a:lnTo>
                  <a:pt x="3" y="34"/>
                </a:lnTo>
                <a:lnTo>
                  <a:pt x="3" y="34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0" name="Freeform 52"/>
          <p:cNvSpPr/>
          <p:nvPr/>
        </p:nvSpPr>
        <p:spPr bwMode="auto">
          <a:xfrm rot="10800000">
            <a:off x="1602428" y="1794802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6 h 170"/>
              <a:gd name="T4" fmla="*/ 7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6"/>
                </a:lnTo>
                <a:lnTo>
                  <a:pt x="7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1" name="Freeform 53"/>
          <p:cNvSpPr/>
          <p:nvPr/>
        </p:nvSpPr>
        <p:spPr bwMode="auto">
          <a:xfrm rot="10800000">
            <a:off x="1617750" y="192248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2" name="Freeform 54"/>
          <p:cNvSpPr/>
          <p:nvPr/>
        </p:nvSpPr>
        <p:spPr bwMode="auto">
          <a:xfrm rot="10800000">
            <a:off x="1633071" y="205016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3" name="Freeform 55"/>
          <p:cNvSpPr/>
          <p:nvPr/>
        </p:nvSpPr>
        <p:spPr bwMode="auto">
          <a:xfrm rot="10800000">
            <a:off x="1647116" y="217784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4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4" name="Freeform 56"/>
          <p:cNvSpPr/>
          <p:nvPr/>
        </p:nvSpPr>
        <p:spPr bwMode="auto">
          <a:xfrm rot="10800000">
            <a:off x="1631795" y="1455168"/>
            <a:ext cx="1090404" cy="395814"/>
          </a:xfrm>
          <a:custGeom>
            <a:avLst/>
            <a:gdLst>
              <a:gd name="T0" fmla="*/ 0 w 854"/>
              <a:gd name="T1" fmla="*/ 89 h 310"/>
              <a:gd name="T2" fmla="*/ 830 w 854"/>
              <a:gd name="T3" fmla="*/ 0 h 310"/>
              <a:gd name="T4" fmla="*/ 854 w 854"/>
              <a:gd name="T5" fmla="*/ 221 h 310"/>
              <a:gd name="T6" fmla="*/ 24 w 854"/>
              <a:gd name="T7" fmla="*/ 310 h 310"/>
              <a:gd name="T8" fmla="*/ 0 w 854"/>
              <a:gd name="T9" fmla="*/ 8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" h="310">
                <a:moveTo>
                  <a:pt x="0" y="89"/>
                </a:moveTo>
                <a:lnTo>
                  <a:pt x="830" y="0"/>
                </a:lnTo>
                <a:lnTo>
                  <a:pt x="854" y="221"/>
                </a:lnTo>
                <a:lnTo>
                  <a:pt x="24" y="310"/>
                </a:lnTo>
                <a:lnTo>
                  <a:pt x="0" y="89"/>
                </a:lnTo>
                <a:close/>
              </a:path>
            </a:pathLst>
          </a:custGeom>
          <a:solidFill>
            <a:srgbClr val="314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6" name="Freeform 73"/>
          <p:cNvSpPr>
            <a:spLocks noEditPoints="1"/>
          </p:cNvSpPr>
          <p:nvPr/>
        </p:nvSpPr>
        <p:spPr bwMode="auto">
          <a:xfrm rot="10800000">
            <a:off x="2169336" y="3911769"/>
            <a:ext cx="180032" cy="176201"/>
          </a:xfrm>
          <a:custGeom>
            <a:avLst/>
            <a:gdLst>
              <a:gd name="T0" fmla="*/ 0 w 141"/>
              <a:gd name="T1" fmla="*/ 15 h 138"/>
              <a:gd name="T2" fmla="*/ 125 w 141"/>
              <a:gd name="T3" fmla="*/ 0 h 138"/>
              <a:gd name="T4" fmla="*/ 141 w 141"/>
              <a:gd name="T5" fmla="*/ 123 h 138"/>
              <a:gd name="T6" fmla="*/ 15 w 141"/>
              <a:gd name="T7" fmla="*/ 138 h 138"/>
              <a:gd name="T8" fmla="*/ 0 w 141"/>
              <a:gd name="T9" fmla="*/ 15 h 138"/>
              <a:gd name="T10" fmla="*/ 112 w 141"/>
              <a:gd name="T11" fmla="*/ 17 h 138"/>
              <a:gd name="T12" fmla="*/ 17 w 141"/>
              <a:gd name="T13" fmla="*/ 28 h 138"/>
              <a:gd name="T14" fmla="*/ 28 w 141"/>
              <a:gd name="T15" fmla="*/ 122 h 138"/>
              <a:gd name="T16" fmla="*/ 124 w 141"/>
              <a:gd name="T17" fmla="*/ 110 h 138"/>
              <a:gd name="T18" fmla="*/ 112 w 141"/>
              <a:gd name="T19" fmla="*/ 1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" h="138">
                <a:moveTo>
                  <a:pt x="0" y="15"/>
                </a:moveTo>
                <a:lnTo>
                  <a:pt x="125" y="0"/>
                </a:lnTo>
                <a:lnTo>
                  <a:pt x="141" y="123"/>
                </a:lnTo>
                <a:lnTo>
                  <a:pt x="15" y="138"/>
                </a:lnTo>
                <a:lnTo>
                  <a:pt x="0" y="15"/>
                </a:lnTo>
                <a:close/>
                <a:moveTo>
                  <a:pt x="112" y="17"/>
                </a:moveTo>
                <a:lnTo>
                  <a:pt x="17" y="28"/>
                </a:lnTo>
                <a:lnTo>
                  <a:pt x="28" y="122"/>
                </a:lnTo>
                <a:lnTo>
                  <a:pt x="124" y="110"/>
                </a:lnTo>
                <a:lnTo>
                  <a:pt x="112" y="17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7" name="Freeform 74"/>
          <p:cNvSpPr/>
          <p:nvPr/>
        </p:nvSpPr>
        <p:spPr bwMode="auto">
          <a:xfrm rot="10800000">
            <a:off x="2219132" y="3921984"/>
            <a:ext cx="120021" cy="112360"/>
          </a:xfrm>
          <a:custGeom>
            <a:avLst/>
            <a:gdLst>
              <a:gd name="T0" fmla="*/ 62 w 94"/>
              <a:gd name="T1" fmla="*/ 0 h 88"/>
              <a:gd name="T2" fmla="*/ 94 w 94"/>
              <a:gd name="T3" fmla="*/ 26 h 88"/>
              <a:gd name="T4" fmla="*/ 85 w 94"/>
              <a:gd name="T5" fmla="*/ 36 h 88"/>
              <a:gd name="T6" fmla="*/ 64 w 94"/>
              <a:gd name="T7" fmla="*/ 18 h 88"/>
              <a:gd name="T8" fmla="*/ 10 w 94"/>
              <a:gd name="T9" fmla="*/ 88 h 88"/>
              <a:gd name="T10" fmla="*/ 0 w 94"/>
              <a:gd name="T11" fmla="*/ 80 h 88"/>
              <a:gd name="T12" fmla="*/ 62 w 94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8">
                <a:moveTo>
                  <a:pt x="62" y="0"/>
                </a:moveTo>
                <a:lnTo>
                  <a:pt x="94" y="26"/>
                </a:lnTo>
                <a:lnTo>
                  <a:pt x="85" y="36"/>
                </a:lnTo>
                <a:lnTo>
                  <a:pt x="64" y="18"/>
                </a:lnTo>
                <a:lnTo>
                  <a:pt x="10" y="88"/>
                </a:lnTo>
                <a:lnTo>
                  <a:pt x="0" y="80"/>
                </a:lnTo>
                <a:lnTo>
                  <a:pt x="62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8" name="文本框 487"/>
          <p:cNvSpPr txBox="1"/>
          <p:nvPr/>
        </p:nvSpPr>
        <p:spPr>
          <a:xfrm rot="21193416">
            <a:off x="1848130" y="1428896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9" name="组合 488"/>
          <p:cNvGrpSpPr/>
          <p:nvPr/>
        </p:nvGrpSpPr>
        <p:grpSpPr>
          <a:xfrm rot="16825643">
            <a:off x="10521727" y="152824"/>
            <a:ext cx="819718" cy="2205067"/>
            <a:chOff x="6594475" y="4498976"/>
            <a:chExt cx="1019175" cy="2741613"/>
          </a:xfrm>
          <a:solidFill>
            <a:srgbClr val="223543"/>
          </a:solidFill>
        </p:grpSpPr>
        <p:sp>
          <p:nvSpPr>
            <p:cNvPr id="490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3" name="组合 682"/>
          <p:cNvGrpSpPr/>
          <p:nvPr/>
        </p:nvGrpSpPr>
        <p:grpSpPr>
          <a:xfrm rot="16825643">
            <a:off x="10490267" y="75510"/>
            <a:ext cx="819718" cy="2205067"/>
            <a:chOff x="6594475" y="4498976"/>
            <a:chExt cx="1019175" cy="2741613"/>
          </a:xfrm>
        </p:grpSpPr>
        <p:sp>
          <p:nvSpPr>
            <p:cNvPr id="684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solidFill>
              <a:srgbClr val="F1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5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7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8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9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1480849" y="3429000"/>
            <a:ext cx="9144001" cy="0"/>
          </a:xfrm>
          <a:prstGeom prst="line">
            <a:avLst/>
          </a:prstGeom>
          <a:ln w="222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3093748" y="3038476"/>
            <a:ext cx="893365" cy="403225"/>
          </a:xfrm>
          <a:prstGeom prst="rect">
            <a:avLst/>
          </a:prstGeom>
          <a:solidFill>
            <a:srgbClr val="DEC8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201X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686136" y="3038476"/>
            <a:ext cx="876300" cy="403225"/>
          </a:xfrm>
          <a:prstGeom prst="rect">
            <a:avLst/>
          </a:prstGeom>
          <a:solidFill>
            <a:srgbClr val="F1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201X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280110" y="3038476"/>
            <a:ext cx="863889" cy="403225"/>
          </a:xfrm>
          <a:prstGeom prst="rect">
            <a:avLst/>
          </a:prstGeom>
          <a:solidFill>
            <a:srgbClr val="94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201X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390736" y="3419476"/>
            <a:ext cx="906194" cy="401637"/>
          </a:xfrm>
          <a:prstGeom prst="rect">
            <a:avLst/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201X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983123" y="3419476"/>
            <a:ext cx="875773" cy="401637"/>
          </a:xfrm>
          <a:prstGeom prst="rect">
            <a:avLst/>
          </a:prstGeom>
          <a:solidFill>
            <a:srgbClr val="73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201X</a:t>
            </a:r>
            <a:endParaRPr lang="zh-CN" altLang="en-US" dirty="0">
              <a:solidFill>
                <a:schemeClr val="bg1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641312" y="2036763"/>
            <a:ext cx="1711325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这里请输入您的文本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221000" y="2036763"/>
            <a:ext cx="1709737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这里请输入您的文本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799100" y="2036763"/>
            <a:ext cx="1709737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这里请输入您的文本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911311" y="3959226"/>
            <a:ext cx="1709738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这里请输入您的文本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solidFill>
                  <a:schemeClr val="bg1"/>
                </a:solidFill>
                <a:latin typeface="+mn-ea"/>
              </a:rPr>
              <a:t>这里输入您的文本</a:t>
            </a:r>
            <a:endParaRPr lang="en-US" altLang="zh-CN" sz="1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562436" y="3959226"/>
            <a:ext cx="1709738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输入您的文本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这里请输入您的文本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这里输入您的文本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2" name="等腰三角形 201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3" name="等腰三角形 202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4" name="文本框 203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05" name="文本框 204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07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4799627" y="2299572"/>
            <a:ext cx="2619375" cy="3044825"/>
          </a:xfrm>
          <a:custGeom>
            <a:avLst/>
            <a:gdLst>
              <a:gd name="T0" fmla="*/ 2880 w 5977"/>
              <a:gd name="T1" fmla="*/ 366 h 6949"/>
              <a:gd name="T2" fmla="*/ 2537 w 5977"/>
              <a:gd name="T3" fmla="*/ 1873 h 6949"/>
              <a:gd name="T4" fmla="*/ 1824 w 5977"/>
              <a:gd name="T5" fmla="*/ 603 h 6949"/>
              <a:gd name="T6" fmla="*/ 1753 w 5977"/>
              <a:gd name="T7" fmla="*/ 670 h 6949"/>
              <a:gd name="T8" fmla="*/ 2538 w 5977"/>
              <a:gd name="T9" fmla="*/ 2541 h 6949"/>
              <a:gd name="T10" fmla="*/ 2222 w 5977"/>
              <a:gd name="T11" fmla="*/ 2790 h 6949"/>
              <a:gd name="T12" fmla="*/ 535 w 5977"/>
              <a:gd name="T13" fmla="*/ 1885 h 6949"/>
              <a:gd name="T14" fmla="*/ 376 w 5977"/>
              <a:gd name="T15" fmla="*/ 1956 h 6949"/>
              <a:gd name="T16" fmla="*/ 1565 w 5977"/>
              <a:gd name="T17" fmla="*/ 2480 h 6949"/>
              <a:gd name="T18" fmla="*/ 2389 w 5977"/>
              <a:gd name="T19" fmla="*/ 3537 h 6949"/>
              <a:gd name="T20" fmla="*/ 2135 w 5977"/>
              <a:gd name="T21" fmla="*/ 4240 h 6949"/>
              <a:gd name="T22" fmla="*/ 12 w 5977"/>
              <a:gd name="T23" fmla="*/ 3875 h 6949"/>
              <a:gd name="T24" fmla="*/ 0 w 5977"/>
              <a:gd name="T25" fmla="*/ 4054 h 6949"/>
              <a:gd name="T26" fmla="*/ 2184 w 5977"/>
              <a:gd name="T27" fmla="*/ 4580 h 6949"/>
              <a:gd name="T28" fmla="*/ 2243 w 5977"/>
              <a:gd name="T29" fmla="*/ 6033 h 6949"/>
              <a:gd name="T30" fmla="*/ 1565 w 5977"/>
              <a:gd name="T31" fmla="*/ 6635 h 6949"/>
              <a:gd name="T32" fmla="*/ 908 w 5977"/>
              <a:gd name="T33" fmla="*/ 6761 h 6949"/>
              <a:gd name="T34" fmla="*/ 3978 w 5977"/>
              <a:gd name="T35" fmla="*/ 6888 h 6949"/>
              <a:gd name="T36" fmla="*/ 4444 w 5977"/>
              <a:gd name="T37" fmla="*/ 6786 h 6949"/>
              <a:gd name="T38" fmla="*/ 3990 w 5977"/>
              <a:gd name="T39" fmla="*/ 6677 h 6949"/>
              <a:gd name="T40" fmla="*/ 3121 w 5977"/>
              <a:gd name="T41" fmla="*/ 6098 h 6949"/>
              <a:gd name="T42" fmla="*/ 3103 w 5977"/>
              <a:gd name="T43" fmla="*/ 4773 h 6949"/>
              <a:gd name="T44" fmla="*/ 4614 w 5977"/>
              <a:gd name="T45" fmla="*/ 4157 h 6949"/>
              <a:gd name="T46" fmla="*/ 5977 w 5977"/>
              <a:gd name="T47" fmla="*/ 4030 h 6949"/>
              <a:gd name="T48" fmla="*/ 5970 w 5977"/>
              <a:gd name="T49" fmla="*/ 3829 h 6949"/>
              <a:gd name="T50" fmla="*/ 5710 w 5977"/>
              <a:gd name="T51" fmla="*/ 3898 h 6949"/>
              <a:gd name="T52" fmla="*/ 3071 w 5977"/>
              <a:gd name="T53" fmla="*/ 4243 h 6949"/>
              <a:gd name="T54" fmla="*/ 3308 w 5977"/>
              <a:gd name="T55" fmla="*/ 2959 h 6949"/>
              <a:gd name="T56" fmla="*/ 5462 w 5977"/>
              <a:gd name="T57" fmla="*/ 2202 h 6949"/>
              <a:gd name="T58" fmla="*/ 5391 w 5977"/>
              <a:gd name="T59" fmla="*/ 2119 h 6949"/>
              <a:gd name="T60" fmla="*/ 3824 w 5977"/>
              <a:gd name="T61" fmla="*/ 2471 h 6949"/>
              <a:gd name="T62" fmla="*/ 2916 w 5977"/>
              <a:gd name="T63" fmla="*/ 2840 h 6949"/>
              <a:gd name="T64" fmla="*/ 3083 w 5977"/>
              <a:gd name="T65" fmla="*/ 2377 h 6949"/>
              <a:gd name="T66" fmla="*/ 4059 w 5977"/>
              <a:gd name="T67" fmla="*/ 1013 h 6949"/>
              <a:gd name="T68" fmla="*/ 3418 w 5977"/>
              <a:gd name="T69" fmla="*/ 1832 h 6949"/>
              <a:gd name="T70" fmla="*/ 2806 w 5977"/>
              <a:gd name="T71" fmla="*/ 2127 h 6949"/>
              <a:gd name="T72" fmla="*/ 2979 w 5977"/>
              <a:gd name="T73" fmla="*/ 540 h 6949"/>
              <a:gd name="T74" fmla="*/ 2932 w 5977"/>
              <a:gd name="T75" fmla="*/ 1 h 6949"/>
              <a:gd name="T76" fmla="*/ 2785 w 5977"/>
              <a:gd name="T77" fmla="*/ 0 h 6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橢圓 3"/>
          <p:cNvSpPr/>
          <p:nvPr/>
        </p:nvSpPr>
        <p:spPr>
          <a:xfrm>
            <a:off x="4143988" y="3636247"/>
            <a:ext cx="711200" cy="712787"/>
          </a:xfrm>
          <a:prstGeom prst="ellipse">
            <a:avLst/>
          </a:prstGeom>
          <a:solidFill>
            <a:srgbClr val="F1BF0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" name="橢圓 4"/>
          <p:cNvSpPr/>
          <p:nvPr/>
        </p:nvSpPr>
        <p:spPr>
          <a:xfrm>
            <a:off x="4339252" y="2672633"/>
            <a:ext cx="712787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7" name="橢圓 5"/>
          <p:cNvSpPr/>
          <p:nvPr/>
        </p:nvSpPr>
        <p:spPr>
          <a:xfrm>
            <a:off x="4959963" y="2143996"/>
            <a:ext cx="712788" cy="711200"/>
          </a:xfrm>
          <a:prstGeom prst="ellipse">
            <a:avLst/>
          </a:prstGeom>
          <a:solidFill>
            <a:srgbClr val="E74424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8" name="橢圓 6"/>
          <p:cNvSpPr/>
          <p:nvPr/>
        </p:nvSpPr>
        <p:spPr>
          <a:xfrm>
            <a:off x="5752127" y="1707433"/>
            <a:ext cx="712787" cy="7127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9" name="橢圓 7"/>
          <p:cNvSpPr/>
          <p:nvPr/>
        </p:nvSpPr>
        <p:spPr>
          <a:xfrm>
            <a:off x="6464913" y="2296397"/>
            <a:ext cx="712788" cy="712787"/>
          </a:xfrm>
          <a:prstGeom prst="ellipse">
            <a:avLst/>
          </a:prstGeom>
          <a:solidFill>
            <a:srgbClr val="735542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0" name="橢圓 8"/>
          <p:cNvSpPr/>
          <p:nvPr/>
        </p:nvSpPr>
        <p:spPr>
          <a:xfrm>
            <a:off x="7061813" y="2915521"/>
            <a:ext cx="712788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1" name="橢圓 9"/>
          <p:cNvSpPr/>
          <p:nvPr/>
        </p:nvSpPr>
        <p:spPr>
          <a:xfrm>
            <a:off x="7177701" y="3821983"/>
            <a:ext cx="711200" cy="711200"/>
          </a:xfrm>
          <a:prstGeom prst="ellipse">
            <a:avLst/>
          </a:prstGeom>
          <a:solidFill>
            <a:srgbClr val="94D3F2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solidFill>
                <a:srgbClr val="000000"/>
              </a:solidFill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33351" y="4056933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12076" y="4056933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53901" y="1961433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01064" y="1961433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此处输入文本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4269402" y="3799759"/>
            <a:ext cx="458787" cy="385763"/>
          </a:xfrm>
          <a:custGeom>
            <a:avLst/>
            <a:gdLst>
              <a:gd name="T0" fmla="*/ 1134092 w 2300288"/>
              <a:gd name="T1" fmla="*/ 968860 h 1936750"/>
              <a:gd name="T2" fmla="*/ 1214775 w 2300288"/>
              <a:gd name="T3" fmla="*/ 1049028 h 1936750"/>
              <a:gd name="T4" fmla="*/ 1216884 w 2300288"/>
              <a:gd name="T5" fmla="*/ 1064537 h 1936750"/>
              <a:gd name="T6" fmla="*/ 1151230 w 2300288"/>
              <a:gd name="T7" fmla="*/ 1136031 h 1936750"/>
              <a:gd name="T8" fmla="*/ 1182871 w 2300288"/>
              <a:gd name="T9" fmla="*/ 1247216 h 1936750"/>
              <a:gd name="T10" fmla="*/ 1204228 w 2300288"/>
              <a:gd name="T11" fmla="*/ 1413599 h 1936750"/>
              <a:gd name="T12" fmla="*/ 1046025 w 2300288"/>
              <a:gd name="T13" fmla="*/ 1361555 h 1936750"/>
              <a:gd name="T14" fmla="*/ 1071074 w 2300288"/>
              <a:gd name="T15" fmla="*/ 1209103 h 1936750"/>
              <a:gd name="T16" fmla="*/ 1033632 w 2300288"/>
              <a:gd name="T17" fmla="*/ 1075313 h 1936750"/>
              <a:gd name="T18" fmla="*/ 1028095 w 2300288"/>
              <a:gd name="T19" fmla="*/ 1060068 h 1936750"/>
              <a:gd name="T20" fmla="*/ 1033632 w 2300288"/>
              <a:gd name="T21" fmla="*/ 1045086 h 1936750"/>
              <a:gd name="T22" fmla="*/ 1116162 w 2300288"/>
              <a:gd name="T23" fmla="*/ 967020 h 1936750"/>
              <a:gd name="T24" fmla="*/ 1415999 w 2300288"/>
              <a:gd name="T25" fmla="*/ 862909 h 1936750"/>
              <a:gd name="T26" fmla="*/ 1591713 w 2300288"/>
              <a:gd name="T27" fmla="*/ 924102 h 1936750"/>
              <a:gd name="T28" fmla="*/ 1763745 w 2300288"/>
              <a:gd name="T29" fmla="*/ 983456 h 1936750"/>
              <a:gd name="T30" fmla="*/ 1808726 w 2300288"/>
              <a:gd name="T31" fmla="*/ 1009194 h 1936750"/>
              <a:gd name="T32" fmla="*/ 1836345 w 2300288"/>
              <a:gd name="T33" fmla="*/ 1041235 h 1936750"/>
              <a:gd name="T34" fmla="*/ 1870541 w 2300288"/>
              <a:gd name="T35" fmla="*/ 1114771 h 1936750"/>
              <a:gd name="T36" fmla="*/ 1893952 w 2300288"/>
              <a:gd name="T37" fmla="*/ 1212469 h 1936750"/>
              <a:gd name="T38" fmla="*/ 1905000 w 2300288"/>
              <a:gd name="T39" fmla="*/ 1335643 h 1936750"/>
              <a:gd name="T40" fmla="*/ 1899740 w 2300288"/>
              <a:gd name="T41" fmla="*/ 1362957 h 1936750"/>
              <a:gd name="T42" fmla="*/ 1874487 w 2300288"/>
              <a:gd name="T43" fmla="*/ 1383704 h 1936750"/>
              <a:gd name="T44" fmla="*/ 1781895 w 2300288"/>
              <a:gd name="T45" fmla="*/ 1418897 h 1936750"/>
              <a:gd name="T46" fmla="*/ 1625909 w 2300288"/>
              <a:gd name="T47" fmla="*/ 1447524 h 1936750"/>
              <a:gd name="T48" fmla="*/ 1404950 w 2300288"/>
              <a:gd name="T49" fmla="*/ 1464857 h 1936750"/>
              <a:gd name="T50" fmla="*/ 948915 w 2300288"/>
              <a:gd name="T51" fmla="*/ 1532887 h 1936750"/>
              <a:gd name="T52" fmla="*/ 96732 w 2300288"/>
              <a:gd name="T53" fmla="*/ 835367 h 1936750"/>
              <a:gd name="T54" fmla="*/ 1152637 w 2300288"/>
              <a:gd name="T55" fmla="*/ 1576 h 1936750"/>
              <a:gd name="T56" fmla="*/ 1203190 w 2300288"/>
              <a:gd name="T57" fmla="*/ 12613 h 1936750"/>
              <a:gd name="T58" fmla="*/ 1249793 w 2300288"/>
              <a:gd name="T59" fmla="*/ 32847 h 1936750"/>
              <a:gd name="T60" fmla="*/ 1292446 w 2300288"/>
              <a:gd name="T61" fmla="*/ 62015 h 1936750"/>
              <a:gd name="T62" fmla="*/ 1357480 w 2300288"/>
              <a:gd name="T63" fmla="*/ 134804 h 1936750"/>
              <a:gd name="T64" fmla="*/ 1402767 w 2300288"/>
              <a:gd name="T65" fmla="*/ 235972 h 1936750"/>
              <a:gd name="T66" fmla="*/ 1414352 w 2300288"/>
              <a:gd name="T67" fmla="*/ 301403 h 1936750"/>
              <a:gd name="T68" fmla="*/ 1414615 w 2300288"/>
              <a:gd name="T69" fmla="*/ 367360 h 1936750"/>
              <a:gd name="T70" fmla="*/ 1402767 w 2300288"/>
              <a:gd name="T71" fmla="*/ 444090 h 1936750"/>
              <a:gd name="T72" fmla="*/ 1379596 w 2300288"/>
              <a:gd name="T73" fmla="*/ 521346 h 1936750"/>
              <a:gd name="T74" fmla="*/ 1346158 w 2300288"/>
              <a:gd name="T75" fmla="*/ 595186 h 1936750"/>
              <a:gd name="T76" fmla="*/ 1304295 w 2300288"/>
              <a:gd name="T77" fmla="*/ 661143 h 1936750"/>
              <a:gd name="T78" fmla="*/ 1223990 w 2300288"/>
              <a:gd name="T79" fmla="*/ 866108 h 1936750"/>
              <a:gd name="T80" fmla="*/ 1146318 w 2300288"/>
              <a:gd name="T81" fmla="*/ 934430 h 1936750"/>
              <a:gd name="T82" fmla="*/ 1120778 w 2300288"/>
              <a:gd name="T83" fmla="*/ 944678 h 1936750"/>
              <a:gd name="T84" fmla="*/ 1086550 w 2300288"/>
              <a:gd name="T85" fmla="*/ 925758 h 1936750"/>
              <a:gd name="T86" fmla="*/ 993607 w 2300288"/>
              <a:gd name="T87" fmla="*/ 837202 h 1936750"/>
              <a:gd name="T88" fmla="*/ 928310 w 2300288"/>
              <a:gd name="T89" fmla="*/ 643274 h 1936750"/>
              <a:gd name="T90" fmla="*/ 888553 w 2300288"/>
              <a:gd name="T91" fmla="*/ 574427 h 1936750"/>
              <a:gd name="T92" fmla="*/ 858011 w 2300288"/>
              <a:gd name="T93" fmla="*/ 499273 h 1936750"/>
              <a:gd name="T94" fmla="*/ 837737 w 2300288"/>
              <a:gd name="T95" fmla="*/ 421754 h 1936750"/>
              <a:gd name="T96" fmla="*/ 829575 w 2300288"/>
              <a:gd name="T97" fmla="*/ 346075 h 1936750"/>
              <a:gd name="T98" fmla="*/ 832734 w 2300288"/>
              <a:gd name="T99" fmla="*/ 284848 h 1936750"/>
              <a:gd name="T100" fmla="*/ 852482 w 2300288"/>
              <a:gd name="T101" fmla="*/ 204965 h 1936750"/>
              <a:gd name="T102" fmla="*/ 905667 w 2300288"/>
              <a:gd name="T103" fmla="*/ 109840 h 1936750"/>
              <a:gd name="T104" fmla="*/ 964645 w 2300288"/>
              <a:gd name="T105" fmla="*/ 52818 h 1936750"/>
              <a:gd name="T106" fmla="*/ 1008615 w 2300288"/>
              <a:gd name="T107" fmla="*/ 26277 h 1936750"/>
              <a:gd name="T108" fmla="*/ 1056535 w 2300288"/>
              <a:gd name="T109" fmla="*/ 8671 h 1936750"/>
              <a:gd name="T110" fmla="*/ 1107614 w 2300288"/>
              <a:gd name="T111" fmla="*/ 262 h 19367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300288" h="1936750">
                <a:moveTo>
                  <a:pt x="1352860" y="1166813"/>
                </a:moveTo>
                <a:lnTo>
                  <a:pt x="1355725" y="1166813"/>
                </a:lnTo>
                <a:lnTo>
                  <a:pt x="1358272" y="1166813"/>
                </a:lnTo>
                <a:lnTo>
                  <a:pt x="1361456" y="1167131"/>
                </a:lnTo>
                <a:lnTo>
                  <a:pt x="1364003" y="1168083"/>
                </a:lnTo>
                <a:lnTo>
                  <a:pt x="1366869" y="1168718"/>
                </a:lnTo>
                <a:lnTo>
                  <a:pt x="1369416" y="1170306"/>
                </a:lnTo>
                <a:lnTo>
                  <a:pt x="1371644" y="1171258"/>
                </a:lnTo>
                <a:lnTo>
                  <a:pt x="1374192" y="1173163"/>
                </a:lnTo>
                <a:lnTo>
                  <a:pt x="1376420" y="1175386"/>
                </a:lnTo>
                <a:lnTo>
                  <a:pt x="1461429" y="1260158"/>
                </a:lnTo>
                <a:lnTo>
                  <a:pt x="1463339" y="1262381"/>
                </a:lnTo>
                <a:lnTo>
                  <a:pt x="1465249" y="1264603"/>
                </a:lnTo>
                <a:lnTo>
                  <a:pt x="1466841" y="1267143"/>
                </a:lnTo>
                <a:lnTo>
                  <a:pt x="1467797" y="1269683"/>
                </a:lnTo>
                <a:lnTo>
                  <a:pt x="1469070" y="1272223"/>
                </a:lnTo>
                <a:lnTo>
                  <a:pt x="1469388" y="1275081"/>
                </a:lnTo>
                <a:lnTo>
                  <a:pt x="1469707" y="1277938"/>
                </a:lnTo>
                <a:lnTo>
                  <a:pt x="1470025" y="1280478"/>
                </a:lnTo>
                <a:lnTo>
                  <a:pt x="1469707" y="1283336"/>
                </a:lnTo>
                <a:lnTo>
                  <a:pt x="1469388" y="1285876"/>
                </a:lnTo>
                <a:lnTo>
                  <a:pt x="1469070" y="1289051"/>
                </a:lnTo>
                <a:lnTo>
                  <a:pt x="1467797" y="1291591"/>
                </a:lnTo>
                <a:lnTo>
                  <a:pt x="1466841" y="1294131"/>
                </a:lnTo>
                <a:lnTo>
                  <a:pt x="1465249" y="1296671"/>
                </a:lnTo>
                <a:lnTo>
                  <a:pt x="1463339" y="1298893"/>
                </a:lnTo>
                <a:lnTo>
                  <a:pt x="1461429" y="1301116"/>
                </a:lnTo>
                <a:lnTo>
                  <a:pt x="1390111" y="1372236"/>
                </a:lnTo>
                <a:lnTo>
                  <a:pt x="1396160" y="1386206"/>
                </a:lnTo>
                <a:lnTo>
                  <a:pt x="1401573" y="1402081"/>
                </a:lnTo>
                <a:lnTo>
                  <a:pt x="1407304" y="1420178"/>
                </a:lnTo>
                <a:lnTo>
                  <a:pt x="1412716" y="1439228"/>
                </a:lnTo>
                <a:lnTo>
                  <a:pt x="1418447" y="1460501"/>
                </a:lnTo>
                <a:lnTo>
                  <a:pt x="1423541" y="1483043"/>
                </a:lnTo>
                <a:lnTo>
                  <a:pt x="1428317" y="1506538"/>
                </a:lnTo>
                <a:lnTo>
                  <a:pt x="1433093" y="1531938"/>
                </a:lnTo>
                <a:lnTo>
                  <a:pt x="1437550" y="1558608"/>
                </a:lnTo>
                <a:lnTo>
                  <a:pt x="1441689" y="1586231"/>
                </a:lnTo>
                <a:lnTo>
                  <a:pt x="1445191" y="1614806"/>
                </a:lnTo>
                <a:lnTo>
                  <a:pt x="1448693" y="1644651"/>
                </a:lnTo>
                <a:lnTo>
                  <a:pt x="1451559" y="1675448"/>
                </a:lnTo>
                <a:lnTo>
                  <a:pt x="1454106" y="1707516"/>
                </a:lnTo>
                <a:lnTo>
                  <a:pt x="1456016" y="1739901"/>
                </a:lnTo>
                <a:lnTo>
                  <a:pt x="1457608" y="1773238"/>
                </a:lnTo>
                <a:lnTo>
                  <a:pt x="1254161" y="1773238"/>
                </a:lnTo>
                <a:lnTo>
                  <a:pt x="1255753" y="1739901"/>
                </a:lnTo>
                <a:lnTo>
                  <a:pt x="1257344" y="1707516"/>
                </a:lnTo>
                <a:lnTo>
                  <a:pt x="1260210" y="1675448"/>
                </a:lnTo>
                <a:lnTo>
                  <a:pt x="1263075" y="1644651"/>
                </a:lnTo>
                <a:lnTo>
                  <a:pt x="1266259" y="1614806"/>
                </a:lnTo>
                <a:lnTo>
                  <a:pt x="1270080" y="1586231"/>
                </a:lnTo>
                <a:lnTo>
                  <a:pt x="1274219" y="1558608"/>
                </a:lnTo>
                <a:lnTo>
                  <a:pt x="1278676" y="1531938"/>
                </a:lnTo>
                <a:lnTo>
                  <a:pt x="1283452" y="1506538"/>
                </a:lnTo>
                <a:lnTo>
                  <a:pt x="1288228" y="1483043"/>
                </a:lnTo>
                <a:lnTo>
                  <a:pt x="1293322" y="1460501"/>
                </a:lnTo>
                <a:lnTo>
                  <a:pt x="1298734" y="1439228"/>
                </a:lnTo>
                <a:lnTo>
                  <a:pt x="1304465" y="1419861"/>
                </a:lnTo>
                <a:lnTo>
                  <a:pt x="1309878" y="1402081"/>
                </a:lnTo>
                <a:lnTo>
                  <a:pt x="1315609" y="1386206"/>
                </a:lnTo>
                <a:lnTo>
                  <a:pt x="1321340" y="1371918"/>
                </a:lnTo>
                <a:lnTo>
                  <a:pt x="1250022" y="1301116"/>
                </a:lnTo>
                <a:lnTo>
                  <a:pt x="1248111" y="1298893"/>
                </a:lnTo>
                <a:lnTo>
                  <a:pt x="1246519" y="1296671"/>
                </a:lnTo>
                <a:lnTo>
                  <a:pt x="1244927" y="1294131"/>
                </a:lnTo>
                <a:lnTo>
                  <a:pt x="1243654" y="1291591"/>
                </a:lnTo>
                <a:lnTo>
                  <a:pt x="1242699" y="1289051"/>
                </a:lnTo>
                <a:lnTo>
                  <a:pt x="1242380" y="1285876"/>
                </a:lnTo>
                <a:lnTo>
                  <a:pt x="1242062" y="1283336"/>
                </a:lnTo>
                <a:lnTo>
                  <a:pt x="1241425" y="1280478"/>
                </a:lnTo>
                <a:lnTo>
                  <a:pt x="1242062" y="1277938"/>
                </a:lnTo>
                <a:lnTo>
                  <a:pt x="1242380" y="1275081"/>
                </a:lnTo>
                <a:lnTo>
                  <a:pt x="1243017" y="1272223"/>
                </a:lnTo>
                <a:lnTo>
                  <a:pt x="1243654" y="1269683"/>
                </a:lnTo>
                <a:lnTo>
                  <a:pt x="1244927" y="1267143"/>
                </a:lnTo>
                <a:lnTo>
                  <a:pt x="1246519" y="1264603"/>
                </a:lnTo>
                <a:lnTo>
                  <a:pt x="1248111" y="1262381"/>
                </a:lnTo>
                <a:lnTo>
                  <a:pt x="1250340" y="1260158"/>
                </a:lnTo>
                <a:lnTo>
                  <a:pt x="1335030" y="1175386"/>
                </a:lnTo>
                <a:lnTo>
                  <a:pt x="1337259" y="1173163"/>
                </a:lnTo>
                <a:lnTo>
                  <a:pt x="1339806" y="1171258"/>
                </a:lnTo>
                <a:lnTo>
                  <a:pt x="1342035" y="1170306"/>
                </a:lnTo>
                <a:lnTo>
                  <a:pt x="1344582" y="1168718"/>
                </a:lnTo>
                <a:lnTo>
                  <a:pt x="1347766" y="1168083"/>
                </a:lnTo>
                <a:lnTo>
                  <a:pt x="1350313" y="1167131"/>
                </a:lnTo>
                <a:lnTo>
                  <a:pt x="1352860" y="1166813"/>
                </a:lnTo>
                <a:close/>
                <a:moveTo>
                  <a:pt x="1634223" y="1009650"/>
                </a:moveTo>
                <a:lnTo>
                  <a:pt x="1652963" y="1018533"/>
                </a:lnTo>
                <a:lnTo>
                  <a:pt x="1672339" y="1027098"/>
                </a:lnTo>
                <a:lnTo>
                  <a:pt x="1691079" y="1034712"/>
                </a:lnTo>
                <a:lnTo>
                  <a:pt x="1709819" y="1042326"/>
                </a:lnTo>
                <a:lnTo>
                  <a:pt x="1728241" y="1049939"/>
                </a:lnTo>
                <a:lnTo>
                  <a:pt x="1746663" y="1057236"/>
                </a:lnTo>
                <a:lnTo>
                  <a:pt x="1783191" y="1070560"/>
                </a:lnTo>
                <a:lnTo>
                  <a:pt x="1819083" y="1082932"/>
                </a:lnTo>
                <a:lnTo>
                  <a:pt x="1854022" y="1094670"/>
                </a:lnTo>
                <a:lnTo>
                  <a:pt x="1888325" y="1105773"/>
                </a:lnTo>
                <a:lnTo>
                  <a:pt x="1921994" y="1116242"/>
                </a:lnTo>
                <a:lnTo>
                  <a:pt x="1986155" y="1136545"/>
                </a:lnTo>
                <a:lnTo>
                  <a:pt x="2017282" y="1146379"/>
                </a:lnTo>
                <a:lnTo>
                  <a:pt x="2046821" y="1156213"/>
                </a:lnTo>
                <a:lnTo>
                  <a:pt x="2075408" y="1166682"/>
                </a:lnTo>
                <a:lnTo>
                  <a:pt x="2103042" y="1176834"/>
                </a:lnTo>
                <a:lnTo>
                  <a:pt x="2116700" y="1182544"/>
                </a:lnTo>
                <a:lnTo>
                  <a:pt x="2129722" y="1187937"/>
                </a:lnTo>
                <a:lnTo>
                  <a:pt x="2142427" y="1193965"/>
                </a:lnTo>
                <a:lnTo>
                  <a:pt x="2155132" y="1199675"/>
                </a:lnTo>
                <a:lnTo>
                  <a:pt x="2161167" y="1203164"/>
                </a:lnTo>
                <a:lnTo>
                  <a:pt x="2166885" y="1206337"/>
                </a:lnTo>
                <a:lnTo>
                  <a:pt x="2172920" y="1210461"/>
                </a:lnTo>
                <a:lnTo>
                  <a:pt x="2178319" y="1214585"/>
                </a:lnTo>
                <a:lnTo>
                  <a:pt x="2184037" y="1219026"/>
                </a:lnTo>
                <a:lnTo>
                  <a:pt x="2189119" y="1223785"/>
                </a:lnTo>
                <a:lnTo>
                  <a:pt x="2194201" y="1228861"/>
                </a:lnTo>
                <a:lnTo>
                  <a:pt x="2198965" y="1233936"/>
                </a:lnTo>
                <a:lnTo>
                  <a:pt x="2203729" y="1239647"/>
                </a:lnTo>
                <a:lnTo>
                  <a:pt x="2208494" y="1245357"/>
                </a:lnTo>
                <a:lnTo>
                  <a:pt x="2212941" y="1251384"/>
                </a:lnTo>
                <a:lnTo>
                  <a:pt x="2217387" y="1257729"/>
                </a:lnTo>
                <a:lnTo>
                  <a:pt x="2221517" y="1264391"/>
                </a:lnTo>
                <a:lnTo>
                  <a:pt x="2225646" y="1271053"/>
                </a:lnTo>
                <a:lnTo>
                  <a:pt x="2233269" y="1285011"/>
                </a:lnTo>
                <a:lnTo>
                  <a:pt x="2240257" y="1299287"/>
                </a:lnTo>
                <a:lnTo>
                  <a:pt x="2246927" y="1314832"/>
                </a:lnTo>
                <a:lnTo>
                  <a:pt x="2253279" y="1330693"/>
                </a:lnTo>
                <a:lnTo>
                  <a:pt x="2258679" y="1346555"/>
                </a:lnTo>
                <a:lnTo>
                  <a:pt x="2264079" y="1363052"/>
                </a:lnTo>
                <a:lnTo>
                  <a:pt x="2268843" y="1379865"/>
                </a:lnTo>
                <a:lnTo>
                  <a:pt x="2273290" y="1396996"/>
                </a:lnTo>
                <a:lnTo>
                  <a:pt x="2277101" y="1413809"/>
                </a:lnTo>
                <a:lnTo>
                  <a:pt x="2280595" y="1430940"/>
                </a:lnTo>
                <a:lnTo>
                  <a:pt x="2283772" y="1447754"/>
                </a:lnTo>
                <a:lnTo>
                  <a:pt x="2286948" y="1464567"/>
                </a:lnTo>
                <a:lnTo>
                  <a:pt x="2288854" y="1481381"/>
                </a:lnTo>
                <a:lnTo>
                  <a:pt x="2291077" y="1497243"/>
                </a:lnTo>
                <a:lnTo>
                  <a:pt x="2293300" y="1513104"/>
                </a:lnTo>
                <a:lnTo>
                  <a:pt x="2296477" y="1542925"/>
                </a:lnTo>
                <a:lnTo>
                  <a:pt x="2298382" y="1570207"/>
                </a:lnTo>
                <a:lnTo>
                  <a:pt x="2299653" y="1593682"/>
                </a:lnTo>
                <a:lnTo>
                  <a:pt x="2300288" y="1613351"/>
                </a:lnTo>
                <a:lnTo>
                  <a:pt x="2300288" y="1627944"/>
                </a:lnTo>
                <a:lnTo>
                  <a:pt x="2300288" y="1630799"/>
                </a:lnTo>
                <a:lnTo>
                  <a:pt x="2299653" y="1633971"/>
                </a:lnTo>
                <a:lnTo>
                  <a:pt x="2299018" y="1636827"/>
                </a:lnTo>
                <a:lnTo>
                  <a:pt x="2297430" y="1639999"/>
                </a:lnTo>
                <a:lnTo>
                  <a:pt x="2296159" y="1643171"/>
                </a:lnTo>
                <a:lnTo>
                  <a:pt x="2293936" y="1646344"/>
                </a:lnTo>
                <a:lnTo>
                  <a:pt x="2291077" y="1649199"/>
                </a:lnTo>
                <a:lnTo>
                  <a:pt x="2288536" y="1652688"/>
                </a:lnTo>
                <a:lnTo>
                  <a:pt x="2285360" y="1655544"/>
                </a:lnTo>
                <a:lnTo>
                  <a:pt x="2281548" y="1659033"/>
                </a:lnTo>
                <a:lnTo>
                  <a:pt x="2278054" y="1661888"/>
                </a:lnTo>
                <a:lnTo>
                  <a:pt x="2273608" y="1665061"/>
                </a:lnTo>
                <a:lnTo>
                  <a:pt x="2263443" y="1671405"/>
                </a:lnTo>
                <a:lnTo>
                  <a:pt x="2252644" y="1677750"/>
                </a:lnTo>
                <a:lnTo>
                  <a:pt x="2239621" y="1684095"/>
                </a:lnTo>
                <a:lnTo>
                  <a:pt x="2225328" y="1690122"/>
                </a:lnTo>
                <a:lnTo>
                  <a:pt x="2208811" y="1696150"/>
                </a:lnTo>
                <a:lnTo>
                  <a:pt x="2191660" y="1701860"/>
                </a:lnTo>
                <a:lnTo>
                  <a:pt x="2172602" y="1707888"/>
                </a:lnTo>
                <a:lnTo>
                  <a:pt x="2151639" y="1713915"/>
                </a:lnTo>
                <a:lnTo>
                  <a:pt x="2129722" y="1719308"/>
                </a:lnTo>
                <a:lnTo>
                  <a:pt x="2105900" y="1724384"/>
                </a:lnTo>
                <a:lnTo>
                  <a:pt x="2080490" y="1730094"/>
                </a:lnTo>
                <a:lnTo>
                  <a:pt x="2053809" y="1734853"/>
                </a:lnTo>
                <a:lnTo>
                  <a:pt x="2025223" y="1739611"/>
                </a:lnTo>
                <a:lnTo>
                  <a:pt x="1995048" y="1744052"/>
                </a:lnTo>
                <a:lnTo>
                  <a:pt x="1963285" y="1748494"/>
                </a:lnTo>
                <a:lnTo>
                  <a:pt x="1930252" y="1752618"/>
                </a:lnTo>
                <a:lnTo>
                  <a:pt x="1895313" y="1756107"/>
                </a:lnTo>
                <a:lnTo>
                  <a:pt x="1858786" y="1759597"/>
                </a:lnTo>
                <a:lnTo>
                  <a:pt x="1820671" y="1762452"/>
                </a:lnTo>
                <a:lnTo>
                  <a:pt x="1780967" y="1765307"/>
                </a:lnTo>
                <a:lnTo>
                  <a:pt x="1739676" y="1767528"/>
                </a:lnTo>
                <a:lnTo>
                  <a:pt x="1696478" y="1769431"/>
                </a:lnTo>
                <a:lnTo>
                  <a:pt x="1652011" y="1771335"/>
                </a:lnTo>
                <a:lnTo>
                  <a:pt x="1605955" y="1772287"/>
                </a:lnTo>
                <a:lnTo>
                  <a:pt x="1557993" y="1773238"/>
                </a:lnTo>
                <a:lnTo>
                  <a:pt x="1508125" y="1773238"/>
                </a:lnTo>
                <a:lnTo>
                  <a:pt x="1634223" y="1009650"/>
                </a:lnTo>
                <a:close/>
                <a:moveTo>
                  <a:pt x="969658" y="942975"/>
                </a:moveTo>
                <a:lnTo>
                  <a:pt x="1145815" y="1851606"/>
                </a:lnTo>
                <a:lnTo>
                  <a:pt x="1263254" y="1851606"/>
                </a:lnTo>
                <a:lnTo>
                  <a:pt x="2020888" y="1851606"/>
                </a:lnTo>
                <a:lnTo>
                  <a:pt x="2020888" y="1936750"/>
                </a:lnTo>
                <a:lnTo>
                  <a:pt x="1163907" y="1936750"/>
                </a:lnTo>
                <a:lnTo>
                  <a:pt x="194249" y="1936750"/>
                </a:lnTo>
                <a:lnTo>
                  <a:pt x="0" y="1009057"/>
                </a:lnTo>
                <a:lnTo>
                  <a:pt x="116804" y="1009057"/>
                </a:lnTo>
                <a:lnTo>
                  <a:pt x="969658" y="942975"/>
                </a:lnTo>
                <a:close/>
                <a:moveTo>
                  <a:pt x="1346346" y="0"/>
                </a:moveTo>
                <a:lnTo>
                  <a:pt x="1355566" y="0"/>
                </a:lnTo>
                <a:lnTo>
                  <a:pt x="1364786" y="0"/>
                </a:lnTo>
                <a:lnTo>
                  <a:pt x="1373688" y="317"/>
                </a:lnTo>
                <a:lnTo>
                  <a:pt x="1382908" y="952"/>
                </a:lnTo>
                <a:lnTo>
                  <a:pt x="1391810" y="1904"/>
                </a:lnTo>
                <a:lnTo>
                  <a:pt x="1400712" y="3174"/>
                </a:lnTo>
                <a:lnTo>
                  <a:pt x="1409613" y="4444"/>
                </a:lnTo>
                <a:lnTo>
                  <a:pt x="1418515" y="6348"/>
                </a:lnTo>
                <a:lnTo>
                  <a:pt x="1426782" y="8252"/>
                </a:lnTo>
                <a:lnTo>
                  <a:pt x="1435684" y="10474"/>
                </a:lnTo>
                <a:lnTo>
                  <a:pt x="1444268" y="12379"/>
                </a:lnTo>
                <a:lnTo>
                  <a:pt x="1452852" y="15236"/>
                </a:lnTo>
                <a:lnTo>
                  <a:pt x="1460800" y="18092"/>
                </a:lnTo>
                <a:lnTo>
                  <a:pt x="1469384" y="21266"/>
                </a:lnTo>
                <a:lnTo>
                  <a:pt x="1477650" y="24758"/>
                </a:lnTo>
                <a:lnTo>
                  <a:pt x="1485598" y="27932"/>
                </a:lnTo>
                <a:lnTo>
                  <a:pt x="1493228" y="31741"/>
                </a:lnTo>
                <a:lnTo>
                  <a:pt x="1501495" y="35867"/>
                </a:lnTo>
                <a:lnTo>
                  <a:pt x="1509125" y="39676"/>
                </a:lnTo>
                <a:lnTo>
                  <a:pt x="1517073" y="44120"/>
                </a:lnTo>
                <a:lnTo>
                  <a:pt x="1524385" y="48881"/>
                </a:lnTo>
                <a:lnTo>
                  <a:pt x="1531698" y="53960"/>
                </a:lnTo>
                <a:lnTo>
                  <a:pt x="1539010" y="58721"/>
                </a:lnTo>
                <a:lnTo>
                  <a:pt x="1546640" y="63800"/>
                </a:lnTo>
                <a:lnTo>
                  <a:pt x="1553635" y="69196"/>
                </a:lnTo>
                <a:lnTo>
                  <a:pt x="1560629" y="74909"/>
                </a:lnTo>
                <a:lnTo>
                  <a:pt x="1567624" y="80305"/>
                </a:lnTo>
                <a:lnTo>
                  <a:pt x="1580976" y="92684"/>
                </a:lnTo>
                <a:lnTo>
                  <a:pt x="1593694" y="105380"/>
                </a:lnTo>
                <a:lnTo>
                  <a:pt x="1606093" y="118712"/>
                </a:lnTo>
                <a:lnTo>
                  <a:pt x="1617856" y="132678"/>
                </a:lnTo>
                <a:lnTo>
                  <a:pt x="1628984" y="147596"/>
                </a:lnTo>
                <a:lnTo>
                  <a:pt x="1639157" y="162832"/>
                </a:lnTo>
                <a:lnTo>
                  <a:pt x="1649331" y="178703"/>
                </a:lnTo>
                <a:lnTo>
                  <a:pt x="1658551" y="195525"/>
                </a:lnTo>
                <a:lnTo>
                  <a:pt x="1666817" y="212348"/>
                </a:lnTo>
                <a:lnTo>
                  <a:pt x="1674765" y="229806"/>
                </a:lnTo>
                <a:lnTo>
                  <a:pt x="1682078" y="247581"/>
                </a:lnTo>
                <a:lnTo>
                  <a:pt x="1688436" y="266308"/>
                </a:lnTo>
                <a:lnTo>
                  <a:pt x="1693841" y="285036"/>
                </a:lnTo>
                <a:lnTo>
                  <a:pt x="1698610" y="304080"/>
                </a:lnTo>
                <a:lnTo>
                  <a:pt x="1700517" y="314237"/>
                </a:lnTo>
                <a:lnTo>
                  <a:pt x="1702743" y="324077"/>
                </a:lnTo>
                <a:lnTo>
                  <a:pt x="1704332" y="333917"/>
                </a:lnTo>
                <a:lnTo>
                  <a:pt x="1705604" y="344074"/>
                </a:lnTo>
                <a:lnTo>
                  <a:pt x="1706876" y="353914"/>
                </a:lnTo>
                <a:lnTo>
                  <a:pt x="1707830" y="364071"/>
                </a:lnTo>
                <a:lnTo>
                  <a:pt x="1708466" y="374546"/>
                </a:lnTo>
                <a:lnTo>
                  <a:pt x="1709419" y="385020"/>
                </a:lnTo>
                <a:lnTo>
                  <a:pt x="1709737" y="395178"/>
                </a:lnTo>
                <a:lnTo>
                  <a:pt x="1709737" y="405652"/>
                </a:lnTo>
                <a:lnTo>
                  <a:pt x="1709737" y="418031"/>
                </a:lnTo>
                <a:lnTo>
                  <a:pt x="1709101" y="431045"/>
                </a:lnTo>
                <a:lnTo>
                  <a:pt x="1708148" y="443742"/>
                </a:lnTo>
                <a:lnTo>
                  <a:pt x="1707194" y="456755"/>
                </a:lnTo>
                <a:lnTo>
                  <a:pt x="1705604" y="470087"/>
                </a:lnTo>
                <a:lnTo>
                  <a:pt x="1703697" y="482783"/>
                </a:lnTo>
                <a:lnTo>
                  <a:pt x="1702107" y="496114"/>
                </a:lnTo>
                <a:lnTo>
                  <a:pt x="1699881" y="509446"/>
                </a:lnTo>
                <a:lnTo>
                  <a:pt x="1696702" y="522777"/>
                </a:lnTo>
                <a:lnTo>
                  <a:pt x="1693841" y="536426"/>
                </a:lnTo>
                <a:lnTo>
                  <a:pt x="1690979" y="549757"/>
                </a:lnTo>
                <a:lnTo>
                  <a:pt x="1687164" y="562771"/>
                </a:lnTo>
                <a:lnTo>
                  <a:pt x="1683667" y="576420"/>
                </a:lnTo>
                <a:lnTo>
                  <a:pt x="1679534" y="589751"/>
                </a:lnTo>
                <a:lnTo>
                  <a:pt x="1675401" y="603082"/>
                </a:lnTo>
                <a:lnTo>
                  <a:pt x="1670632" y="616414"/>
                </a:lnTo>
                <a:lnTo>
                  <a:pt x="1665863" y="629745"/>
                </a:lnTo>
                <a:lnTo>
                  <a:pt x="1661094" y="642441"/>
                </a:lnTo>
                <a:lnTo>
                  <a:pt x="1655372" y="655773"/>
                </a:lnTo>
                <a:lnTo>
                  <a:pt x="1650285" y="668787"/>
                </a:lnTo>
                <a:lnTo>
                  <a:pt x="1644244" y="681166"/>
                </a:lnTo>
                <a:lnTo>
                  <a:pt x="1638521" y="693862"/>
                </a:lnTo>
                <a:lnTo>
                  <a:pt x="1632163" y="706241"/>
                </a:lnTo>
                <a:lnTo>
                  <a:pt x="1625486" y="718938"/>
                </a:lnTo>
                <a:lnTo>
                  <a:pt x="1618810" y="730682"/>
                </a:lnTo>
                <a:lnTo>
                  <a:pt x="1612133" y="742744"/>
                </a:lnTo>
                <a:lnTo>
                  <a:pt x="1605139" y="754170"/>
                </a:lnTo>
                <a:lnTo>
                  <a:pt x="1597827" y="765597"/>
                </a:lnTo>
                <a:lnTo>
                  <a:pt x="1590514" y="777024"/>
                </a:lnTo>
                <a:lnTo>
                  <a:pt x="1582566" y="787816"/>
                </a:lnTo>
                <a:lnTo>
                  <a:pt x="1574936" y="798608"/>
                </a:lnTo>
                <a:lnTo>
                  <a:pt x="1566988" y="808765"/>
                </a:lnTo>
                <a:lnTo>
                  <a:pt x="1566988" y="950966"/>
                </a:lnTo>
                <a:lnTo>
                  <a:pt x="1559357" y="959219"/>
                </a:lnTo>
                <a:lnTo>
                  <a:pt x="1539964" y="980485"/>
                </a:lnTo>
                <a:lnTo>
                  <a:pt x="1511350" y="1011274"/>
                </a:lnTo>
                <a:lnTo>
                  <a:pt x="1495136" y="1028415"/>
                </a:lnTo>
                <a:lnTo>
                  <a:pt x="1477968" y="1046190"/>
                </a:lnTo>
                <a:lnTo>
                  <a:pt x="1459846" y="1063965"/>
                </a:lnTo>
                <a:lnTo>
                  <a:pt x="1441724" y="1081105"/>
                </a:lnTo>
                <a:lnTo>
                  <a:pt x="1423920" y="1096976"/>
                </a:lnTo>
                <a:lnTo>
                  <a:pt x="1407388" y="1111576"/>
                </a:lnTo>
                <a:lnTo>
                  <a:pt x="1399122" y="1118242"/>
                </a:lnTo>
                <a:lnTo>
                  <a:pt x="1391492" y="1123638"/>
                </a:lnTo>
                <a:lnTo>
                  <a:pt x="1384179" y="1128717"/>
                </a:lnTo>
                <a:lnTo>
                  <a:pt x="1377503" y="1133160"/>
                </a:lnTo>
                <a:lnTo>
                  <a:pt x="1371144" y="1136652"/>
                </a:lnTo>
                <a:lnTo>
                  <a:pt x="1365104" y="1139191"/>
                </a:lnTo>
                <a:lnTo>
                  <a:pt x="1360017" y="1140461"/>
                </a:lnTo>
                <a:lnTo>
                  <a:pt x="1357791" y="1141096"/>
                </a:lnTo>
                <a:lnTo>
                  <a:pt x="1355566" y="1141413"/>
                </a:lnTo>
                <a:lnTo>
                  <a:pt x="1353340" y="1141096"/>
                </a:lnTo>
                <a:lnTo>
                  <a:pt x="1351115" y="1140461"/>
                </a:lnTo>
                <a:lnTo>
                  <a:pt x="1346028" y="1139191"/>
                </a:lnTo>
                <a:lnTo>
                  <a:pt x="1340305" y="1136652"/>
                </a:lnTo>
                <a:lnTo>
                  <a:pt x="1333947" y="1133160"/>
                </a:lnTo>
                <a:lnTo>
                  <a:pt x="1327270" y="1128717"/>
                </a:lnTo>
                <a:lnTo>
                  <a:pt x="1319958" y="1123638"/>
                </a:lnTo>
                <a:lnTo>
                  <a:pt x="1312010" y="1118242"/>
                </a:lnTo>
                <a:lnTo>
                  <a:pt x="1304061" y="1111576"/>
                </a:lnTo>
                <a:lnTo>
                  <a:pt x="1287211" y="1096976"/>
                </a:lnTo>
                <a:lnTo>
                  <a:pt x="1269725" y="1081105"/>
                </a:lnTo>
                <a:lnTo>
                  <a:pt x="1251603" y="1063965"/>
                </a:lnTo>
                <a:lnTo>
                  <a:pt x="1233482" y="1046190"/>
                </a:lnTo>
                <a:lnTo>
                  <a:pt x="1215996" y="1028415"/>
                </a:lnTo>
                <a:lnTo>
                  <a:pt x="1199781" y="1011274"/>
                </a:lnTo>
                <a:lnTo>
                  <a:pt x="1171486" y="980485"/>
                </a:lnTo>
                <a:lnTo>
                  <a:pt x="1151774" y="959219"/>
                </a:lnTo>
                <a:lnTo>
                  <a:pt x="1144462" y="950966"/>
                </a:lnTo>
                <a:lnTo>
                  <a:pt x="1144462" y="808765"/>
                </a:lnTo>
                <a:lnTo>
                  <a:pt x="1136196" y="798608"/>
                </a:lnTo>
                <a:lnTo>
                  <a:pt x="1128565" y="787816"/>
                </a:lnTo>
                <a:lnTo>
                  <a:pt x="1120935" y="777024"/>
                </a:lnTo>
                <a:lnTo>
                  <a:pt x="1113305" y="765597"/>
                </a:lnTo>
                <a:lnTo>
                  <a:pt x="1105993" y="754170"/>
                </a:lnTo>
                <a:lnTo>
                  <a:pt x="1098998" y="742744"/>
                </a:lnTo>
                <a:lnTo>
                  <a:pt x="1092322" y="730682"/>
                </a:lnTo>
                <a:lnTo>
                  <a:pt x="1085645" y="718938"/>
                </a:lnTo>
                <a:lnTo>
                  <a:pt x="1078969" y="706241"/>
                </a:lnTo>
                <a:lnTo>
                  <a:pt x="1072928" y="693862"/>
                </a:lnTo>
                <a:lnTo>
                  <a:pt x="1066887" y="681166"/>
                </a:lnTo>
                <a:lnTo>
                  <a:pt x="1061165" y="668787"/>
                </a:lnTo>
                <a:lnTo>
                  <a:pt x="1055442" y="655773"/>
                </a:lnTo>
                <a:lnTo>
                  <a:pt x="1050355" y="642441"/>
                </a:lnTo>
                <a:lnTo>
                  <a:pt x="1045268" y="629745"/>
                </a:lnTo>
                <a:lnTo>
                  <a:pt x="1040499" y="616414"/>
                </a:lnTo>
                <a:lnTo>
                  <a:pt x="1036048" y="603082"/>
                </a:lnTo>
                <a:lnTo>
                  <a:pt x="1031915" y="589751"/>
                </a:lnTo>
                <a:lnTo>
                  <a:pt x="1027782" y="576420"/>
                </a:lnTo>
                <a:lnTo>
                  <a:pt x="1023967" y="562771"/>
                </a:lnTo>
                <a:lnTo>
                  <a:pt x="1020470" y="549757"/>
                </a:lnTo>
                <a:lnTo>
                  <a:pt x="1016973" y="536426"/>
                </a:lnTo>
                <a:lnTo>
                  <a:pt x="1014429" y="522777"/>
                </a:lnTo>
                <a:lnTo>
                  <a:pt x="1011568" y="509446"/>
                </a:lnTo>
                <a:lnTo>
                  <a:pt x="1009343" y="496114"/>
                </a:lnTo>
                <a:lnTo>
                  <a:pt x="1007435" y="482783"/>
                </a:lnTo>
                <a:lnTo>
                  <a:pt x="1005527" y="470087"/>
                </a:lnTo>
                <a:lnTo>
                  <a:pt x="1004256" y="456755"/>
                </a:lnTo>
                <a:lnTo>
                  <a:pt x="1002984" y="443742"/>
                </a:lnTo>
                <a:lnTo>
                  <a:pt x="1002348" y="431045"/>
                </a:lnTo>
                <a:lnTo>
                  <a:pt x="1001712" y="418031"/>
                </a:lnTo>
                <a:lnTo>
                  <a:pt x="1001712" y="405652"/>
                </a:lnTo>
                <a:lnTo>
                  <a:pt x="1001712" y="395178"/>
                </a:lnTo>
                <a:lnTo>
                  <a:pt x="1002030" y="385020"/>
                </a:lnTo>
                <a:lnTo>
                  <a:pt x="1002666" y="374546"/>
                </a:lnTo>
                <a:lnTo>
                  <a:pt x="1003302" y="364071"/>
                </a:lnTo>
                <a:lnTo>
                  <a:pt x="1004574" y="353914"/>
                </a:lnTo>
                <a:lnTo>
                  <a:pt x="1005527" y="344074"/>
                </a:lnTo>
                <a:lnTo>
                  <a:pt x="1007117" y="333917"/>
                </a:lnTo>
                <a:lnTo>
                  <a:pt x="1008707" y="324077"/>
                </a:lnTo>
                <a:lnTo>
                  <a:pt x="1010296" y="314237"/>
                </a:lnTo>
                <a:lnTo>
                  <a:pt x="1012522" y="304080"/>
                </a:lnTo>
                <a:lnTo>
                  <a:pt x="1017609" y="285036"/>
                </a:lnTo>
                <a:lnTo>
                  <a:pt x="1023013" y="266308"/>
                </a:lnTo>
                <a:lnTo>
                  <a:pt x="1029372" y="247581"/>
                </a:lnTo>
                <a:lnTo>
                  <a:pt x="1036366" y="229806"/>
                </a:lnTo>
                <a:lnTo>
                  <a:pt x="1044315" y="212348"/>
                </a:lnTo>
                <a:lnTo>
                  <a:pt x="1052899" y="195525"/>
                </a:lnTo>
                <a:lnTo>
                  <a:pt x="1062119" y="178703"/>
                </a:lnTo>
                <a:lnTo>
                  <a:pt x="1071656" y="162832"/>
                </a:lnTo>
                <a:lnTo>
                  <a:pt x="1082466" y="147596"/>
                </a:lnTo>
                <a:lnTo>
                  <a:pt x="1093593" y="132678"/>
                </a:lnTo>
                <a:lnTo>
                  <a:pt x="1105357" y="118712"/>
                </a:lnTo>
                <a:lnTo>
                  <a:pt x="1117438" y="105380"/>
                </a:lnTo>
                <a:lnTo>
                  <a:pt x="1130473" y="92684"/>
                </a:lnTo>
                <a:lnTo>
                  <a:pt x="1143826" y="80305"/>
                </a:lnTo>
                <a:lnTo>
                  <a:pt x="1150820" y="74909"/>
                </a:lnTo>
                <a:lnTo>
                  <a:pt x="1157815" y="69196"/>
                </a:lnTo>
                <a:lnTo>
                  <a:pt x="1164809" y="63800"/>
                </a:lnTo>
                <a:lnTo>
                  <a:pt x="1172121" y="58721"/>
                </a:lnTo>
                <a:lnTo>
                  <a:pt x="1179434" y="53960"/>
                </a:lnTo>
                <a:lnTo>
                  <a:pt x="1187064" y="48881"/>
                </a:lnTo>
                <a:lnTo>
                  <a:pt x="1194376" y="44120"/>
                </a:lnTo>
                <a:lnTo>
                  <a:pt x="1202007" y="39676"/>
                </a:lnTo>
                <a:lnTo>
                  <a:pt x="1209955" y="35867"/>
                </a:lnTo>
                <a:lnTo>
                  <a:pt x="1217903" y="31741"/>
                </a:lnTo>
                <a:lnTo>
                  <a:pt x="1225851" y="27932"/>
                </a:lnTo>
                <a:lnTo>
                  <a:pt x="1233799" y="24758"/>
                </a:lnTo>
                <a:lnTo>
                  <a:pt x="1242066" y="21266"/>
                </a:lnTo>
                <a:lnTo>
                  <a:pt x="1250332" y="18092"/>
                </a:lnTo>
                <a:lnTo>
                  <a:pt x="1258916" y="15236"/>
                </a:lnTo>
                <a:lnTo>
                  <a:pt x="1267182" y="12379"/>
                </a:lnTo>
                <a:lnTo>
                  <a:pt x="1275766" y="10474"/>
                </a:lnTo>
                <a:lnTo>
                  <a:pt x="1284350" y="8252"/>
                </a:lnTo>
                <a:lnTo>
                  <a:pt x="1292934" y="6348"/>
                </a:lnTo>
                <a:lnTo>
                  <a:pt x="1301836" y="4444"/>
                </a:lnTo>
                <a:lnTo>
                  <a:pt x="1310738" y="3174"/>
                </a:lnTo>
                <a:lnTo>
                  <a:pt x="1319322" y="1904"/>
                </a:lnTo>
                <a:lnTo>
                  <a:pt x="1328224" y="952"/>
                </a:lnTo>
                <a:lnTo>
                  <a:pt x="1337444" y="317"/>
                </a:lnTo>
                <a:lnTo>
                  <a:pt x="13463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5171102" y="2337671"/>
            <a:ext cx="288925" cy="323850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6631602" y="2459909"/>
            <a:ext cx="414337" cy="35242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KSO_Shape"/>
          <p:cNvSpPr>
            <a:spLocks noChangeArrowheads="1"/>
          </p:cNvSpPr>
          <p:nvPr/>
        </p:nvSpPr>
        <p:spPr bwMode="auto">
          <a:xfrm>
            <a:off x="7331689" y="4015658"/>
            <a:ext cx="403225" cy="323850"/>
          </a:xfrm>
          <a:custGeom>
            <a:avLst/>
            <a:gdLst>
              <a:gd name="T0" fmla="*/ 552105 w 2874963"/>
              <a:gd name="T1" fmla="*/ 1256550 h 2311400"/>
              <a:gd name="T2" fmla="*/ 814407 w 2874963"/>
              <a:gd name="T3" fmla="*/ 1166381 h 2311400"/>
              <a:gd name="T4" fmla="*/ 861857 w 2874963"/>
              <a:gd name="T5" fmla="*/ 1221938 h 2311400"/>
              <a:gd name="T6" fmla="*/ 529108 w 2874963"/>
              <a:gd name="T7" fmla="*/ 1452571 h 2311400"/>
              <a:gd name="T8" fmla="*/ 122756 w 2874963"/>
              <a:gd name="T9" fmla="*/ 1358877 h 2311400"/>
              <a:gd name="T10" fmla="*/ 175912 w 2874963"/>
              <a:gd name="T11" fmla="*/ 1192357 h 2311400"/>
              <a:gd name="T12" fmla="*/ 277118 w 2874963"/>
              <a:gd name="T13" fmla="*/ 1128994 h 2311400"/>
              <a:gd name="T14" fmla="*/ 305052 w 2874963"/>
              <a:gd name="T15" fmla="*/ 1242809 h 2311400"/>
              <a:gd name="T16" fmla="*/ 994050 w 2874963"/>
              <a:gd name="T17" fmla="*/ 853464 h 2311400"/>
              <a:gd name="T18" fmla="*/ 644668 w 2874963"/>
              <a:gd name="T19" fmla="*/ 666225 h 2311400"/>
              <a:gd name="T20" fmla="*/ 675774 w 2874963"/>
              <a:gd name="T21" fmla="*/ 776137 h 2311400"/>
              <a:gd name="T22" fmla="*/ 719353 w 2874963"/>
              <a:gd name="T23" fmla="*/ 821032 h 2311400"/>
              <a:gd name="T24" fmla="*/ 694258 w 2874963"/>
              <a:gd name="T25" fmla="*/ 885897 h 2311400"/>
              <a:gd name="T26" fmla="*/ 639408 w 2874963"/>
              <a:gd name="T27" fmla="*/ 997010 h 2311400"/>
              <a:gd name="T28" fmla="*/ 561868 w 2874963"/>
              <a:gd name="T29" fmla="*/ 1068783 h 2311400"/>
              <a:gd name="T30" fmla="*/ 506117 w 2874963"/>
              <a:gd name="T31" fmla="*/ 1079143 h 2311400"/>
              <a:gd name="T32" fmla="*/ 449013 w 2874963"/>
              <a:gd name="T33" fmla="*/ 1059924 h 2311400"/>
              <a:gd name="T34" fmla="*/ 372374 w 2874963"/>
              <a:gd name="T35" fmla="*/ 966830 h 2311400"/>
              <a:gd name="T36" fmla="*/ 317074 w 2874963"/>
              <a:gd name="T37" fmla="*/ 867429 h 2311400"/>
              <a:gd name="T38" fmla="*/ 315722 w 2874963"/>
              <a:gd name="T39" fmla="*/ 807819 h 2311400"/>
              <a:gd name="T40" fmla="*/ 360804 w 2874963"/>
              <a:gd name="T41" fmla="*/ 726436 h 2311400"/>
              <a:gd name="T42" fmla="*/ 420311 w 2874963"/>
              <a:gd name="T43" fmla="*/ 688148 h 2311400"/>
              <a:gd name="T44" fmla="*/ 541281 w 2874963"/>
              <a:gd name="T45" fmla="*/ 679889 h 2311400"/>
              <a:gd name="T46" fmla="*/ 615816 w 2874963"/>
              <a:gd name="T47" fmla="*/ 642201 h 2311400"/>
              <a:gd name="T48" fmla="*/ 607328 w 2874963"/>
              <a:gd name="T49" fmla="*/ 550770 h 2311400"/>
              <a:gd name="T50" fmla="*/ 652075 w 2874963"/>
              <a:gd name="T51" fmla="*/ 576010 h 2311400"/>
              <a:gd name="T52" fmla="*/ 690816 w 2874963"/>
              <a:gd name="T53" fmla="*/ 613419 h 2311400"/>
              <a:gd name="T54" fmla="*/ 708834 w 2874963"/>
              <a:gd name="T55" fmla="*/ 715281 h 2311400"/>
              <a:gd name="T56" fmla="*/ 684809 w 2874963"/>
              <a:gd name="T57" fmla="*/ 784841 h 2311400"/>
              <a:gd name="T58" fmla="*/ 653727 w 2874963"/>
              <a:gd name="T59" fmla="*/ 664651 h 2311400"/>
              <a:gd name="T60" fmla="*/ 590811 w 2874963"/>
              <a:gd name="T61" fmla="*/ 648726 h 2311400"/>
              <a:gd name="T62" fmla="*/ 495911 w 2874963"/>
              <a:gd name="T63" fmla="*/ 681177 h 2311400"/>
              <a:gd name="T64" fmla="*/ 382693 w 2874963"/>
              <a:gd name="T65" fmla="*/ 672613 h 2311400"/>
              <a:gd name="T66" fmla="*/ 342000 w 2874963"/>
              <a:gd name="T67" fmla="*/ 784841 h 2311400"/>
              <a:gd name="T68" fmla="*/ 316624 w 2874963"/>
              <a:gd name="T69" fmla="*/ 733159 h 2311400"/>
              <a:gd name="T70" fmla="*/ 334342 w 2874963"/>
              <a:gd name="T71" fmla="*/ 634002 h 2311400"/>
              <a:gd name="T72" fmla="*/ 392753 w 2874963"/>
              <a:gd name="T73" fmla="*/ 561737 h 2311400"/>
              <a:gd name="T74" fmla="*/ 513330 w 2874963"/>
              <a:gd name="T75" fmla="*/ 530788 h 2311400"/>
              <a:gd name="T76" fmla="*/ 816493 w 2874963"/>
              <a:gd name="T77" fmla="*/ 367350 h 2311400"/>
              <a:gd name="T78" fmla="*/ 816493 w 2874963"/>
              <a:gd name="T79" fmla="*/ 418842 h 2311400"/>
              <a:gd name="T80" fmla="*/ 1079641 w 2874963"/>
              <a:gd name="T81" fmla="*/ 426048 h 2311400"/>
              <a:gd name="T82" fmla="*/ 1093467 w 2874963"/>
              <a:gd name="T83" fmla="*/ 377108 h 2311400"/>
              <a:gd name="T84" fmla="*/ 1049584 w 2874963"/>
              <a:gd name="T85" fmla="*/ 364048 h 2311400"/>
              <a:gd name="T86" fmla="*/ 1023434 w 2874963"/>
              <a:gd name="T87" fmla="*/ 392871 h 2311400"/>
              <a:gd name="T88" fmla="*/ 856619 w 2874963"/>
              <a:gd name="T89" fmla="*/ 372605 h 2311400"/>
              <a:gd name="T90" fmla="*/ 927854 w 2874963"/>
              <a:gd name="T91" fmla="*/ 64403 h 2311400"/>
              <a:gd name="T92" fmla="*/ 904258 w 2874963"/>
              <a:gd name="T93" fmla="*/ 91875 h 2311400"/>
              <a:gd name="T94" fmla="*/ 905010 w 2874963"/>
              <a:gd name="T95" fmla="*/ 129406 h 2311400"/>
              <a:gd name="T96" fmla="*/ 930108 w 2874963"/>
              <a:gd name="T97" fmla="*/ 155677 h 2311400"/>
              <a:gd name="T98" fmla="*/ 967829 w 2874963"/>
              <a:gd name="T99" fmla="*/ 158379 h 2311400"/>
              <a:gd name="T100" fmla="*/ 996233 w 2874963"/>
              <a:gd name="T101" fmla="*/ 136162 h 2311400"/>
              <a:gd name="T102" fmla="*/ 1002845 w 2874963"/>
              <a:gd name="T103" fmla="*/ 99081 h 2311400"/>
              <a:gd name="T104" fmla="*/ 983158 w 2874963"/>
              <a:gd name="T105" fmla="*/ 68306 h 2311400"/>
              <a:gd name="T106" fmla="*/ 881566 w 2874963"/>
              <a:gd name="T107" fmla="*/ 0 h 2311400"/>
              <a:gd name="T108" fmla="*/ 1048381 w 2874963"/>
              <a:gd name="T109" fmla="*/ 20417 h 2311400"/>
              <a:gd name="T110" fmla="*/ 1859163 w 2874963"/>
              <a:gd name="T111" fmla="*/ 308953 h 2311400"/>
              <a:gd name="T112" fmla="*/ 1899590 w 2874963"/>
              <a:gd name="T113" fmla="*/ 355791 h 2311400"/>
              <a:gd name="T114" fmla="*/ 2705 w 2874963"/>
              <a:gd name="T115" fmla="*/ 364048 h 2311400"/>
              <a:gd name="T116" fmla="*/ 38623 w 2874963"/>
              <a:gd name="T117" fmla="*/ 313456 h 2311400"/>
              <a:gd name="T118" fmla="*/ 855416 w 2874963"/>
              <a:gd name="T119" fmla="*/ 26121 h 23114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74963" h="2311400">
                <a:moveTo>
                  <a:pt x="1500188" y="1927225"/>
                </a:moveTo>
                <a:lnTo>
                  <a:pt x="2676526" y="1927225"/>
                </a:lnTo>
                <a:lnTo>
                  <a:pt x="2676526" y="1949450"/>
                </a:lnTo>
                <a:lnTo>
                  <a:pt x="1500188" y="1949450"/>
                </a:lnTo>
                <a:lnTo>
                  <a:pt x="1500188" y="1927225"/>
                </a:lnTo>
                <a:close/>
                <a:moveTo>
                  <a:pt x="1500188" y="1706563"/>
                </a:moveTo>
                <a:lnTo>
                  <a:pt x="2676526" y="1706563"/>
                </a:lnTo>
                <a:lnTo>
                  <a:pt x="2676526" y="1728788"/>
                </a:lnTo>
                <a:lnTo>
                  <a:pt x="1500188" y="1728788"/>
                </a:lnTo>
                <a:lnTo>
                  <a:pt x="1500188" y="1706563"/>
                </a:lnTo>
                <a:close/>
                <a:moveTo>
                  <a:pt x="741023" y="1676400"/>
                </a:moveTo>
                <a:lnTo>
                  <a:pt x="803616" y="1676400"/>
                </a:lnTo>
                <a:lnTo>
                  <a:pt x="835026" y="1736633"/>
                </a:lnTo>
                <a:lnTo>
                  <a:pt x="813107" y="1759278"/>
                </a:lnTo>
                <a:lnTo>
                  <a:pt x="833218" y="1897860"/>
                </a:lnTo>
                <a:lnTo>
                  <a:pt x="772432" y="2124075"/>
                </a:lnTo>
                <a:lnTo>
                  <a:pt x="711647" y="1897860"/>
                </a:lnTo>
                <a:lnTo>
                  <a:pt x="731532" y="1759278"/>
                </a:lnTo>
                <a:lnTo>
                  <a:pt x="709613" y="1736633"/>
                </a:lnTo>
                <a:lnTo>
                  <a:pt x="741023" y="1676400"/>
                </a:lnTo>
                <a:close/>
                <a:moveTo>
                  <a:pt x="1033510" y="1660525"/>
                </a:moveTo>
                <a:lnTo>
                  <a:pt x="1069768" y="1677761"/>
                </a:lnTo>
                <a:lnTo>
                  <a:pt x="1107612" y="1695904"/>
                </a:lnTo>
                <a:lnTo>
                  <a:pt x="1126421" y="1705202"/>
                </a:lnTo>
                <a:lnTo>
                  <a:pt x="1145003" y="1714727"/>
                </a:lnTo>
                <a:lnTo>
                  <a:pt x="1163585" y="1724252"/>
                </a:lnTo>
                <a:lnTo>
                  <a:pt x="1181261" y="1734004"/>
                </a:lnTo>
                <a:lnTo>
                  <a:pt x="1198257" y="1743302"/>
                </a:lnTo>
                <a:lnTo>
                  <a:pt x="1214346" y="1752600"/>
                </a:lnTo>
                <a:lnTo>
                  <a:pt x="1229076" y="1761671"/>
                </a:lnTo>
                <a:lnTo>
                  <a:pt x="1242673" y="1770289"/>
                </a:lnTo>
                <a:lnTo>
                  <a:pt x="1248792" y="1774598"/>
                </a:lnTo>
                <a:lnTo>
                  <a:pt x="1254683" y="1778680"/>
                </a:lnTo>
                <a:lnTo>
                  <a:pt x="1259896" y="1782762"/>
                </a:lnTo>
                <a:lnTo>
                  <a:pt x="1264881" y="1786618"/>
                </a:lnTo>
                <a:lnTo>
                  <a:pt x="1269187" y="1790473"/>
                </a:lnTo>
                <a:lnTo>
                  <a:pt x="1273039" y="1794102"/>
                </a:lnTo>
                <a:lnTo>
                  <a:pt x="1276438" y="1797504"/>
                </a:lnTo>
                <a:lnTo>
                  <a:pt x="1278931" y="1800905"/>
                </a:lnTo>
                <a:lnTo>
                  <a:pt x="1281197" y="1803627"/>
                </a:lnTo>
                <a:lnTo>
                  <a:pt x="1283237" y="1807029"/>
                </a:lnTo>
                <a:lnTo>
                  <a:pt x="1287542" y="1814739"/>
                </a:lnTo>
                <a:lnTo>
                  <a:pt x="1291621" y="1823811"/>
                </a:lnTo>
                <a:lnTo>
                  <a:pt x="1296380" y="1834016"/>
                </a:lnTo>
                <a:lnTo>
                  <a:pt x="1300686" y="1845582"/>
                </a:lnTo>
                <a:lnTo>
                  <a:pt x="1305445" y="1858282"/>
                </a:lnTo>
                <a:lnTo>
                  <a:pt x="1310203" y="1871889"/>
                </a:lnTo>
                <a:lnTo>
                  <a:pt x="1314736" y="1886404"/>
                </a:lnTo>
                <a:lnTo>
                  <a:pt x="1319495" y="1901371"/>
                </a:lnTo>
                <a:lnTo>
                  <a:pt x="1324027" y="1917246"/>
                </a:lnTo>
                <a:lnTo>
                  <a:pt x="1333318" y="1950130"/>
                </a:lnTo>
                <a:lnTo>
                  <a:pt x="1342382" y="1984375"/>
                </a:lnTo>
                <a:lnTo>
                  <a:pt x="1350994" y="2018620"/>
                </a:lnTo>
                <a:lnTo>
                  <a:pt x="1359378" y="2052411"/>
                </a:lnTo>
                <a:lnTo>
                  <a:pt x="1366857" y="2084388"/>
                </a:lnTo>
                <a:lnTo>
                  <a:pt x="1373655" y="2114097"/>
                </a:lnTo>
                <a:lnTo>
                  <a:pt x="1379320" y="2140404"/>
                </a:lnTo>
                <a:lnTo>
                  <a:pt x="1387478" y="2179184"/>
                </a:lnTo>
                <a:lnTo>
                  <a:pt x="1390651" y="2193925"/>
                </a:lnTo>
                <a:lnTo>
                  <a:pt x="798513" y="2193925"/>
                </a:lnTo>
                <a:lnTo>
                  <a:pt x="1111918" y="1875064"/>
                </a:lnTo>
                <a:lnTo>
                  <a:pt x="1011755" y="1800905"/>
                </a:lnTo>
                <a:lnTo>
                  <a:pt x="1094922" y="1766661"/>
                </a:lnTo>
                <a:lnTo>
                  <a:pt x="1033510" y="1660525"/>
                </a:lnTo>
                <a:close/>
                <a:moveTo>
                  <a:pt x="511355" y="1660525"/>
                </a:moveTo>
                <a:lnTo>
                  <a:pt x="449944" y="1766661"/>
                </a:lnTo>
                <a:lnTo>
                  <a:pt x="532657" y="1800905"/>
                </a:lnTo>
                <a:lnTo>
                  <a:pt x="432494" y="1875064"/>
                </a:lnTo>
                <a:lnTo>
                  <a:pt x="746126" y="2193925"/>
                </a:lnTo>
                <a:lnTo>
                  <a:pt x="153988" y="2193925"/>
                </a:lnTo>
                <a:lnTo>
                  <a:pt x="157160" y="2179184"/>
                </a:lnTo>
                <a:lnTo>
                  <a:pt x="165318" y="2140404"/>
                </a:lnTo>
                <a:lnTo>
                  <a:pt x="171210" y="2114097"/>
                </a:lnTo>
                <a:lnTo>
                  <a:pt x="177782" y="2084388"/>
                </a:lnTo>
                <a:lnTo>
                  <a:pt x="185260" y="2052411"/>
                </a:lnTo>
                <a:lnTo>
                  <a:pt x="193418" y="2018620"/>
                </a:lnTo>
                <a:lnTo>
                  <a:pt x="202256" y="1984375"/>
                </a:lnTo>
                <a:lnTo>
                  <a:pt x="211321" y="1950130"/>
                </a:lnTo>
                <a:lnTo>
                  <a:pt x="220385" y="1917246"/>
                </a:lnTo>
                <a:lnTo>
                  <a:pt x="224918" y="1901371"/>
                </a:lnTo>
                <a:lnTo>
                  <a:pt x="229676" y="1886404"/>
                </a:lnTo>
                <a:lnTo>
                  <a:pt x="234209" y="1871889"/>
                </a:lnTo>
                <a:lnTo>
                  <a:pt x="238967" y="1858282"/>
                </a:lnTo>
                <a:lnTo>
                  <a:pt x="243726" y="1845582"/>
                </a:lnTo>
                <a:lnTo>
                  <a:pt x="248259" y="1834016"/>
                </a:lnTo>
                <a:lnTo>
                  <a:pt x="252791" y="1823811"/>
                </a:lnTo>
                <a:lnTo>
                  <a:pt x="257096" y="1814739"/>
                </a:lnTo>
                <a:lnTo>
                  <a:pt x="261175" y="1807029"/>
                </a:lnTo>
                <a:lnTo>
                  <a:pt x="263442" y="1803627"/>
                </a:lnTo>
                <a:lnTo>
                  <a:pt x="265481" y="1800905"/>
                </a:lnTo>
                <a:lnTo>
                  <a:pt x="268200" y="1797504"/>
                </a:lnTo>
                <a:lnTo>
                  <a:pt x="271600" y="1794102"/>
                </a:lnTo>
                <a:lnTo>
                  <a:pt x="275452" y="1790473"/>
                </a:lnTo>
                <a:lnTo>
                  <a:pt x="279984" y="1786618"/>
                </a:lnTo>
                <a:lnTo>
                  <a:pt x="284517" y="1782762"/>
                </a:lnTo>
                <a:lnTo>
                  <a:pt x="289955" y="1778680"/>
                </a:lnTo>
                <a:lnTo>
                  <a:pt x="295621" y="1774598"/>
                </a:lnTo>
                <a:lnTo>
                  <a:pt x="301966" y="1770289"/>
                </a:lnTo>
                <a:lnTo>
                  <a:pt x="315336" y="1761671"/>
                </a:lnTo>
                <a:lnTo>
                  <a:pt x="330066" y="1752600"/>
                </a:lnTo>
                <a:lnTo>
                  <a:pt x="346155" y="1743302"/>
                </a:lnTo>
                <a:lnTo>
                  <a:pt x="363378" y="1734004"/>
                </a:lnTo>
                <a:lnTo>
                  <a:pt x="381053" y="1724252"/>
                </a:lnTo>
                <a:lnTo>
                  <a:pt x="399409" y="1714727"/>
                </a:lnTo>
                <a:lnTo>
                  <a:pt x="418218" y="1705202"/>
                </a:lnTo>
                <a:lnTo>
                  <a:pt x="437253" y="1695904"/>
                </a:lnTo>
                <a:lnTo>
                  <a:pt x="475098" y="1677761"/>
                </a:lnTo>
                <a:lnTo>
                  <a:pt x="511355" y="1660525"/>
                </a:lnTo>
                <a:close/>
                <a:moveTo>
                  <a:pt x="929254" y="1614488"/>
                </a:moveTo>
                <a:lnTo>
                  <a:pt x="950557" y="1623559"/>
                </a:lnTo>
                <a:lnTo>
                  <a:pt x="974579" y="1633992"/>
                </a:lnTo>
                <a:lnTo>
                  <a:pt x="1004946" y="1647599"/>
                </a:lnTo>
                <a:lnTo>
                  <a:pt x="1068853" y="1757817"/>
                </a:lnTo>
                <a:lnTo>
                  <a:pt x="975258" y="1796370"/>
                </a:lnTo>
                <a:lnTo>
                  <a:pt x="1084263" y="1877106"/>
                </a:lnTo>
                <a:lnTo>
                  <a:pt x="773113" y="2193926"/>
                </a:lnTo>
                <a:lnTo>
                  <a:pt x="929254" y="1614488"/>
                </a:lnTo>
                <a:close/>
                <a:moveTo>
                  <a:pt x="615947" y="1614488"/>
                </a:moveTo>
                <a:lnTo>
                  <a:pt x="773113" y="2193926"/>
                </a:lnTo>
                <a:lnTo>
                  <a:pt x="460375" y="1877106"/>
                </a:lnTo>
                <a:lnTo>
                  <a:pt x="569936" y="1796370"/>
                </a:lnTo>
                <a:lnTo>
                  <a:pt x="475636" y="1757817"/>
                </a:lnTo>
                <a:lnTo>
                  <a:pt x="539869" y="1647599"/>
                </a:lnTo>
                <a:lnTo>
                  <a:pt x="570619" y="1633992"/>
                </a:lnTo>
                <a:lnTo>
                  <a:pt x="594536" y="1623559"/>
                </a:lnTo>
                <a:lnTo>
                  <a:pt x="615947" y="1614488"/>
                </a:lnTo>
                <a:close/>
                <a:moveTo>
                  <a:pt x="1500188" y="1487488"/>
                </a:moveTo>
                <a:lnTo>
                  <a:pt x="2676526" y="1487488"/>
                </a:lnTo>
                <a:lnTo>
                  <a:pt x="2676526" y="1509713"/>
                </a:lnTo>
                <a:lnTo>
                  <a:pt x="1500188" y="1509713"/>
                </a:lnTo>
                <a:lnTo>
                  <a:pt x="1500188" y="1487488"/>
                </a:lnTo>
                <a:close/>
                <a:moveTo>
                  <a:pt x="1500188" y="1266825"/>
                </a:moveTo>
                <a:lnTo>
                  <a:pt x="2676526" y="1266825"/>
                </a:lnTo>
                <a:lnTo>
                  <a:pt x="2676526" y="1289050"/>
                </a:lnTo>
                <a:lnTo>
                  <a:pt x="1500188" y="1289050"/>
                </a:lnTo>
                <a:lnTo>
                  <a:pt x="1500188" y="1266825"/>
                </a:lnTo>
                <a:close/>
                <a:moveTo>
                  <a:pt x="1500188" y="1047750"/>
                </a:moveTo>
                <a:lnTo>
                  <a:pt x="2676526" y="1047750"/>
                </a:lnTo>
                <a:lnTo>
                  <a:pt x="2676526" y="1068388"/>
                </a:lnTo>
                <a:lnTo>
                  <a:pt x="1500188" y="1068388"/>
                </a:lnTo>
                <a:lnTo>
                  <a:pt x="1500188" y="1047750"/>
                </a:lnTo>
                <a:close/>
                <a:moveTo>
                  <a:pt x="929369" y="969963"/>
                </a:moveTo>
                <a:lnTo>
                  <a:pt x="936399" y="973819"/>
                </a:lnTo>
                <a:lnTo>
                  <a:pt x="942522" y="977674"/>
                </a:lnTo>
                <a:lnTo>
                  <a:pt x="948872" y="981756"/>
                </a:lnTo>
                <a:lnTo>
                  <a:pt x="954315" y="986519"/>
                </a:lnTo>
                <a:lnTo>
                  <a:pt x="959531" y="991281"/>
                </a:lnTo>
                <a:lnTo>
                  <a:pt x="964294" y="995817"/>
                </a:lnTo>
                <a:lnTo>
                  <a:pt x="968829" y="1001033"/>
                </a:lnTo>
                <a:lnTo>
                  <a:pt x="972911" y="1006249"/>
                </a:lnTo>
                <a:lnTo>
                  <a:pt x="976767" y="1011919"/>
                </a:lnTo>
                <a:lnTo>
                  <a:pt x="980395" y="1017588"/>
                </a:lnTo>
                <a:lnTo>
                  <a:pt x="983797" y="1023485"/>
                </a:lnTo>
                <a:lnTo>
                  <a:pt x="986745" y="1029835"/>
                </a:lnTo>
                <a:lnTo>
                  <a:pt x="989467" y="1035958"/>
                </a:lnTo>
                <a:lnTo>
                  <a:pt x="992188" y="1042535"/>
                </a:lnTo>
                <a:lnTo>
                  <a:pt x="994683" y="1049338"/>
                </a:lnTo>
                <a:lnTo>
                  <a:pt x="996724" y="1056368"/>
                </a:lnTo>
                <a:lnTo>
                  <a:pt x="998765" y="1063172"/>
                </a:lnTo>
                <a:lnTo>
                  <a:pt x="1001033" y="1070883"/>
                </a:lnTo>
                <a:lnTo>
                  <a:pt x="1004208" y="1085850"/>
                </a:lnTo>
                <a:lnTo>
                  <a:pt x="1007383" y="1101725"/>
                </a:lnTo>
                <a:lnTo>
                  <a:pt x="1010558" y="1118508"/>
                </a:lnTo>
                <a:lnTo>
                  <a:pt x="1016454" y="1153433"/>
                </a:lnTo>
                <a:lnTo>
                  <a:pt x="1019856" y="1172256"/>
                </a:lnTo>
                <a:lnTo>
                  <a:pt x="1023712" y="1191306"/>
                </a:lnTo>
                <a:lnTo>
                  <a:pt x="1029608" y="1192667"/>
                </a:lnTo>
                <a:lnTo>
                  <a:pt x="1035958" y="1194254"/>
                </a:lnTo>
                <a:lnTo>
                  <a:pt x="1041628" y="1196295"/>
                </a:lnTo>
                <a:lnTo>
                  <a:pt x="1047297" y="1198790"/>
                </a:lnTo>
                <a:lnTo>
                  <a:pt x="1052513" y="1201511"/>
                </a:lnTo>
                <a:lnTo>
                  <a:pt x="1057729" y="1204459"/>
                </a:lnTo>
                <a:lnTo>
                  <a:pt x="1062492" y="1208088"/>
                </a:lnTo>
                <a:lnTo>
                  <a:pt x="1066801" y="1211943"/>
                </a:lnTo>
                <a:lnTo>
                  <a:pt x="1070883" y="1216025"/>
                </a:lnTo>
                <a:lnTo>
                  <a:pt x="1074738" y="1220108"/>
                </a:lnTo>
                <a:lnTo>
                  <a:pt x="1078140" y="1224870"/>
                </a:lnTo>
                <a:lnTo>
                  <a:pt x="1081088" y="1229633"/>
                </a:lnTo>
                <a:lnTo>
                  <a:pt x="1083583" y="1234849"/>
                </a:lnTo>
                <a:lnTo>
                  <a:pt x="1085624" y="1240065"/>
                </a:lnTo>
                <a:lnTo>
                  <a:pt x="1087212" y="1245734"/>
                </a:lnTo>
                <a:lnTo>
                  <a:pt x="1088345" y="1251404"/>
                </a:lnTo>
                <a:lnTo>
                  <a:pt x="1089026" y="1257527"/>
                </a:lnTo>
                <a:lnTo>
                  <a:pt x="1089026" y="1263424"/>
                </a:lnTo>
                <a:lnTo>
                  <a:pt x="1088572" y="1270000"/>
                </a:lnTo>
                <a:lnTo>
                  <a:pt x="1087438" y="1276124"/>
                </a:lnTo>
                <a:lnTo>
                  <a:pt x="1085624" y="1282927"/>
                </a:lnTo>
                <a:lnTo>
                  <a:pt x="1083356" y="1289277"/>
                </a:lnTo>
                <a:lnTo>
                  <a:pt x="1080635" y="1296081"/>
                </a:lnTo>
                <a:lnTo>
                  <a:pt x="1077006" y="1303111"/>
                </a:lnTo>
                <a:lnTo>
                  <a:pt x="1072470" y="1310141"/>
                </a:lnTo>
                <a:lnTo>
                  <a:pt x="1067481" y="1317172"/>
                </a:lnTo>
                <a:lnTo>
                  <a:pt x="1061585" y="1324202"/>
                </a:lnTo>
                <a:lnTo>
                  <a:pt x="1055235" y="1331006"/>
                </a:lnTo>
                <a:lnTo>
                  <a:pt x="1047751" y="1338036"/>
                </a:lnTo>
                <a:lnTo>
                  <a:pt x="1039587" y="1345293"/>
                </a:lnTo>
                <a:lnTo>
                  <a:pt x="1030742" y="1352324"/>
                </a:lnTo>
                <a:lnTo>
                  <a:pt x="1020990" y="1359354"/>
                </a:lnTo>
                <a:lnTo>
                  <a:pt x="1018269" y="1372281"/>
                </a:lnTo>
                <a:lnTo>
                  <a:pt x="1015094" y="1385208"/>
                </a:lnTo>
                <a:lnTo>
                  <a:pt x="1011919" y="1398361"/>
                </a:lnTo>
                <a:lnTo>
                  <a:pt x="1007836" y="1411061"/>
                </a:lnTo>
                <a:lnTo>
                  <a:pt x="1003754" y="1423761"/>
                </a:lnTo>
                <a:lnTo>
                  <a:pt x="999445" y="1436008"/>
                </a:lnTo>
                <a:lnTo>
                  <a:pt x="994456" y="1448254"/>
                </a:lnTo>
                <a:lnTo>
                  <a:pt x="989240" y="1460274"/>
                </a:lnTo>
                <a:lnTo>
                  <a:pt x="983570" y="1472066"/>
                </a:lnTo>
                <a:lnTo>
                  <a:pt x="977901" y="1483633"/>
                </a:lnTo>
                <a:lnTo>
                  <a:pt x="971551" y="1494745"/>
                </a:lnTo>
                <a:lnTo>
                  <a:pt x="964974" y="1505858"/>
                </a:lnTo>
                <a:lnTo>
                  <a:pt x="958170" y="1516516"/>
                </a:lnTo>
                <a:lnTo>
                  <a:pt x="950913" y="1526722"/>
                </a:lnTo>
                <a:lnTo>
                  <a:pt x="943429" y="1536700"/>
                </a:lnTo>
                <a:lnTo>
                  <a:pt x="935492" y="1546225"/>
                </a:lnTo>
                <a:lnTo>
                  <a:pt x="927554" y="1555297"/>
                </a:lnTo>
                <a:lnTo>
                  <a:pt x="919163" y="1564141"/>
                </a:lnTo>
                <a:lnTo>
                  <a:pt x="910772" y="1572533"/>
                </a:lnTo>
                <a:lnTo>
                  <a:pt x="901701" y="1580243"/>
                </a:lnTo>
                <a:lnTo>
                  <a:pt x="892629" y="1587500"/>
                </a:lnTo>
                <a:lnTo>
                  <a:pt x="883331" y="1594531"/>
                </a:lnTo>
                <a:lnTo>
                  <a:pt x="873352" y="1600881"/>
                </a:lnTo>
                <a:lnTo>
                  <a:pt x="863601" y="1606550"/>
                </a:lnTo>
                <a:lnTo>
                  <a:pt x="858385" y="1609272"/>
                </a:lnTo>
                <a:lnTo>
                  <a:pt x="853169" y="1611766"/>
                </a:lnTo>
                <a:lnTo>
                  <a:pt x="847952" y="1614261"/>
                </a:lnTo>
                <a:lnTo>
                  <a:pt x="842736" y="1616302"/>
                </a:lnTo>
                <a:lnTo>
                  <a:pt x="837520" y="1618343"/>
                </a:lnTo>
                <a:lnTo>
                  <a:pt x="832077" y="1620384"/>
                </a:lnTo>
                <a:lnTo>
                  <a:pt x="826635" y="1621972"/>
                </a:lnTo>
                <a:lnTo>
                  <a:pt x="821192" y="1623786"/>
                </a:lnTo>
                <a:lnTo>
                  <a:pt x="815749" y="1625147"/>
                </a:lnTo>
                <a:lnTo>
                  <a:pt x="810079" y="1626508"/>
                </a:lnTo>
                <a:lnTo>
                  <a:pt x="804410" y="1627415"/>
                </a:lnTo>
                <a:lnTo>
                  <a:pt x="798740" y="1628549"/>
                </a:lnTo>
                <a:lnTo>
                  <a:pt x="793070" y="1629229"/>
                </a:lnTo>
                <a:lnTo>
                  <a:pt x="787401" y="1629909"/>
                </a:lnTo>
                <a:lnTo>
                  <a:pt x="781277" y="1630363"/>
                </a:lnTo>
                <a:lnTo>
                  <a:pt x="775381" y="1630363"/>
                </a:lnTo>
                <a:lnTo>
                  <a:pt x="769711" y="1630363"/>
                </a:lnTo>
                <a:lnTo>
                  <a:pt x="763815" y="1629909"/>
                </a:lnTo>
                <a:lnTo>
                  <a:pt x="757918" y="1629229"/>
                </a:lnTo>
                <a:lnTo>
                  <a:pt x="752249" y="1628549"/>
                </a:lnTo>
                <a:lnTo>
                  <a:pt x="746579" y="1627415"/>
                </a:lnTo>
                <a:lnTo>
                  <a:pt x="740910" y="1626508"/>
                </a:lnTo>
                <a:lnTo>
                  <a:pt x="735240" y="1625147"/>
                </a:lnTo>
                <a:lnTo>
                  <a:pt x="729797" y="1623786"/>
                </a:lnTo>
                <a:lnTo>
                  <a:pt x="724354" y="1621972"/>
                </a:lnTo>
                <a:lnTo>
                  <a:pt x="718911" y="1620384"/>
                </a:lnTo>
                <a:lnTo>
                  <a:pt x="713468" y="1618343"/>
                </a:lnTo>
                <a:lnTo>
                  <a:pt x="708252" y="1616302"/>
                </a:lnTo>
                <a:lnTo>
                  <a:pt x="703036" y="1614261"/>
                </a:lnTo>
                <a:lnTo>
                  <a:pt x="697820" y="1611766"/>
                </a:lnTo>
                <a:lnTo>
                  <a:pt x="692604" y="1609272"/>
                </a:lnTo>
                <a:lnTo>
                  <a:pt x="687388" y="1606550"/>
                </a:lnTo>
                <a:lnTo>
                  <a:pt x="677636" y="1600881"/>
                </a:lnTo>
                <a:lnTo>
                  <a:pt x="668111" y="1594531"/>
                </a:lnTo>
                <a:lnTo>
                  <a:pt x="658359" y="1587500"/>
                </a:lnTo>
                <a:lnTo>
                  <a:pt x="649288" y="1580243"/>
                </a:lnTo>
                <a:lnTo>
                  <a:pt x="640217" y="1572533"/>
                </a:lnTo>
                <a:lnTo>
                  <a:pt x="631826" y="1564141"/>
                </a:lnTo>
                <a:lnTo>
                  <a:pt x="623434" y="1555297"/>
                </a:lnTo>
                <a:lnTo>
                  <a:pt x="615497" y="1546225"/>
                </a:lnTo>
                <a:lnTo>
                  <a:pt x="607559" y="1536700"/>
                </a:lnTo>
                <a:lnTo>
                  <a:pt x="600075" y="1526722"/>
                </a:lnTo>
                <a:lnTo>
                  <a:pt x="592818" y="1516516"/>
                </a:lnTo>
                <a:lnTo>
                  <a:pt x="586015" y="1505858"/>
                </a:lnTo>
                <a:lnTo>
                  <a:pt x="579665" y="1494745"/>
                </a:lnTo>
                <a:lnTo>
                  <a:pt x="573315" y="1483633"/>
                </a:lnTo>
                <a:lnTo>
                  <a:pt x="567418" y="1472066"/>
                </a:lnTo>
                <a:lnTo>
                  <a:pt x="561975" y="1460274"/>
                </a:lnTo>
                <a:lnTo>
                  <a:pt x="556533" y="1448254"/>
                </a:lnTo>
                <a:lnTo>
                  <a:pt x="551997" y="1436008"/>
                </a:lnTo>
                <a:lnTo>
                  <a:pt x="547234" y="1423761"/>
                </a:lnTo>
                <a:lnTo>
                  <a:pt x="543152" y="1411061"/>
                </a:lnTo>
                <a:lnTo>
                  <a:pt x="539524" y="1398361"/>
                </a:lnTo>
                <a:lnTo>
                  <a:pt x="535895" y="1385208"/>
                </a:lnTo>
                <a:lnTo>
                  <a:pt x="532947" y="1372281"/>
                </a:lnTo>
                <a:lnTo>
                  <a:pt x="529999" y="1359354"/>
                </a:lnTo>
                <a:lnTo>
                  <a:pt x="520247" y="1352324"/>
                </a:lnTo>
                <a:lnTo>
                  <a:pt x="511402" y="1345293"/>
                </a:lnTo>
                <a:lnTo>
                  <a:pt x="503238" y="1338036"/>
                </a:lnTo>
                <a:lnTo>
                  <a:pt x="495981" y="1331006"/>
                </a:lnTo>
                <a:lnTo>
                  <a:pt x="489404" y="1324202"/>
                </a:lnTo>
                <a:lnTo>
                  <a:pt x="483734" y="1317172"/>
                </a:lnTo>
                <a:lnTo>
                  <a:pt x="478518" y="1310141"/>
                </a:lnTo>
                <a:lnTo>
                  <a:pt x="474209" y="1303111"/>
                </a:lnTo>
                <a:lnTo>
                  <a:pt x="470581" y="1296081"/>
                </a:lnTo>
                <a:lnTo>
                  <a:pt x="467633" y="1289277"/>
                </a:lnTo>
                <a:lnTo>
                  <a:pt x="465365" y="1282927"/>
                </a:lnTo>
                <a:lnTo>
                  <a:pt x="463550" y="1276124"/>
                </a:lnTo>
                <a:lnTo>
                  <a:pt x="462416" y="1270000"/>
                </a:lnTo>
                <a:lnTo>
                  <a:pt x="461963" y="1263424"/>
                </a:lnTo>
                <a:lnTo>
                  <a:pt x="462190" y="1257527"/>
                </a:lnTo>
                <a:lnTo>
                  <a:pt x="462643" y="1251404"/>
                </a:lnTo>
                <a:lnTo>
                  <a:pt x="463777" y="1245734"/>
                </a:lnTo>
                <a:lnTo>
                  <a:pt x="465591" y="1240065"/>
                </a:lnTo>
                <a:lnTo>
                  <a:pt x="467633" y="1234849"/>
                </a:lnTo>
                <a:lnTo>
                  <a:pt x="469900" y="1229633"/>
                </a:lnTo>
                <a:lnTo>
                  <a:pt x="473075" y="1224870"/>
                </a:lnTo>
                <a:lnTo>
                  <a:pt x="476477" y="1220108"/>
                </a:lnTo>
                <a:lnTo>
                  <a:pt x="480106" y="1216025"/>
                </a:lnTo>
                <a:lnTo>
                  <a:pt x="484188" y="1211943"/>
                </a:lnTo>
                <a:lnTo>
                  <a:pt x="488724" y="1208088"/>
                </a:lnTo>
                <a:lnTo>
                  <a:pt x="493486" y="1204459"/>
                </a:lnTo>
                <a:lnTo>
                  <a:pt x="498475" y="1201511"/>
                </a:lnTo>
                <a:lnTo>
                  <a:pt x="503918" y="1198790"/>
                </a:lnTo>
                <a:lnTo>
                  <a:pt x="509361" y="1196295"/>
                </a:lnTo>
                <a:lnTo>
                  <a:pt x="515258" y="1194254"/>
                </a:lnTo>
                <a:lnTo>
                  <a:pt x="521381" y="1192667"/>
                </a:lnTo>
                <a:lnTo>
                  <a:pt x="527504" y="1191306"/>
                </a:lnTo>
                <a:lnTo>
                  <a:pt x="529999" y="1178606"/>
                </a:lnTo>
                <a:lnTo>
                  <a:pt x="532493" y="1166133"/>
                </a:lnTo>
                <a:lnTo>
                  <a:pt x="536575" y="1142093"/>
                </a:lnTo>
                <a:lnTo>
                  <a:pt x="540431" y="1118961"/>
                </a:lnTo>
                <a:lnTo>
                  <a:pt x="544513" y="1097190"/>
                </a:lnTo>
                <a:lnTo>
                  <a:pt x="546781" y="1086531"/>
                </a:lnTo>
                <a:lnTo>
                  <a:pt x="548822" y="1076552"/>
                </a:lnTo>
                <a:lnTo>
                  <a:pt x="551317" y="1066574"/>
                </a:lnTo>
                <a:lnTo>
                  <a:pt x="554038" y="1057275"/>
                </a:lnTo>
                <a:lnTo>
                  <a:pt x="556759" y="1048204"/>
                </a:lnTo>
                <a:lnTo>
                  <a:pt x="560161" y="1039360"/>
                </a:lnTo>
                <a:lnTo>
                  <a:pt x="563790" y="1030742"/>
                </a:lnTo>
                <a:lnTo>
                  <a:pt x="567645" y="1022804"/>
                </a:lnTo>
                <a:lnTo>
                  <a:pt x="575809" y="1025299"/>
                </a:lnTo>
                <a:lnTo>
                  <a:pt x="586695" y="1028701"/>
                </a:lnTo>
                <a:lnTo>
                  <a:pt x="600075" y="1032330"/>
                </a:lnTo>
                <a:lnTo>
                  <a:pt x="607786" y="1034144"/>
                </a:lnTo>
                <a:lnTo>
                  <a:pt x="615950" y="1035958"/>
                </a:lnTo>
                <a:lnTo>
                  <a:pt x="625022" y="1037772"/>
                </a:lnTo>
                <a:lnTo>
                  <a:pt x="634320" y="1039360"/>
                </a:lnTo>
                <a:lnTo>
                  <a:pt x="644072" y="1040947"/>
                </a:lnTo>
                <a:lnTo>
                  <a:pt x="654731" y="1042308"/>
                </a:lnTo>
                <a:lnTo>
                  <a:pt x="665617" y="1043215"/>
                </a:lnTo>
                <a:lnTo>
                  <a:pt x="676956" y="1044122"/>
                </a:lnTo>
                <a:lnTo>
                  <a:pt x="688749" y="1044576"/>
                </a:lnTo>
                <a:lnTo>
                  <a:pt x="700995" y="1044576"/>
                </a:lnTo>
                <a:lnTo>
                  <a:pt x="713468" y="1044576"/>
                </a:lnTo>
                <a:lnTo>
                  <a:pt x="726395" y="1043896"/>
                </a:lnTo>
                <a:lnTo>
                  <a:pt x="739549" y="1042762"/>
                </a:lnTo>
                <a:lnTo>
                  <a:pt x="753156" y="1041174"/>
                </a:lnTo>
                <a:lnTo>
                  <a:pt x="766763" y="1039133"/>
                </a:lnTo>
                <a:lnTo>
                  <a:pt x="780824" y="1036185"/>
                </a:lnTo>
                <a:lnTo>
                  <a:pt x="795111" y="1033010"/>
                </a:lnTo>
                <a:lnTo>
                  <a:pt x="809626" y="1028928"/>
                </a:lnTo>
                <a:lnTo>
                  <a:pt x="816883" y="1026887"/>
                </a:lnTo>
                <a:lnTo>
                  <a:pt x="824140" y="1024619"/>
                </a:lnTo>
                <a:lnTo>
                  <a:pt x="831624" y="1022124"/>
                </a:lnTo>
                <a:lnTo>
                  <a:pt x="838881" y="1019176"/>
                </a:lnTo>
                <a:lnTo>
                  <a:pt x="846365" y="1016228"/>
                </a:lnTo>
                <a:lnTo>
                  <a:pt x="853849" y="1013280"/>
                </a:lnTo>
                <a:lnTo>
                  <a:pt x="861560" y="1009878"/>
                </a:lnTo>
                <a:lnTo>
                  <a:pt x="869044" y="1006249"/>
                </a:lnTo>
                <a:lnTo>
                  <a:pt x="876527" y="1002621"/>
                </a:lnTo>
                <a:lnTo>
                  <a:pt x="884011" y="998538"/>
                </a:lnTo>
                <a:lnTo>
                  <a:pt x="891495" y="994230"/>
                </a:lnTo>
                <a:lnTo>
                  <a:pt x="898979" y="989921"/>
                </a:lnTo>
                <a:lnTo>
                  <a:pt x="906463" y="985158"/>
                </a:lnTo>
                <a:lnTo>
                  <a:pt x="914401" y="980622"/>
                </a:lnTo>
                <a:lnTo>
                  <a:pt x="921885" y="975406"/>
                </a:lnTo>
                <a:lnTo>
                  <a:pt x="929369" y="969963"/>
                </a:lnTo>
                <a:close/>
                <a:moveTo>
                  <a:pt x="774700" y="801688"/>
                </a:moveTo>
                <a:lnTo>
                  <a:pt x="790563" y="802369"/>
                </a:lnTo>
                <a:lnTo>
                  <a:pt x="805746" y="803050"/>
                </a:lnTo>
                <a:lnTo>
                  <a:pt x="820702" y="804638"/>
                </a:lnTo>
                <a:lnTo>
                  <a:pt x="835205" y="806681"/>
                </a:lnTo>
                <a:lnTo>
                  <a:pt x="849255" y="809177"/>
                </a:lnTo>
                <a:lnTo>
                  <a:pt x="863079" y="812353"/>
                </a:lnTo>
                <a:lnTo>
                  <a:pt x="875996" y="815757"/>
                </a:lnTo>
                <a:lnTo>
                  <a:pt x="882567" y="817799"/>
                </a:lnTo>
                <a:lnTo>
                  <a:pt x="888459" y="819842"/>
                </a:lnTo>
                <a:lnTo>
                  <a:pt x="894578" y="822111"/>
                </a:lnTo>
                <a:lnTo>
                  <a:pt x="900243" y="824380"/>
                </a:lnTo>
                <a:lnTo>
                  <a:pt x="906135" y="826649"/>
                </a:lnTo>
                <a:lnTo>
                  <a:pt x="911574" y="829372"/>
                </a:lnTo>
                <a:lnTo>
                  <a:pt x="916559" y="831868"/>
                </a:lnTo>
                <a:lnTo>
                  <a:pt x="921771" y="834818"/>
                </a:lnTo>
                <a:lnTo>
                  <a:pt x="926757" y="837314"/>
                </a:lnTo>
                <a:lnTo>
                  <a:pt x="931516" y="840491"/>
                </a:lnTo>
                <a:lnTo>
                  <a:pt x="935821" y="843214"/>
                </a:lnTo>
                <a:lnTo>
                  <a:pt x="940127" y="846391"/>
                </a:lnTo>
                <a:lnTo>
                  <a:pt x="944206" y="849568"/>
                </a:lnTo>
                <a:lnTo>
                  <a:pt x="948058" y="852518"/>
                </a:lnTo>
                <a:lnTo>
                  <a:pt x="951684" y="855921"/>
                </a:lnTo>
                <a:lnTo>
                  <a:pt x="955083" y="859325"/>
                </a:lnTo>
                <a:lnTo>
                  <a:pt x="958029" y="862956"/>
                </a:lnTo>
                <a:lnTo>
                  <a:pt x="960975" y="866359"/>
                </a:lnTo>
                <a:lnTo>
                  <a:pt x="966867" y="866586"/>
                </a:lnTo>
                <a:lnTo>
                  <a:pt x="972986" y="867494"/>
                </a:lnTo>
                <a:lnTo>
                  <a:pt x="978651" y="868402"/>
                </a:lnTo>
                <a:lnTo>
                  <a:pt x="984090" y="869990"/>
                </a:lnTo>
                <a:lnTo>
                  <a:pt x="989302" y="871579"/>
                </a:lnTo>
                <a:lnTo>
                  <a:pt x="994287" y="873621"/>
                </a:lnTo>
                <a:lnTo>
                  <a:pt x="999273" y="876117"/>
                </a:lnTo>
                <a:lnTo>
                  <a:pt x="1003805" y="878840"/>
                </a:lnTo>
                <a:lnTo>
                  <a:pt x="1008337" y="882017"/>
                </a:lnTo>
                <a:lnTo>
                  <a:pt x="1012416" y="885194"/>
                </a:lnTo>
                <a:lnTo>
                  <a:pt x="1016722" y="888824"/>
                </a:lnTo>
                <a:lnTo>
                  <a:pt x="1020574" y="892909"/>
                </a:lnTo>
                <a:lnTo>
                  <a:pt x="1024200" y="896993"/>
                </a:lnTo>
                <a:lnTo>
                  <a:pt x="1027599" y="901078"/>
                </a:lnTo>
                <a:lnTo>
                  <a:pt x="1030999" y="905843"/>
                </a:lnTo>
                <a:lnTo>
                  <a:pt x="1034171" y="910835"/>
                </a:lnTo>
                <a:lnTo>
                  <a:pt x="1037117" y="915600"/>
                </a:lnTo>
                <a:lnTo>
                  <a:pt x="1040063" y="921046"/>
                </a:lnTo>
                <a:lnTo>
                  <a:pt x="1042556" y="926492"/>
                </a:lnTo>
                <a:lnTo>
                  <a:pt x="1045048" y="931938"/>
                </a:lnTo>
                <a:lnTo>
                  <a:pt x="1047541" y="938065"/>
                </a:lnTo>
                <a:lnTo>
                  <a:pt x="1049807" y="943965"/>
                </a:lnTo>
                <a:lnTo>
                  <a:pt x="1051847" y="949865"/>
                </a:lnTo>
                <a:lnTo>
                  <a:pt x="1053886" y="956218"/>
                </a:lnTo>
                <a:lnTo>
                  <a:pt x="1055699" y="962572"/>
                </a:lnTo>
                <a:lnTo>
                  <a:pt x="1057286" y="969153"/>
                </a:lnTo>
                <a:lnTo>
                  <a:pt x="1060458" y="982314"/>
                </a:lnTo>
                <a:lnTo>
                  <a:pt x="1062724" y="996156"/>
                </a:lnTo>
                <a:lnTo>
                  <a:pt x="1064764" y="1009997"/>
                </a:lnTo>
                <a:lnTo>
                  <a:pt x="1066577" y="1024066"/>
                </a:lnTo>
                <a:lnTo>
                  <a:pt x="1067936" y="1038362"/>
                </a:lnTo>
                <a:lnTo>
                  <a:pt x="1069069" y="1052430"/>
                </a:lnTo>
                <a:lnTo>
                  <a:pt x="1069523" y="1066499"/>
                </a:lnTo>
                <a:lnTo>
                  <a:pt x="1069749" y="1080341"/>
                </a:lnTo>
                <a:lnTo>
                  <a:pt x="1069976" y="1093956"/>
                </a:lnTo>
                <a:lnTo>
                  <a:pt x="1069749" y="1107117"/>
                </a:lnTo>
                <a:lnTo>
                  <a:pt x="1069523" y="1120051"/>
                </a:lnTo>
                <a:lnTo>
                  <a:pt x="1069069" y="1132305"/>
                </a:lnTo>
                <a:lnTo>
                  <a:pt x="1068390" y="1143878"/>
                </a:lnTo>
                <a:lnTo>
                  <a:pt x="1067030" y="1165208"/>
                </a:lnTo>
                <a:lnTo>
                  <a:pt x="1065444" y="1182907"/>
                </a:lnTo>
                <a:lnTo>
                  <a:pt x="1064084" y="1196295"/>
                </a:lnTo>
                <a:lnTo>
                  <a:pt x="1056832" y="1192665"/>
                </a:lnTo>
                <a:lnTo>
                  <a:pt x="1053207" y="1191076"/>
                </a:lnTo>
                <a:lnTo>
                  <a:pt x="1049581" y="1189715"/>
                </a:lnTo>
                <a:lnTo>
                  <a:pt x="1045728" y="1188353"/>
                </a:lnTo>
                <a:lnTo>
                  <a:pt x="1041876" y="1187219"/>
                </a:lnTo>
                <a:lnTo>
                  <a:pt x="1037570" y="1186311"/>
                </a:lnTo>
                <a:lnTo>
                  <a:pt x="1033491" y="1185403"/>
                </a:lnTo>
                <a:lnTo>
                  <a:pt x="1027826" y="1146147"/>
                </a:lnTo>
                <a:lnTo>
                  <a:pt x="1024880" y="1127086"/>
                </a:lnTo>
                <a:lnTo>
                  <a:pt x="1021934" y="1109159"/>
                </a:lnTo>
                <a:lnTo>
                  <a:pt x="1018761" y="1091914"/>
                </a:lnTo>
                <a:lnTo>
                  <a:pt x="1015136" y="1075122"/>
                </a:lnTo>
                <a:lnTo>
                  <a:pt x="1013096" y="1067180"/>
                </a:lnTo>
                <a:lnTo>
                  <a:pt x="1010603" y="1059465"/>
                </a:lnTo>
                <a:lnTo>
                  <a:pt x="1008337" y="1051523"/>
                </a:lnTo>
                <a:lnTo>
                  <a:pt x="1006071" y="1044262"/>
                </a:lnTo>
                <a:lnTo>
                  <a:pt x="1003125" y="1037000"/>
                </a:lnTo>
                <a:lnTo>
                  <a:pt x="1000406" y="1029966"/>
                </a:lnTo>
                <a:lnTo>
                  <a:pt x="997233" y="1023159"/>
                </a:lnTo>
                <a:lnTo>
                  <a:pt x="994061" y="1016578"/>
                </a:lnTo>
                <a:lnTo>
                  <a:pt x="990435" y="1009997"/>
                </a:lnTo>
                <a:lnTo>
                  <a:pt x="986583" y="1003871"/>
                </a:lnTo>
                <a:lnTo>
                  <a:pt x="982504" y="997971"/>
                </a:lnTo>
                <a:lnTo>
                  <a:pt x="977971" y="992298"/>
                </a:lnTo>
                <a:lnTo>
                  <a:pt x="973439" y="986852"/>
                </a:lnTo>
                <a:lnTo>
                  <a:pt x="968454" y="981406"/>
                </a:lnTo>
                <a:lnTo>
                  <a:pt x="963241" y="976414"/>
                </a:lnTo>
                <a:lnTo>
                  <a:pt x="957576" y="971422"/>
                </a:lnTo>
                <a:lnTo>
                  <a:pt x="951458" y="966657"/>
                </a:lnTo>
                <a:lnTo>
                  <a:pt x="945112" y="962345"/>
                </a:lnTo>
                <a:lnTo>
                  <a:pt x="938087" y="958261"/>
                </a:lnTo>
                <a:lnTo>
                  <a:pt x="931063" y="954403"/>
                </a:lnTo>
                <a:lnTo>
                  <a:pt x="923131" y="960076"/>
                </a:lnTo>
                <a:lnTo>
                  <a:pt x="915426" y="965295"/>
                </a:lnTo>
                <a:lnTo>
                  <a:pt x="907268" y="970287"/>
                </a:lnTo>
                <a:lnTo>
                  <a:pt x="899563" y="975052"/>
                </a:lnTo>
                <a:lnTo>
                  <a:pt x="891632" y="979818"/>
                </a:lnTo>
                <a:lnTo>
                  <a:pt x="883701" y="984129"/>
                </a:lnTo>
                <a:lnTo>
                  <a:pt x="875996" y="988213"/>
                </a:lnTo>
                <a:lnTo>
                  <a:pt x="868291" y="992298"/>
                </a:lnTo>
                <a:lnTo>
                  <a:pt x="860359" y="995929"/>
                </a:lnTo>
                <a:lnTo>
                  <a:pt x="852655" y="999559"/>
                </a:lnTo>
                <a:lnTo>
                  <a:pt x="844950" y="1002509"/>
                </a:lnTo>
                <a:lnTo>
                  <a:pt x="837018" y="1005686"/>
                </a:lnTo>
                <a:lnTo>
                  <a:pt x="829314" y="1008636"/>
                </a:lnTo>
                <a:lnTo>
                  <a:pt x="821835" y="1011359"/>
                </a:lnTo>
                <a:lnTo>
                  <a:pt x="814357" y="1013628"/>
                </a:lnTo>
                <a:lnTo>
                  <a:pt x="806879" y="1016124"/>
                </a:lnTo>
                <a:lnTo>
                  <a:pt x="791696" y="1020209"/>
                </a:lnTo>
                <a:lnTo>
                  <a:pt x="776966" y="1023612"/>
                </a:lnTo>
                <a:lnTo>
                  <a:pt x="762690" y="1026335"/>
                </a:lnTo>
                <a:lnTo>
                  <a:pt x="748413" y="1028832"/>
                </a:lnTo>
                <a:lnTo>
                  <a:pt x="734590" y="1030420"/>
                </a:lnTo>
                <a:lnTo>
                  <a:pt x="720993" y="1031328"/>
                </a:lnTo>
                <a:lnTo>
                  <a:pt x="707849" y="1032235"/>
                </a:lnTo>
                <a:lnTo>
                  <a:pt x="694932" y="1032462"/>
                </a:lnTo>
                <a:lnTo>
                  <a:pt x="682469" y="1032235"/>
                </a:lnTo>
                <a:lnTo>
                  <a:pt x="670232" y="1031555"/>
                </a:lnTo>
                <a:lnTo>
                  <a:pt x="658675" y="1030874"/>
                </a:lnTo>
                <a:lnTo>
                  <a:pt x="647570" y="1029739"/>
                </a:lnTo>
                <a:lnTo>
                  <a:pt x="636920" y="1028605"/>
                </a:lnTo>
                <a:lnTo>
                  <a:pt x="626496" y="1027016"/>
                </a:lnTo>
                <a:lnTo>
                  <a:pt x="616978" y="1025201"/>
                </a:lnTo>
                <a:lnTo>
                  <a:pt x="607913" y="1023385"/>
                </a:lnTo>
                <a:lnTo>
                  <a:pt x="599302" y="1021570"/>
                </a:lnTo>
                <a:lnTo>
                  <a:pt x="591597" y="1019755"/>
                </a:lnTo>
                <a:lnTo>
                  <a:pt x="577547" y="1015897"/>
                </a:lnTo>
                <a:lnTo>
                  <a:pt x="566443" y="1012267"/>
                </a:lnTo>
                <a:lnTo>
                  <a:pt x="558059" y="1009317"/>
                </a:lnTo>
                <a:lnTo>
                  <a:pt x="553980" y="1017940"/>
                </a:lnTo>
                <a:lnTo>
                  <a:pt x="550127" y="1026789"/>
                </a:lnTo>
                <a:lnTo>
                  <a:pt x="546728" y="1035866"/>
                </a:lnTo>
                <a:lnTo>
                  <a:pt x="543782" y="1045396"/>
                </a:lnTo>
                <a:lnTo>
                  <a:pt x="541063" y="1055607"/>
                </a:lnTo>
                <a:lnTo>
                  <a:pt x="538343" y="1065591"/>
                </a:lnTo>
                <a:lnTo>
                  <a:pt x="536077" y="1076257"/>
                </a:lnTo>
                <a:lnTo>
                  <a:pt x="533811" y="1087148"/>
                </a:lnTo>
                <a:lnTo>
                  <a:pt x="529505" y="1110067"/>
                </a:lnTo>
                <a:lnTo>
                  <a:pt x="525653" y="1133893"/>
                </a:lnTo>
                <a:lnTo>
                  <a:pt x="521347" y="1159081"/>
                </a:lnTo>
                <a:lnTo>
                  <a:pt x="518628" y="1172242"/>
                </a:lnTo>
                <a:lnTo>
                  <a:pt x="516135" y="1185403"/>
                </a:lnTo>
                <a:lnTo>
                  <a:pt x="512056" y="1186311"/>
                </a:lnTo>
                <a:lnTo>
                  <a:pt x="507751" y="1187219"/>
                </a:lnTo>
                <a:lnTo>
                  <a:pt x="503672" y="1188580"/>
                </a:lnTo>
                <a:lnTo>
                  <a:pt x="499819" y="1189942"/>
                </a:lnTo>
                <a:lnTo>
                  <a:pt x="495967" y="1191530"/>
                </a:lnTo>
                <a:lnTo>
                  <a:pt x="492341" y="1192891"/>
                </a:lnTo>
                <a:lnTo>
                  <a:pt x="488715" y="1195161"/>
                </a:lnTo>
                <a:lnTo>
                  <a:pt x="485089" y="1196976"/>
                </a:lnTo>
                <a:lnTo>
                  <a:pt x="482823" y="1181546"/>
                </a:lnTo>
                <a:lnTo>
                  <a:pt x="481464" y="1172015"/>
                </a:lnTo>
                <a:lnTo>
                  <a:pt x="480331" y="1161123"/>
                </a:lnTo>
                <a:lnTo>
                  <a:pt x="479424" y="1148870"/>
                </a:lnTo>
                <a:lnTo>
                  <a:pt x="478518" y="1135935"/>
                </a:lnTo>
                <a:lnTo>
                  <a:pt x="478064" y="1121867"/>
                </a:lnTo>
                <a:lnTo>
                  <a:pt x="477838" y="1107344"/>
                </a:lnTo>
                <a:lnTo>
                  <a:pt x="478064" y="1092141"/>
                </a:lnTo>
                <a:lnTo>
                  <a:pt x="478744" y="1076030"/>
                </a:lnTo>
                <a:lnTo>
                  <a:pt x="480104" y="1059692"/>
                </a:lnTo>
                <a:lnTo>
                  <a:pt x="481237" y="1051296"/>
                </a:lnTo>
                <a:lnTo>
                  <a:pt x="482144" y="1043127"/>
                </a:lnTo>
                <a:lnTo>
                  <a:pt x="483503" y="1034504"/>
                </a:lnTo>
                <a:lnTo>
                  <a:pt x="484863" y="1025882"/>
                </a:lnTo>
                <a:lnTo>
                  <a:pt x="486676" y="1017259"/>
                </a:lnTo>
                <a:lnTo>
                  <a:pt x="488489" y="1008863"/>
                </a:lnTo>
                <a:lnTo>
                  <a:pt x="490528" y="1000240"/>
                </a:lnTo>
                <a:lnTo>
                  <a:pt x="492794" y="991617"/>
                </a:lnTo>
                <a:lnTo>
                  <a:pt x="495514" y="983221"/>
                </a:lnTo>
                <a:lnTo>
                  <a:pt x="498233" y="974599"/>
                </a:lnTo>
                <a:lnTo>
                  <a:pt x="501406" y="966203"/>
                </a:lnTo>
                <a:lnTo>
                  <a:pt x="504578" y="957580"/>
                </a:lnTo>
                <a:lnTo>
                  <a:pt x="508204" y="949411"/>
                </a:lnTo>
                <a:lnTo>
                  <a:pt x="512056" y="941242"/>
                </a:lnTo>
                <a:lnTo>
                  <a:pt x="516362" y="933073"/>
                </a:lnTo>
                <a:lnTo>
                  <a:pt x="520894" y="924904"/>
                </a:lnTo>
                <a:lnTo>
                  <a:pt x="525653" y="917189"/>
                </a:lnTo>
                <a:lnTo>
                  <a:pt x="530639" y="909474"/>
                </a:lnTo>
                <a:lnTo>
                  <a:pt x="536077" y="901985"/>
                </a:lnTo>
                <a:lnTo>
                  <a:pt x="541969" y="894270"/>
                </a:lnTo>
                <a:lnTo>
                  <a:pt x="548314" y="887009"/>
                </a:lnTo>
                <a:lnTo>
                  <a:pt x="554659" y="880201"/>
                </a:lnTo>
                <a:lnTo>
                  <a:pt x="561458" y="873394"/>
                </a:lnTo>
                <a:lnTo>
                  <a:pt x="568709" y="866813"/>
                </a:lnTo>
                <a:lnTo>
                  <a:pt x="576414" y="860460"/>
                </a:lnTo>
                <a:lnTo>
                  <a:pt x="584572" y="854333"/>
                </a:lnTo>
                <a:lnTo>
                  <a:pt x="592730" y="848433"/>
                </a:lnTo>
                <a:lnTo>
                  <a:pt x="601795" y="842987"/>
                </a:lnTo>
                <a:lnTo>
                  <a:pt x="611313" y="837541"/>
                </a:lnTo>
                <a:lnTo>
                  <a:pt x="620830" y="832549"/>
                </a:lnTo>
                <a:lnTo>
                  <a:pt x="630801" y="828011"/>
                </a:lnTo>
                <a:lnTo>
                  <a:pt x="641452" y="823926"/>
                </a:lnTo>
                <a:lnTo>
                  <a:pt x="652783" y="819615"/>
                </a:lnTo>
                <a:lnTo>
                  <a:pt x="664340" y="815984"/>
                </a:lnTo>
                <a:lnTo>
                  <a:pt x="676350" y="812807"/>
                </a:lnTo>
                <a:lnTo>
                  <a:pt x="689041" y="810084"/>
                </a:lnTo>
                <a:lnTo>
                  <a:pt x="701957" y="807815"/>
                </a:lnTo>
                <a:lnTo>
                  <a:pt x="715328" y="805546"/>
                </a:lnTo>
                <a:lnTo>
                  <a:pt x="729378" y="804184"/>
                </a:lnTo>
                <a:lnTo>
                  <a:pt x="744107" y="802823"/>
                </a:lnTo>
                <a:lnTo>
                  <a:pt x="759064" y="801915"/>
                </a:lnTo>
                <a:lnTo>
                  <a:pt x="774700" y="801688"/>
                </a:lnTo>
                <a:close/>
                <a:moveTo>
                  <a:pt x="44000" y="736683"/>
                </a:moveTo>
                <a:lnTo>
                  <a:pt x="44000" y="2267412"/>
                </a:lnTo>
                <a:lnTo>
                  <a:pt x="2830736" y="2267412"/>
                </a:lnTo>
                <a:lnTo>
                  <a:pt x="2830736" y="736683"/>
                </a:lnTo>
                <a:lnTo>
                  <a:pt x="44000" y="736683"/>
                </a:lnTo>
                <a:close/>
                <a:moveTo>
                  <a:pt x="1266245" y="538738"/>
                </a:moveTo>
                <a:lnTo>
                  <a:pt x="1261935" y="538964"/>
                </a:lnTo>
                <a:lnTo>
                  <a:pt x="1257399" y="539645"/>
                </a:lnTo>
                <a:lnTo>
                  <a:pt x="1253317" y="540778"/>
                </a:lnTo>
                <a:lnTo>
                  <a:pt x="1249234" y="542365"/>
                </a:lnTo>
                <a:lnTo>
                  <a:pt x="1245605" y="544179"/>
                </a:lnTo>
                <a:lnTo>
                  <a:pt x="1241977" y="546220"/>
                </a:lnTo>
                <a:lnTo>
                  <a:pt x="1238348" y="548714"/>
                </a:lnTo>
                <a:lnTo>
                  <a:pt x="1235172" y="551662"/>
                </a:lnTo>
                <a:lnTo>
                  <a:pt x="1232224" y="554836"/>
                </a:lnTo>
                <a:lnTo>
                  <a:pt x="1229956" y="558237"/>
                </a:lnTo>
                <a:lnTo>
                  <a:pt x="1227688" y="561865"/>
                </a:lnTo>
                <a:lnTo>
                  <a:pt x="1225874" y="565720"/>
                </a:lnTo>
                <a:lnTo>
                  <a:pt x="1224286" y="569574"/>
                </a:lnTo>
                <a:lnTo>
                  <a:pt x="1223152" y="573883"/>
                </a:lnTo>
                <a:lnTo>
                  <a:pt x="1222471" y="578191"/>
                </a:lnTo>
                <a:lnTo>
                  <a:pt x="1222471" y="582725"/>
                </a:lnTo>
                <a:lnTo>
                  <a:pt x="1222471" y="604719"/>
                </a:lnTo>
                <a:lnTo>
                  <a:pt x="1222471" y="609254"/>
                </a:lnTo>
                <a:lnTo>
                  <a:pt x="1223152" y="613562"/>
                </a:lnTo>
                <a:lnTo>
                  <a:pt x="1224286" y="617870"/>
                </a:lnTo>
                <a:lnTo>
                  <a:pt x="1225874" y="621725"/>
                </a:lnTo>
                <a:lnTo>
                  <a:pt x="1227688" y="625579"/>
                </a:lnTo>
                <a:lnTo>
                  <a:pt x="1229956" y="629207"/>
                </a:lnTo>
                <a:lnTo>
                  <a:pt x="1232224" y="632608"/>
                </a:lnTo>
                <a:lnTo>
                  <a:pt x="1235172" y="635556"/>
                </a:lnTo>
                <a:lnTo>
                  <a:pt x="1238348" y="638504"/>
                </a:lnTo>
                <a:lnTo>
                  <a:pt x="1241977" y="640998"/>
                </a:lnTo>
                <a:lnTo>
                  <a:pt x="1245605" y="643492"/>
                </a:lnTo>
                <a:lnTo>
                  <a:pt x="1249234" y="645306"/>
                </a:lnTo>
                <a:lnTo>
                  <a:pt x="1253317" y="646893"/>
                </a:lnTo>
                <a:lnTo>
                  <a:pt x="1257399" y="647800"/>
                </a:lnTo>
                <a:lnTo>
                  <a:pt x="1261935" y="648254"/>
                </a:lnTo>
                <a:lnTo>
                  <a:pt x="1266245" y="648707"/>
                </a:lnTo>
                <a:lnTo>
                  <a:pt x="1608265" y="648707"/>
                </a:lnTo>
                <a:lnTo>
                  <a:pt x="1613028" y="648254"/>
                </a:lnTo>
                <a:lnTo>
                  <a:pt x="1617337" y="647800"/>
                </a:lnTo>
                <a:lnTo>
                  <a:pt x="1621419" y="646893"/>
                </a:lnTo>
                <a:lnTo>
                  <a:pt x="1625502" y="645306"/>
                </a:lnTo>
                <a:lnTo>
                  <a:pt x="1629358" y="643492"/>
                </a:lnTo>
                <a:lnTo>
                  <a:pt x="1632986" y="640998"/>
                </a:lnTo>
                <a:lnTo>
                  <a:pt x="1636388" y="638504"/>
                </a:lnTo>
                <a:lnTo>
                  <a:pt x="1639337" y="635556"/>
                </a:lnTo>
                <a:lnTo>
                  <a:pt x="1642285" y="632608"/>
                </a:lnTo>
                <a:lnTo>
                  <a:pt x="1644780" y="629207"/>
                </a:lnTo>
                <a:lnTo>
                  <a:pt x="1647275" y="625579"/>
                </a:lnTo>
                <a:lnTo>
                  <a:pt x="1649089" y="621725"/>
                </a:lnTo>
                <a:lnTo>
                  <a:pt x="1650224" y="617870"/>
                </a:lnTo>
                <a:lnTo>
                  <a:pt x="1651584" y="613562"/>
                </a:lnTo>
                <a:lnTo>
                  <a:pt x="1652038" y="609254"/>
                </a:lnTo>
                <a:lnTo>
                  <a:pt x="1652492" y="604719"/>
                </a:lnTo>
                <a:lnTo>
                  <a:pt x="1652492" y="582725"/>
                </a:lnTo>
                <a:lnTo>
                  <a:pt x="1652038" y="578191"/>
                </a:lnTo>
                <a:lnTo>
                  <a:pt x="1651584" y="573883"/>
                </a:lnTo>
                <a:lnTo>
                  <a:pt x="1650224" y="569574"/>
                </a:lnTo>
                <a:lnTo>
                  <a:pt x="1649089" y="565720"/>
                </a:lnTo>
                <a:lnTo>
                  <a:pt x="1647275" y="561865"/>
                </a:lnTo>
                <a:lnTo>
                  <a:pt x="1644780" y="558237"/>
                </a:lnTo>
                <a:lnTo>
                  <a:pt x="1642285" y="554836"/>
                </a:lnTo>
                <a:lnTo>
                  <a:pt x="1639337" y="551662"/>
                </a:lnTo>
                <a:lnTo>
                  <a:pt x="1636388" y="548714"/>
                </a:lnTo>
                <a:lnTo>
                  <a:pt x="1632986" y="546220"/>
                </a:lnTo>
                <a:lnTo>
                  <a:pt x="1629358" y="544179"/>
                </a:lnTo>
                <a:lnTo>
                  <a:pt x="1625502" y="542365"/>
                </a:lnTo>
                <a:lnTo>
                  <a:pt x="1621419" y="540778"/>
                </a:lnTo>
                <a:lnTo>
                  <a:pt x="1617337" y="539645"/>
                </a:lnTo>
                <a:lnTo>
                  <a:pt x="1613028" y="538964"/>
                </a:lnTo>
                <a:lnTo>
                  <a:pt x="1608265" y="538738"/>
                </a:lnTo>
                <a:lnTo>
                  <a:pt x="1583997" y="538738"/>
                </a:lnTo>
                <a:lnTo>
                  <a:pt x="1583997" y="549848"/>
                </a:lnTo>
                <a:lnTo>
                  <a:pt x="1583997" y="554156"/>
                </a:lnTo>
                <a:lnTo>
                  <a:pt x="1583090" y="558691"/>
                </a:lnTo>
                <a:lnTo>
                  <a:pt x="1582182" y="562772"/>
                </a:lnTo>
                <a:lnTo>
                  <a:pt x="1580595" y="566627"/>
                </a:lnTo>
                <a:lnTo>
                  <a:pt x="1578780" y="570481"/>
                </a:lnTo>
                <a:lnTo>
                  <a:pt x="1576512" y="574109"/>
                </a:lnTo>
                <a:lnTo>
                  <a:pt x="1574017" y="577510"/>
                </a:lnTo>
                <a:lnTo>
                  <a:pt x="1571296" y="580685"/>
                </a:lnTo>
                <a:lnTo>
                  <a:pt x="1568121" y="583632"/>
                </a:lnTo>
                <a:lnTo>
                  <a:pt x="1564492" y="586126"/>
                </a:lnTo>
                <a:lnTo>
                  <a:pt x="1560863" y="588394"/>
                </a:lnTo>
                <a:lnTo>
                  <a:pt x="1557234" y="590208"/>
                </a:lnTo>
                <a:lnTo>
                  <a:pt x="1553152" y="591795"/>
                </a:lnTo>
                <a:lnTo>
                  <a:pt x="1548842" y="592929"/>
                </a:lnTo>
                <a:lnTo>
                  <a:pt x="1544533" y="593382"/>
                </a:lnTo>
                <a:lnTo>
                  <a:pt x="1539997" y="593609"/>
                </a:lnTo>
                <a:lnTo>
                  <a:pt x="1334739" y="593609"/>
                </a:lnTo>
                <a:lnTo>
                  <a:pt x="1330430" y="593382"/>
                </a:lnTo>
                <a:lnTo>
                  <a:pt x="1325894" y="592929"/>
                </a:lnTo>
                <a:lnTo>
                  <a:pt x="1321811" y="591795"/>
                </a:lnTo>
                <a:lnTo>
                  <a:pt x="1317729" y="590208"/>
                </a:lnTo>
                <a:lnTo>
                  <a:pt x="1313647" y="588394"/>
                </a:lnTo>
                <a:lnTo>
                  <a:pt x="1310018" y="586126"/>
                </a:lnTo>
                <a:lnTo>
                  <a:pt x="1306842" y="583632"/>
                </a:lnTo>
                <a:lnTo>
                  <a:pt x="1303667" y="580685"/>
                </a:lnTo>
                <a:lnTo>
                  <a:pt x="1300719" y="577510"/>
                </a:lnTo>
                <a:lnTo>
                  <a:pt x="1298224" y="574109"/>
                </a:lnTo>
                <a:lnTo>
                  <a:pt x="1296183" y="570481"/>
                </a:lnTo>
                <a:lnTo>
                  <a:pt x="1294368" y="566627"/>
                </a:lnTo>
                <a:lnTo>
                  <a:pt x="1292781" y="562772"/>
                </a:lnTo>
                <a:lnTo>
                  <a:pt x="1291647" y="558691"/>
                </a:lnTo>
                <a:lnTo>
                  <a:pt x="1290966" y="554156"/>
                </a:lnTo>
                <a:lnTo>
                  <a:pt x="1290739" y="549848"/>
                </a:lnTo>
                <a:lnTo>
                  <a:pt x="1290739" y="538738"/>
                </a:lnTo>
                <a:lnTo>
                  <a:pt x="1266245" y="538738"/>
                </a:lnTo>
                <a:close/>
                <a:moveTo>
                  <a:pt x="1433626" y="87976"/>
                </a:moveTo>
                <a:lnTo>
                  <a:pt x="1429316" y="88203"/>
                </a:lnTo>
                <a:lnTo>
                  <a:pt x="1425688" y="88656"/>
                </a:lnTo>
                <a:lnTo>
                  <a:pt x="1421832" y="89336"/>
                </a:lnTo>
                <a:lnTo>
                  <a:pt x="1417976" y="90243"/>
                </a:lnTo>
                <a:lnTo>
                  <a:pt x="1414347" y="91150"/>
                </a:lnTo>
                <a:lnTo>
                  <a:pt x="1410718" y="92511"/>
                </a:lnTo>
                <a:lnTo>
                  <a:pt x="1407316" y="93871"/>
                </a:lnTo>
                <a:lnTo>
                  <a:pt x="1403688" y="95458"/>
                </a:lnTo>
                <a:lnTo>
                  <a:pt x="1400286" y="97272"/>
                </a:lnTo>
                <a:lnTo>
                  <a:pt x="1397337" y="99086"/>
                </a:lnTo>
                <a:lnTo>
                  <a:pt x="1394162" y="101127"/>
                </a:lnTo>
                <a:lnTo>
                  <a:pt x="1390987" y="103168"/>
                </a:lnTo>
                <a:lnTo>
                  <a:pt x="1388265" y="105435"/>
                </a:lnTo>
                <a:lnTo>
                  <a:pt x="1385316" y="107929"/>
                </a:lnTo>
                <a:lnTo>
                  <a:pt x="1382822" y="110423"/>
                </a:lnTo>
                <a:lnTo>
                  <a:pt x="1380100" y="113371"/>
                </a:lnTo>
                <a:lnTo>
                  <a:pt x="1377605" y="116092"/>
                </a:lnTo>
                <a:lnTo>
                  <a:pt x="1375110" y="119039"/>
                </a:lnTo>
                <a:lnTo>
                  <a:pt x="1373069" y="122214"/>
                </a:lnTo>
                <a:lnTo>
                  <a:pt x="1371028" y="125161"/>
                </a:lnTo>
                <a:lnTo>
                  <a:pt x="1369213" y="128336"/>
                </a:lnTo>
                <a:lnTo>
                  <a:pt x="1367399" y="131737"/>
                </a:lnTo>
                <a:lnTo>
                  <a:pt x="1365811" y="135138"/>
                </a:lnTo>
                <a:lnTo>
                  <a:pt x="1364677" y="138766"/>
                </a:lnTo>
                <a:lnTo>
                  <a:pt x="1363317" y="142394"/>
                </a:lnTo>
                <a:lnTo>
                  <a:pt x="1362183" y="146022"/>
                </a:lnTo>
                <a:lnTo>
                  <a:pt x="1361502" y="149650"/>
                </a:lnTo>
                <a:lnTo>
                  <a:pt x="1360595" y="153504"/>
                </a:lnTo>
                <a:lnTo>
                  <a:pt x="1360141" y="157359"/>
                </a:lnTo>
                <a:lnTo>
                  <a:pt x="1359914" y="161213"/>
                </a:lnTo>
                <a:lnTo>
                  <a:pt x="1359914" y="165295"/>
                </a:lnTo>
                <a:lnTo>
                  <a:pt x="1359914" y="169376"/>
                </a:lnTo>
                <a:lnTo>
                  <a:pt x="1360141" y="173231"/>
                </a:lnTo>
                <a:lnTo>
                  <a:pt x="1360595" y="177085"/>
                </a:lnTo>
                <a:lnTo>
                  <a:pt x="1361502" y="180940"/>
                </a:lnTo>
                <a:lnTo>
                  <a:pt x="1362183" y="184568"/>
                </a:lnTo>
                <a:lnTo>
                  <a:pt x="1363317" y="188422"/>
                </a:lnTo>
                <a:lnTo>
                  <a:pt x="1364677" y="192050"/>
                </a:lnTo>
                <a:lnTo>
                  <a:pt x="1365811" y="195451"/>
                </a:lnTo>
                <a:lnTo>
                  <a:pt x="1367399" y="198852"/>
                </a:lnTo>
                <a:lnTo>
                  <a:pt x="1369213" y="202253"/>
                </a:lnTo>
                <a:lnTo>
                  <a:pt x="1371028" y="205655"/>
                </a:lnTo>
                <a:lnTo>
                  <a:pt x="1373069" y="208602"/>
                </a:lnTo>
                <a:lnTo>
                  <a:pt x="1375110" y="211777"/>
                </a:lnTo>
                <a:lnTo>
                  <a:pt x="1377605" y="214724"/>
                </a:lnTo>
                <a:lnTo>
                  <a:pt x="1380100" y="217445"/>
                </a:lnTo>
                <a:lnTo>
                  <a:pt x="1382822" y="220166"/>
                </a:lnTo>
                <a:lnTo>
                  <a:pt x="1385316" y="222660"/>
                </a:lnTo>
                <a:lnTo>
                  <a:pt x="1388265" y="225381"/>
                </a:lnTo>
                <a:lnTo>
                  <a:pt x="1390987" y="227422"/>
                </a:lnTo>
                <a:lnTo>
                  <a:pt x="1394162" y="229689"/>
                </a:lnTo>
                <a:lnTo>
                  <a:pt x="1397337" y="231730"/>
                </a:lnTo>
                <a:lnTo>
                  <a:pt x="1400286" y="233544"/>
                </a:lnTo>
                <a:lnTo>
                  <a:pt x="1403688" y="235131"/>
                </a:lnTo>
                <a:lnTo>
                  <a:pt x="1407316" y="236718"/>
                </a:lnTo>
                <a:lnTo>
                  <a:pt x="1410718" y="238305"/>
                </a:lnTo>
                <a:lnTo>
                  <a:pt x="1414347" y="239212"/>
                </a:lnTo>
                <a:lnTo>
                  <a:pt x="1417976" y="240346"/>
                </a:lnTo>
                <a:lnTo>
                  <a:pt x="1421832" y="241253"/>
                </a:lnTo>
                <a:lnTo>
                  <a:pt x="1425688" y="241933"/>
                </a:lnTo>
                <a:lnTo>
                  <a:pt x="1429316" y="242387"/>
                </a:lnTo>
                <a:lnTo>
                  <a:pt x="1433626" y="242613"/>
                </a:lnTo>
                <a:lnTo>
                  <a:pt x="1437481" y="242840"/>
                </a:lnTo>
                <a:lnTo>
                  <a:pt x="1441337" y="242613"/>
                </a:lnTo>
                <a:lnTo>
                  <a:pt x="1445419" y="242387"/>
                </a:lnTo>
                <a:lnTo>
                  <a:pt x="1449275" y="241933"/>
                </a:lnTo>
                <a:lnTo>
                  <a:pt x="1452904" y="241253"/>
                </a:lnTo>
                <a:lnTo>
                  <a:pt x="1456986" y="240346"/>
                </a:lnTo>
                <a:lnTo>
                  <a:pt x="1460615" y="239212"/>
                </a:lnTo>
                <a:lnTo>
                  <a:pt x="1464244" y="238305"/>
                </a:lnTo>
                <a:lnTo>
                  <a:pt x="1467419" y="236718"/>
                </a:lnTo>
                <a:lnTo>
                  <a:pt x="1471048" y="235131"/>
                </a:lnTo>
                <a:lnTo>
                  <a:pt x="1474224" y="233544"/>
                </a:lnTo>
                <a:lnTo>
                  <a:pt x="1477626" y="231730"/>
                </a:lnTo>
                <a:lnTo>
                  <a:pt x="1480801" y="229689"/>
                </a:lnTo>
                <a:lnTo>
                  <a:pt x="1483749" y="227422"/>
                </a:lnTo>
                <a:lnTo>
                  <a:pt x="1486698" y="225381"/>
                </a:lnTo>
                <a:lnTo>
                  <a:pt x="1489646" y="222660"/>
                </a:lnTo>
                <a:lnTo>
                  <a:pt x="1492141" y="220166"/>
                </a:lnTo>
                <a:lnTo>
                  <a:pt x="1494636" y="217445"/>
                </a:lnTo>
                <a:lnTo>
                  <a:pt x="1497131" y="214724"/>
                </a:lnTo>
                <a:lnTo>
                  <a:pt x="1499399" y="211777"/>
                </a:lnTo>
                <a:lnTo>
                  <a:pt x="1501667" y="208602"/>
                </a:lnTo>
                <a:lnTo>
                  <a:pt x="1503482" y="205655"/>
                </a:lnTo>
                <a:lnTo>
                  <a:pt x="1505523" y="202253"/>
                </a:lnTo>
                <a:lnTo>
                  <a:pt x="1507110" y="198852"/>
                </a:lnTo>
                <a:lnTo>
                  <a:pt x="1508698" y="195451"/>
                </a:lnTo>
                <a:lnTo>
                  <a:pt x="1510286" y="192050"/>
                </a:lnTo>
                <a:lnTo>
                  <a:pt x="1511420" y="188422"/>
                </a:lnTo>
                <a:lnTo>
                  <a:pt x="1512327" y="184568"/>
                </a:lnTo>
                <a:lnTo>
                  <a:pt x="1513461" y="180940"/>
                </a:lnTo>
                <a:lnTo>
                  <a:pt x="1513915" y="177085"/>
                </a:lnTo>
                <a:lnTo>
                  <a:pt x="1514368" y="173231"/>
                </a:lnTo>
                <a:lnTo>
                  <a:pt x="1514595" y="169376"/>
                </a:lnTo>
                <a:lnTo>
                  <a:pt x="1515049" y="165295"/>
                </a:lnTo>
                <a:lnTo>
                  <a:pt x="1514595" y="161213"/>
                </a:lnTo>
                <a:lnTo>
                  <a:pt x="1514368" y="157359"/>
                </a:lnTo>
                <a:lnTo>
                  <a:pt x="1513915" y="153504"/>
                </a:lnTo>
                <a:lnTo>
                  <a:pt x="1513461" y="149650"/>
                </a:lnTo>
                <a:lnTo>
                  <a:pt x="1512327" y="146022"/>
                </a:lnTo>
                <a:lnTo>
                  <a:pt x="1511420" y="142394"/>
                </a:lnTo>
                <a:lnTo>
                  <a:pt x="1510286" y="138766"/>
                </a:lnTo>
                <a:lnTo>
                  <a:pt x="1508698" y="135138"/>
                </a:lnTo>
                <a:lnTo>
                  <a:pt x="1507110" y="131737"/>
                </a:lnTo>
                <a:lnTo>
                  <a:pt x="1505523" y="128336"/>
                </a:lnTo>
                <a:lnTo>
                  <a:pt x="1503482" y="125161"/>
                </a:lnTo>
                <a:lnTo>
                  <a:pt x="1501667" y="122214"/>
                </a:lnTo>
                <a:lnTo>
                  <a:pt x="1499399" y="119039"/>
                </a:lnTo>
                <a:lnTo>
                  <a:pt x="1497131" y="116092"/>
                </a:lnTo>
                <a:lnTo>
                  <a:pt x="1494636" y="113371"/>
                </a:lnTo>
                <a:lnTo>
                  <a:pt x="1492141" y="110423"/>
                </a:lnTo>
                <a:lnTo>
                  <a:pt x="1489646" y="107929"/>
                </a:lnTo>
                <a:lnTo>
                  <a:pt x="1486698" y="105435"/>
                </a:lnTo>
                <a:lnTo>
                  <a:pt x="1483749" y="103168"/>
                </a:lnTo>
                <a:lnTo>
                  <a:pt x="1480801" y="101127"/>
                </a:lnTo>
                <a:lnTo>
                  <a:pt x="1477626" y="99086"/>
                </a:lnTo>
                <a:lnTo>
                  <a:pt x="1474224" y="97272"/>
                </a:lnTo>
                <a:lnTo>
                  <a:pt x="1471048" y="95458"/>
                </a:lnTo>
                <a:lnTo>
                  <a:pt x="1467419" y="93871"/>
                </a:lnTo>
                <a:lnTo>
                  <a:pt x="1464244" y="92511"/>
                </a:lnTo>
                <a:lnTo>
                  <a:pt x="1460615" y="91150"/>
                </a:lnTo>
                <a:lnTo>
                  <a:pt x="1456986" y="90243"/>
                </a:lnTo>
                <a:lnTo>
                  <a:pt x="1452904" y="89336"/>
                </a:lnTo>
                <a:lnTo>
                  <a:pt x="1449275" y="88656"/>
                </a:lnTo>
                <a:lnTo>
                  <a:pt x="1445419" y="88203"/>
                </a:lnTo>
                <a:lnTo>
                  <a:pt x="1441337" y="87976"/>
                </a:lnTo>
                <a:lnTo>
                  <a:pt x="1437481" y="87976"/>
                </a:lnTo>
                <a:lnTo>
                  <a:pt x="1433626" y="87976"/>
                </a:lnTo>
                <a:close/>
                <a:moveTo>
                  <a:pt x="1330430" y="0"/>
                </a:moveTo>
                <a:lnTo>
                  <a:pt x="1334739" y="0"/>
                </a:lnTo>
                <a:lnTo>
                  <a:pt x="1539997" y="0"/>
                </a:lnTo>
                <a:lnTo>
                  <a:pt x="1544533" y="0"/>
                </a:lnTo>
                <a:lnTo>
                  <a:pt x="1548842" y="681"/>
                </a:lnTo>
                <a:lnTo>
                  <a:pt x="1553152" y="1814"/>
                </a:lnTo>
                <a:lnTo>
                  <a:pt x="1557234" y="3401"/>
                </a:lnTo>
                <a:lnTo>
                  <a:pt x="1560863" y="5215"/>
                </a:lnTo>
                <a:lnTo>
                  <a:pt x="1564492" y="7483"/>
                </a:lnTo>
                <a:lnTo>
                  <a:pt x="1568121" y="9750"/>
                </a:lnTo>
                <a:lnTo>
                  <a:pt x="1571296" y="12698"/>
                </a:lnTo>
                <a:lnTo>
                  <a:pt x="1574017" y="15872"/>
                </a:lnTo>
                <a:lnTo>
                  <a:pt x="1576512" y="19273"/>
                </a:lnTo>
                <a:lnTo>
                  <a:pt x="1578780" y="22901"/>
                </a:lnTo>
                <a:lnTo>
                  <a:pt x="1580595" y="26756"/>
                </a:lnTo>
                <a:lnTo>
                  <a:pt x="1582182" y="30837"/>
                </a:lnTo>
                <a:lnTo>
                  <a:pt x="1583090" y="34919"/>
                </a:lnTo>
                <a:lnTo>
                  <a:pt x="1583997" y="39453"/>
                </a:lnTo>
                <a:lnTo>
                  <a:pt x="1583997" y="43761"/>
                </a:lnTo>
                <a:lnTo>
                  <a:pt x="1583997" y="450762"/>
                </a:lnTo>
                <a:lnTo>
                  <a:pt x="2742963" y="450762"/>
                </a:lnTo>
                <a:lnTo>
                  <a:pt x="2749768" y="450762"/>
                </a:lnTo>
                <a:lnTo>
                  <a:pt x="2756345" y="451442"/>
                </a:lnTo>
                <a:lnTo>
                  <a:pt x="2762922" y="452349"/>
                </a:lnTo>
                <a:lnTo>
                  <a:pt x="2769499" y="453483"/>
                </a:lnTo>
                <a:lnTo>
                  <a:pt x="2775623" y="455070"/>
                </a:lnTo>
                <a:lnTo>
                  <a:pt x="2782200" y="456884"/>
                </a:lnTo>
                <a:lnTo>
                  <a:pt x="2788097" y="458925"/>
                </a:lnTo>
                <a:lnTo>
                  <a:pt x="2793994" y="461192"/>
                </a:lnTo>
                <a:lnTo>
                  <a:pt x="2799891" y="463686"/>
                </a:lnTo>
                <a:lnTo>
                  <a:pt x="2805788" y="466634"/>
                </a:lnTo>
                <a:lnTo>
                  <a:pt x="2811231" y="470035"/>
                </a:lnTo>
                <a:lnTo>
                  <a:pt x="2816675" y="473436"/>
                </a:lnTo>
                <a:lnTo>
                  <a:pt x="2821664" y="477064"/>
                </a:lnTo>
                <a:lnTo>
                  <a:pt x="2826654" y="480919"/>
                </a:lnTo>
                <a:lnTo>
                  <a:pt x="2831417" y="485000"/>
                </a:lnTo>
                <a:lnTo>
                  <a:pt x="2835953" y="489535"/>
                </a:lnTo>
                <a:lnTo>
                  <a:pt x="2840489" y="494070"/>
                </a:lnTo>
                <a:lnTo>
                  <a:pt x="2844571" y="498831"/>
                </a:lnTo>
                <a:lnTo>
                  <a:pt x="2848427" y="504046"/>
                </a:lnTo>
                <a:lnTo>
                  <a:pt x="2852056" y="509261"/>
                </a:lnTo>
                <a:lnTo>
                  <a:pt x="2855685" y="514249"/>
                </a:lnTo>
                <a:lnTo>
                  <a:pt x="2858860" y="520145"/>
                </a:lnTo>
                <a:lnTo>
                  <a:pt x="2861809" y="525813"/>
                </a:lnTo>
                <a:lnTo>
                  <a:pt x="2864530" y="531482"/>
                </a:lnTo>
                <a:lnTo>
                  <a:pt x="2866798" y="537377"/>
                </a:lnTo>
                <a:lnTo>
                  <a:pt x="2869066" y="543726"/>
                </a:lnTo>
                <a:lnTo>
                  <a:pt x="2870881" y="549848"/>
                </a:lnTo>
                <a:lnTo>
                  <a:pt x="2872015" y="556423"/>
                </a:lnTo>
                <a:lnTo>
                  <a:pt x="2873375" y="562772"/>
                </a:lnTo>
                <a:lnTo>
                  <a:pt x="2874056" y="569348"/>
                </a:lnTo>
                <a:lnTo>
                  <a:pt x="2874736" y="575923"/>
                </a:lnTo>
                <a:lnTo>
                  <a:pt x="2874963" y="582725"/>
                </a:lnTo>
                <a:lnTo>
                  <a:pt x="2874963" y="2311400"/>
                </a:lnTo>
                <a:lnTo>
                  <a:pt x="0" y="2311400"/>
                </a:lnTo>
                <a:lnTo>
                  <a:pt x="0" y="582725"/>
                </a:lnTo>
                <a:lnTo>
                  <a:pt x="227" y="575923"/>
                </a:lnTo>
                <a:lnTo>
                  <a:pt x="680" y="569348"/>
                </a:lnTo>
                <a:lnTo>
                  <a:pt x="1588" y="562772"/>
                </a:lnTo>
                <a:lnTo>
                  <a:pt x="2722" y="556423"/>
                </a:lnTo>
                <a:lnTo>
                  <a:pt x="4082" y="549848"/>
                </a:lnTo>
                <a:lnTo>
                  <a:pt x="5897" y="543726"/>
                </a:lnTo>
                <a:lnTo>
                  <a:pt x="7938" y="537377"/>
                </a:lnTo>
                <a:lnTo>
                  <a:pt x="10206" y="531482"/>
                </a:lnTo>
                <a:lnTo>
                  <a:pt x="13154" y="525813"/>
                </a:lnTo>
                <a:lnTo>
                  <a:pt x="16103" y="520145"/>
                </a:lnTo>
                <a:lnTo>
                  <a:pt x="19051" y="514249"/>
                </a:lnTo>
                <a:lnTo>
                  <a:pt x="22453" y="509261"/>
                </a:lnTo>
                <a:lnTo>
                  <a:pt x="26309" y="504046"/>
                </a:lnTo>
                <a:lnTo>
                  <a:pt x="30165" y="498831"/>
                </a:lnTo>
                <a:lnTo>
                  <a:pt x="34474" y="494070"/>
                </a:lnTo>
                <a:lnTo>
                  <a:pt x="38783" y="489535"/>
                </a:lnTo>
                <a:lnTo>
                  <a:pt x="43319" y="485000"/>
                </a:lnTo>
                <a:lnTo>
                  <a:pt x="48082" y="480919"/>
                </a:lnTo>
                <a:lnTo>
                  <a:pt x="53072" y="477064"/>
                </a:lnTo>
                <a:lnTo>
                  <a:pt x="58288" y="473436"/>
                </a:lnTo>
                <a:lnTo>
                  <a:pt x="63732" y="470035"/>
                </a:lnTo>
                <a:lnTo>
                  <a:pt x="69175" y="466634"/>
                </a:lnTo>
                <a:lnTo>
                  <a:pt x="74845" y="463686"/>
                </a:lnTo>
                <a:lnTo>
                  <a:pt x="80742" y="461192"/>
                </a:lnTo>
                <a:lnTo>
                  <a:pt x="86866" y="458925"/>
                </a:lnTo>
                <a:lnTo>
                  <a:pt x="92763" y="456884"/>
                </a:lnTo>
                <a:lnTo>
                  <a:pt x="99340" y="455070"/>
                </a:lnTo>
                <a:lnTo>
                  <a:pt x="105464" y="453483"/>
                </a:lnTo>
                <a:lnTo>
                  <a:pt x="112041" y="452349"/>
                </a:lnTo>
                <a:lnTo>
                  <a:pt x="118618" y="451442"/>
                </a:lnTo>
                <a:lnTo>
                  <a:pt x="125195" y="450762"/>
                </a:lnTo>
                <a:lnTo>
                  <a:pt x="132000" y="450762"/>
                </a:lnTo>
                <a:lnTo>
                  <a:pt x="1290739" y="450762"/>
                </a:lnTo>
                <a:lnTo>
                  <a:pt x="1290739" y="43761"/>
                </a:lnTo>
                <a:lnTo>
                  <a:pt x="1290966" y="39453"/>
                </a:lnTo>
                <a:lnTo>
                  <a:pt x="1291647" y="34919"/>
                </a:lnTo>
                <a:lnTo>
                  <a:pt x="1292781" y="30837"/>
                </a:lnTo>
                <a:lnTo>
                  <a:pt x="1294368" y="26756"/>
                </a:lnTo>
                <a:lnTo>
                  <a:pt x="1296183" y="22901"/>
                </a:lnTo>
                <a:lnTo>
                  <a:pt x="1298224" y="19273"/>
                </a:lnTo>
                <a:lnTo>
                  <a:pt x="1300719" y="15872"/>
                </a:lnTo>
                <a:lnTo>
                  <a:pt x="1303667" y="12698"/>
                </a:lnTo>
                <a:lnTo>
                  <a:pt x="1306842" y="9750"/>
                </a:lnTo>
                <a:lnTo>
                  <a:pt x="1310018" y="7483"/>
                </a:lnTo>
                <a:lnTo>
                  <a:pt x="1313647" y="5215"/>
                </a:lnTo>
                <a:lnTo>
                  <a:pt x="1317729" y="3401"/>
                </a:lnTo>
                <a:lnTo>
                  <a:pt x="1321811" y="1814"/>
                </a:lnTo>
                <a:lnTo>
                  <a:pt x="1325894" y="681"/>
                </a:lnTo>
                <a:lnTo>
                  <a:pt x="13304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等腰三角形 24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等腰三角形 25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4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4002089" y="3580699"/>
            <a:ext cx="3894137" cy="215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4002089" y="3052062"/>
            <a:ext cx="3894137" cy="215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002089" y="2502788"/>
            <a:ext cx="3894137" cy="21748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002089" y="1970974"/>
            <a:ext cx="3894137" cy="2159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55" name="文本框 8"/>
          <p:cNvSpPr txBox="1">
            <a:spLocks noChangeArrowheads="1"/>
          </p:cNvSpPr>
          <p:nvPr/>
        </p:nvSpPr>
        <p:spPr bwMode="auto">
          <a:xfrm>
            <a:off x="2946400" y="185349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6" name="文本框 9"/>
          <p:cNvSpPr txBox="1">
            <a:spLocks noChangeArrowheads="1"/>
          </p:cNvSpPr>
          <p:nvPr/>
        </p:nvSpPr>
        <p:spPr bwMode="auto">
          <a:xfrm>
            <a:off x="8313739" y="1880487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</a:rPr>
              <a:t>40</a:t>
            </a:r>
            <a:r>
              <a:rPr lang="en-US" altLang="zh-CN" sz="1600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16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3992945" y="2502788"/>
            <a:ext cx="1912937" cy="217487"/>
          </a:xfrm>
          <a:prstGeom prst="roundRect">
            <a:avLst>
              <a:gd name="adj" fmla="val 50000"/>
            </a:avLst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58" name="文本框 23"/>
          <p:cNvSpPr txBox="1">
            <a:spLocks noChangeArrowheads="1"/>
          </p:cNvSpPr>
          <p:nvPr/>
        </p:nvSpPr>
        <p:spPr bwMode="auto">
          <a:xfrm>
            <a:off x="2946400" y="239007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9" name="文本框 24"/>
          <p:cNvSpPr txBox="1">
            <a:spLocks noChangeArrowheads="1"/>
          </p:cNvSpPr>
          <p:nvPr/>
        </p:nvSpPr>
        <p:spPr bwMode="auto">
          <a:xfrm>
            <a:off x="8313739" y="2417063"/>
            <a:ext cx="7191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</a:rPr>
              <a:t>50</a:t>
            </a:r>
            <a:r>
              <a:rPr lang="en-US" altLang="zh-CN" sz="1600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16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3992944" y="3052062"/>
            <a:ext cx="3346450" cy="215900"/>
          </a:xfrm>
          <a:prstGeom prst="roundRect">
            <a:avLst>
              <a:gd name="adj" fmla="val 50000"/>
            </a:avLst>
          </a:prstGeom>
          <a:solidFill>
            <a:srgbClr val="73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61" name="文本框 27"/>
          <p:cNvSpPr txBox="1">
            <a:spLocks noChangeArrowheads="1"/>
          </p:cNvSpPr>
          <p:nvPr/>
        </p:nvSpPr>
        <p:spPr bwMode="auto">
          <a:xfrm>
            <a:off x="2946400" y="292664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2" name="文本框 28"/>
          <p:cNvSpPr txBox="1">
            <a:spLocks noChangeArrowheads="1"/>
          </p:cNvSpPr>
          <p:nvPr/>
        </p:nvSpPr>
        <p:spPr bwMode="auto">
          <a:xfrm>
            <a:off x="8313739" y="2955224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</a:rPr>
              <a:t>80</a:t>
            </a:r>
            <a:r>
              <a:rPr lang="en-US" altLang="zh-CN" sz="1600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16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992945" y="3580699"/>
            <a:ext cx="955675" cy="215900"/>
          </a:xfrm>
          <a:prstGeom prst="roundRect">
            <a:avLst>
              <a:gd name="adj" fmla="val 50000"/>
            </a:avLst>
          </a:prstGeom>
          <a:solidFill>
            <a:srgbClr val="94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64" name="文本框 31"/>
          <p:cNvSpPr txBox="1">
            <a:spLocks noChangeArrowheads="1"/>
          </p:cNvSpPr>
          <p:nvPr/>
        </p:nvSpPr>
        <p:spPr bwMode="auto">
          <a:xfrm>
            <a:off x="2946400" y="346322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5" name="文本框 32"/>
          <p:cNvSpPr txBox="1">
            <a:spLocks noChangeArrowheads="1"/>
          </p:cNvSpPr>
          <p:nvPr/>
        </p:nvSpPr>
        <p:spPr bwMode="auto">
          <a:xfrm>
            <a:off x="8313739" y="3491799"/>
            <a:ext cx="71913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chemeClr val="bg1"/>
                </a:solidFill>
                <a:ea typeface="微软雅黑" panose="020B0503020204020204" pitchFamily="34" charset="-122"/>
              </a:rPr>
              <a:t>20</a:t>
            </a:r>
            <a:r>
              <a:rPr lang="en-US" altLang="zh-CN" sz="1600">
                <a:solidFill>
                  <a:schemeClr val="bg1"/>
                </a:solidFill>
                <a:ea typeface="微软雅黑" panose="020B0503020204020204" pitchFamily="34" charset="-122"/>
              </a:rPr>
              <a:t>%</a:t>
            </a:r>
            <a:endParaRPr lang="zh-CN" altLang="en-US" sz="16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041651" y="4266791"/>
            <a:ext cx="5991225" cy="126682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3992944" y="1970974"/>
            <a:ext cx="1433512" cy="215900"/>
          </a:xfrm>
          <a:prstGeom prst="roundRect">
            <a:avLst>
              <a:gd name="adj" fmla="val 50000"/>
            </a:avLst>
          </a:prstGeom>
          <a:solidFill>
            <a:srgbClr val="F1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等腰三角形 25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3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1"/>
          <p:cNvSpPr/>
          <p:nvPr/>
        </p:nvSpPr>
        <p:spPr>
          <a:xfrm>
            <a:off x="5073650" y="1776414"/>
            <a:ext cx="1836738" cy="2130425"/>
          </a:xfrm>
          <a:custGeom>
            <a:avLst/>
            <a:gdLst/>
            <a:ahLst/>
            <a:cxnLst/>
            <a:rect l="l" t="t" r="r" b="b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03200" cap="flat" cmpd="sng" algn="ctr">
            <a:solidFill>
              <a:srgbClr val="E6A123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3600" kern="0" dirty="0">
                <a:solidFill>
                  <a:srgbClr val="3C7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3600" kern="0" dirty="0">
              <a:solidFill>
                <a:srgbClr val="3C7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570539" y="4057650"/>
            <a:ext cx="858837" cy="1778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645151" y="4313239"/>
            <a:ext cx="709613" cy="179387"/>
          </a:xfrm>
          <a:prstGeom prst="roundRect">
            <a:avLst>
              <a:gd name="adj" fmla="val 50000"/>
            </a:avLst>
          </a:prstGeom>
          <a:solidFill>
            <a:srgbClr val="41404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rgbClr val="3C72A4"/>
              </a:solidFill>
              <a:latin typeface="Calibri" panose="020F0502020204030204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570539" y="4570413"/>
            <a:ext cx="858837" cy="1778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729289" y="4827589"/>
            <a:ext cx="541337" cy="134937"/>
          </a:xfrm>
          <a:prstGeom prst="roundRect">
            <a:avLst>
              <a:gd name="adj" fmla="val 50000"/>
            </a:avLst>
          </a:prstGeom>
          <a:solidFill>
            <a:srgbClr val="414042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079" name="椭圆 32"/>
          <p:cNvSpPr>
            <a:spLocks noChangeArrowheads="1"/>
          </p:cNvSpPr>
          <p:nvPr/>
        </p:nvSpPr>
        <p:spPr bwMode="auto">
          <a:xfrm>
            <a:off x="3760789" y="1722439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35542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41404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altLang="zh-CN" sz="2400" b="1" dirty="0">
              <a:solidFill>
                <a:srgbClr val="414042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0" name="直接连接符 33"/>
          <p:cNvCxnSpPr>
            <a:cxnSpLocks noChangeShapeType="1"/>
          </p:cNvCxnSpPr>
          <p:nvPr/>
        </p:nvCxnSpPr>
        <p:spPr bwMode="auto">
          <a:xfrm>
            <a:off x="4318000" y="2027238"/>
            <a:ext cx="647700" cy="271462"/>
          </a:xfrm>
          <a:prstGeom prst="line">
            <a:avLst/>
          </a:prstGeom>
          <a:noFill/>
          <a:ln w="38100" algn="ctr">
            <a:solidFill>
              <a:srgbClr val="73554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1" name="椭圆 34"/>
          <p:cNvSpPr>
            <a:spLocks noChangeArrowheads="1"/>
          </p:cNvSpPr>
          <p:nvPr/>
        </p:nvSpPr>
        <p:spPr bwMode="auto">
          <a:xfrm>
            <a:off x="7745414" y="1722439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35542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41404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altLang="zh-CN" sz="2400" b="1">
              <a:solidFill>
                <a:srgbClr val="414042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2" name="直接连接符 35"/>
          <p:cNvCxnSpPr>
            <a:cxnSpLocks noChangeShapeType="1"/>
          </p:cNvCxnSpPr>
          <p:nvPr/>
        </p:nvCxnSpPr>
        <p:spPr bwMode="auto">
          <a:xfrm rot="8309691">
            <a:off x="7031038" y="2012951"/>
            <a:ext cx="647700" cy="269875"/>
          </a:xfrm>
          <a:prstGeom prst="line">
            <a:avLst/>
          </a:prstGeom>
          <a:noFill/>
          <a:ln w="38100" algn="ctr">
            <a:solidFill>
              <a:srgbClr val="73554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3" name="椭圆 36"/>
          <p:cNvSpPr>
            <a:spLocks noChangeArrowheads="1"/>
          </p:cNvSpPr>
          <p:nvPr/>
        </p:nvSpPr>
        <p:spPr bwMode="auto">
          <a:xfrm>
            <a:off x="4392614" y="4310064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35542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41404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altLang="zh-CN" sz="2400" b="1" dirty="0">
              <a:solidFill>
                <a:srgbClr val="414042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4" name="直接连接符 37"/>
          <p:cNvCxnSpPr>
            <a:cxnSpLocks noChangeShapeType="1"/>
          </p:cNvCxnSpPr>
          <p:nvPr/>
        </p:nvCxnSpPr>
        <p:spPr bwMode="auto">
          <a:xfrm rot="-3781756">
            <a:off x="4791076" y="3990976"/>
            <a:ext cx="647700" cy="269875"/>
          </a:xfrm>
          <a:prstGeom prst="line">
            <a:avLst/>
          </a:prstGeom>
          <a:noFill/>
          <a:ln w="38100" algn="ctr">
            <a:solidFill>
              <a:srgbClr val="73554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5" name="椭圆 38"/>
          <p:cNvSpPr>
            <a:spLocks noChangeArrowheads="1"/>
          </p:cNvSpPr>
          <p:nvPr/>
        </p:nvSpPr>
        <p:spPr bwMode="auto">
          <a:xfrm>
            <a:off x="7146926" y="4310064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35542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41404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en-US" altLang="zh-CN" sz="2400" b="1" dirty="0">
              <a:solidFill>
                <a:srgbClr val="414042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6" name="直接连接符 39"/>
          <p:cNvCxnSpPr>
            <a:cxnSpLocks noChangeShapeType="1"/>
          </p:cNvCxnSpPr>
          <p:nvPr/>
        </p:nvCxnSpPr>
        <p:spPr bwMode="auto">
          <a:xfrm flipH="1" flipV="1">
            <a:off x="6615113" y="3897313"/>
            <a:ext cx="557212" cy="438150"/>
          </a:xfrm>
          <a:prstGeom prst="line">
            <a:avLst/>
          </a:prstGeom>
          <a:noFill/>
          <a:ln w="38100" algn="ctr">
            <a:solidFill>
              <a:srgbClr val="735542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Box 45"/>
          <p:cNvSpPr txBox="1"/>
          <p:nvPr/>
        </p:nvSpPr>
        <p:spPr>
          <a:xfrm flipH="1">
            <a:off x="3395664" y="2349501"/>
            <a:ext cx="1216025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bg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11911" y="2608263"/>
            <a:ext cx="1691612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kern="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flipH="1">
            <a:off x="7381875" y="2349501"/>
            <a:ext cx="1214438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bg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31050" y="2608263"/>
            <a:ext cx="1716088" cy="12126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kern="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4029075" y="4926014"/>
            <a:ext cx="1214438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bg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78250" y="5184776"/>
            <a:ext cx="1716088" cy="12126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kern="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6783389" y="4926014"/>
            <a:ext cx="1214437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bg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bg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32564" y="5184776"/>
            <a:ext cx="1716087" cy="12126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kern="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33" name="等腰三角形 32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等腰三角形 33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01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0800000" flipH="1" flipV="1">
            <a:off x="5416381" y="2736453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 flipH="1">
            <a:off x="5416381" y="3336529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0800000" flipH="1">
            <a:off x="4405454" y="2822177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rot="10800000" flipH="1">
            <a:off x="4625806" y="2736453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84232" y="2832490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02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0" name="MH_Entry_1"/>
          <p:cNvSpPr/>
          <p:nvPr>
            <p:custDataLst>
              <p:tags r:id="rId1"/>
            </p:custDataLst>
          </p:nvPr>
        </p:nvSpPr>
        <p:spPr>
          <a:xfrm>
            <a:off x="5190575" y="2883934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9" name="组合 368"/>
          <p:cNvGrpSpPr/>
          <p:nvPr/>
        </p:nvGrpSpPr>
        <p:grpSpPr>
          <a:xfrm rot="19901717">
            <a:off x="9652597" y="4323989"/>
            <a:ext cx="1806574" cy="2040672"/>
            <a:chOff x="955960" y="4582734"/>
            <a:chExt cx="1806574" cy="2040672"/>
          </a:xfrm>
        </p:grpSpPr>
        <p:sp>
          <p:nvSpPr>
            <p:cNvPr id="370" name="Freeform 292"/>
            <p:cNvSpPr/>
            <p:nvPr/>
          </p:nvSpPr>
          <p:spPr bwMode="auto">
            <a:xfrm rot="10800000">
              <a:off x="955960" y="4634269"/>
              <a:ext cx="1806574" cy="1989137"/>
            </a:xfrm>
            <a:custGeom>
              <a:avLst/>
              <a:gdLst>
                <a:gd name="T0" fmla="*/ 507 w 2197"/>
                <a:gd name="T1" fmla="*/ 1309 h 2418"/>
                <a:gd name="T2" fmla="*/ 791 w 2197"/>
                <a:gd name="T3" fmla="*/ 1317 h 2418"/>
                <a:gd name="T4" fmla="*/ 798 w 2197"/>
                <a:gd name="T5" fmla="*/ 1311 h 2418"/>
                <a:gd name="T6" fmla="*/ 976 w 2197"/>
                <a:gd name="T7" fmla="*/ 1525 h 2418"/>
                <a:gd name="T8" fmla="*/ 971 w 2197"/>
                <a:gd name="T9" fmla="*/ 1529 h 2418"/>
                <a:gd name="T10" fmla="*/ 936 w 2197"/>
                <a:gd name="T11" fmla="*/ 1815 h 2418"/>
                <a:gd name="T12" fmla="*/ 1375 w 2197"/>
                <a:gd name="T13" fmla="*/ 2333 h 2418"/>
                <a:gd name="T14" fmla="*/ 1659 w 2197"/>
                <a:gd name="T15" fmla="*/ 2341 h 2418"/>
                <a:gd name="T16" fmla="*/ 1951 w 2197"/>
                <a:gd name="T17" fmla="*/ 2085 h 2418"/>
                <a:gd name="T18" fmla="*/ 2179 w 2197"/>
                <a:gd name="T19" fmla="*/ 2130 h 2418"/>
                <a:gd name="T20" fmla="*/ 2145 w 2197"/>
                <a:gd name="T21" fmla="*/ 1977 h 2418"/>
                <a:gd name="T22" fmla="*/ 2033 w 2197"/>
                <a:gd name="T23" fmla="*/ 1971 h 2418"/>
                <a:gd name="T24" fmla="*/ 2000 w 2197"/>
                <a:gd name="T25" fmla="*/ 1787 h 2418"/>
                <a:gd name="T26" fmla="*/ 1561 w 2197"/>
                <a:gd name="T27" fmla="*/ 1269 h 2418"/>
                <a:gd name="T28" fmla="*/ 1277 w 2197"/>
                <a:gd name="T29" fmla="*/ 1261 h 2418"/>
                <a:gd name="T30" fmla="*/ 1205 w 2197"/>
                <a:gd name="T31" fmla="*/ 1325 h 2418"/>
                <a:gd name="T32" fmla="*/ 1073 w 2197"/>
                <a:gd name="T33" fmla="*/ 1268 h 2418"/>
                <a:gd name="T34" fmla="*/ 1063 w 2197"/>
                <a:gd name="T35" fmla="*/ 1079 h 2418"/>
                <a:gd name="T36" fmla="*/ 1097 w 2197"/>
                <a:gd name="T37" fmla="*/ 1049 h 2418"/>
                <a:gd name="T38" fmla="*/ 1132 w 2197"/>
                <a:gd name="T39" fmla="*/ 763 h 2418"/>
                <a:gd name="T40" fmla="*/ 693 w 2197"/>
                <a:gd name="T41" fmla="*/ 245 h 2418"/>
                <a:gd name="T42" fmla="*/ 511 w 2197"/>
                <a:gd name="T43" fmla="*/ 186 h 2418"/>
                <a:gd name="T44" fmla="*/ 523 w 2197"/>
                <a:gd name="T45" fmla="*/ 63 h 2418"/>
                <a:gd name="T46" fmla="*/ 379 w 2197"/>
                <a:gd name="T47" fmla="*/ 6 h 2418"/>
                <a:gd name="T48" fmla="*/ 392 w 2197"/>
                <a:gd name="T49" fmla="*/ 252 h 2418"/>
                <a:gd name="T50" fmla="*/ 103 w 2197"/>
                <a:gd name="T51" fmla="*/ 505 h 2418"/>
                <a:gd name="T52" fmla="*/ 68 w 2197"/>
                <a:gd name="T53" fmla="*/ 791 h 2418"/>
                <a:gd name="T54" fmla="*/ 507 w 2197"/>
                <a:gd name="T55" fmla="*/ 1309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7" h="2418">
                  <a:moveTo>
                    <a:pt x="507" y="1309"/>
                  </a:moveTo>
                  <a:cubicBezTo>
                    <a:pt x="576" y="1391"/>
                    <a:pt x="703" y="1394"/>
                    <a:pt x="791" y="1317"/>
                  </a:cubicBezTo>
                  <a:cubicBezTo>
                    <a:pt x="798" y="1311"/>
                    <a:pt x="798" y="1311"/>
                    <a:pt x="798" y="1311"/>
                  </a:cubicBezTo>
                  <a:cubicBezTo>
                    <a:pt x="830" y="1366"/>
                    <a:pt x="888" y="1446"/>
                    <a:pt x="976" y="1525"/>
                  </a:cubicBezTo>
                  <a:cubicBezTo>
                    <a:pt x="971" y="1529"/>
                    <a:pt x="971" y="1529"/>
                    <a:pt x="971" y="1529"/>
                  </a:cubicBezTo>
                  <a:cubicBezTo>
                    <a:pt x="883" y="1606"/>
                    <a:pt x="867" y="1734"/>
                    <a:pt x="936" y="1815"/>
                  </a:cubicBezTo>
                  <a:cubicBezTo>
                    <a:pt x="1375" y="2333"/>
                    <a:pt x="1375" y="2333"/>
                    <a:pt x="1375" y="2333"/>
                  </a:cubicBezTo>
                  <a:cubicBezTo>
                    <a:pt x="1444" y="2414"/>
                    <a:pt x="1571" y="2418"/>
                    <a:pt x="1659" y="2341"/>
                  </a:cubicBezTo>
                  <a:cubicBezTo>
                    <a:pt x="1951" y="2085"/>
                    <a:pt x="1951" y="2085"/>
                    <a:pt x="1951" y="2085"/>
                  </a:cubicBezTo>
                  <a:cubicBezTo>
                    <a:pt x="2023" y="2123"/>
                    <a:pt x="2166" y="2190"/>
                    <a:pt x="2179" y="2130"/>
                  </a:cubicBezTo>
                  <a:cubicBezTo>
                    <a:pt x="2197" y="2050"/>
                    <a:pt x="2180" y="2000"/>
                    <a:pt x="2145" y="1977"/>
                  </a:cubicBezTo>
                  <a:cubicBezTo>
                    <a:pt x="2128" y="1966"/>
                    <a:pt x="2078" y="1967"/>
                    <a:pt x="2033" y="1971"/>
                  </a:cubicBezTo>
                  <a:cubicBezTo>
                    <a:pt x="2053" y="1907"/>
                    <a:pt x="2043" y="1838"/>
                    <a:pt x="2000" y="1787"/>
                  </a:cubicBezTo>
                  <a:cubicBezTo>
                    <a:pt x="1561" y="1269"/>
                    <a:pt x="1561" y="1269"/>
                    <a:pt x="1561" y="1269"/>
                  </a:cubicBezTo>
                  <a:cubicBezTo>
                    <a:pt x="1492" y="1188"/>
                    <a:pt x="1365" y="1185"/>
                    <a:pt x="1277" y="1261"/>
                  </a:cubicBezTo>
                  <a:cubicBezTo>
                    <a:pt x="1205" y="1325"/>
                    <a:pt x="1205" y="1325"/>
                    <a:pt x="1205" y="1325"/>
                  </a:cubicBezTo>
                  <a:cubicBezTo>
                    <a:pt x="1164" y="1327"/>
                    <a:pt x="1114" y="1316"/>
                    <a:pt x="1073" y="1268"/>
                  </a:cubicBezTo>
                  <a:cubicBezTo>
                    <a:pt x="1013" y="1197"/>
                    <a:pt x="1042" y="1119"/>
                    <a:pt x="1063" y="1079"/>
                  </a:cubicBezTo>
                  <a:cubicBezTo>
                    <a:pt x="1097" y="1049"/>
                    <a:pt x="1097" y="1049"/>
                    <a:pt x="1097" y="1049"/>
                  </a:cubicBezTo>
                  <a:cubicBezTo>
                    <a:pt x="1185" y="972"/>
                    <a:pt x="1201" y="844"/>
                    <a:pt x="1132" y="763"/>
                  </a:cubicBezTo>
                  <a:cubicBezTo>
                    <a:pt x="693" y="245"/>
                    <a:pt x="693" y="245"/>
                    <a:pt x="693" y="245"/>
                  </a:cubicBezTo>
                  <a:cubicBezTo>
                    <a:pt x="648" y="192"/>
                    <a:pt x="578" y="172"/>
                    <a:pt x="511" y="186"/>
                  </a:cubicBezTo>
                  <a:cubicBezTo>
                    <a:pt x="522" y="139"/>
                    <a:pt x="532" y="84"/>
                    <a:pt x="523" y="63"/>
                  </a:cubicBezTo>
                  <a:cubicBezTo>
                    <a:pt x="506" y="24"/>
                    <a:pt x="460" y="0"/>
                    <a:pt x="379" y="6"/>
                  </a:cubicBezTo>
                  <a:cubicBezTo>
                    <a:pt x="317" y="10"/>
                    <a:pt x="367" y="179"/>
                    <a:pt x="392" y="252"/>
                  </a:cubicBezTo>
                  <a:cubicBezTo>
                    <a:pt x="103" y="505"/>
                    <a:pt x="103" y="505"/>
                    <a:pt x="103" y="505"/>
                  </a:cubicBezTo>
                  <a:cubicBezTo>
                    <a:pt x="15" y="582"/>
                    <a:pt x="0" y="710"/>
                    <a:pt x="68" y="791"/>
                  </a:cubicBezTo>
                  <a:lnTo>
                    <a:pt x="507" y="1309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1" name="组合 370"/>
            <p:cNvGrpSpPr/>
            <p:nvPr/>
          </p:nvGrpSpPr>
          <p:grpSpPr>
            <a:xfrm rot="10800000">
              <a:off x="1011435" y="4582734"/>
              <a:ext cx="1744136" cy="1917784"/>
              <a:chOff x="-25400" y="2065338"/>
              <a:chExt cx="2168525" cy="2384425"/>
            </a:xfrm>
          </p:grpSpPr>
          <p:sp>
            <p:nvSpPr>
              <p:cNvPr id="372" name="Freeform 269"/>
              <p:cNvSpPr/>
              <p:nvPr/>
            </p:nvSpPr>
            <p:spPr bwMode="auto">
              <a:xfrm>
                <a:off x="269875" y="2065338"/>
                <a:ext cx="238125" cy="280988"/>
              </a:xfrm>
              <a:custGeom>
                <a:avLst/>
                <a:gdLst>
                  <a:gd name="T0" fmla="*/ 105 w 241"/>
                  <a:gd name="T1" fmla="*/ 285 h 285"/>
                  <a:gd name="T2" fmla="*/ 80 w 241"/>
                  <a:gd name="T3" fmla="*/ 5 h 285"/>
                  <a:gd name="T4" fmla="*/ 224 w 241"/>
                  <a:gd name="T5" fmla="*/ 63 h 285"/>
                  <a:gd name="T6" fmla="*/ 189 w 241"/>
                  <a:gd name="T7" fmla="*/ 266 h 285"/>
                  <a:gd name="T8" fmla="*/ 105 w 241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85">
                    <a:moveTo>
                      <a:pt x="105" y="285"/>
                    </a:moveTo>
                    <a:cubicBezTo>
                      <a:pt x="105" y="285"/>
                      <a:pt x="0" y="11"/>
                      <a:pt x="80" y="5"/>
                    </a:cubicBezTo>
                    <a:cubicBezTo>
                      <a:pt x="160" y="0"/>
                      <a:pt x="207" y="24"/>
                      <a:pt x="224" y="63"/>
                    </a:cubicBezTo>
                    <a:cubicBezTo>
                      <a:pt x="241" y="102"/>
                      <a:pt x="189" y="266"/>
                      <a:pt x="189" y="266"/>
                    </a:cubicBezTo>
                    <a:lnTo>
                      <a:pt x="105" y="285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270"/>
              <p:cNvSpPr/>
              <p:nvPr/>
            </p:nvSpPr>
            <p:spPr bwMode="auto">
              <a:xfrm>
                <a:off x="1860550" y="3992563"/>
                <a:ext cx="282575" cy="252413"/>
              </a:xfrm>
              <a:custGeom>
                <a:avLst/>
                <a:gdLst>
                  <a:gd name="T0" fmla="*/ 0 w 286"/>
                  <a:gd name="T1" fmla="*/ 110 h 256"/>
                  <a:gd name="T2" fmla="*/ 269 w 286"/>
                  <a:gd name="T3" fmla="*/ 177 h 256"/>
                  <a:gd name="T4" fmla="*/ 234 w 286"/>
                  <a:gd name="T5" fmla="*/ 23 h 256"/>
                  <a:gd name="T6" fmla="*/ 32 w 286"/>
                  <a:gd name="T7" fmla="*/ 28 h 256"/>
                  <a:gd name="T8" fmla="*/ 0 w 286"/>
                  <a:gd name="T9" fmla="*/ 11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256">
                    <a:moveTo>
                      <a:pt x="0" y="110"/>
                    </a:moveTo>
                    <a:cubicBezTo>
                      <a:pt x="0" y="110"/>
                      <a:pt x="251" y="256"/>
                      <a:pt x="269" y="177"/>
                    </a:cubicBezTo>
                    <a:cubicBezTo>
                      <a:pt x="286" y="97"/>
                      <a:pt x="270" y="46"/>
                      <a:pt x="234" y="23"/>
                    </a:cubicBezTo>
                    <a:cubicBezTo>
                      <a:pt x="199" y="0"/>
                      <a:pt x="32" y="28"/>
                      <a:pt x="32" y="28"/>
                    </a:cubicBez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271"/>
              <p:cNvSpPr/>
              <p:nvPr/>
            </p:nvSpPr>
            <p:spPr bwMode="auto">
              <a:xfrm>
                <a:off x="-25400" y="2222500"/>
                <a:ext cx="2041525" cy="2227263"/>
              </a:xfrm>
              <a:custGeom>
                <a:avLst/>
                <a:gdLst>
                  <a:gd name="T0" fmla="*/ 1375 w 2069"/>
                  <a:gd name="T1" fmla="*/ 2173 h 2257"/>
                  <a:gd name="T2" fmla="*/ 936 w 2069"/>
                  <a:gd name="T3" fmla="*/ 1655 h 2257"/>
                  <a:gd name="T4" fmla="*/ 971 w 2069"/>
                  <a:gd name="T5" fmla="*/ 1369 h 2257"/>
                  <a:gd name="T6" fmla="*/ 977 w 2069"/>
                  <a:gd name="T7" fmla="*/ 1364 h 2257"/>
                  <a:gd name="T8" fmla="*/ 798 w 2069"/>
                  <a:gd name="T9" fmla="*/ 1151 h 2257"/>
                  <a:gd name="T10" fmla="*/ 791 w 2069"/>
                  <a:gd name="T11" fmla="*/ 1157 h 2257"/>
                  <a:gd name="T12" fmla="*/ 508 w 2069"/>
                  <a:gd name="T13" fmla="*/ 1149 h 2257"/>
                  <a:gd name="T14" fmla="*/ 69 w 2069"/>
                  <a:gd name="T15" fmla="*/ 631 h 2257"/>
                  <a:gd name="T16" fmla="*/ 104 w 2069"/>
                  <a:gd name="T17" fmla="*/ 345 h 2257"/>
                  <a:gd name="T18" fmla="*/ 410 w 2069"/>
                  <a:gd name="T19" fmla="*/ 77 h 2257"/>
                  <a:gd name="T20" fmla="*/ 694 w 2069"/>
                  <a:gd name="T21" fmla="*/ 85 h 2257"/>
                  <a:gd name="T22" fmla="*/ 1132 w 2069"/>
                  <a:gd name="T23" fmla="*/ 603 h 2257"/>
                  <a:gd name="T24" fmla="*/ 1098 w 2069"/>
                  <a:gd name="T25" fmla="*/ 889 h 2257"/>
                  <a:gd name="T26" fmla="*/ 1064 w 2069"/>
                  <a:gd name="T27" fmla="*/ 918 h 2257"/>
                  <a:gd name="T28" fmla="*/ 1073 w 2069"/>
                  <a:gd name="T29" fmla="*/ 1107 h 2257"/>
                  <a:gd name="T30" fmla="*/ 1205 w 2069"/>
                  <a:gd name="T31" fmla="*/ 1164 h 2257"/>
                  <a:gd name="T32" fmla="*/ 1278 w 2069"/>
                  <a:gd name="T33" fmla="*/ 1101 h 2257"/>
                  <a:gd name="T34" fmla="*/ 1561 w 2069"/>
                  <a:gd name="T35" fmla="*/ 1109 h 2257"/>
                  <a:gd name="T36" fmla="*/ 2000 w 2069"/>
                  <a:gd name="T37" fmla="*/ 1627 h 2257"/>
                  <a:gd name="T38" fmla="*/ 1965 w 2069"/>
                  <a:gd name="T39" fmla="*/ 1913 h 2257"/>
                  <a:gd name="T40" fmla="*/ 1659 w 2069"/>
                  <a:gd name="T41" fmla="*/ 2180 h 2257"/>
                  <a:gd name="T42" fmla="*/ 1375 w 2069"/>
                  <a:gd name="T43" fmla="*/ 2173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9" h="2257">
                    <a:moveTo>
                      <a:pt x="1375" y="2173"/>
                    </a:moveTo>
                    <a:cubicBezTo>
                      <a:pt x="936" y="1655"/>
                      <a:pt x="936" y="1655"/>
                      <a:pt x="936" y="1655"/>
                    </a:cubicBezTo>
                    <a:cubicBezTo>
                      <a:pt x="868" y="1574"/>
                      <a:pt x="883" y="1446"/>
                      <a:pt x="971" y="1369"/>
                    </a:cubicBezTo>
                    <a:cubicBezTo>
                      <a:pt x="977" y="1364"/>
                      <a:pt x="977" y="1364"/>
                      <a:pt x="977" y="1364"/>
                    </a:cubicBezTo>
                    <a:cubicBezTo>
                      <a:pt x="888" y="1286"/>
                      <a:pt x="831" y="1206"/>
                      <a:pt x="798" y="1151"/>
                    </a:cubicBezTo>
                    <a:cubicBezTo>
                      <a:pt x="791" y="1157"/>
                      <a:pt x="791" y="1157"/>
                      <a:pt x="791" y="1157"/>
                    </a:cubicBezTo>
                    <a:cubicBezTo>
                      <a:pt x="703" y="1233"/>
                      <a:pt x="576" y="1230"/>
                      <a:pt x="508" y="1149"/>
                    </a:cubicBezTo>
                    <a:cubicBezTo>
                      <a:pt x="69" y="631"/>
                      <a:pt x="69" y="631"/>
                      <a:pt x="69" y="631"/>
                    </a:cubicBezTo>
                    <a:cubicBezTo>
                      <a:pt x="0" y="550"/>
                      <a:pt x="16" y="422"/>
                      <a:pt x="104" y="345"/>
                    </a:cubicBezTo>
                    <a:cubicBezTo>
                      <a:pt x="410" y="77"/>
                      <a:pt x="410" y="77"/>
                      <a:pt x="410" y="77"/>
                    </a:cubicBezTo>
                    <a:cubicBezTo>
                      <a:pt x="498" y="0"/>
                      <a:pt x="625" y="3"/>
                      <a:pt x="694" y="85"/>
                    </a:cubicBezTo>
                    <a:cubicBezTo>
                      <a:pt x="1132" y="603"/>
                      <a:pt x="1132" y="603"/>
                      <a:pt x="1132" y="603"/>
                    </a:cubicBezTo>
                    <a:cubicBezTo>
                      <a:pt x="1201" y="684"/>
                      <a:pt x="1186" y="812"/>
                      <a:pt x="1098" y="889"/>
                    </a:cubicBezTo>
                    <a:cubicBezTo>
                      <a:pt x="1064" y="918"/>
                      <a:pt x="1064" y="918"/>
                      <a:pt x="1064" y="918"/>
                    </a:cubicBezTo>
                    <a:cubicBezTo>
                      <a:pt x="1042" y="958"/>
                      <a:pt x="1014" y="1037"/>
                      <a:pt x="1073" y="1107"/>
                    </a:cubicBezTo>
                    <a:cubicBezTo>
                      <a:pt x="1114" y="1156"/>
                      <a:pt x="1164" y="1166"/>
                      <a:pt x="1205" y="1164"/>
                    </a:cubicBezTo>
                    <a:cubicBezTo>
                      <a:pt x="1278" y="1101"/>
                      <a:pt x="1278" y="1101"/>
                      <a:pt x="1278" y="1101"/>
                    </a:cubicBezTo>
                    <a:cubicBezTo>
                      <a:pt x="1365" y="1024"/>
                      <a:pt x="1492" y="1027"/>
                      <a:pt x="1561" y="1109"/>
                    </a:cubicBezTo>
                    <a:cubicBezTo>
                      <a:pt x="2000" y="1627"/>
                      <a:pt x="2000" y="1627"/>
                      <a:pt x="2000" y="1627"/>
                    </a:cubicBezTo>
                    <a:cubicBezTo>
                      <a:pt x="2069" y="1708"/>
                      <a:pt x="2053" y="1836"/>
                      <a:pt x="1965" y="1913"/>
                    </a:cubicBezTo>
                    <a:cubicBezTo>
                      <a:pt x="1659" y="2180"/>
                      <a:pt x="1659" y="2180"/>
                      <a:pt x="1659" y="2180"/>
                    </a:cubicBezTo>
                    <a:cubicBezTo>
                      <a:pt x="1571" y="2257"/>
                      <a:pt x="1444" y="2254"/>
                      <a:pt x="1375" y="2173"/>
                    </a:cubicBezTo>
                    <a:close/>
                  </a:path>
                </a:pathLst>
              </a:custGeom>
              <a:solidFill>
                <a:srgbClr val="F3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272"/>
              <p:cNvSpPr/>
              <p:nvPr/>
            </p:nvSpPr>
            <p:spPr bwMode="auto">
              <a:xfrm>
                <a:off x="77788" y="2328863"/>
                <a:ext cx="792163" cy="781050"/>
              </a:xfrm>
              <a:custGeom>
                <a:avLst/>
                <a:gdLst>
                  <a:gd name="T0" fmla="*/ 57 w 802"/>
                  <a:gd name="T1" fmla="*/ 520 h 791"/>
                  <a:gd name="T2" fmla="*/ 86 w 802"/>
                  <a:gd name="T3" fmla="*/ 285 h 791"/>
                  <a:gd name="T4" fmla="*/ 338 w 802"/>
                  <a:gd name="T5" fmla="*/ 64 h 791"/>
                  <a:gd name="T6" fmla="*/ 572 w 802"/>
                  <a:gd name="T7" fmla="*/ 70 h 791"/>
                  <a:gd name="T8" fmla="*/ 802 w 802"/>
                  <a:gd name="T9" fmla="*/ 341 h 791"/>
                  <a:gd name="T10" fmla="*/ 286 w 802"/>
                  <a:gd name="T11" fmla="*/ 791 h 791"/>
                  <a:gd name="T12" fmla="*/ 57 w 802"/>
                  <a:gd name="T13" fmla="*/ 52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2" h="791">
                    <a:moveTo>
                      <a:pt x="57" y="520"/>
                    </a:moveTo>
                    <a:cubicBezTo>
                      <a:pt x="0" y="454"/>
                      <a:pt x="13" y="348"/>
                      <a:pt x="86" y="285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1" y="0"/>
                      <a:pt x="516" y="3"/>
                      <a:pt x="572" y="70"/>
                    </a:cubicBezTo>
                    <a:cubicBezTo>
                      <a:pt x="802" y="341"/>
                      <a:pt x="802" y="341"/>
                      <a:pt x="802" y="341"/>
                    </a:cubicBezTo>
                    <a:cubicBezTo>
                      <a:pt x="286" y="791"/>
                      <a:pt x="286" y="791"/>
                      <a:pt x="286" y="791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273"/>
              <p:cNvSpPr/>
              <p:nvPr/>
            </p:nvSpPr>
            <p:spPr bwMode="auto">
              <a:xfrm>
                <a:off x="360363" y="2665413"/>
                <a:ext cx="695325" cy="668338"/>
              </a:xfrm>
              <a:custGeom>
                <a:avLst/>
                <a:gdLst>
                  <a:gd name="T0" fmla="*/ 133 w 705"/>
                  <a:gd name="T1" fmla="*/ 606 h 676"/>
                  <a:gd name="T2" fmla="*/ 0 w 705"/>
                  <a:gd name="T3" fmla="*/ 450 h 676"/>
                  <a:gd name="T4" fmla="*/ 516 w 705"/>
                  <a:gd name="T5" fmla="*/ 0 h 676"/>
                  <a:gd name="T6" fmla="*/ 648 w 705"/>
                  <a:gd name="T7" fmla="*/ 156 h 676"/>
                  <a:gd name="T8" fmla="*/ 619 w 705"/>
                  <a:gd name="T9" fmla="*/ 392 h 676"/>
                  <a:gd name="T10" fmla="*/ 367 w 705"/>
                  <a:gd name="T11" fmla="*/ 613 h 676"/>
                  <a:gd name="T12" fmla="*/ 133 w 705"/>
                  <a:gd name="T13" fmla="*/ 606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676">
                    <a:moveTo>
                      <a:pt x="133" y="606"/>
                    </a:moveTo>
                    <a:cubicBezTo>
                      <a:pt x="0" y="450"/>
                      <a:pt x="0" y="450"/>
                      <a:pt x="0" y="450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648" y="156"/>
                      <a:pt x="648" y="156"/>
                      <a:pt x="648" y="156"/>
                    </a:cubicBezTo>
                    <a:cubicBezTo>
                      <a:pt x="705" y="223"/>
                      <a:pt x="692" y="329"/>
                      <a:pt x="619" y="392"/>
                    </a:cubicBezTo>
                    <a:cubicBezTo>
                      <a:pt x="367" y="613"/>
                      <a:pt x="367" y="613"/>
                      <a:pt x="367" y="613"/>
                    </a:cubicBezTo>
                    <a:cubicBezTo>
                      <a:pt x="294" y="676"/>
                      <a:pt x="190" y="673"/>
                      <a:pt x="133" y="60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274"/>
              <p:cNvSpPr/>
              <p:nvPr/>
            </p:nvSpPr>
            <p:spPr bwMode="auto">
              <a:xfrm>
                <a:off x="935038" y="3340100"/>
                <a:ext cx="841375" cy="841375"/>
              </a:xfrm>
              <a:custGeom>
                <a:avLst/>
                <a:gdLst>
                  <a:gd name="T0" fmla="*/ 57 w 853"/>
                  <a:gd name="T1" fmla="*/ 520 h 852"/>
                  <a:gd name="T2" fmla="*/ 85 w 853"/>
                  <a:gd name="T3" fmla="*/ 284 h 852"/>
                  <a:gd name="T4" fmla="*/ 338 w 853"/>
                  <a:gd name="T5" fmla="*/ 64 h 852"/>
                  <a:gd name="T6" fmla="*/ 572 w 853"/>
                  <a:gd name="T7" fmla="*/ 70 h 852"/>
                  <a:gd name="T8" fmla="*/ 853 w 853"/>
                  <a:gd name="T9" fmla="*/ 401 h 852"/>
                  <a:gd name="T10" fmla="*/ 338 w 853"/>
                  <a:gd name="T11" fmla="*/ 852 h 852"/>
                  <a:gd name="T12" fmla="*/ 57 w 853"/>
                  <a:gd name="T13" fmla="*/ 52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852">
                    <a:moveTo>
                      <a:pt x="57" y="520"/>
                    </a:moveTo>
                    <a:cubicBezTo>
                      <a:pt x="0" y="454"/>
                      <a:pt x="13" y="348"/>
                      <a:pt x="85" y="284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0" y="0"/>
                      <a:pt x="515" y="3"/>
                      <a:pt x="572" y="70"/>
                    </a:cubicBezTo>
                    <a:cubicBezTo>
                      <a:pt x="853" y="401"/>
                      <a:pt x="853" y="401"/>
                      <a:pt x="853" y="401"/>
                    </a:cubicBezTo>
                    <a:cubicBezTo>
                      <a:pt x="338" y="852"/>
                      <a:pt x="338" y="852"/>
                      <a:pt x="338" y="852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275"/>
              <p:cNvSpPr/>
              <p:nvPr/>
            </p:nvSpPr>
            <p:spPr bwMode="auto">
              <a:xfrm>
                <a:off x="1268413" y="3735388"/>
                <a:ext cx="642938" cy="608013"/>
              </a:xfrm>
              <a:custGeom>
                <a:avLst/>
                <a:gdLst>
                  <a:gd name="T0" fmla="*/ 81 w 652"/>
                  <a:gd name="T1" fmla="*/ 546 h 616"/>
                  <a:gd name="T2" fmla="*/ 0 w 652"/>
                  <a:gd name="T3" fmla="*/ 451 h 616"/>
                  <a:gd name="T4" fmla="*/ 515 w 652"/>
                  <a:gd name="T5" fmla="*/ 0 h 616"/>
                  <a:gd name="T6" fmla="*/ 596 w 652"/>
                  <a:gd name="T7" fmla="*/ 96 h 616"/>
                  <a:gd name="T8" fmla="*/ 567 w 652"/>
                  <a:gd name="T9" fmla="*/ 332 h 616"/>
                  <a:gd name="T10" fmla="*/ 315 w 652"/>
                  <a:gd name="T11" fmla="*/ 553 h 616"/>
                  <a:gd name="T12" fmla="*/ 81 w 652"/>
                  <a:gd name="T13" fmla="*/ 54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616">
                    <a:moveTo>
                      <a:pt x="81" y="546"/>
                    </a:moveTo>
                    <a:cubicBezTo>
                      <a:pt x="0" y="451"/>
                      <a:pt x="0" y="451"/>
                      <a:pt x="0" y="451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96" y="96"/>
                      <a:pt x="596" y="96"/>
                      <a:pt x="596" y="96"/>
                    </a:cubicBezTo>
                    <a:cubicBezTo>
                      <a:pt x="652" y="163"/>
                      <a:pt x="640" y="269"/>
                      <a:pt x="567" y="332"/>
                    </a:cubicBezTo>
                    <a:cubicBezTo>
                      <a:pt x="315" y="553"/>
                      <a:pt x="315" y="553"/>
                      <a:pt x="315" y="553"/>
                    </a:cubicBezTo>
                    <a:cubicBezTo>
                      <a:pt x="242" y="616"/>
                      <a:pt x="137" y="613"/>
                      <a:pt x="81" y="54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8" name="组合 387"/>
          <p:cNvGrpSpPr/>
          <p:nvPr/>
        </p:nvGrpSpPr>
        <p:grpSpPr>
          <a:xfrm>
            <a:off x="5032142" y="4912422"/>
            <a:ext cx="1206182" cy="1780355"/>
            <a:chOff x="4930776" y="4879976"/>
            <a:chExt cx="1206182" cy="1780355"/>
          </a:xfrm>
        </p:grpSpPr>
        <p:grpSp>
          <p:nvGrpSpPr>
            <p:cNvPr id="389" name="组合 388"/>
            <p:cNvGrpSpPr/>
            <p:nvPr/>
          </p:nvGrpSpPr>
          <p:grpSpPr>
            <a:xfrm rot="10800000">
              <a:off x="4968559" y="4956945"/>
              <a:ext cx="1168399" cy="1703386"/>
              <a:chOff x="4930776" y="4879976"/>
              <a:chExt cx="1168399" cy="1703386"/>
            </a:xfrm>
            <a:solidFill>
              <a:srgbClr val="223543"/>
            </a:solidFill>
          </p:grpSpPr>
          <p:sp>
            <p:nvSpPr>
              <p:cNvPr id="41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90" name="组合 389"/>
            <p:cNvGrpSpPr/>
            <p:nvPr/>
          </p:nvGrpSpPr>
          <p:grpSpPr>
            <a:xfrm rot="10800000">
              <a:off x="4930776" y="4879976"/>
              <a:ext cx="1168399" cy="1703386"/>
              <a:chOff x="4930776" y="4879976"/>
              <a:chExt cx="1168399" cy="1703386"/>
            </a:xfrm>
          </p:grpSpPr>
          <p:sp>
            <p:nvSpPr>
              <p:cNvPr id="39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solidFill>
                <a:srgbClr val="223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solidFill>
                <a:srgbClr val="D1D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BF6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E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32" name="矩形 431"/>
          <p:cNvSpPr/>
          <p:nvPr/>
        </p:nvSpPr>
        <p:spPr>
          <a:xfrm rot="21225904">
            <a:off x="667745" y="1307044"/>
            <a:ext cx="2784224" cy="3798600"/>
          </a:xfrm>
          <a:prstGeom prst="rect">
            <a:avLst/>
          </a:prstGeom>
          <a:solidFill>
            <a:srgbClr val="22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Freeform 5"/>
          <p:cNvSpPr/>
          <p:nvPr/>
        </p:nvSpPr>
        <p:spPr bwMode="auto">
          <a:xfrm rot="10800000">
            <a:off x="326885" y="1060630"/>
            <a:ext cx="3232908" cy="4107530"/>
          </a:xfrm>
          <a:custGeom>
            <a:avLst/>
            <a:gdLst>
              <a:gd name="T0" fmla="*/ 2189 w 2532"/>
              <a:gd name="T1" fmla="*/ 0 h 3217"/>
              <a:gd name="T2" fmla="*/ 0 w 2532"/>
              <a:gd name="T3" fmla="*/ 245 h 3217"/>
              <a:gd name="T4" fmla="*/ 343 w 2532"/>
              <a:gd name="T5" fmla="*/ 3217 h 3217"/>
              <a:gd name="T6" fmla="*/ 2532 w 2532"/>
              <a:gd name="T7" fmla="*/ 2972 h 3217"/>
              <a:gd name="T8" fmla="*/ 2189 w 2532"/>
              <a:gd name="T9" fmla="*/ 0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2" h="3217">
                <a:moveTo>
                  <a:pt x="2189" y="0"/>
                </a:moveTo>
                <a:lnTo>
                  <a:pt x="0" y="245"/>
                </a:lnTo>
                <a:lnTo>
                  <a:pt x="343" y="3217"/>
                </a:lnTo>
                <a:lnTo>
                  <a:pt x="2532" y="2972"/>
                </a:lnTo>
                <a:lnTo>
                  <a:pt x="2189" y="0"/>
                </a:lnTo>
                <a:close/>
              </a:path>
            </a:pathLst>
          </a:custGeom>
          <a:solidFill>
            <a:srgbClr val="FD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6"/>
          <p:cNvSpPr/>
          <p:nvPr/>
        </p:nvSpPr>
        <p:spPr bwMode="auto">
          <a:xfrm rot="10800000">
            <a:off x="2095280" y="397944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7"/>
          <p:cNvSpPr/>
          <p:nvPr/>
        </p:nvSpPr>
        <p:spPr bwMode="auto">
          <a:xfrm rot="10800000">
            <a:off x="2110602" y="410712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Freeform 8"/>
          <p:cNvSpPr/>
          <p:nvPr/>
        </p:nvSpPr>
        <p:spPr bwMode="auto">
          <a:xfrm rot="10800000">
            <a:off x="2124647" y="4236080"/>
            <a:ext cx="1211702" cy="215783"/>
          </a:xfrm>
          <a:custGeom>
            <a:avLst/>
            <a:gdLst>
              <a:gd name="T0" fmla="*/ 941 w 949"/>
              <a:gd name="T1" fmla="*/ 0 h 169"/>
              <a:gd name="T2" fmla="*/ 0 w 949"/>
              <a:gd name="T3" fmla="*/ 105 h 169"/>
              <a:gd name="T4" fmla="*/ 7 w 949"/>
              <a:gd name="T5" fmla="*/ 169 h 169"/>
              <a:gd name="T6" fmla="*/ 949 w 949"/>
              <a:gd name="T7" fmla="*/ 64 h 169"/>
              <a:gd name="T8" fmla="*/ 941 w 949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69">
                <a:moveTo>
                  <a:pt x="941" y="0"/>
                </a:moveTo>
                <a:lnTo>
                  <a:pt x="0" y="105"/>
                </a:lnTo>
                <a:lnTo>
                  <a:pt x="7" y="169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7" name="Freeform 9"/>
          <p:cNvSpPr/>
          <p:nvPr/>
        </p:nvSpPr>
        <p:spPr bwMode="auto">
          <a:xfrm rot="10800000">
            <a:off x="2139969" y="4363762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10"/>
          <p:cNvSpPr/>
          <p:nvPr/>
        </p:nvSpPr>
        <p:spPr bwMode="auto">
          <a:xfrm rot="10800000">
            <a:off x="2155291" y="4490168"/>
            <a:ext cx="1210425" cy="218337"/>
          </a:xfrm>
          <a:custGeom>
            <a:avLst/>
            <a:gdLst>
              <a:gd name="T0" fmla="*/ 941 w 948"/>
              <a:gd name="T1" fmla="*/ 0 h 171"/>
              <a:gd name="T2" fmla="*/ 0 w 948"/>
              <a:gd name="T3" fmla="*/ 106 h 171"/>
              <a:gd name="T4" fmla="*/ 7 w 948"/>
              <a:gd name="T5" fmla="*/ 171 h 171"/>
              <a:gd name="T6" fmla="*/ 948 w 948"/>
              <a:gd name="T7" fmla="*/ 65 h 171"/>
              <a:gd name="T8" fmla="*/ 941 w 948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1">
                <a:moveTo>
                  <a:pt x="941" y="0"/>
                </a:moveTo>
                <a:lnTo>
                  <a:pt x="0" y="106"/>
                </a:lnTo>
                <a:lnTo>
                  <a:pt x="7" y="171"/>
                </a:lnTo>
                <a:lnTo>
                  <a:pt x="948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9" name="Freeform 11"/>
          <p:cNvSpPr/>
          <p:nvPr/>
        </p:nvSpPr>
        <p:spPr bwMode="auto">
          <a:xfrm rot="10800000">
            <a:off x="2169336" y="4617850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12"/>
          <p:cNvSpPr/>
          <p:nvPr/>
        </p:nvSpPr>
        <p:spPr bwMode="auto">
          <a:xfrm rot="10800000">
            <a:off x="734190" y="387346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13"/>
          <p:cNvSpPr/>
          <p:nvPr/>
        </p:nvSpPr>
        <p:spPr bwMode="auto">
          <a:xfrm rot="10800000">
            <a:off x="749512" y="400114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14"/>
          <p:cNvSpPr/>
          <p:nvPr/>
        </p:nvSpPr>
        <p:spPr bwMode="auto">
          <a:xfrm rot="10800000">
            <a:off x="763557" y="412882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15"/>
          <p:cNvSpPr/>
          <p:nvPr/>
        </p:nvSpPr>
        <p:spPr bwMode="auto">
          <a:xfrm rot="10800000">
            <a:off x="778879" y="425651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16"/>
          <p:cNvSpPr/>
          <p:nvPr/>
        </p:nvSpPr>
        <p:spPr bwMode="auto">
          <a:xfrm rot="10800000">
            <a:off x="794201" y="4384192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17"/>
          <p:cNvSpPr/>
          <p:nvPr/>
        </p:nvSpPr>
        <p:spPr bwMode="auto">
          <a:xfrm rot="10800000">
            <a:off x="808246" y="4513151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18"/>
          <p:cNvSpPr/>
          <p:nvPr/>
        </p:nvSpPr>
        <p:spPr bwMode="auto">
          <a:xfrm rot="10800000">
            <a:off x="823568" y="463955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19"/>
          <p:cNvSpPr/>
          <p:nvPr/>
        </p:nvSpPr>
        <p:spPr bwMode="auto">
          <a:xfrm rot="10800000">
            <a:off x="837612" y="4767237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20"/>
          <p:cNvSpPr/>
          <p:nvPr/>
        </p:nvSpPr>
        <p:spPr bwMode="auto">
          <a:xfrm rot="10800000">
            <a:off x="2985224" y="3189088"/>
            <a:ext cx="242596" cy="213229"/>
          </a:xfrm>
          <a:custGeom>
            <a:avLst/>
            <a:gdLst>
              <a:gd name="T0" fmla="*/ 174 w 190"/>
              <a:gd name="T1" fmla="*/ 0 h 167"/>
              <a:gd name="T2" fmla="*/ 0 w 190"/>
              <a:gd name="T3" fmla="*/ 20 h 167"/>
              <a:gd name="T4" fmla="*/ 18 w 190"/>
              <a:gd name="T5" fmla="*/ 167 h 167"/>
              <a:gd name="T6" fmla="*/ 190 w 190"/>
              <a:gd name="T7" fmla="*/ 148 h 167"/>
              <a:gd name="T8" fmla="*/ 174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4" y="0"/>
                </a:moveTo>
                <a:lnTo>
                  <a:pt x="0" y="20"/>
                </a:lnTo>
                <a:lnTo>
                  <a:pt x="18" y="167"/>
                </a:lnTo>
                <a:lnTo>
                  <a:pt x="190" y="148"/>
                </a:lnTo>
                <a:lnTo>
                  <a:pt x="174" y="0"/>
                </a:lnTo>
                <a:close/>
              </a:path>
            </a:pathLst>
          </a:custGeom>
          <a:solidFill>
            <a:srgbClr val="EDAF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21"/>
          <p:cNvSpPr/>
          <p:nvPr/>
        </p:nvSpPr>
        <p:spPr bwMode="auto">
          <a:xfrm rot="10800000">
            <a:off x="3017144" y="3463605"/>
            <a:ext cx="242596" cy="211952"/>
          </a:xfrm>
          <a:custGeom>
            <a:avLst/>
            <a:gdLst>
              <a:gd name="T0" fmla="*/ 174 w 190"/>
              <a:gd name="T1" fmla="*/ 0 h 166"/>
              <a:gd name="T2" fmla="*/ 0 w 190"/>
              <a:gd name="T3" fmla="*/ 19 h 166"/>
              <a:gd name="T4" fmla="*/ 18 w 190"/>
              <a:gd name="T5" fmla="*/ 166 h 166"/>
              <a:gd name="T6" fmla="*/ 190 w 190"/>
              <a:gd name="T7" fmla="*/ 147 h 166"/>
              <a:gd name="T8" fmla="*/ 174 w 190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6">
                <a:moveTo>
                  <a:pt x="174" y="0"/>
                </a:moveTo>
                <a:lnTo>
                  <a:pt x="0" y="19"/>
                </a:lnTo>
                <a:lnTo>
                  <a:pt x="18" y="166"/>
                </a:lnTo>
                <a:lnTo>
                  <a:pt x="190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22"/>
          <p:cNvSpPr/>
          <p:nvPr/>
        </p:nvSpPr>
        <p:spPr bwMode="auto">
          <a:xfrm rot="10800000">
            <a:off x="1690528" y="3333369"/>
            <a:ext cx="243873" cy="213229"/>
          </a:xfrm>
          <a:custGeom>
            <a:avLst/>
            <a:gdLst>
              <a:gd name="T0" fmla="*/ 174 w 191"/>
              <a:gd name="T1" fmla="*/ 0 h 167"/>
              <a:gd name="T2" fmla="*/ 0 w 191"/>
              <a:gd name="T3" fmla="*/ 19 h 167"/>
              <a:gd name="T4" fmla="*/ 18 w 191"/>
              <a:gd name="T5" fmla="*/ 167 h 167"/>
              <a:gd name="T6" fmla="*/ 191 w 191"/>
              <a:gd name="T7" fmla="*/ 147 h 167"/>
              <a:gd name="T8" fmla="*/ 174 w 191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167">
                <a:moveTo>
                  <a:pt x="174" y="0"/>
                </a:moveTo>
                <a:lnTo>
                  <a:pt x="0" y="19"/>
                </a:lnTo>
                <a:lnTo>
                  <a:pt x="18" y="167"/>
                </a:lnTo>
                <a:lnTo>
                  <a:pt x="191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CFDD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23"/>
          <p:cNvSpPr/>
          <p:nvPr/>
        </p:nvSpPr>
        <p:spPr bwMode="auto">
          <a:xfrm rot="10800000">
            <a:off x="1722449" y="3607885"/>
            <a:ext cx="242596" cy="213229"/>
          </a:xfrm>
          <a:custGeom>
            <a:avLst/>
            <a:gdLst>
              <a:gd name="T0" fmla="*/ 173 w 190"/>
              <a:gd name="T1" fmla="*/ 0 h 167"/>
              <a:gd name="T2" fmla="*/ 0 w 190"/>
              <a:gd name="T3" fmla="*/ 20 h 167"/>
              <a:gd name="T4" fmla="*/ 17 w 190"/>
              <a:gd name="T5" fmla="*/ 167 h 167"/>
              <a:gd name="T6" fmla="*/ 190 w 190"/>
              <a:gd name="T7" fmla="*/ 148 h 167"/>
              <a:gd name="T8" fmla="*/ 173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3" y="0"/>
                </a:moveTo>
                <a:lnTo>
                  <a:pt x="0" y="20"/>
                </a:lnTo>
                <a:lnTo>
                  <a:pt x="17" y="167"/>
                </a:lnTo>
                <a:lnTo>
                  <a:pt x="190" y="148"/>
                </a:lnTo>
                <a:lnTo>
                  <a:pt x="173" y="0"/>
                </a:lnTo>
                <a:close/>
              </a:path>
            </a:pathLst>
          </a:custGeom>
          <a:solidFill>
            <a:srgbClr val="F5C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24"/>
          <p:cNvSpPr/>
          <p:nvPr/>
        </p:nvSpPr>
        <p:spPr bwMode="auto">
          <a:xfrm rot="10800000">
            <a:off x="2611115" y="3286126"/>
            <a:ext cx="269409" cy="105976"/>
          </a:xfrm>
          <a:custGeom>
            <a:avLst/>
            <a:gdLst>
              <a:gd name="T0" fmla="*/ 204 w 211"/>
              <a:gd name="T1" fmla="*/ 0 h 83"/>
              <a:gd name="T2" fmla="*/ 0 w 211"/>
              <a:gd name="T3" fmla="*/ 23 h 83"/>
              <a:gd name="T4" fmla="*/ 7 w 211"/>
              <a:gd name="T5" fmla="*/ 83 h 83"/>
              <a:gd name="T6" fmla="*/ 211 w 211"/>
              <a:gd name="T7" fmla="*/ 61 h 83"/>
              <a:gd name="T8" fmla="*/ 204 w 211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83">
                <a:moveTo>
                  <a:pt x="204" y="0"/>
                </a:moveTo>
                <a:lnTo>
                  <a:pt x="0" y="23"/>
                </a:lnTo>
                <a:lnTo>
                  <a:pt x="7" y="83"/>
                </a:lnTo>
                <a:lnTo>
                  <a:pt x="211" y="61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3" name="Freeform 25"/>
          <p:cNvSpPr/>
          <p:nvPr/>
        </p:nvSpPr>
        <p:spPr bwMode="auto">
          <a:xfrm rot="10800000">
            <a:off x="2644313" y="3568304"/>
            <a:ext cx="268132" cy="99592"/>
          </a:xfrm>
          <a:custGeom>
            <a:avLst/>
            <a:gdLst>
              <a:gd name="T0" fmla="*/ 203 w 210"/>
              <a:gd name="T1" fmla="*/ 0 h 78"/>
              <a:gd name="T2" fmla="*/ 0 w 210"/>
              <a:gd name="T3" fmla="*/ 23 h 78"/>
              <a:gd name="T4" fmla="*/ 6 w 210"/>
              <a:gd name="T5" fmla="*/ 78 h 78"/>
              <a:gd name="T6" fmla="*/ 210 w 210"/>
              <a:gd name="T7" fmla="*/ 55 h 78"/>
              <a:gd name="T8" fmla="*/ 203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3" y="0"/>
                </a:moveTo>
                <a:lnTo>
                  <a:pt x="0" y="23"/>
                </a:lnTo>
                <a:lnTo>
                  <a:pt x="6" y="78"/>
                </a:lnTo>
                <a:lnTo>
                  <a:pt x="210" y="55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26"/>
          <p:cNvSpPr/>
          <p:nvPr/>
        </p:nvSpPr>
        <p:spPr bwMode="auto">
          <a:xfrm rot="10800000">
            <a:off x="1344510" y="3427854"/>
            <a:ext cx="268132" cy="105976"/>
          </a:xfrm>
          <a:custGeom>
            <a:avLst/>
            <a:gdLst>
              <a:gd name="T0" fmla="*/ 203 w 210"/>
              <a:gd name="T1" fmla="*/ 0 h 83"/>
              <a:gd name="T2" fmla="*/ 0 w 210"/>
              <a:gd name="T3" fmla="*/ 23 h 83"/>
              <a:gd name="T4" fmla="*/ 6 w 210"/>
              <a:gd name="T5" fmla="*/ 83 h 83"/>
              <a:gd name="T6" fmla="*/ 210 w 210"/>
              <a:gd name="T7" fmla="*/ 60 h 83"/>
              <a:gd name="T8" fmla="*/ 203 w 210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83">
                <a:moveTo>
                  <a:pt x="203" y="0"/>
                </a:moveTo>
                <a:lnTo>
                  <a:pt x="0" y="23"/>
                </a:lnTo>
                <a:lnTo>
                  <a:pt x="6" y="83"/>
                </a:lnTo>
                <a:lnTo>
                  <a:pt x="210" y="60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27"/>
          <p:cNvSpPr/>
          <p:nvPr/>
        </p:nvSpPr>
        <p:spPr bwMode="auto">
          <a:xfrm rot="10800000">
            <a:off x="1377707" y="3710031"/>
            <a:ext cx="268132" cy="99592"/>
          </a:xfrm>
          <a:custGeom>
            <a:avLst/>
            <a:gdLst>
              <a:gd name="T0" fmla="*/ 204 w 210"/>
              <a:gd name="T1" fmla="*/ 0 h 78"/>
              <a:gd name="T2" fmla="*/ 0 w 210"/>
              <a:gd name="T3" fmla="*/ 23 h 78"/>
              <a:gd name="T4" fmla="*/ 7 w 210"/>
              <a:gd name="T5" fmla="*/ 78 h 78"/>
              <a:gd name="T6" fmla="*/ 210 w 210"/>
              <a:gd name="T7" fmla="*/ 55 h 78"/>
              <a:gd name="T8" fmla="*/ 204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4" y="0"/>
                </a:moveTo>
                <a:lnTo>
                  <a:pt x="0" y="23"/>
                </a:lnTo>
                <a:lnTo>
                  <a:pt x="7" y="78"/>
                </a:lnTo>
                <a:lnTo>
                  <a:pt x="210" y="55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28"/>
          <p:cNvSpPr/>
          <p:nvPr/>
        </p:nvSpPr>
        <p:spPr bwMode="auto">
          <a:xfrm rot="10800000">
            <a:off x="559266" y="2342557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29"/>
          <p:cNvSpPr/>
          <p:nvPr/>
        </p:nvSpPr>
        <p:spPr bwMode="auto">
          <a:xfrm rot="10800000">
            <a:off x="574587" y="2475346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8" name="Freeform 30"/>
          <p:cNvSpPr/>
          <p:nvPr/>
        </p:nvSpPr>
        <p:spPr bwMode="auto">
          <a:xfrm rot="10800000">
            <a:off x="591187" y="2609412"/>
            <a:ext cx="2557470" cy="366448"/>
          </a:xfrm>
          <a:custGeom>
            <a:avLst/>
            <a:gdLst>
              <a:gd name="T0" fmla="*/ 1996 w 2003"/>
              <a:gd name="T1" fmla="*/ 0 h 287"/>
              <a:gd name="T2" fmla="*/ 0 w 2003"/>
              <a:gd name="T3" fmla="*/ 223 h 287"/>
              <a:gd name="T4" fmla="*/ 8 w 2003"/>
              <a:gd name="T5" fmla="*/ 287 h 287"/>
              <a:gd name="T6" fmla="*/ 2003 w 2003"/>
              <a:gd name="T7" fmla="*/ 64 h 287"/>
              <a:gd name="T8" fmla="*/ 1996 w 2003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7">
                <a:moveTo>
                  <a:pt x="1996" y="0"/>
                </a:moveTo>
                <a:lnTo>
                  <a:pt x="0" y="223"/>
                </a:lnTo>
                <a:lnTo>
                  <a:pt x="8" y="287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9" name="Freeform 31"/>
          <p:cNvSpPr/>
          <p:nvPr/>
        </p:nvSpPr>
        <p:spPr bwMode="auto">
          <a:xfrm rot="10800000">
            <a:off x="606508" y="2742202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0" name="Freeform 32"/>
          <p:cNvSpPr/>
          <p:nvPr/>
        </p:nvSpPr>
        <p:spPr bwMode="auto">
          <a:xfrm rot="10800000">
            <a:off x="620554" y="2876268"/>
            <a:ext cx="2558747" cy="367724"/>
          </a:xfrm>
          <a:custGeom>
            <a:avLst/>
            <a:gdLst>
              <a:gd name="T0" fmla="*/ 1996 w 2004"/>
              <a:gd name="T1" fmla="*/ 0 h 288"/>
              <a:gd name="T2" fmla="*/ 0 w 2004"/>
              <a:gd name="T3" fmla="*/ 224 h 288"/>
              <a:gd name="T4" fmla="*/ 8 w 2004"/>
              <a:gd name="T5" fmla="*/ 288 h 288"/>
              <a:gd name="T6" fmla="*/ 2004 w 2004"/>
              <a:gd name="T7" fmla="*/ 65 h 288"/>
              <a:gd name="T8" fmla="*/ 1996 w 2004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4" h="288">
                <a:moveTo>
                  <a:pt x="1996" y="0"/>
                </a:moveTo>
                <a:lnTo>
                  <a:pt x="0" y="224"/>
                </a:lnTo>
                <a:lnTo>
                  <a:pt x="8" y="288"/>
                </a:lnTo>
                <a:lnTo>
                  <a:pt x="2004" y="65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1" name="Freeform 33"/>
          <p:cNvSpPr/>
          <p:nvPr/>
        </p:nvSpPr>
        <p:spPr bwMode="auto">
          <a:xfrm rot="10800000">
            <a:off x="637152" y="3009057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2" name="Freeform 34"/>
          <p:cNvSpPr/>
          <p:nvPr/>
        </p:nvSpPr>
        <p:spPr bwMode="auto">
          <a:xfrm rot="10800000">
            <a:off x="482656" y="1516454"/>
            <a:ext cx="884836" cy="1025287"/>
          </a:xfrm>
          <a:custGeom>
            <a:avLst/>
            <a:gdLst>
              <a:gd name="T0" fmla="*/ 0 w 693"/>
              <a:gd name="T1" fmla="*/ 66 h 803"/>
              <a:gd name="T2" fmla="*/ 612 w 693"/>
              <a:gd name="T3" fmla="*/ 0 h 803"/>
              <a:gd name="T4" fmla="*/ 693 w 693"/>
              <a:gd name="T5" fmla="*/ 738 h 803"/>
              <a:gd name="T6" fmla="*/ 82 w 693"/>
              <a:gd name="T7" fmla="*/ 803 h 803"/>
              <a:gd name="T8" fmla="*/ 0 w 693"/>
              <a:gd name="T9" fmla="*/ 66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3" h="803">
                <a:moveTo>
                  <a:pt x="0" y="66"/>
                </a:moveTo>
                <a:lnTo>
                  <a:pt x="612" y="0"/>
                </a:lnTo>
                <a:lnTo>
                  <a:pt x="693" y="738"/>
                </a:lnTo>
                <a:lnTo>
                  <a:pt x="82" y="803"/>
                </a:lnTo>
                <a:lnTo>
                  <a:pt x="0" y="66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3" name="Freeform 35"/>
          <p:cNvSpPr/>
          <p:nvPr/>
        </p:nvSpPr>
        <p:spPr bwMode="auto">
          <a:xfrm rot="10800000">
            <a:off x="877194" y="2120390"/>
            <a:ext cx="197907" cy="222167"/>
          </a:xfrm>
          <a:custGeom>
            <a:avLst/>
            <a:gdLst>
              <a:gd name="T0" fmla="*/ 0 w 155"/>
              <a:gd name="T1" fmla="*/ 15 h 174"/>
              <a:gd name="T2" fmla="*/ 137 w 155"/>
              <a:gd name="T3" fmla="*/ 0 h 174"/>
              <a:gd name="T4" fmla="*/ 155 w 155"/>
              <a:gd name="T5" fmla="*/ 159 h 174"/>
              <a:gd name="T6" fmla="*/ 19 w 155"/>
              <a:gd name="T7" fmla="*/ 174 h 174"/>
              <a:gd name="T8" fmla="*/ 0 w 155"/>
              <a:gd name="T9" fmla="*/ 1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74">
                <a:moveTo>
                  <a:pt x="0" y="15"/>
                </a:moveTo>
                <a:lnTo>
                  <a:pt x="137" y="0"/>
                </a:lnTo>
                <a:lnTo>
                  <a:pt x="155" y="159"/>
                </a:lnTo>
                <a:lnTo>
                  <a:pt x="19" y="174"/>
                </a:lnTo>
                <a:lnTo>
                  <a:pt x="0" y="15"/>
                </a:ln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4" name="Freeform 36"/>
          <p:cNvSpPr/>
          <p:nvPr/>
        </p:nvSpPr>
        <p:spPr bwMode="auto">
          <a:xfrm rot="10800000">
            <a:off x="872087" y="2107622"/>
            <a:ext cx="185139" cy="137897"/>
          </a:xfrm>
          <a:custGeom>
            <a:avLst/>
            <a:gdLst>
              <a:gd name="T0" fmla="*/ 132 w 145"/>
              <a:gd name="T1" fmla="*/ 0 h 108"/>
              <a:gd name="T2" fmla="*/ 0 w 145"/>
              <a:gd name="T3" fmla="*/ 93 h 108"/>
              <a:gd name="T4" fmla="*/ 145 w 145"/>
              <a:gd name="T5" fmla="*/ 108 h 108"/>
              <a:gd name="T6" fmla="*/ 132 w 145"/>
              <a:gd name="T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08">
                <a:moveTo>
                  <a:pt x="132" y="0"/>
                </a:moveTo>
                <a:lnTo>
                  <a:pt x="0" y="93"/>
                </a:lnTo>
                <a:lnTo>
                  <a:pt x="145" y="108"/>
                </a:lnTo>
                <a:lnTo>
                  <a:pt x="132" y="0"/>
                </a:lnTo>
                <a:close/>
              </a:path>
            </a:pathLst>
          </a:custGeom>
          <a:solidFill>
            <a:srgbClr val="D2B5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5" name="Freeform 37"/>
          <p:cNvSpPr/>
          <p:nvPr/>
        </p:nvSpPr>
        <p:spPr bwMode="auto">
          <a:xfrm rot="10800000">
            <a:off x="1141495" y="1811400"/>
            <a:ext cx="62565" cy="122575"/>
          </a:xfrm>
          <a:custGeom>
            <a:avLst/>
            <a:gdLst>
              <a:gd name="T0" fmla="*/ 78 w 79"/>
              <a:gd name="T1" fmla="*/ 78 h 153"/>
              <a:gd name="T2" fmla="*/ 42 w 79"/>
              <a:gd name="T3" fmla="*/ 1 h 153"/>
              <a:gd name="T4" fmla="*/ 2 w 79"/>
              <a:gd name="T5" fmla="*/ 75 h 153"/>
              <a:gd name="T6" fmla="*/ 37 w 79"/>
              <a:gd name="T7" fmla="*/ 152 h 153"/>
              <a:gd name="T8" fmla="*/ 78 w 79"/>
              <a:gd name="T9" fmla="*/ 7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153">
                <a:moveTo>
                  <a:pt x="78" y="78"/>
                </a:moveTo>
                <a:cubicBezTo>
                  <a:pt x="79" y="36"/>
                  <a:pt x="63" y="1"/>
                  <a:pt x="42" y="1"/>
                </a:cubicBezTo>
                <a:cubicBezTo>
                  <a:pt x="21" y="0"/>
                  <a:pt x="3" y="34"/>
                  <a:pt x="2" y="75"/>
                </a:cubicBezTo>
                <a:cubicBezTo>
                  <a:pt x="0" y="117"/>
                  <a:pt x="16" y="152"/>
                  <a:pt x="37" y="152"/>
                </a:cubicBezTo>
                <a:cubicBezTo>
                  <a:pt x="58" y="153"/>
                  <a:pt x="76" y="120"/>
                  <a:pt x="78" y="78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6" name="Freeform 38"/>
          <p:cNvSpPr/>
          <p:nvPr/>
        </p:nvSpPr>
        <p:spPr bwMode="auto">
          <a:xfrm rot="10800000">
            <a:off x="693332" y="1649244"/>
            <a:ext cx="271963" cy="520942"/>
          </a:xfrm>
          <a:custGeom>
            <a:avLst/>
            <a:gdLst>
              <a:gd name="T0" fmla="*/ 320 w 342"/>
              <a:gd name="T1" fmla="*/ 339 h 657"/>
              <a:gd name="T2" fmla="*/ 0 w 342"/>
              <a:gd name="T3" fmla="*/ 13 h 657"/>
              <a:gd name="T4" fmla="*/ 74 w 342"/>
              <a:gd name="T5" fmla="*/ 657 h 657"/>
              <a:gd name="T6" fmla="*/ 320 w 342"/>
              <a:gd name="T7" fmla="*/ 3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2" h="657">
                <a:moveTo>
                  <a:pt x="320" y="339"/>
                </a:moveTo>
                <a:cubicBezTo>
                  <a:pt x="298" y="144"/>
                  <a:pt x="155" y="0"/>
                  <a:pt x="0" y="13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226" y="635"/>
                  <a:pt x="342" y="531"/>
                  <a:pt x="320" y="339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7" name="Freeform 39"/>
          <p:cNvSpPr/>
          <p:nvPr/>
        </p:nvSpPr>
        <p:spPr bwMode="auto">
          <a:xfrm rot="10800000">
            <a:off x="906561" y="1633922"/>
            <a:ext cx="274517" cy="526050"/>
          </a:xfrm>
          <a:custGeom>
            <a:avLst/>
            <a:gdLst>
              <a:gd name="T0" fmla="*/ 334 w 347"/>
              <a:gd name="T1" fmla="*/ 646 h 663"/>
              <a:gd name="T2" fmla="*/ 347 w 347"/>
              <a:gd name="T3" fmla="*/ 644 h 663"/>
              <a:gd name="T4" fmla="*/ 273 w 347"/>
              <a:gd name="T5" fmla="*/ 0 h 663"/>
              <a:gd name="T6" fmla="*/ 267 w 347"/>
              <a:gd name="T7" fmla="*/ 0 h 663"/>
              <a:gd name="T8" fmla="*/ 22 w 347"/>
              <a:gd name="T9" fmla="*/ 389 h 663"/>
              <a:gd name="T10" fmla="*/ 334 w 347"/>
              <a:gd name="T11" fmla="*/ 646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663">
                <a:moveTo>
                  <a:pt x="334" y="646"/>
                </a:moveTo>
                <a:cubicBezTo>
                  <a:pt x="339" y="645"/>
                  <a:pt x="343" y="644"/>
                  <a:pt x="347" y="644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0"/>
                  <a:pt x="269" y="0"/>
                  <a:pt x="267" y="0"/>
                </a:cubicBezTo>
                <a:cubicBezTo>
                  <a:pt x="109" y="18"/>
                  <a:pt x="0" y="192"/>
                  <a:pt x="22" y="389"/>
                </a:cubicBezTo>
                <a:cubicBezTo>
                  <a:pt x="45" y="587"/>
                  <a:pt x="177" y="663"/>
                  <a:pt x="334" y="646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8" name="Freeform 40"/>
          <p:cNvSpPr/>
          <p:nvPr/>
        </p:nvSpPr>
        <p:spPr bwMode="auto">
          <a:xfrm rot="10800000">
            <a:off x="630768" y="1543268"/>
            <a:ext cx="543925" cy="400921"/>
          </a:xfrm>
          <a:custGeom>
            <a:avLst/>
            <a:gdLst>
              <a:gd name="T0" fmla="*/ 144 w 685"/>
              <a:gd name="T1" fmla="*/ 247 h 505"/>
              <a:gd name="T2" fmla="*/ 523 w 685"/>
              <a:gd name="T3" fmla="*/ 56 h 505"/>
              <a:gd name="T4" fmla="*/ 539 w 685"/>
              <a:gd name="T5" fmla="*/ 0 h 505"/>
              <a:gd name="T6" fmla="*/ 628 w 685"/>
              <a:gd name="T7" fmla="*/ 80 h 505"/>
              <a:gd name="T8" fmla="*/ 462 w 685"/>
              <a:gd name="T9" fmla="*/ 412 h 505"/>
              <a:gd name="T10" fmla="*/ 175 w 685"/>
              <a:gd name="T11" fmla="*/ 373 h 505"/>
              <a:gd name="T12" fmla="*/ 0 w 685"/>
              <a:gd name="T13" fmla="*/ 165 h 505"/>
              <a:gd name="T14" fmla="*/ 39 w 685"/>
              <a:gd name="T15" fmla="*/ 75 h 505"/>
              <a:gd name="T16" fmla="*/ 144 w 685"/>
              <a:gd name="T17" fmla="*/ 24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5" h="505">
                <a:moveTo>
                  <a:pt x="144" y="247"/>
                </a:moveTo>
                <a:cubicBezTo>
                  <a:pt x="144" y="247"/>
                  <a:pt x="268" y="53"/>
                  <a:pt x="523" y="56"/>
                </a:cubicBezTo>
                <a:cubicBezTo>
                  <a:pt x="539" y="0"/>
                  <a:pt x="539" y="0"/>
                  <a:pt x="539" y="0"/>
                </a:cubicBezTo>
                <a:cubicBezTo>
                  <a:pt x="628" y="80"/>
                  <a:pt x="628" y="80"/>
                  <a:pt x="628" y="80"/>
                </a:cubicBezTo>
                <a:cubicBezTo>
                  <a:pt x="628" y="80"/>
                  <a:pt x="685" y="320"/>
                  <a:pt x="462" y="412"/>
                </a:cubicBezTo>
                <a:cubicBezTo>
                  <a:pt x="240" y="505"/>
                  <a:pt x="175" y="373"/>
                  <a:pt x="175" y="373"/>
                </a:cubicBezTo>
                <a:cubicBezTo>
                  <a:pt x="175" y="373"/>
                  <a:pt x="57" y="381"/>
                  <a:pt x="0" y="165"/>
                </a:cubicBezTo>
                <a:cubicBezTo>
                  <a:pt x="0" y="165"/>
                  <a:pt x="51" y="122"/>
                  <a:pt x="39" y="75"/>
                </a:cubicBezTo>
                <a:cubicBezTo>
                  <a:pt x="39" y="75"/>
                  <a:pt x="122" y="140"/>
                  <a:pt x="144" y="247"/>
                </a:cubicBezTo>
                <a:close/>
              </a:path>
            </a:pathLst>
          </a:custGeom>
          <a:solidFill>
            <a:srgbClr val="3231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9" name="Freeform 41"/>
          <p:cNvSpPr/>
          <p:nvPr/>
        </p:nvSpPr>
        <p:spPr bwMode="auto">
          <a:xfrm rot="10800000">
            <a:off x="666518" y="1859919"/>
            <a:ext cx="67672" cy="121298"/>
          </a:xfrm>
          <a:custGeom>
            <a:avLst/>
            <a:gdLst>
              <a:gd name="T0" fmla="*/ 8 w 85"/>
              <a:gd name="T1" fmla="*/ 84 h 153"/>
              <a:gd name="T2" fmla="*/ 27 w 85"/>
              <a:gd name="T3" fmla="*/ 4 h 153"/>
              <a:gd name="T4" fmla="*/ 76 w 85"/>
              <a:gd name="T5" fmla="*/ 70 h 153"/>
              <a:gd name="T6" fmla="*/ 58 w 85"/>
              <a:gd name="T7" fmla="*/ 150 h 153"/>
              <a:gd name="T8" fmla="*/ 8 w 85"/>
              <a:gd name="T9" fmla="*/ 8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53">
                <a:moveTo>
                  <a:pt x="8" y="84"/>
                </a:moveTo>
                <a:cubicBezTo>
                  <a:pt x="0" y="44"/>
                  <a:pt x="8" y="8"/>
                  <a:pt x="27" y="4"/>
                </a:cubicBezTo>
                <a:cubicBezTo>
                  <a:pt x="45" y="0"/>
                  <a:pt x="68" y="29"/>
                  <a:pt x="76" y="70"/>
                </a:cubicBezTo>
                <a:cubicBezTo>
                  <a:pt x="85" y="110"/>
                  <a:pt x="77" y="146"/>
                  <a:pt x="58" y="150"/>
                </a:cubicBezTo>
                <a:cubicBezTo>
                  <a:pt x="39" y="153"/>
                  <a:pt x="17" y="124"/>
                  <a:pt x="8" y="84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0" name="Freeform 42"/>
          <p:cNvSpPr/>
          <p:nvPr/>
        </p:nvSpPr>
        <p:spPr bwMode="auto">
          <a:xfrm rot="10800000">
            <a:off x="669073" y="2227643"/>
            <a:ext cx="661393" cy="291115"/>
          </a:xfrm>
          <a:custGeom>
            <a:avLst/>
            <a:gdLst>
              <a:gd name="T0" fmla="*/ 687 w 834"/>
              <a:gd name="T1" fmla="*/ 17 h 366"/>
              <a:gd name="T2" fmla="*/ 696 w 834"/>
              <a:gd name="T3" fmla="*/ 40 h 366"/>
              <a:gd name="T4" fmla="*/ 706 w 834"/>
              <a:gd name="T5" fmla="*/ 63 h 366"/>
              <a:gd name="T6" fmla="*/ 716 w 834"/>
              <a:gd name="T7" fmla="*/ 85 h 366"/>
              <a:gd name="T8" fmla="*/ 727 w 834"/>
              <a:gd name="T9" fmla="*/ 105 h 366"/>
              <a:gd name="T10" fmla="*/ 738 w 834"/>
              <a:gd name="T11" fmla="*/ 122 h 366"/>
              <a:gd name="T12" fmla="*/ 748 w 834"/>
              <a:gd name="T13" fmla="*/ 136 h 366"/>
              <a:gd name="T14" fmla="*/ 756 w 834"/>
              <a:gd name="T15" fmla="*/ 147 h 366"/>
              <a:gd name="T16" fmla="*/ 763 w 834"/>
              <a:gd name="T17" fmla="*/ 156 h 366"/>
              <a:gd name="T18" fmla="*/ 753 w 834"/>
              <a:gd name="T19" fmla="*/ 150 h 366"/>
              <a:gd name="T20" fmla="*/ 728 w 834"/>
              <a:gd name="T21" fmla="*/ 130 h 366"/>
              <a:gd name="T22" fmla="*/ 713 w 834"/>
              <a:gd name="T23" fmla="*/ 114 h 366"/>
              <a:gd name="T24" fmla="*/ 699 w 834"/>
              <a:gd name="T25" fmla="*/ 95 h 366"/>
              <a:gd name="T26" fmla="*/ 686 w 834"/>
              <a:gd name="T27" fmla="*/ 72 h 366"/>
              <a:gd name="T28" fmla="*/ 675 w 834"/>
              <a:gd name="T29" fmla="*/ 48 h 366"/>
              <a:gd name="T30" fmla="*/ 667 w 834"/>
              <a:gd name="T31" fmla="*/ 23 h 366"/>
              <a:gd name="T32" fmla="*/ 665 w 834"/>
              <a:gd name="T33" fmla="*/ 18 h 366"/>
              <a:gd name="T34" fmla="*/ 440 w 834"/>
              <a:gd name="T35" fmla="*/ 44 h 366"/>
              <a:gd name="T36" fmla="*/ 442 w 834"/>
              <a:gd name="T37" fmla="*/ 142 h 366"/>
              <a:gd name="T38" fmla="*/ 485 w 834"/>
              <a:gd name="T39" fmla="*/ 207 h 366"/>
              <a:gd name="T40" fmla="*/ 482 w 834"/>
              <a:gd name="T41" fmla="*/ 225 h 366"/>
              <a:gd name="T42" fmla="*/ 450 w 834"/>
              <a:gd name="T43" fmla="*/ 250 h 366"/>
              <a:gd name="T44" fmla="*/ 432 w 834"/>
              <a:gd name="T45" fmla="*/ 254 h 366"/>
              <a:gd name="T46" fmla="*/ 371 w 834"/>
              <a:gd name="T47" fmla="*/ 249 h 366"/>
              <a:gd name="T48" fmla="*/ 383 w 834"/>
              <a:gd name="T49" fmla="*/ 218 h 366"/>
              <a:gd name="T50" fmla="*/ 410 w 834"/>
              <a:gd name="T51" fmla="*/ 146 h 366"/>
              <a:gd name="T52" fmla="*/ 390 w 834"/>
              <a:gd name="T53" fmla="*/ 49 h 366"/>
              <a:gd name="T54" fmla="*/ 167 w 834"/>
              <a:gd name="T55" fmla="*/ 74 h 366"/>
              <a:gd name="T56" fmla="*/ 165 w 834"/>
              <a:gd name="T57" fmla="*/ 96 h 366"/>
              <a:gd name="T58" fmla="*/ 160 w 834"/>
              <a:gd name="T59" fmla="*/ 122 h 366"/>
              <a:gd name="T60" fmla="*/ 152 w 834"/>
              <a:gd name="T61" fmla="*/ 146 h 366"/>
              <a:gd name="T62" fmla="*/ 142 w 834"/>
              <a:gd name="T63" fmla="*/ 168 h 366"/>
              <a:gd name="T64" fmla="*/ 132 w 834"/>
              <a:gd name="T65" fmla="*/ 187 h 366"/>
              <a:gd name="T66" fmla="*/ 112 w 834"/>
              <a:gd name="T67" fmla="*/ 212 h 366"/>
              <a:gd name="T68" fmla="*/ 103 w 834"/>
              <a:gd name="T69" fmla="*/ 220 h 366"/>
              <a:gd name="T70" fmla="*/ 109 w 834"/>
              <a:gd name="T71" fmla="*/ 210 h 366"/>
              <a:gd name="T72" fmla="*/ 114 w 834"/>
              <a:gd name="T73" fmla="*/ 197 h 366"/>
              <a:gd name="T74" fmla="*/ 121 w 834"/>
              <a:gd name="T75" fmla="*/ 181 h 366"/>
              <a:gd name="T76" fmla="*/ 127 w 834"/>
              <a:gd name="T77" fmla="*/ 162 h 366"/>
              <a:gd name="T78" fmla="*/ 133 w 834"/>
              <a:gd name="T79" fmla="*/ 140 h 366"/>
              <a:gd name="T80" fmla="*/ 139 w 834"/>
              <a:gd name="T81" fmla="*/ 117 h 366"/>
              <a:gd name="T82" fmla="*/ 143 w 834"/>
              <a:gd name="T83" fmla="*/ 92 h 366"/>
              <a:gd name="T84" fmla="*/ 145 w 834"/>
              <a:gd name="T85" fmla="*/ 77 h 366"/>
              <a:gd name="T86" fmla="*/ 0 w 834"/>
              <a:gd name="T87" fmla="*/ 93 h 366"/>
              <a:gd name="T88" fmla="*/ 302 w 834"/>
              <a:gd name="T89" fmla="*/ 366 h 366"/>
              <a:gd name="T90" fmla="*/ 437 w 834"/>
              <a:gd name="T91" fmla="*/ 253 h 366"/>
              <a:gd name="T92" fmla="*/ 585 w 834"/>
              <a:gd name="T93" fmla="*/ 331 h 366"/>
              <a:gd name="T94" fmla="*/ 834 w 834"/>
              <a:gd name="T95" fmla="*/ 0 h 366"/>
              <a:gd name="T96" fmla="*/ 687 w 834"/>
              <a:gd name="T97" fmla="*/ 16 h 366"/>
              <a:gd name="T98" fmla="*/ 687 w 834"/>
              <a:gd name="T99" fmla="*/ 1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4" h="366">
                <a:moveTo>
                  <a:pt x="687" y="17"/>
                </a:moveTo>
                <a:cubicBezTo>
                  <a:pt x="690" y="25"/>
                  <a:pt x="693" y="32"/>
                  <a:pt x="696" y="40"/>
                </a:cubicBezTo>
                <a:cubicBezTo>
                  <a:pt x="699" y="48"/>
                  <a:pt x="703" y="56"/>
                  <a:pt x="706" y="63"/>
                </a:cubicBezTo>
                <a:cubicBezTo>
                  <a:pt x="709" y="70"/>
                  <a:pt x="712" y="78"/>
                  <a:pt x="716" y="85"/>
                </a:cubicBezTo>
                <a:cubicBezTo>
                  <a:pt x="720" y="92"/>
                  <a:pt x="723" y="99"/>
                  <a:pt x="727" y="105"/>
                </a:cubicBezTo>
                <a:cubicBezTo>
                  <a:pt x="731" y="111"/>
                  <a:pt x="734" y="117"/>
                  <a:pt x="738" y="122"/>
                </a:cubicBezTo>
                <a:cubicBezTo>
                  <a:pt x="741" y="127"/>
                  <a:pt x="744" y="132"/>
                  <a:pt x="748" y="136"/>
                </a:cubicBezTo>
                <a:cubicBezTo>
                  <a:pt x="751" y="141"/>
                  <a:pt x="753" y="144"/>
                  <a:pt x="756" y="147"/>
                </a:cubicBezTo>
                <a:cubicBezTo>
                  <a:pt x="760" y="153"/>
                  <a:pt x="763" y="156"/>
                  <a:pt x="763" y="156"/>
                </a:cubicBezTo>
                <a:cubicBezTo>
                  <a:pt x="763" y="156"/>
                  <a:pt x="759" y="155"/>
                  <a:pt x="753" y="150"/>
                </a:cubicBezTo>
                <a:cubicBezTo>
                  <a:pt x="746" y="146"/>
                  <a:pt x="737" y="139"/>
                  <a:pt x="728" y="130"/>
                </a:cubicBezTo>
                <a:cubicBezTo>
                  <a:pt x="723" y="125"/>
                  <a:pt x="718" y="120"/>
                  <a:pt x="713" y="114"/>
                </a:cubicBezTo>
                <a:cubicBezTo>
                  <a:pt x="708" y="108"/>
                  <a:pt x="704" y="102"/>
                  <a:pt x="699" y="95"/>
                </a:cubicBezTo>
                <a:cubicBezTo>
                  <a:pt x="695" y="88"/>
                  <a:pt x="690" y="80"/>
                  <a:pt x="686" y="72"/>
                </a:cubicBezTo>
                <a:cubicBezTo>
                  <a:pt x="682" y="65"/>
                  <a:pt x="678" y="57"/>
                  <a:pt x="675" y="48"/>
                </a:cubicBezTo>
                <a:cubicBezTo>
                  <a:pt x="672" y="40"/>
                  <a:pt x="669" y="32"/>
                  <a:pt x="667" y="23"/>
                </a:cubicBezTo>
                <a:cubicBezTo>
                  <a:pt x="666" y="22"/>
                  <a:pt x="666" y="20"/>
                  <a:pt x="665" y="18"/>
                </a:cubicBezTo>
                <a:cubicBezTo>
                  <a:pt x="440" y="44"/>
                  <a:pt x="440" y="44"/>
                  <a:pt x="440" y="44"/>
                </a:cubicBezTo>
                <a:cubicBezTo>
                  <a:pt x="442" y="142"/>
                  <a:pt x="442" y="142"/>
                  <a:pt x="442" y="142"/>
                </a:cubicBezTo>
                <a:cubicBezTo>
                  <a:pt x="485" y="207"/>
                  <a:pt x="485" y="207"/>
                  <a:pt x="485" y="207"/>
                </a:cubicBezTo>
                <a:cubicBezTo>
                  <a:pt x="482" y="225"/>
                  <a:pt x="482" y="225"/>
                  <a:pt x="482" y="225"/>
                </a:cubicBezTo>
                <a:cubicBezTo>
                  <a:pt x="450" y="250"/>
                  <a:pt x="450" y="250"/>
                  <a:pt x="450" y="250"/>
                </a:cubicBezTo>
                <a:cubicBezTo>
                  <a:pt x="432" y="254"/>
                  <a:pt x="432" y="254"/>
                  <a:pt x="432" y="254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83" y="218"/>
                  <a:pt x="383" y="218"/>
                  <a:pt x="383" y="21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0" y="49"/>
                  <a:pt x="390" y="49"/>
                  <a:pt x="390" y="49"/>
                </a:cubicBezTo>
                <a:cubicBezTo>
                  <a:pt x="167" y="74"/>
                  <a:pt x="167" y="74"/>
                  <a:pt x="167" y="74"/>
                </a:cubicBezTo>
                <a:cubicBezTo>
                  <a:pt x="167" y="81"/>
                  <a:pt x="165" y="88"/>
                  <a:pt x="165" y="96"/>
                </a:cubicBezTo>
                <a:cubicBezTo>
                  <a:pt x="163" y="104"/>
                  <a:pt x="161" y="113"/>
                  <a:pt x="160" y="122"/>
                </a:cubicBezTo>
                <a:cubicBezTo>
                  <a:pt x="157" y="130"/>
                  <a:pt x="155" y="138"/>
                  <a:pt x="152" y="146"/>
                </a:cubicBezTo>
                <a:cubicBezTo>
                  <a:pt x="149" y="154"/>
                  <a:pt x="146" y="161"/>
                  <a:pt x="142" y="168"/>
                </a:cubicBezTo>
                <a:cubicBezTo>
                  <a:pt x="139" y="175"/>
                  <a:pt x="135" y="181"/>
                  <a:pt x="132" y="187"/>
                </a:cubicBezTo>
                <a:cubicBezTo>
                  <a:pt x="125" y="198"/>
                  <a:pt x="118" y="207"/>
                  <a:pt x="112" y="212"/>
                </a:cubicBezTo>
                <a:cubicBezTo>
                  <a:pt x="107" y="218"/>
                  <a:pt x="103" y="220"/>
                  <a:pt x="103" y="220"/>
                </a:cubicBezTo>
                <a:cubicBezTo>
                  <a:pt x="103" y="220"/>
                  <a:pt x="106" y="217"/>
                  <a:pt x="109" y="210"/>
                </a:cubicBezTo>
                <a:cubicBezTo>
                  <a:pt x="110" y="206"/>
                  <a:pt x="112" y="202"/>
                  <a:pt x="114" y="197"/>
                </a:cubicBezTo>
                <a:cubicBezTo>
                  <a:pt x="116" y="193"/>
                  <a:pt x="118" y="187"/>
                  <a:pt x="121" y="181"/>
                </a:cubicBezTo>
                <a:cubicBezTo>
                  <a:pt x="123" y="175"/>
                  <a:pt x="125" y="169"/>
                  <a:pt x="127" y="162"/>
                </a:cubicBezTo>
                <a:cubicBezTo>
                  <a:pt x="129" y="155"/>
                  <a:pt x="131" y="148"/>
                  <a:pt x="133" y="140"/>
                </a:cubicBezTo>
                <a:cubicBezTo>
                  <a:pt x="135" y="133"/>
                  <a:pt x="136" y="125"/>
                  <a:pt x="139" y="117"/>
                </a:cubicBezTo>
                <a:cubicBezTo>
                  <a:pt x="140" y="109"/>
                  <a:pt x="142" y="101"/>
                  <a:pt x="143" y="92"/>
                </a:cubicBezTo>
                <a:cubicBezTo>
                  <a:pt x="143" y="87"/>
                  <a:pt x="144" y="82"/>
                  <a:pt x="145" y="77"/>
                </a:cubicBezTo>
                <a:cubicBezTo>
                  <a:pt x="0" y="93"/>
                  <a:pt x="0" y="93"/>
                  <a:pt x="0" y="93"/>
                </a:cubicBezTo>
                <a:cubicBezTo>
                  <a:pt x="30" y="171"/>
                  <a:pt x="119" y="348"/>
                  <a:pt x="302" y="366"/>
                </a:cubicBezTo>
                <a:cubicBezTo>
                  <a:pt x="437" y="253"/>
                  <a:pt x="437" y="253"/>
                  <a:pt x="437" y="253"/>
                </a:cubicBezTo>
                <a:cubicBezTo>
                  <a:pt x="585" y="331"/>
                  <a:pt x="585" y="331"/>
                  <a:pt x="585" y="331"/>
                </a:cubicBezTo>
                <a:cubicBezTo>
                  <a:pt x="585" y="331"/>
                  <a:pt x="819" y="272"/>
                  <a:pt x="834" y="0"/>
                </a:cubicBezTo>
                <a:cubicBezTo>
                  <a:pt x="687" y="16"/>
                  <a:pt x="687" y="16"/>
                  <a:pt x="687" y="16"/>
                </a:cubicBezTo>
                <a:cubicBezTo>
                  <a:pt x="687" y="16"/>
                  <a:pt x="687" y="17"/>
                  <a:pt x="687" y="17"/>
                </a:cubicBezTo>
                <a:close/>
              </a:path>
            </a:pathLst>
          </a:custGeom>
          <a:solidFill>
            <a:srgbClr val="1E55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1" name="Freeform 43"/>
          <p:cNvSpPr/>
          <p:nvPr/>
        </p:nvSpPr>
        <p:spPr bwMode="auto">
          <a:xfrm rot="10800000">
            <a:off x="946142" y="2317021"/>
            <a:ext cx="80440" cy="165987"/>
          </a:xfrm>
          <a:custGeom>
            <a:avLst/>
            <a:gdLst>
              <a:gd name="T0" fmla="*/ 0 w 63"/>
              <a:gd name="T1" fmla="*/ 108 h 130"/>
              <a:gd name="T2" fmla="*/ 4 w 63"/>
              <a:gd name="T3" fmla="*/ 120 h 130"/>
              <a:gd name="T4" fmla="*/ 30 w 63"/>
              <a:gd name="T5" fmla="*/ 130 h 130"/>
              <a:gd name="T6" fmla="*/ 42 w 63"/>
              <a:gd name="T7" fmla="*/ 128 h 130"/>
              <a:gd name="T8" fmla="*/ 60 w 63"/>
              <a:gd name="T9" fmla="*/ 110 h 130"/>
              <a:gd name="T10" fmla="*/ 63 w 63"/>
              <a:gd name="T11" fmla="*/ 101 h 130"/>
              <a:gd name="T12" fmla="*/ 37 w 63"/>
              <a:gd name="T13" fmla="*/ 61 h 130"/>
              <a:gd name="T14" fmla="*/ 35 w 63"/>
              <a:gd name="T15" fmla="*/ 0 h 130"/>
              <a:gd name="T16" fmla="*/ 4 w 63"/>
              <a:gd name="T17" fmla="*/ 3 h 130"/>
              <a:gd name="T18" fmla="*/ 17 w 63"/>
              <a:gd name="T19" fmla="*/ 63 h 130"/>
              <a:gd name="T20" fmla="*/ 0 w 63"/>
              <a:gd name="T2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130">
                <a:moveTo>
                  <a:pt x="0" y="108"/>
                </a:moveTo>
                <a:lnTo>
                  <a:pt x="4" y="120"/>
                </a:lnTo>
                <a:lnTo>
                  <a:pt x="30" y="130"/>
                </a:lnTo>
                <a:lnTo>
                  <a:pt x="42" y="128"/>
                </a:lnTo>
                <a:lnTo>
                  <a:pt x="60" y="110"/>
                </a:lnTo>
                <a:lnTo>
                  <a:pt x="63" y="101"/>
                </a:lnTo>
                <a:lnTo>
                  <a:pt x="37" y="61"/>
                </a:lnTo>
                <a:lnTo>
                  <a:pt x="35" y="0"/>
                </a:lnTo>
                <a:lnTo>
                  <a:pt x="4" y="3"/>
                </a:lnTo>
                <a:lnTo>
                  <a:pt x="17" y="63"/>
                </a:lnTo>
                <a:lnTo>
                  <a:pt x="0" y="108"/>
                </a:lnTo>
                <a:close/>
              </a:path>
            </a:pathLst>
          </a:custGeom>
          <a:solidFill>
            <a:srgbClr val="2CA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2" name="Freeform 44"/>
          <p:cNvSpPr/>
          <p:nvPr/>
        </p:nvSpPr>
        <p:spPr bwMode="auto">
          <a:xfrm rot="10800000">
            <a:off x="725252" y="2394906"/>
            <a:ext cx="77886" cy="111084"/>
          </a:xfrm>
          <a:custGeom>
            <a:avLst/>
            <a:gdLst>
              <a:gd name="T0" fmla="*/ 10 w 98"/>
              <a:gd name="T1" fmla="*/ 32 h 140"/>
              <a:gd name="T2" fmla="*/ 21 w 98"/>
              <a:gd name="T3" fmla="*/ 56 h 140"/>
              <a:gd name="T4" fmla="*/ 34 w 98"/>
              <a:gd name="T5" fmla="*/ 79 h 140"/>
              <a:gd name="T6" fmla="*/ 48 w 98"/>
              <a:gd name="T7" fmla="*/ 98 h 140"/>
              <a:gd name="T8" fmla="*/ 63 w 98"/>
              <a:gd name="T9" fmla="*/ 114 h 140"/>
              <a:gd name="T10" fmla="*/ 88 w 98"/>
              <a:gd name="T11" fmla="*/ 134 h 140"/>
              <a:gd name="T12" fmla="*/ 98 w 98"/>
              <a:gd name="T13" fmla="*/ 140 h 140"/>
              <a:gd name="T14" fmla="*/ 91 w 98"/>
              <a:gd name="T15" fmla="*/ 131 h 140"/>
              <a:gd name="T16" fmla="*/ 83 w 98"/>
              <a:gd name="T17" fmla="*/ 120 h 140"/>
              <a:gd name="T18" fmla="*/ 73 w 98"/>
              <a:gd name="T19" fmla="*/ 106 h 140"/>
              <a:gd name="T20" fmla="*/ 62 w 98"/>
              <a:gd name="T21" fmla="*/ 89 h 140"/>
              <a:gd name="T22" fmla="*/ 51 w 98"/>
              <a:gd name="T23" fmla="*/ 69 h 140"/>
              <a:gd name="T24" fmla="*/ 41 w 98"/>
              <a:gd name="T25" fmla="*/ 47 h 140"/>
              <a:gd name="T26" fmla="*/ 31 w 98"/>
              <a:gd name="T27" fmla="*/ 24 h 140"/>
              <a:gd name="T28" fmla="*/ 22 w 98"/>
              <a:gd name="T29" fmla="*/ 1 h 140"/>
              <a:gd name="T30" fmla="*/ 22 w 98"/>
              <a:gd name="T31" fmla="*/ 0 h 140"/>
              <a:gd name="T32" fmla="*/ 0 w 98"/>
              <a:gd name="T33" fmla="*/ 2 h 140"/>
              <a:gd name="T34" fmla="*/ 2 w 98"/>
              <a:gd name="T35" fmla="*/ 7 h 140"/>
              <a:gd name="T36" fmla="*/ 10 w 98"/>
              <a:gd name="T37" fmla="*/ 3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40">
                <a:moveTo>
                  <a:pt x="10" y="32"/>
                </a:moveTo>
                <a:cubicBezTo>
                  <a:pt x="13" y="41"/>
                  <a:pt x="17" y="49"/>
                  <a:pt x="21" y="56"/>
                </a:cubicBezTo>
                <a:cubicBezTo>
                  <a:pt x="25" y="64"/>
                  <a:pt x="30" y="72"/>
                  <a:pt x="34" y="79"/>
                </a:cubicBezTo>
                <a:cubicBezTo>
                  <a:pt x="39" y="86"/>
                  <a:pt x="43" y="92"/>
                  <a:pt x="48" y="98"/>
                </a:cubicBezTo>
                <a:cubicBezTo>
                  <a:pt x="53" y="104"/>
                  <a:pt x="58" y="109"/>
                  <a:pt x="63" y="114"/>
                </a:cubicBezTo>
                <a:cubicBezTo>
                  <a:pt x="72" y="123"/>
                  <a:pt x="81" y="130"/>
                  <a:pt x="88" y="134"/>
                </a:cubicBezTo>
                <a:cubicBezTo>
                  <a:pt x="94" y="139"/>
                  <a:pt x="98" y="140"/>
                  <a:pt x="98" y="140"/>
                </a:cubicBezTo>
                <a:cubicBezTo>
                  <a:pt x="98" y="140"/>
                  <a:pt x="95" y="137"/>
                  <a:pt x="91" y="131"/>
                </a:cubicBezTo>
                <a:cubicBezTo>
                  <a:pt x="88" y="128"/>
                  <a:pt x="86" y="125"/>
                  <a:pt x="83" y="120"/>
                </a:cubicBezTo>
                <a:cubicBezTo>
                  <a:pt x="79" y="116"/>
                  <a:pt x="76" y="111"/>
                  <a:pt x="73" y="106"/>
                </a:cubicBezTo>
                <a:cubicBezTo>
                  <a:pt x="69" y="101"/>
                  <a:pt x="66" y="95"/>
                  <a:pt x="62" y="89"/>
                </a:cubicBezTo>
                <a:cubicBezTo>
                  <a:pt x="58" y="83"/>
                  <a:pt x="55" y="76"/>
                  <a:pt x="51" y="69"/>
                </a:cubicBezTo>
                <a:cubicBezTo>
                  <a:pt x="47" y="62"/>
                  <a:pt x="44" y="54"/>
                  <a:pt x="41" y="47"/>
                </a:cubicBezTo>
                <a:cubicBezTo>
                  <a:pt x="38" y="40"/>
                  <a:pt x="34" y="32"/>
                  <a:pt x="31" y="24"/>
                </a:cubicBezTo>
                <a:cubicBezTo>
                  <a:pt x="28" y="16"/>
                  <a:pt x="25" y="9"/>
                  <a:pt x="22" y="1"/>
                </a:cubicBezTo>
                <a:cubicBezTo>
                  <a:pt x="22" y="1"/>
                  <a:pt x="22" y="0"/>
                  <a:pt x="22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6"/>
                  <a:pt x="2" y="7"/>
                </a:cubicBezTo>
                <a:cubicBezTo>
                  <a:pt x="4" y="16"/>
                  <a:pt x="7" y="24"/>
                  <a:pt x="10" y="32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3" name="Freeform 45"/>
          <p:cNvSpPr/>
          <p:nvPr/>
        </p:nvSpPr>
        <p:spPr bwMode="auto">
          <a:xfrm rot="10800000">
            <a:off x="1197676" y="2343833"/>
            <a:ext cx="51073" cy="116191"/>
          </a:xfrm>
          <a:custGeom>
            <a:avLst/>
            <a:gdLst>
              <a:gd name="T0" fmla="*/ 36 w 64"/>
              <a:gd name="T1" fmla="*/ 43 h 146"/>
              <a:gd name="T2" fmla="*/ 30 w 64"/>
              <a:gd name="T3" fmla="*/ 66 h 146"/>
              <a:gd name="T4" fmla="*/ 24 w 64"/>
              <a:gd name="T5" fmla="*/ 88 h 146"/>
              <a:gd name="T6" fmla="*/ 18 w 64"/>
              <a:gd name="T7" fmla="*/ 107 h 146"/>
              <a:gd name="T8" fmla="*/ 11 w 64"/>
              <a:gd name="T9" fmla="*/ 123 h 146"/>
              <a:gd name="T10" fmla="*/ 6 w 64"/>
              <a:gd name="T11" fmla="*/ 136 h 146"/>
              <a:gd name="T12" fmla="*/ 0 w 64"/>
              <a:gd name="T13" fmla="*/ 146 h 146"/>
              <a:gd name="T14" fmla="*/ 9 w 64"/>
              <a:gd name="T15" fmla="*/ 138 h 146"/>
              <a:gd name="T16" fmla="*/ 29 w 64"/>
              <a:gd name="T17" fmla="*/ 113 h 146"/>
              <a:gd name="T18" fmla="*/ 39 w 64"/>
              <a:gd name="T19" fmla="*/ 94 h 146"/>
              <a:gd name="T20" fmla="*/ 49 w 64"/>
              <a:gd name="T21" fmla="*/ 72 h 146"/>
              <a:gd name="T22" fmla="*/ 57 w 64"/>
              <a:gd name="T23" fmla="*/ 48 h 146"/>
              <a:gd name="T24" fmla="*/ 62 w 64"/>
              <a:gd name="T25" fmla="*/ 22 h 146"/>
              <a:gd name="T26" fmla="*/ 64 w 64"/>
              <a:gd name="T27" fmla="*/ 0 h 146"/>
              <a:gd name="T28" fmla="*/ 42 w 64"/>
              <a:gd name="T29" fmla="*/ 3 h 146"/>
              <a:gd name="T30" fmla="*/ 40 w 64"/>
              <a:gd name="T31" fmla="*/ 18 h 146"/>
              <a:gd name="T32" fmla="*/ 36 w 64"/>
              <a:gd name="T33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" h="146">
                <a:moveTo>
                  <a:pt x="36" y="43"/>
                </a:moveTo>
                <a:cubicBezTo>
                  <a:pt x="33" y="51"/>
                  <a:pt x="32" y="59"/>
                  <a:pt x="30" y="66"/>
                </a:cubicBezTo>
                <a:cubicBezTo>
                  <a:pt x="28" y="74"/>
                  <a:pt x="26" y="81"/>
                  <a:pt x="24" y="88"/>
                </a:cubicBezTo>
                <a:cubicBezTo>
                  <a:pt x="22" y="95"/>
                  <a:pt x="20" y="101"/>
                  <a:pt x="18" y="107"/>
                </a:cubicBezTo>
                <a:cubicBezTo>
                  <a:pt x="15" y="113"/>
                  <a:pt x="13" y="119"/>
                  <a:pt x="11" y="123"/>
                </a:cubicBezTo>
                <a:cubicBezTo>
                  <a:pt x="9" y="128"/>
                  <a:pt x="7" y="132"/>
                  <a:pt x="6" y="136"/>
                </a:cubicBezTo>
                <a:cubicBezTo>
                  <a:pt x="3" y="143"/>
                  <a:pt x="0" y="146"/>
                  <a:pt x="0" y="146"/>
                </a:cubicBezTo>
                <a:cubicBezTo>
                  <a:pt x="0" y="146"/>
                  <a:pt x="4" y="144"/>
                  <a:pt x="9" y="138"/>
                </a:cubicBezTo>
                <a:cubicBezTo>
                  <a:pt x="15" y="133"/>
                  <a:pt x="22" y="124"/>
                  <a:pt x="29" y="113"/>
                </a:cubicBezTo>
                <a:cubicBezTo>
                  <a:pt x="32" y="107"/>
                  <a:pt x="36" y="101"/>
                  <a:pt x="39" y="94"/>
                </a:cubicBezTo>
                <a:cubicBezTo>
                  <a:pt x="43" y="87"/>
                  <a:pt x="46" y="80"/>
                  <a:pt x="49" y="72"/>
                </a:cubicBezTo>
                <a:cubicBezTo>
                  <a:pt x="52" y="64"/>
                  <a:pt x="54" y="56"/>
                  <a:pt x="57" y="48"/>
                </a:cubicBezTo>
                <a:cubicBezTo>
                  <a:pt x="58" y="39"/>
                  <a:pt x="60" y="30"/>
                  <a:pt x="62" y="22"/>
                </a:cubicBezTo>
                <a:cubicBezTo>
                  <a:pt x="62" y="14"/>
                  <a:pt x="64" y="7"/>
                  <a:pt x="64" y="0"/>
                </a:cubicBezTo>
                <a:cubicBezTo>
                  <a:pt x="42" y="3"/>
                  <a:pt x="42" y="3"/>
                  <a:pt x="42" y="3"/>
                </a:cubicBezTo>
                <a:cubicBezTo>
                  <a:pt x="41" y="8"/>
                  <a:pt x="40" y="13"/>
                  <a:pt x="40" y="18"/>
                </a:cubicBezTo>
                <a:cubicBezTo>
                  <a:pt x="39" y="27"/>
                  <a:pt x="37" y="35"/>
                  <a:pt x="36" y="43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4" name="Freeform 46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  <a:gd name="T6" fmla="*/ 7 w 37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  <a:lnTo>
                  <a:pt x="7" y="0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5" name="Freeform 47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6" name="Freeform 48"/>
          <p:cNvSpPr/>
          <p:nvPr/>
        </p:nvSpPr>
        <p:spPr bwMode="auto">
          <a:xfrm rot="10800000">
            <a:off x="946142" y="2319574"/>
            <a:ext cx="26814" cy="34475"/>
          </a:xfrm>
          <a:custGeom>
            <a:avLst/>
            <a:gdLst>
              <a:gd name="T0" fmla="*/ 0 w 21"/>
              <a:gd name="T1" fmla="*/ 27 h 27"/>
              <a:gd name="T2" fmla="*/ 20 w 21"/>
              <a:gd name="T3" fmla="*/ 11 h 27"/>
              <a:gd name="T4" fmla="*/ 21 w 21"/>
              <a:gd name="T5" fmla="*/ 0 h 27"/>
              <a:gd name="T6" fmla="*/ 18 w 21"/>
              <a:gd name="T7" fmla="*/ 9 h 27"/>
              <a:gd name="T8" fmla="*/ 0 w 21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7">
                <a:moveTo>
                  <a:pt x="0" y="27"/>
                </a:moveTo>
                <a:lnTo>
                  <a:pt x="20" y="11"/>
                </a:lnTo>
                <a:lnTo>
                  <a:pt x="21" y="0"/>
                </a:lnTo>
                <a:lnTo>
                  <a:pt x="18" y="9"/>
                </a:lnTo>
                <a:lnTo>
                  <a:pt x="0" y="27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7" name="Freeform 49"/>
          <p:cNvSpPr/>
          <p:nvPr/>
        </p:nvSpPr>
        <p:spPr bwMode="auto">
          <a:xfrm rot="10800000">
            <a:off x="855489" y="2230197"/>
            <a:ext cx="127682" cy="144281"/>
          </a:xfrm>
          <a:custGeom>
            <a:avLst/>
            <a:gdLst>
              <a:gd name="T0" fmla="*/ 87 w 100"/>
              <a:gd name="T1" fmla="*/ 113 h 113"/>
              <a:gd name="T2" fmla="*/ 0 w 100"/>
              <a:gd name="T3" fmla="*/ 45 h 113"/>
              <a:gd name="T4" fmla="*/ 44 w 100"/>
              <a:gd name="T5" fmla="*/ 0 h 113"/>
              <a:gd name="T6" fmla="*/ 100 w 100"/>
              <a:gd name="T7" fmla="*/ 94 h 113"/>
              <a:gd name="T8" fmla="*/ 87 w 100"/>
              <a:gd name="T9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3">
                <a:moveTo>
                  <a:pt x="87" y="113"/>
                </a:moveTo>
                <a:lnTo>
                  <a:pt x="0" y="45"/>
                </a:lnTo>
                <a:lnTo>
                  <a:pt x="44" y="0"/>
                </a:lnTo>
                <a:lnTo>
                  <a:pt x="100" y="94"/>
                </a:lnTo>
                <a:lnTo>
                  <a:pt x="87" y="113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8" name="Freeform 50"/>
          <p:cNvSpPr/>
          <p:nvPr/>
        </p:nvSpPr>
        <p:spPr bwMode="auto">
          <a:xfrm rot="10800000">
            <a:off x="983171" y="2208491"/>
            <a:ext cx="107253" cy="153218"/>
          </a:xfrm>
          <a:custGeom>
            <a:avLst/>
            <a:gdLst>
              <a:gd name="T0" fmla="*/ 16 w 84"/>
              <a:gd name="T1" fmla="*/ 120 h 120"/>
              <a:gd name="T2" fmla="*/ 84 w 84"/>
              <a:gd name="T3" fmla="*/ 35 h 120"/>
              <a:gd name="T4" fmla="*/ 28 w 84"/>
              <a:gd name="T5" fmla="*/ 0 h 120"/>
              <a:gd name="T6" fmla="*/ 0 w 84"/>
              <a:gd name="T7" fmla="*/ 105 h 120"/>
              <a:gd name="T8" fmla="*/ 16 w 84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120">
                <a:moveTo>
                  <a:pt x="16" y="120"/>
                </a:moveTo>
                <a:lnTo>
                  <a:pt x="84" y="35"/>
                </a:lnTo>
                <a:lnTo>
                  <a:pt x="28" y="0"/>
                </a:lnTo>
                <a:lnTo>
                  <a:pt x="0" y="105"/>
                </a:lnTo>
                <a:lnTo>
                  <a:pt x="16" y="120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9" name="Freeform 51"/>
          <p:cNvSpPr/>
          <p:nvPr/>
        </p:nvSpPr>
        <p:spPr bwMode="auto">
          <a:xfrm rot="10800000">
            <a:off x="1071271" y="2410228"/>
            <a:ext cx="97038" cy="62565"/>
          </a:xfrm>
          <a:custGeom>
            <a:avLst/>
            <a:gdLst>
              <a:gd name="T0" fmla="*/ 3 w 76"/>
              <a:gd name="T1" fmla="*/ 34 h 49"/>
              <a:gd name="T2" fmla="*/ 5 w 76"/>
              <a:gd name="T3" fmla="*/ 49 h 49"/>
              <a:gd name="T4" fmla="*/ 76 w 76"/>
              <a:gd name="T5" fmla="*/ 41 h 49"/>
              <a:gd name="T6" fmla="*/ 75 w 76"/>
              <a:gd name="T7" fmla="*/ 26 h 49"/>
              <a:gd name="T8" fmla="*/ 74 w 76"/>
              <a:gd name="T9" fmla="*/ 25 h 49"/>
              <a:gd name="T10" fmla="*/ 72 w 76"/>
              <a:gd name="T11" fmla="*/ 0 h 49"/>
              <a:gd name="T12" fmla="*/ 69 w 76"/>
              <a:gd name="T13" fmla="*/ 0 h 49"/>
              <a:gd name="T14" fmla="*/ 71 w 76"/>
              <a:gd name="T15" fmla="*/ 23 h 49"/>
              <a:gd name="T16" fmla="*/ 7 w 76"/>
              <a:gd name="T17" fmla="*/ 31 h 49"/>
              <a:gd name="T18" fmla="*/ 3 w 76"/>
              <a:gd name="T19" fmla="*/ 7 h 49"/>
              <a:gd name="T20" fmla="*/ 0 w 76"/>
              <a:gd name="T21" fmla="*/ 8 h 49"/>
              <a:gd name="T22" fmla="*/ 3 w 76"/>
              <a:gd name="T23" fmla="*/ 34 h 49"/>
              <a:gd name="T24" fmla="*/ 3 w 76"/>
              <a:gd name="T2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" h="49">
                <a:moveTo>
                  <a:pt x="3" y="34"/>
                </a:moveTo>
                <a:lnTo>
                  <a:pt x="5" y="49"/>
                </a:lnTo>
                <a:lnTo>
                  <a:pt x="76" y="41"/>
                </a:lnTo>
                <a:lnTo>
                  <a:pt x="75" y="26"/>
                </a:lnTo>
                <a:lnTo>
                  <a:pt x="74" y="25"/>
                </a:lnTo>
                <a:lnTo>
                  <a:pt x="72" y="0"/>
                </a:lnTo>
                <a:lnTo>
                  <a:pt x="69" y="0"/>
                </a:lnTo>
                <a:lnTo>
                  <a:pt x="71" y="23"/>
                </a:lnTo>
                <a:lnTo>
                  <a:pt x="7" y="31"/>
                </a:lnTo>
                <a:lnTo>
                  <a:pt x="3" y="7"/>
                </a:lnTo>
                <a:lnTo>
                  <a:pt x="0" y="8"/>
                </a:lnTo>
                <a:lnTo>
                  <a:pt x="3" y="34"/>
                </a:lnTo>
                <a:lnTo>
                  <a:pt x="3" y="34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0" name="Freeform 52"/>
          <p:cNvSpPr/>
          <p:nvPr/>
        </p:nvSpPr>
        <p:spPr bwMode="auto">
          <a:xfrm rot="10800000">
            <a:off x="1602428" y="1794802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6 h 170"/>
              <a:gd name="T4" fmla="*/ 7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6"/>
                </a:lnTo>
                <a:lnTo>
                  <a:pt x="7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1" name="Freeform 53"/>
          <p:cNvSpPr/>
          <p:nvPr/>
        </p:nvSpPr>
        <p:spPr bwMode="auto">
          <a:xfrm rot="10800000">
            <a:off x="1617750" y="192248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2" name="Freeform 54"/>
          <p:cNvSpPr/>
          <p:nvPr/>
        </p:nvSpPr>
        <p:spPr bwMode="auto">
          <a:xfrm rot="10800000">
            <a:off x="1633071" y="205016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3" name="Freeform 55"/>
          <p:cNvSpPr/>
          <p:nvPr/>
        </p:nvSpPr>
        <p:spPr bwMode="auto">
          <a:xfrm rot="10800000">
            <a:off x="1647116" y="217784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4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4" name="Freeform 56"/>
          <p:cNvSpPr/>
          <p:nvPr/>
        </p:nvSpPr>
        <p:spPr bwMode="auto">
          <a:xfrm rot="10800000">
            <a:off x="1631795" y="1455168"/>
            <a:ext cx="1090404" cy="395814"/>
          </a:xfrm>
          <a:custGeom>
            <a:avLst/>
            <a:gdLst>
              <a:gd name="T0" fmla="*/ 0 w 854"/>
              <a:gd name="T1" fmla="*/ 89 h 310"/>
              <a:gd name="T2" fmla="*/ 830 w 854"/>
              <a:gd name="T3" fmla="*/ 0 h 310"/>
              <a:gd name="T4" fmla="*/ 854 w 854"/>
              <a:gd name="T5" fmla="*/ 221 h 310"/>
              <a:gd name="T6" fmla="*/ 24 w 854"/>
              <a:gd name="T7" fmla="*/ 310 h 310"/>
              <a:gd name="T8" fmla="*/ 0 w 854"/>
              <a:gd name="T9" fmla="*/ 8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" h="310">
                <a:moveTo>
                  <a:pt x="0" y="89"/>
                </a:moveTo>
                <a:lnTo>
                  <a:pt x="830" y="0"/>
                </a:lnTo>
                <a:lnTo>
                  <a:pt x="854" y="221"/>
                </a:lnTo>
                <a:lnTo>
                  <a:pt x="24" y="310"/>
                </a:lnTo>
                <a:lnTo>
                  <a:pt x="0" y="89"/>
                </a:lnTo>
                <a:close/>
              </a:path>
            </a:pathLst>
          </a:custGeom>
          <a:solidFill>
            <a:srgbClr val="314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6" name="Freeform 73"/>
          <p:cNvSpPr>
            <a:spLocks noEditPoints="1"/>
          </p:cNvSpPr>
          <p:nvPr/>
        </p:nvSpPr>
        <p:spPr bwMode="auto">
          <a:xfrm rot="10800000">
            <a:off x="2169336" y="3911769"/>
            <a:ext cx="180032" cy="176201"/>
          </a:xfrm>
          <a:custGeom>
            <a:avLst/>
            <a:gdLst>
              <a:gd name="T0" fmla="*/ 0 w 141"/>
              <a:gd name="T1" fmla="*/ 15 h 138"/>
              <a:gd name="T2" fmla="*/ 125 w 141"/>
              <a:gd name="T3" fmla="*/ 0 h 138"/>
              <a:gd name="T4" fmla="*/ 141 w 141"/>
              <a:gd name="T5" fmla="*/ 123 h 138"/>
              <a:gd name="T6" fmla="*/ 15 w 141"/>
              <a:gd name="T7" fmla="*/ 138 h 138"/>
              <a:gd name="T8" fmla="*/ 0 w 141"/>
              <a:gd name="T9" fmla="*/ 15 h 138"/>
              <a:gd name="T10" fmla="*/ 112 w 141"/>
              <a:gd name="T11" fmla="*/ 17 h 138"/>
              <a:gd name="T12" fmla="*/ 17 w 141"/>
              <a:gd name="T13" fmla="*/ 28 h 138"/>
              <a:gd name="T14" fmla="*/ 28 w 141"/>
              <a:gd name="T15" fmla="*/ 122 h 138"/>
              <a:gd name="T16" fmla="*/ 124 w 141"/>
              <a:gd name="T17" fmla="*/ 110 h 138"/>
              <a:gd name="T18" fmla="*/ 112 w 141"/>
              <a:gd name="T19" fmla="*/ 1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" h="138">
                <a:moveTo>
                  <a:pt x="0" y="15"/>
                </a:moveTo>
                <a:lnTo>
                  <a:pt x="125" y="0"/>
                </a:lnTo>
                <a:lnTo>
                  <a:pt x="141" y="123"/>
                </a:lnTo>
                <a:lnTo>
                  <a:pt x="15" y="138"/>
                </a:lnTo>
                <a:lnTo>
                  <a:pt x="0" y="15"/>
                </a:lnTo>
                <a:close/>
                <a:moveTo>
                  <a:pt x="112" y="17"/>
                </a:moveTo>
                <a:lnTo>
                  <a:pt x="17" y="28"/>
                </a:lnTo>
                <a:lnTo>
                  <a:pt x="28" y="122"/>
                </a:lnTo>
                <a:lnTo>
                  <a:pt x="124" y="110"/>
                </a:lnTo>
                <a:lnTo>
                  <a:pt x="112" y="17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7" name="Freeform 74"/>
          <p:cNvSpPr/>
          <p:nvPr/>
        </p:nvSpPr>
        <p:spPr bwMode="auto">
          <a:xfrm rot="10800000">
            <a:off x="2219132" y="3921984"/>
            <a:ext cx="120021" cy="112360"/>
          </a:xfrm>
          <a:custGeom>
            <a:avLst/>
            <a:gdLst>
              <a:gd name="T0" fmla="*/ 62 w 94"/>
              <a:gd name="T1" fmla="*/ 0 h 88"/>
              <a:gd name="T2" fmla="*/ 94 w 94"/>
              <a:gd name="T3" fmla="*/ 26 h 88"/>
              <a:gd name="T4" fmla="*/ 85 w 94"/>
              <a:gd name="T5" fmla="*/ 36 h 88"/>
              <a:gd name="T6" fmla="*/ 64 w 94"/>
              <a:gd name="T7" fmla="*/ 18 h 88"/>
              <a:gd name="T8" fmla="*/ 10 w 94"/>
              <a:gd name="T9" fmla="*/ 88 h 88"/>
              <a:gd name="T10" fmla="*/ 0 w 94"/>
              <a:gd name="T11" fmla="*/ 80 h 88"/>
              <a:gd name="T12" fmla="*/ 62 w 94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8">
                <a:moveTo>
                  <a:pt x="62" y="0"/>
                </a:moveTo>
                <a:lnTo>
                  <a:pt x="94" y="26"/>
                </a:lnTo>
                <a:lnTo>
                  <a:pt x="85" y="36"/>
                </a:lnTo>
                <a:lnTo>
                  <a:pt x="64" y="18"/>
                </a:lnTo>
                <a:lnTo>
                  <a:pt x="10" y="88"/>
                </a:lnTo>
                <a:lnTo>
                  <a:pt x="0" y="80"/>
                </a:lnTo>
                <a:lnTo>
                  <a:pt x="62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8" name="文本框 487"/>
          <p:cNvSpPr txBox="1"/>
          <p:nvPr/>
        </p:nvSpPr>
        <p:spPr>
          <a:xfrm rot="21193416">
            <a:off x="1848130" y="1428896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9" name="组合 488"/>
          <p:cNvGrpSpPr/>
          <p:nvPr/>
        </p:nvGrpSpPr>
        <p:grpSpPr>
          <a:xfrm rot="16825643">
            <a:off x="10521727" y="152824"/>
            <a:ext cx="819718" cy="2205067"/>
            <a:chOff x="6594475" y="4498976"/>
            <a:chExt cx="1019175" cy="2741613"/>
          </a:xfrm>
          <a:solidFill>
            <a:srgbClr val="223543"/>
          </a:solidFill>
        </p:grpSpPr>
        <p:sp>
          <p:nvSpPr>
            <p:cNvPr id="490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3" name="组合 682"/>
          <p:cNvGrpSpPr/>
          <p:nvPr/>
        </p:nvGrpSpPr>
        <p:grpSpPr>
          <a:xfrm rot="16825643">
            <a:off x="10490267" y="75510"/>
            <a:ext cx="819718" cy="2205067"/>
            <a:chOff x="6594475" y="4498976"/>
            <a:chExt cx="1019175" cy="2741613"/>
          </a:xfrm>
        </p:grpSpPr>
        <p:sp>
          <p:nvSpPr>
            <p:cNvPr id="684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solidFill>
              <a:srgbClr val="F1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5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7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8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9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4670426" y="1997076"/>
            <a:ext cx="1425575" cy="1427163"/>
          </a:xfrm>
          <a:custGeom>
            <a:avLst/>
            <a:gdLst>
              <a:gd name="connsiteX0" fmla="*/ 713459 w 1426918"/>
              <a:gd name="connsiteY0" fmla="*/ 0 h 1426918"/>
              <a:gd name="connsiteX1" fmla="*/ 713459 w 1426918"/>
              <a:gd name="connsiteY1" fmla="*/ 1 h 1426918"/>
              <a:gd name="connsiteX2" fmla="*/ 1426918 w 1426918"/>
              <a:gd name="connsiteY2" fmla="*/ 713460 h 1426918"/>
              <a:gd name="connsiteX3" fmla="*/ 1426918 w 1426918"/>
              <a:gd name="connsiteY3" fmla="*/ 1426918 h 1426918"/>
              <a:gd name="connsiteX4" fmla="*/ 713459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rgbClr val="94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6096001" y="1997076"/>
            <a:ext cx="1427163" cy="1427163"/>
          </a:xfrm>
          <a:custGeom>
            <a:avLst/>
            <a:gdLst>
              <a:gd name="connsiteX0" fmla="*/ 713459 w 1426918"/>
              <a:gd name="connsiteY0" fmla="*/ 0 h 1426918"/>
              <a:gd name="connsiteX1" fmla="*/ 1426918 w 1426918"/>
              <a:gd name="connsiteY1" fmla="*/ 713459 h 1426918"/>
              <a:gd name="connsiteX2" fmla="*/ 1426917 w 1426918"/>
              <a:gd name="connsiteY2" fmla="*/ 713459 h 1426918"/>
              <a:gd name="connsiteX3" fmla="*/ 713458 w 1426918"/>
              <a:gd name="connsiteY3" fmla="*/ 1426918 h 1426918"/>
              <a:gd name="connsiteX4" fmla="*/ 0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rgbClr val="73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zh-CN" alt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4670426" y="3424238"/>
            <a:ext cx="1425575" cy="1427162"/>
          </a:xfrm>
          <a:custGeom>
            <a:avLst/>
            <a:gdLst>
              <a:gd name="connsiteX0" fmla="*/ 713460 w 1426918"/>
              <a:gd name="connsiteY0" fmla="*/ 0 h 1426918"/>
              <a:gd name="connsiteX1" fmla="*/ 1426918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0 w 1426918"/>
              <a:gd name="connsiteY4" fmla="*/ 713459 h 1426918"/>
              <a:gd name="connsiteX5" fmla="*/ 1 w 1426918"/>
              <a:gd name="connsiteY5" fmla="*/ 713459 h 1426918"/>
              <a:gd name="connsiteX6" fmla="*/ 713460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solidFill>
            <a:srgbClr val="F1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6096001" y="3424238"/>
            <a:ext cx="1427163" cy="1427162"/>
          </a:xfrm>
          <a:custGeom>
            <a:avLst/>
            <a:gdLst>
              <a:gd name="connsiteX0" fmla="*/ 0 w 1426918"/>
              <a:gd name="connsiteY0" fmla="*/ 0 h 1426918"/>
              <a:gd name="connsiteX1" fmla="*/ 713459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713459 w 1426918"/>
              <a:gd name="connsiteY4" fmla="*/ 1426917 h 1426918"/>
              <a:gd name="connsiteX5" fmla="*/ 0 w 1426918"/>
              <a:gd name="connsiteY5" fmla="*/ 713458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close/>
              </a:path>
            </a:pathLst>
          </a:cu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5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195513" y="1997075"/>
            <a:ext cx="2411412" cy="1041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优势包括有利的竞争态势；充足的财政来源；良好的企业形象；产品质量；成本优势等。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95513" y="4048126"/>
            <a:ext cx="2411412" cy="803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机会包括新产品；新市场；新需求；外国市场壁垒解除；竞争对手失误等。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35876" y="1997076"/>
            <a:ext cx="2411413" cy="803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劣势包括设备老化；管理混乱；资金短缺；经营不善；产品积压；竞争力差等。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35876" y="3811588"/>
            <a:ext cx="2411413" cy="1039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威胁包括新的竞争对手；替代产品增多；市场紧缩；行业政策变化；经济衰退；客户偏好改变；突发事件等。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等腰三角形 16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等腰三角形 17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02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2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7"/>
          <p:cNvSpPr/>
          <p:nvPr/>
        </p:nvSpPr>
        <p:spPr>
          <a:xfrm rot="16200000">
            <a:off x="3722433" y="3380712"/>
            <a:ext cx="1587500" cy="1587500"/>
          </a:xfrm>
          <a:prstGeom prst="teardrop">
            <a:avLst/>
          </a:prstGeom>
          <a:solidFill>
            <a:srgbClr val="F1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>
              <a:defRPr/>
            </a:pPr>
            <a:endParaRPr lang="th-TH" sz="3600" dirty="0"/>
          </a:p>
        </p:txBody>
      </p:sp>
      <p:sp>
        <p:nvSpPr>
          <p:cNvPr id="3" name="Teardrop 10"/>
          <p:cNvSpPr/>
          <p:nvPr/>
        </p:nvSpPr>
        <p:spPr>
          <a:xfrm rot="10800000">
            <a:off x="3722433" y="2196437"/>
            <a:ext cx="1130300" cy="1128712"/>
          </a:xfrm>
          <a:prstGeom prst="teardrop">
            <a:avLst/>
          </a:prstGeom>
          <a:solidFill>
            <a:srgbClr val="94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>
              <a:defRPr/>
            </a:pPr>
            <a:endParaRPr lang="th-TH" sz="4000" dirty="0"/>
          </a:p>
        </p:txBody>
      </p:sp>
      <p:sp>
        <p:nvSpPr>
          <p:cNvPr id="4" name="Teardrop 6"/>
          <p:cNvSpPr/>
          <p:nvPr/>
        </p:nvSpPr>
        <p:spPr>
          <a:xfrm>
            <a:off x="2538159" y="3380712"/>
            <a:ext cx="1128713" cy="1130300"/>
          </a:xfrm>
          <a:prstGeom prst="teardrop">
            <a:avLst/>
          </a:prstGeom>
          <a:solidFill>
            <a:srgbClr val="73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>
              <a:defRPr/>
            </a:pPr>
            <a:endParaRPr lang="th-TH" sz="3600" dirty="0"/>
          </a:p>
        </p:txBody>
      </p:sp>
      <p:sp>
        <p:nvSpPr>
          <p:cNvPr id="5" name="Teardrop 8"/>
          <p:cNvSpPr/>
          <p:nvPr/>
        </p:nvSpPr>
        <p:spPr>
          <a:xfrm rot="5400000">
            <a:off x="2531809" y="2207550"/>
            <a:ext cx="1128713" cy="1128713"/>
          </a:xfrm>
          <a:prstGeom prst="teardrop">
            <a:avLst/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>
              <a:defRPr/>
            </a:pPr>
            <a:endParaRPr lang="th-TH" sz="3600" dirty="0"/>
          </a:p>
        </p:txBody>
      </p:sp>
      <p:sp>
        <p:nvSpPr>
          <p:cNvPr id="2054" name="Freeform 52"/>
          <p:cNvSpPr>
            <a:spLocks noEditPoints="1"/>
          </p:cNvSpPr>
          <p:nvPr/>
        </p:nvSpPr>
        <p:spPr bwMode="auto">
          <a:xfrm>
            <a:off x="2869947" y="3666462"/>
            <a:ext cx="465137" cy="500062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5" name="Freeform 42"/>
          <p:cNvSpPr>
            <a:spLocks noEditPoints="1"/>
          </p:cNvSpPr>
          <p:nvPr/>
        </p:nvSpPr>
        <p:spPr bwMode="auto">
          <a:xfrm>
            <a:off x="4263772" y="3917288"/>
            <a:ext cx="504825" cy="434975"/>
          </a:xfrm>
          <a:custGeom>
            <a:avLst/>
            <a:gdLst>
              <a:gd name="T0" fmla="*/ 73 w 73"/>
              <a:gd name="T1" fmla="*/ 47 h 63"/>
              <a:gd name="T2" fmla="*/ 67 w 73"/>
              <a:gd name="T3" fmla="*/ 53 h 63"/>
              <a:gd name="T4" fmla="*/ 46 w 73"/>
              <a:gd name="T5" fmla="*/ 53 h 63"/>
              <a:gd name="T6" fmla="*/ 48 w 73"/>
              <a:gd name="T7" fmla="*/ 60 h 63"/>
              <a:gd name="T8" fmla="*/ 46 w 73"/>
              <a:gd name="T9" fmla="*/ 63 h 63"/>
              <a:gd name="T10" fmla="*/ 26 w 73"/>
              <a:gd name="T11" fmla="*/ 63 h 63"/>
              <a:gd name="T12" fmla="*/ 24 w 73"/>
              <a:gd name="T13" fmla="*/ 60 h 63"/>
              <a:gd name="T14" fmla="*/ 26 w 73"/>
              <a:gd name="T15" fmla="*/ 53 h 63"/>
              <a:gd name="T16" fmla="*/ 6 w 73"/>
              <a:gd name="T17" fmla="*/ 53 h 63"/>
              <a:gd name="T18" fmla="*/ 0 w 73"/>
              <a:gd name="T19" fmla="*/ 47 h 63"/>
              <a:gd name="T20" fmla="*/ 0 w 73"/>
              <a:gd name="T21" fmla="*/ 6 h 63"/>
              <a:gd name="T22" fmla="*/ 6 w 73"/>
              <a:gd name="T23" fmla="*/ 0 h 63"/>
              <a:gd name="T24" fmla="*/ 67 w 73"/>
              <a:gd name="T25" fmla="*/ 0 h 63"/>
              <a:gd name="T26" fmla="*/ 73 w 73"/>
              <a:gd name="T27" fmla="*/ 6 h 63"/>
              <a:gd name="T28" fmla="*/ 73 w 73"/>
              <a:gd name="T29" fmla="*/ 47 h 63"/>
              <a:gd name="T30" fmla="*/ 68 w 73"/>
              <a:gd name="T31" fmla="*/ 6 h 63"/>
              <a:gd name="T32" fmla="*/ 67 w 73"/>
              <a:gd name="T33" fmla="*/ 5 h 63"/>
              <a:gd name="T34" fmla="*/ 6 w 73"/>
              <a:gd name="T35" fmla="*/ 5 h 63"/>
              <a:gd name="T36" fmla="*/ 5 w 73"/>
              <a:gd name="T37" fmla="*/ 6 h 63"/>
              <a:gd name="T38" fmla="*/ 5 w 73"/>
              <a:gd name="T39" fmla="*/ 37 h 63"/>
              <a:gd name="T40" fmla="*/ 6 w 73"/>
              <a:gd name="T41" fmla="*/ 39 h 63"/>
              <a:gd name="T42" fmla="*/ 67 w 73"/>
              <a:gd name="T43" fmla="*/ 39 h 63"/>
              <a:gd name="T44" fmla="*/ 68 w 73"/>
              <a:gd name="T45" fmla="*/ 37 h 63"/>
              <a:gd name="T46" fmla="*/ 68 w 73"/>
              <a:gd name="T47" fmla="*/ 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6" name="Freeform 178"/>
          <p:cNvSpPr>
            <a:spLocks noEditPoints="1"/>
          </p:cNvSpPr>
          <p:nvPr/>
        </p:nvSpPr>
        <p:spPr bwMode="auto">
          <a:xfrm>
            <a:off x="4035172" y="2582199"/>
            <a:ext cx="504825" cy="381000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7" name="Freeform 86"/>
          <p:cNvSpPr>
            <a:spLocks noEditPoints="1"/>
          </p:cNvSpPr>
          <p:nvPr/>
        </p:nvSpPr>
        <p:spPr bwMode="auto">
          <a:xfrm>
            <a:off x="2930272" y="2504412"/>
            <a:ext cx="346075" cy="582612"/>
          </a:xfrm>
          <a:custGeom>
            <a:avLst/>
            <a:gdLst>
              <a:gd name="T0" fmla="*/ 29 w 29"/>
              <a:gd name="T1" fmla="*/ 44 h 49"/>
              <a:gd name="T2" fmla="*/ 24 w 29"/>
              <a:gd name="T3" fmla="*/ 49 h 49"/>
              <a:gd name="T4" fmla="*/ 5 w 29"/>
              <a:gd name="T5" fmla="*/ 49 h 49"/>
              <a:gd name="T6" fmla="*/ 0 w 29"/>
              <a:gd name="T7" fmla="*/ 44 h 49"/>
              <a:gd name="T8" fmla="*/ 0 w 29"/>
              <a:gd name="T9" fmla="*/ 5 h 49"/>
              <a:gd name="T10" fmla="*/ 5 w 29"/>
              <a:gd name="T11" fmla="*/ 0 h 49"/>
              <a:gd name="T12" fmla="*/ 24 w 29"/>
              <a:gd name="T13" fmla="*/ 0 h 49"/>
              <a:gd name="T14" fmla="*/ 29 w 29"/>
              <a:gd name="T15" fmla="*/ 5 h 49"/>
              <a:gd name="T16" fmla="*/ 29 w 29"/>
              <a:gd name="T17" fmla="*/ 44 h 49"/>
              <a:gd name="T18" fmla="*/ 25 w 29"/>
              <a:gd name="T19" fmla="*/ 11 h 49"/>
              <a:gd name="T20" fmla="*/ 24 w 29"/>
              <a:gd name="T21" fmla="*/ 10 h 49"/>
              <a:gd name="T22" fmla="*/ 5 w 29"/>
              <a:gd name="T23" fmla="*/ 10 h 49"/>
              <a:gd name="T24" fmla="*/ 3 w 29"/>
              <a:gd name="T25" fmla="*/ 11 h 49"/>
              <a:gd name="T26" fmla="*/ 3 w 29"/>
              <a:gd name="T27" fmla="*/ 38 h 49"/>
              <a:gd name="T28" fmla="*/ 5 w 29"/>
              <a:gd name="T29" fmla="*/ 39 h 49"/>
              <a:gd name="T30" fmla="*/ 24 w 29"/>
              <a:gd name="T31" fmla="*/ 39 h 49"/>
              <a:gd name="T32" fmla="*/ 25 w 29"/>
              <a:gd name="T33" fmla="*/ 38 h 49"/>
              <a:gd name="T34" fmla="*/ 25 w 29"/>
              <a:gd name="T35" fmla="*/ 11 h 49"/>
              <a:gd name="T36" fmla="*/ 17 w 29"/>
              <a:gd name="T37" fmla="*/ 5 h 49"/>
              <a:gd name="T38" fmla="*/ 11 w 29"/>
              <a:gd name="T39" fmla="*/ 5 h 49"/>
              <a:gd name="T40" fmla="*/ 11 w 29"/>
              <a:gd name="T41" fmla="*/ 6 h 49"/>
              <a:gd name="T42" fmla="*/ 11 w 29"/>
              <a:gd name="T43" fmla="*/ 6 h 49"/>
              <a:gd name="T44" fmla="*/ 17 w 29"/>
              <a:gd name="T45" fmla="*/ 6 h 49"/>
              <a:gd name="T46" fmla="*/ 18 w 29"/>
              <a:gd name="T47" fmla="*/ 6 h 49"/>
              <a:gd name="T48" fmla="*/ 17 w 29"/>
              <a:gd name="T49" fmla="*/ 5 h 49"/>
              <a:gd name="T50" fmla="*/ 14 w 29"/>
              <a:gd name="T51" fmla="*/ 41 h 49"/>
              <a:gd name="T52" fmla="*/ 11 w 29"/>
              <a:gd name="T53" fmla="*/ 44 h 49"/>
              <a:gd name="T54" fmla="*/ 14 w 29"/>
              <a:gd name="T55" fmla="*/ 47 h 49"/>
              <a:gd name="T56" fmla="*/ 17 w 29"/>
              <a:gd name="T57" fmla="*/ 44 h 49"/>
              <a:gd name="T58" fmla="*/ 14 w 29"/>
              <a:gd name="T59" fmla="*/ 41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Rounded Rectangle 72"/>
          <p:cNvSpPr/>
          <p:nvPr/>
        </p:nvSpPr>
        <p:spPr>
          <a:xfrm>
            <a:off x="5759657" y="1306594"/>
            <a:ext cx="1389063" cy="377825"/>
          </a:xfrm>
          <a:prstGeom prst="roundRect">
            <a:avLst>
              <a:gd name="adj" fmla="val 21110"/>
            </a:avLst>
          </a:prstGeom>
          <a:solidFill>
            <a:srgbClr val="F1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9655" y="1690769"/>
            <a:ext cx="2071689" cy="892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Rounded Rectangle 72"/>
          <p:cNvSpPr/>
          <p:nvPr/>
        </p:nvSpPr>
        <p:spPr>
          <a:xfrm>
            <a:off x="7973807" y="1306594"/>
            <a:ext cx="1390650" cy="377825"/>
          </a:xfrm>
          <a:prstGeom prst="roundRect">
            <a:avLst>
              <a:gd name="adj" fmla="val 21110"/>
            </a:avLst>
          </a:prstGeom>
          <a:solidFill>
            <a:srgbClr val="94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19833" y="1690769"/>
            <a:ext cx="2078034" cy="892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Rounded Rectangle 72"/>
          <p:cNvSpPr/>
          <p:nvPr/>
        </p:nvSpPr>
        <p:spPr>
          <a:xfrm>
            <a:off x="5759657" y="3769650"/>
            <a:ext cx="1389063" cy="377825"/>
          </a:xfrm>
          <a:prstGeom prst="roundRect">
            <a:avLst>
              <a:gd name="adj" fmla="val 21110"/>
            </a:avLst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59657" y="4155413"/>
            <a:ext cx="2071687" cy="892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Rounded Rectangle 72"/>
          <p:cNvSpPr/>
          <p:nvPr/>
        </p:nvSpPr>
        <p:spPr>
          <a:xfrm>
            <a:off x="7973807" y="3769650"/>
            <a:ext cx="1390650" cy="377825"/>
          </a:xfrm>
          <a:prstGeom prst="roundRect">
            <a:avLst>
              <a:gd name="adj" fmla="val 21110"/>
            </a:avLst>
          </a:prstGeom>
          <a:solidFill>
            <a:srgbClr val="73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19833" y="4155413"/>
            <a:ext cx="2078034" cy="892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等腰三角形 27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02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8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/>
          <p:cNvSpPr/>
          <p:nvPr/>
        </p:nvSpPr>
        <p:spPr>
          <a:xfrm>
            <a:off x="2060575" y="2008205"/>
            <a:ext cx="1366838" cy="1365250"/>
          </a:xfrm>
          <a:prstGeom prst="diamond">
            <a:avLst/>
          </a:prstGeom>
          <a:solidFill>
            <a:srgbClr val="73554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3568700" y="2008205"/>
            <a:ext cx="1365250" cy="1365250"/>
          </a:xfrm>
          <a:prstGeom prst="diamond">
            <a:avLst/>
          </a:prstGeom>
          <a:solidFill>
            <a:srgbClr val="F1BF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5075239" y="1670069"/>
            <a:ext cx="2041525" cy="2041525"/>
          </a:xfrm>
          <a:prstGeom prst="diamond">
            <a:avLst/>
          </a:prstGeom>
          <a:solidFill>
            <a:srgbClr val="E7442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7258050" y="2008205"/>
            <a:ext cx="1365250" cy="1365250"/>
          </a:xfrm>
          <a:prstGeom prst="diamond">
            <a:avLst/>
          </a:prstGeom>
          <a:solidFill>
            <a:srgbClr val="94D3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8764589" y="2008205"/>
            <a:ext cx="1366837" cy="1365250"/>
          </a:xfrm>
          <a:prstGeom prst="diamond">
            <a:avLst/>
          </a:prstGeom>
          <a:solidFill>
            <a:srgbClr val="DEC8A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3236913" y="2854343"/>
            <a:ext cx="520700" cy="519112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4729163" y="2008205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6931025" y="2851168"/>
            <a:ext cx="520700" cy="519112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8434388" y="2024080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85"/>
          <p:cNvSpPr txBox="1"/>
          <p:nvPr/>
        </p:nvSpPr>
        <p:spPr>
          <a:xfrm>
            <a:off x="5287964" y="3838593"/>
            <a:ext cx="16160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kern="0" dirty="0">
                <a:solidFill>
                  <a:schemeClr val="bg1"/>
                </a:solidFill>
              </a:rPr>
              <a:t>点击添加标题</a:t>
            </a:r>
            <a:endParaRPr lang="zh-CN" altLang="en-US" sz="1600" kern="0" dirty="0">
              <a:solidFill>
                <a:schemeClr val="bg1"/>
              </a:solidFill>
            </a:endParaRPr>
          </a:p>
        </p:txBody>
      </p:sp>
      <p:sp>
        <p:nvSpPr>
          <p:cNvPr id="19" name="文本框 86"/>
          <p:cNvSpPr txBox="1"/>
          <p:nvPr/>
        </p:nvSpPr>
        <p:spPr>
          <a:xfrm>
            <a:off x="3530601" y="3540144"/>
            <a:ext cx="1439863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schemeClr val="bg1"/>
                </a:solidFill>
              </a:rPr>
              <a:t>点击添加标题</a:t>
            </a:r>
            <a:endParaRPr lang="zh-CN" altLang="en-US" sz="1400" kern="0" dirty="0">
              <a:solidFill>
                <a:schemeClr val="bg1"/>
              </a:solidFill>
            </a:endParaRPr>
          </a:p>
        </p:txBody>
      </p:sp>
      <p:sp>
        <p:nvSpPr>
          <p:cNvPr id="20" name="文本框 87"/>
          <p:cNvSpPr txBox="1"/>
          <p:nvPr/>
        </p:nvSpPr>
        <p:spPr>
          <a:xfrm>
            <a:off x="2017713" y="3540144"/>
            <a:ext cx="144145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schemeClr val="bg1"/>
                </a:solidFill>
              </a:rPr>
              <a:t>点击添加标题</a:t>
            </a:r>
            <a:endParaRPr lang="zh-CN" altLang="en-US" sz="1400" kern="0" dirty="0">
              <a:solidFill>
                <a:schemeClr val="bg1"/>
              </a:solidFill>
            </a:endParaRPr>
          </a:p>
        </p:txBody>
      </p:sp>
      <p:sp>
        <p:nvSpPr>
          <p:cNvPr id="21" name="文本框 88"/>
          <p:cNvSpPr txBox="1"/>
          <p:nvPr/>
        </p:nvSpPr>
        <p:spPr>
          <a:xfrm>
            <a:off x="8732838" y="3540144"/>
            <a:ext cx="144145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schemeClr val="bg1"/>
                </a:solidFill>
              </a:rPr>
              <a:t>点击添加标题</a:t>
            </a:r>
            <a:endParaRPr lang="zh-CN" altLang="en-US" sz="1400" kern="0" dirty="0">
              <a:solidFill>
                <a:schemeClr val="bg1"/>
              </a:solidFill>
            </a:endParaRPr>
          </a:p>
        </p:txBody>
      </p:sp>
      <p:sp>
        <p:nvSpPr>
          <p:cNvPr id="22" name="文本框 89"/>
          <p:cNvSpPr txBox="1"/>
          <p:nvPr/>
        </p:nvSpPr>
        <p:spPr>
          <a:xfrm>
            <a:off x="7221538" y="3540144"/>
            <a:ext cx="14398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>
                <a:solidFill>
                  <a:schemeClr val="bg1"/>
                </a:solidFill>
              </a:rPr>
              <a:t>点击添加标题</a:t>
            </a:r>
            <a:endParaRPr lang="zh-CN" altLang="en-US" sz="1400" kern="0" dirty="0">
              <a:solidFill>
                <a:schemeClr val="bg1"/>
              </a:solidFill>
            </a:endParaRPr>
          </a:p>
        </p:txBody>
      </p:sp>
      <p:sp>
        <p:nvSpPr>
          <p:cNvPr id="45" name="KSO_Shape"/>
          <p:cNvSpPr/>
          <p:nvPr/>
        </p:nvSpPr>
        <p:spPr bwMode="auto">
          <a:xfrm>
            <a:off x="2490788" y="2392380"/>
            <a:ext cx="590550" cy="534988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6" name="KSO_Shape"/>
          <p:cNvSpPr/>
          <p:nvPr/>
        </p:nvSpPr>
        <p:spPr bwMode="auto">
          <a:xfrm>
            <a:off x="4059239" y="2428894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9" name="KSO_Shape"/>
          <p:cNvSpPr/>
          <p:nvPr/>
        </p:nvSpPr>
        <p:spPr bwMode="auto">
          <a:xfrm>
            <a:off x="5789614" y="2384444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0" name="KSO_Shape"/>
          <p:cNvSpPr/>
          <p:nvPr/>
        </p:nvSpPr>
        <p:spPr bwMode="auto">
          <a:xfrm>
            <a:off x="7729539" y="2478105"/>
            <a:ext cx="422275" cy="427038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" name="KSO_Shape"/>
          <p:cNvSpPr/>
          <p:nvPr/>
        </p:nvSpPr>
        <p:spPr>
          <a:xfrm>
            <a:off x="9240838" y="2493980"/>
            <a:ext cx="412750" cy="395288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17713" y="5065575"/>
            <a:ext cx="8134350" cy="367024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39939" y="4637105"/>
            <a:ext cx="8112125" cy="4603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等腰三角形 29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等腰三角形 30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02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5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5755560" y="3505303"/>
            <a:ext cx="2194453" cy="3082097"/>
          </a:xfrm>
          <a:custGeom>
            <a:avLst/>
            <a:gdLst>
              <a:gd name="T0" fmla="*/ 489 w 979"/>
              <a:gd name="T1" fmla="*/ 0 h 1375"/>
              <a:gd name="T2" fmla="*/ 735 w 979"/>
              <a:gd name="T3" fmla="*/ 688 h 1375"/>
              <a:gd name="T4" fmla="*/ 979 w 979"/>
              <a:gd name="T5" fmla="*/ 1375 h 1375"/>
              <a:gd name="T6" fmla="*/ 489 w 979"/>
              <a:gd name="T7" fmla="*/ 1375 h 1375"/>
              <a:gd name="T8" fmla="*/ 0 w 979"/>
              <a:gd name="T9" fmla="*/ 1375 h 1375"/>
              <a:gd name="T10" fmla="*/ 245 w 979"/>
              <a:gd name="T11" fmla="*/ 688 h 1375"/>
              <a:gd name="T12" fmla="*/ 489 w 979"/>
              <a:gd name="T13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rgbClr val="E7442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6"/>
          <p:cNvSpPr/>
          <p:nvPr/>
        </p:nvSpPr>
        <p:spPr bwMode="auto">
          <a:xfrm>
            <a:off x="3895095" y="5119201"/>
            <a:ext cx="2201177" cy="1468199"/>
          </a:xfrm>
          <a:custGeom>
            <a:avLst/>
            <a:gdLst>
              <a:gd name="T0" fmla="*/ 491 w 982"/>
              <a:gd name="T1" fmla="*/ 0 h 655"/>
              <a:gd name="T2" fmla="*/ 735 w 982"/>
              <a:gd name="T3" fmla="*/ 326 h 655"/>
              <a:gd name="T4" fmla="*/ 982 w 982"/>
              <a:gd name="T5" fmla="*/ 655 h 655"/>
              <a:gd name="T6" fmla="*/ 491 w 982"/>
              <a:gd name="T7" fmla="*/ 655 h 655"/>
              <a:gd name="T8" fmla="*/ 0 w 982"/>
              <a:gd name="T9" fmla="*/ 655 h 655"/>
              <a:gd name="T10" fmla="*/ 247 w 982"/>
              <a:gd name="T11" fmla="*/ 326 h 655"/>
              <a:gd name="T12" fmla="*/ 491 w 982"/>
              <a:gd name="T13" fmla="*/ 0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2108599" y="6195132"/>
            <a:ext cx="2198936" cy="392268"/>
          </a:xfrm>
          <a:custGeom>
            <a:avLst/>
            <a:gdLst>
              <a:gd name="T0" fmla="*/ 491 w 981"/>
              <a:gd name="T1" fmla="*/ 0 h 175"/>
              <a:gd name="T2" fmla="*/ 735 w 981"/>
              <a:gd name="T3" fmla="*/ 86 h 175"/>
              <a:gd name="T4" fmla="*/ 981 w 981"/>
              <a:gd name="T5" fmla="*/ 175 h 175"/>
              <a:gd name="T6" fmla="*/ 491 w 981"/>
              <a:gd name="T7" fmla="*/ 175 h 175"/>
              <a:gd name="T8" fmla="*/ 0 w 981"/>
              <a:gd name="T9" fmla="*/ 175 h 175"/>
              <a:gd name="T10" fmla="*/ 246 w 981"/>
              <a:gd name="T11" fmla="*/ 86 h 175"/>
              <a:gd name="T12" fmla="*/ 491 w 981"/>
              <a:gd name="T13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75">
                <a:moveTo>
                  <a:pt x="491" y="0"/>
                </a:moveTo>
                <a:lnTo>
                  <a:pt x="735" y="86"/>
                </a:lnTo>
                <a:lnTo>
                  <a:pt x="981" y="175"/>
                </a:lnTo>
                <a:lnTo>
                  <a:pt x="491" y="175"/>
                </a:lnTo>
                <a:lnTo>
                  <a:pt x="0" y="175"/>
                </a:lnTo>
                <a:lnTo>
                  <a:pt x="246" y="86"/>
                </a:lnTo>
                <a:lnTo>
                  <a:pt x="491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7611543" y="2180492"/>
            <a:ext cx="2194453" cy="4406908"/>
          </a:xfrm>
          <a:custGeom>
            <a:avLst/>
            <a:gdLst>
              <a:gd name="T0" fmla="*/ 491 w 979"/>
              <a:gd name="T1" fmla="*/ 0 h 2168"/>
              <a:gd name="T2" fmla="*/ 735 w 979"/>
              <a:gd name="T3" fmla="*/ 1083 h 2168"/>
              <a:gd name="T4" fmla="*/ 979 w 979"/>
              <a:gd name="T5" fmla="*/ 2168 h 2168"/>
              <a:gd name="T6" fmla="*/ 491 w 979"/>
              <a:gd name="T7" fmla="*/ 2168 h 2168"/>
              <a:gd name="T8" fmla="*/ 0 w 979"/>
              <a:gd name="T9" fmla="*/ 2168 h 2168"/>
              <a:gd name="T10" fmla="*/ 244 w 979"/>
              <a:gd name="T11" fmla="*/ 1083 h 2168"/>
              <a:gd name="T12" fmla="*/ 491 w 979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rgbClr val="F1BF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9467526" y="4330184"/>
            <a:ext cx="2198936" cy="2257216"/>
          </a:xfrm>
          <a:custGeom>
            <a:avLst/>
            <a:gdLst>
              <a:gd name="T0" fmla="*/ 490 w 981"/>
              <a:gd name="T1" fmla="*/ 0 h 1007"/>
              <a:gd name="T2" fmla="*/ 735 w 981"/>
              <a:gd name="T3" fmla="*/ 503 h 1007"/>
              <a:gd name="T4" fmla="*/ 981 w 981"/>
              <a:gd name="T5" fmla="*/ 1007 h 1007"/>
              <a:gd name="T6" fmla="*/ 490 w 981"/>
              <a:gd name="T7" fmla="*/ 1007 h 1007"/>
              <a:gd name="T8" fmla="*/ 0 w 981"/>
              <a:gd name="T9" fmla="*/ 1007 h 1007"/>
              <a:gd name="T10" fmla="*/ 246 w 981"/>
              <a:gd name="T11" fmla="*/ 503 h 1007"/>
              <a:gd name="T12" fmla="*/ 490 w 981"/>
              <a:gd name="T13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rgbClr val="73554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781009" y="5610357"/>
            <a:ext cx="8451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16%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08996" y="4534426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30%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30514" y="2934065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69%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53355" y="1595717"/>
            <a:ext cx="910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90%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118794" y="3745409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49%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2516" y="2152887"/>
            <a:ext cx="4238933" cy="105259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在这里添加你的文本在这里添加你的文本在这里添加你的文本。在这里添加你的文本在这里添加你的文本在这里添加你的文本。</a:t>
            </a:r>
            <a:endParaRPr lang="en-US" altLang="zh-CN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等腰三角形 20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02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5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0800000" flipH="1" flipV="1">
            <a:off x="5416381" y="2736453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 flipH="1">
            <a:off x="5416381" y="3336529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0800000" flipH="1">
            <a:off x="4405454" y="2822177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rot="10800000" flipH="1">
            <a:off x="4625806" y="2736453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84232" y="2832490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0" name="MH_Entry_1"/>
          <p:cNvSpPr/>
          <p:nvPr>
            <p:custDataLst>
              <p:tags r:id="rId1"/>
            </p:custDataLst>
          </p:nvPr>
        </p:nvSpPr>
        <p:spPr>
          <a:xfrm>
            <a:off x="5190575" y="2883934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9" name="组合 368"/>
          <p:cNvGrpSpPr/>
          <p:nvPr/>
        </p:nvGrpSpPr>
        <p:grpSpPr>
          <a:xfrm rot="19901717">
            <a:off x="9652597" y="4323989"/>
            <a:ext cx="1806574" cy="2040672"/>
            <a:chOff x="955960" y="4582734"/>
            <a:chExt cx="1806574" cy="2040672"/>
          </a:xfrm>
        </p:grpSpPr>
        <p:sp>
          <p:nvSpPr>
            <p:cNvPr id="370" name="Freeform 292"/>
            <p:cNvSpPr/>
            <p:nvPr/>
          </p:nvSpPr>
          <p:spPr bwMode="auto">
            <a:xfrm rot="10800000">
              <a:off x="955960" y="4634269"/>
              <a:ext cx="1806574" cy="1989137"/>
            </a:xfrm>
            <a:custGeom>
              <a:avLst/>
              <a:gdLst>
                <a:gd name="T0" fmla="*/ 507 w 2197"/>
                <a:gd name="T1" fmla="*/ 1309 h 2418"/>
                <a:gd name="T2" fmla="*/ 791 w 2197"/>
                <a:gd name="T3" fmla="*/ 1317 h 2418"/>
                <a:gd name="T4" fmla="*/ 798 w 2197"/>
                <a:gd name="T5" fmla="*/ 1311 h 2418"/>
                <a:gd name="T6" fmla="*/ 976 w 2197"/>
                <a:gd name="T7" fmla="*/ 1525 h 2418"/>
                <a:gd name="T8" fmla="*/ 971 w 2197"/>
                <a:gd name="T9" fmla="*/ 1529 h 2418"/>
                <a:gd name="T10" fmla="*/ 936 w 2197"/>
                <a:gd name="T11" fmla="*/ 1815 h 2418"/>
                <a:gd name="T12" fmla="*/ 1375 w 2197"/>
                <a:gd name="T13" fmla="*/ 2333 h 2418"/>
                <a:gd name="T14" fmla="*/ 1659 w 2197"/>
                <a:gd name="T15" fmla="*/ 2341 h 2418"/>
                <a:gd name="T16" fmla="*/ 1951 w 2197"/>
                <a:gd name="T17" fmla="*/ 2085 h 2418"/>
                <a:gd name="T18" fmla="*/ 2179 w 2197"/>
                <a:gd name="T19" fmla="*/ 2130 h 2418"/>
                <a:gd name="T20" fmla="*/ 2145 w 2197"/>
                <a:gd name="T21" fmla="*/ 1977 h 2418"/>
                <a:gd name="T22" fmla="*/ 2033 w 2197"/>
                <a:gd name="T23" fmla="*/ 1971 h 2418"/>
                <a:gd name="T24" fmla="*/ 2000 w 2197"/>
                <a:gd name="T25" fmla="*/ 1787 h 2418"/>
                <a:gd name="T26" fmla="*/ 1561 w 2197"/>
                <a:gd name="T27" fmla="*/ 1269 h 2418"/>
                <a:gd name="T28" fmla="*/ 1277 w 2197"/>
                <a:gd name="T29" fmla="*/ 1261 h 2418"/>
                <a:gd name="T30" fmla="*/ 1205 w 2197"/>
                <a:gd name="T31" fmla="*/ 1325 h 2418"/>
                <a:gd name="T32" fmla="*/ 1073 w 2197"/>
                <a:gd name="T33" fmla="*/ 1268 h 2418"/>
                <a:gd name="T34" fmla="*/ 1063 w 2197"/>
                <a:gd name="T35" fmla="*/ 1079 h 2418"/>
                <a:gd name="T36" fmla="*/ 1097 w 2197"/>
                <a:gd name="T37" fmla="*/ 1049 h 2418"/>
                <a:gd name="T38" fmla="*/ 1132 w 2197"/>
                <a:gd name="T39" fmla="*/ 763 h 2418"/>
                <a:gd name="T40" fmla="*/ 693 w 2197"/>
                <a:gd name="T41" fmla="*/ 245 h 2418"/>
                <a:gd name="T42" fmla="*/ 511 w 2197"/>
                <a:gd name="T43" fmla="*/ 186 h 2418"/>
                <a:gd name="T44" fmla="*/ 523 w 2197"/>
                <a:gd name="T45" fmla="*/ 63 h 2418"/>
                <a:gd name="T46" fmla="*/ 379 w 2197"/>
                <a:gd name="T47" fmla="*/ 6 h 2418"/>
                <a:gd name="T48" fmla="*/ 392 w 2197"/>
                <a:gd name="T49" fmla="*/ 252 h 2418"/>
                <a:gd name="T50" fmla="*/ 103 w 2197"/>
                <a:gd name="T51" fmla="*/ 505 h 2418"/>
                <a:gd name="T52" fmla="*/ 68 w 2197"/>
                <a:gd name="T53" fmla="*/ 791 h 2418"/>
                <a:gd name="T54" fmla="*/ 507 w 2197"/>
                <a:gd name="T55" fmla="*/ 1309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7" h="2418">
                  <a:moveTo>
                    <a:pt x="507" y="1309"/>
                  </a:moveTo>
                  <a:cubicBezTo>
                    <a:pt x="576" y="1391"/>
                    <a:pt x="703" y="1394"/>
                    <a:pt x="791" y="1317"/>
                  </a:cubicBezTo>
                  <a:cubicBezTo>
                    <a:pt x="798" y="1311"/>
                    <a:pt x="798" y="1311"/>
                    <a:pt x="798" y="1311"/>
                  </a:cubicBezTo>
                  <a:cubicBezTo>
                    <a:pt x="830" y="1366"/>
                    <a:pt x="888" y="1446"/>
                    <a:pt x="976" y="1525"/>
                  </a:cubicBezTo>
                  <a:cubicBezTo>
                    <a:pt x="971" y="1529"/>
                    <a:pt x="971" y="1529"/>
                    <a:pt x="971" y="1529"/>
                  </a:cubicBezTo>
                  <a:cubicBezTo>
                    <a:pt x="883" y="1606"/>
                    <a:pt x="867" y="1734"/>
                    <a:pt x="936" y="1815"/>
                  </a:cubicBezTo>
                  <a:cubicBezTo>
                    <a:pt x="1375" y="2333"/>
                    <a:pt x="1375" y="2333"/>
                    <a:pt x="1375" y="2333"/>
                  </a:cubicBezTo>
                  <a:cubicBezTo>
                    <a:pt x="1444" y="2414"/>
                    <a:pt x="1571" y="2418"/>
                    <a:pt x="1659" y="2341"/>
                  </a:cubicBezTo>
                  <a:cubicBezTo>
                    <a:pt x="1951" y="2085"/>
                    <a:pt x="1951" y="2085"/>
                    <a:pt x="1951" y="2085"/>
                  </a:cubicBezTo>
                  <a:cubicBezTo>
                    <a:pt x="2023" y="2123"/>
                    <a:pt x="2166" y="2190"/>
                    <a:pt x="2179" y="2130"/>
                  </a:cubicBezTo>
                  <a:cubicBezTo>
                    <a:pt x="2197" y="2050"/>
                    <a:pt x="2180" y="2000"/>
                    <a:pt x="2145" y="1977"/>
                  </a:cubicBezTo>
                  <a:cubicBezTo>
                    <a:pt x="2128" y="1966"/>
                    <a:pt x="2078" y="1967"/>
                    <a:pt x="2033" y="1971"/>
                  </a:cubicBezTo>
                  <a:cubicBezTo>
                    <a:pt x="2053" y="1907"/>
                    <a:pt x="2043" y="1838"/>
                    <a:pt x="2000" y="1787"/>
                  </a:cubicBezTo>
                  <a:cubicBezTo>
                    <a:pt x="1561" y="1269"/>
                    <a:pt x="1561" y="1269"/>
                    <a:pt x="1561" y="1269"/>
                  </a:cubicBezTo>
                  <a:cubicBezTo>
                    <a:pt x="1492" y="1188"/>
                    <a:pt x="1365" y="1185"/>
                    <a:pt x="1277" y="1261"/>
                  </a:cubicBezTo>
                  <a:cubicBezTo>
                    <a:pt x="1205" y="1325"/>
                    <a:pt x="1205" y="1325"/>
                    <a:pt x="1205" y="1325"/>
                  </a:cubicBezTo>
                  <a:cubicBezTo>
                    <a:pt x="1164" y="1327"/>
                    <a:pt x="1114" y="1316"/>
                    <a:pt x="1073" y="1268"/>
                  </a:cubicBezTo>
                  <a:cubicBezTo>
                    <a:pt x="1013" y="1197"/>
                    <a:pt x="1042" y="1119"/>
                    <a:pt x="1063" y="1079"/>
                  </a:cubicBezTo>
                  <a:cubicBezTo>
                    <a:pt x="1097" y="1049"/>
                    <a:pt x="1097" y="1049"/>
                    <a:pt x="1097" y="1049"/>
                  </a:cubicBezTo>
                  <a:cubicBezTo>
                    <a:pt x="1185" y="972"/>
                    <a:pt x="1201" y="844"/>
                    <a:pt x="1132" y="763"/>
                  </a:cubicBezTo>
                  <a:cubicBezTo>
                    <a:pt x="693" y="245"/>
                    <a:pt x="693" y="245"/>
                    <a:pt x="693" y="245"/>
                  </a:cubicBezTo>
                  <a:cubicBezTo>
                    <a:pt x="648" y="192"/>
                    <a:pt x="578" y="172"/>
                    <a:pt x="511" y="186"/>
                  </a:cubicBezTo>
                  <a:cubicBezTo>
                    <a:pt x="522" y="139"/>
                    <a:pt x="532" y="84"/>
                    <a:pt x="523" y="63"/>
                  </a:cubicBezTo>
                  <a:cubicBezTo>
                    <a:pt x="506" y="24"/>
                    <a:pt x="460" y="0"/>
                    <a:pt x="379" y="6"/>
                  </a:cubicBezTo>
                  <a:cubicBezTo>
                    <a:pt x="317" y="10"/>
                    <a:pt x="367" y="179"/>
                    <a:pt x="392" y="252"/>
                  </a:cubicBezTo>
                  <a:cubicBezTo>
                    <a:pt x="103" y="505"/>
                    <a:pt x="103" y="505"/>
                    <a:pt x="103" y="505"/>
                  </a:cubicBezTo>
                  <a:cubicBezTo>
                    <a:pt x="15" y="582"/>
                    <a:pt x="0" y="710"/>
                    <a:pt x="68" y="791"/>
                  </a:cubicBezTo>
                  <a:lnTo>
                    <a:pt x="507" y="1309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1" name="组合 370"/>
            <p:cNvGrpSpPr/>
            <p:nvPr/>
          </p:nvGrpSpPr>
          <p:grpSpPr>
            <a:xfrm rot="10800000">
              <a:off x="1011435" y="4582734"/>
              <a:ext cx="1744136" cy="1917784"/>
              <a:chOff x="-25400" y="2065338"/>
              <a:chExt cx="2168525" cy="2384425"/>
            </a:xfrm>
          </p:grpSpPr>
          <p:sp>
            <p:nvSpPr>
              <p:cNvPr id="372" name="Freeform 269"/>
              <p:cNvSpPr/>
              <p:nvPr/>
            </p:nvSpPr>
            <p:spPr bwMode="auto">
              <a:xfrm>
                <a:off x="269875" y="2065338"/>
                <a:ext cx="238125" cy="280988"/>
              </a:xfrm>
              <a:custGeom>
                <a:avLst/>
                <a:gdLst>
                  <a:gd name="T0" fmla="*/ 105 w 241"/>
                  <a:gd name="T1" fmla="*/ 285 h 285"/>
                  <a:gd name="T2" fmla="*/ 80 w 241"/>
                  <a:gd name="T3" fmla="*/ 5 h 285"/>
                  <a:gd name="T4" fmla="*/ 224 w 241"/>
                  <a:gd name="T5" fmla="*/ 63 h 285"/>
                  <a:gd name="T6" fmla="*/ 189 w 241"/>
                  <a:gd name="T7" fmla="*/ 266 h 285"/>
                  <a:gd name="T8" fmla="*/ 105 w 241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85">
                    <a:moveTo>
                      <a:pt x="105" y="285"/>
                    </a:moveTo>
                    <a:cubicBezTo>
                      <a:pt x="105" y="285"/>
                      <a:pt x="0" y="11"/>
                      <a:pt x="80" y="5"/>
                    </a:cubicBezTo>
                    <a:cubicBezTo>
                      <a:pt x="160" y="0"/>
                      <a:pt x="207" y="24"/>
                      <a:pt x="224" y="63"/>
                    </a:cubicBezTo>
                    <a:cubicBezTo>
                      <a:pt x="241" y="102"/>
                      <a:pt x="189" y="266"/>
                      <a:pt x="189" y="266"/>
                    </a:cubicBezTo>
                    <a:lnTo>
                      <a:pt x="105" y="285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270"/>
              <p:cNvSpPr/>
              <p:nvPr/>
            </p:nvSpPr>
            <p:spPr bwMode="auto">
              <a:xfrm>
                <a:off x="1860550" y="3992563"/>
                <a:ext cx="282575" cy="252413"/>
              </a:xfrm>
              <a:custGeom>
                <a:avLst/>
                <a:gdLst>
                  <a:gd name="T0" fmla="*/ 0 w 286"/>
                  <a:gd name="T1" fmla="*/ 110 h 256"/>
                  <a:gd name="T2" fmla="*/ 269 w 286"/>
                  <a:gd name="T3" fmla="*/ 177 h 256"/>
                  <a:gd name="T4" fmla="*/ 234 w 286"/>
                  <a:gd name="T5" fmla="*/ 23 h 256"/>
                  <a:gd name="T6" fmla="*/ 32 w 286"/>
                  <a:gd name="T7" fmla="*/ 28 h 256"/>
                  <a:gd name="T8" fmla="*/ 0 w 286"/>
                  <a:gd name="T9" fmla="*/ 11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256">
                    <a:moveTo>
                      <a:pt x="0" y="110"/>
                    </a:moveTo>
                    <a:cubicBezTo>
                      <a:pt x="0" y="110"/>
                      <a:pt x="251" y="256"/>
                      <a:pt x="269" y="177"/>
                    </a:cubicBezTo>
                    <a:cubicBezTo>
                      <a:pt x="286" y="97"/>
                      <a:pt x="270" y="46"/>
                      <a:pt x="234" y="23"/>
                    </a:cubicBezTo>
                    <a:cubicBezTo>
                      <a:pt x="199" y="0"/>
                      <a:pt x="32" y="28"/>
                      <a:pt x="32" y="28"/>
                    </a:cubicBez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271"/>
              <p:cNvSpPr/>
              <p:nvPr/>
            </p:nvSpPr>
            <p:spPr bwMode="auto">
              <a:xfrm>
                <a:off x="-25400" y="2222500"/>
                <a:ext cx="2041525" cy="2227263"/>
              </a:xfrm>
              <a:custGeom>
                <a:avLst/>
                <a:gdLst>
                  <a:gd name="T0" fmla="*/ 1375 w 2069"/>
                  <a:gd name="T1" fmla="*/ 2173 h 2257"/>
                  <a:gd name="T2" fmla="*/ 936 w 2069"/>
                  <a:gd name="T3" fmla="*/ 1655 h 2257"/>
                  <a:gd name="T4" fmla="*/ 971 w 2069"/>
                  <a:gd name="T5" fmla="*/ 1369 h 2257"/>
                  <a:gd name="T6" fmla="*/ 977 w 2069"/>
                  <a:gd name="T7" fmla="*/ 1364 h 2257"/>
                  <a:gd name="T8" fmla="*/ 798 w 2069"/>
                  <a:gd name="T9" fmla="*/ 1151 h 2257"/>
                  <a:gd name="T10" fmla="*/ 791 w 2069"/>
                  <a:gd name="T11" fmla="*/ 1157 h 2257"/>
                  <a:gd name="T12" fmla="*/ 508 w 2069"/>
                  <a:gd name="T13" fmla="*/ 1149 h 2257"/>
                  <a:gd name="T14" fmla="*/ 69 w 2069"/>
                  <a:gd name="T15" fmla="*/ 631 h 2257"/>
                  <a:gd name="T16" fmla="*/ 104 w 2069"/>
                  <a:gd name="T17" fmla="*/ 345 h 2257"/>
                  <a:gd name="T18" fmla="*/ 410 w 2069"/>
                  <a:gd name="T19" fmla="*/ 77 h 2257"/>
                  <a:gd name="T20" fmla="*/ 694 w 2069"/>
                  <a:gd name="T21" fmla="*/ 85 h 2257"/>
                  <a:gd name="T22" fmla="*/ 1132 w 2069"/>
                  <a:gd name="T23" fmla="*/ 603 h 2257"/>
                  <a:gd name="T24" fmla="*/ 1098 w 2069"/>
                  <a:gd name="T25" fmla="*/ 889 h 2257"/>
                  <a:gd name="T26" fmla="*/ 1064 w 2069"/>
                  <a:gd name="T27" fmla="*/ 918 h 2257"/>
                  <a:gd name="T28" fmla="*/ 1073 w 2069"/>
                  <a:gd name="T29" fmla="*/ 1107 h 2257"/>
                  <a:gd name="T30" fmla="*/ 1205 w 2069"/>
                  <a:gd name="T31" fmla="*/ 1164 h 2257"/>
                  <a:gd name="T32" fmla="*/ 1278 w 2069"/>
                  <a:gd name="T33" fmla="*/ 1101 h 2257"/>
                  <a:gd name="T34" fmla="*/ 1561 w 2069"/>
                  <a:gd name="T35" fmla="*/ 1109 h 2257"/>
                  <a:gd name="T36" fmla="*/ 2000 w 2069"/>
                  <a:gd name="T37" fmla="*/ 1627 h 2257"/>
                  <a:gd name="T38" fmla="*/ 1965 w 2069"/>
                  <a:gd name="T39" fmla="*/ 1913 h 2257"/>
                  <a:gd name="T40" fmla="*/ 1659 w 2069"/>
                  <a:gd name="T41" fmla="*/ 2180 h 2257"/>
                  <a:gd name="T42" fmla="*/ 1375 w 2069"/>
                  <a:gd name="T43" fmla="*/ 2173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9" h="2257">
                    <a:moveTo>
                      <a:pt x="1375" y="2173"/>
                    </a:moveTo>
                    <a:cubicBezTo>
                      <a:pt x="936" y="1655"/>
                      <a:pt x="936" y="1655"/>
                      <a:pt x="936" y="1655"/>
                    </a:cubicBezTo>
                    <a:cubicBezTo>
                      <a:pt x="868" y="1574"/>
                      <a:pt x="883" y="1446"/>
                      <a:pt x="971" y="1369"/>
                    </a:cubicBezTo>
                    <a:cubicBezTo>
                      <a:pt x="977" y="1364"/>
                      <a:pt x="977" y="1364"/>
                      <a:pt x="977" y="1364"/>
                    </a:cubicBezTo>
                    <a:cubicBezTo>
                      <a:pt x="888" y="1286"/>
                      <a:pt x="831" y="1206"/>
                      <a:pt x="798" y="1151"/>
                    </a:cubicBezTo>
                    <a:cubicBezTo>
                      <a:pt x="791" y="1157"/>
                      <a:pt x="791" y="1157"/>
                      <a:pt x="791" y="1157"/>
                    </a:cubicBezTo>
                    <a:cubicBezTo>
                      <a:pt x="703" y="1233"/>
                      <a:pt x="576" y="1230"/>
                      <a:pt x="508" y="1149"/>
                    </a:cubicBezTo>
                    <a:cubicBezTo>
                      <a:pt x="69" y="631"/>
                      <a:pt x="69" y="631"/>
                      <a:pt x="69" y="631"/>
                    </a:cubicBezTo>
                    <a:cubicBezTo>
                      <a:pt x="0" y="550"/>
                      <a:pt x="16" y="422"/>
                      <a:pt x="104" y="345"/>
                    </a:cubicBezTo>
                    <a:cubicBezTo>
                      <a:pt x="410" y="77"/>
                      <a:pt x="410" y="77"/>
                      <a:pt x="410" y="77"/>
                    </a:cubicBezTo>
                    <a:cubicBezTo>
                      <a:pt x="498" y="0"/>
                      <a:pt x="625" y="3"/>
                      <a:pt x="694" y="85"/>
                    </a:cubicBezTo>
                    <a:cubicBezTo>
                      <a:pt x="1132" y="603"/>
                      <a:pt x="1132" y="603"/>
                      <a:pt x="1132" y="603"/>
                    </a:cubicBezTo>
                    <a:cubicBezTo>
                      <a:pt x="1201" y="684"/>
                      <a:pt x="1186" y="812"/>
                      <a:pt x="1098" y="889"/>
                    </a:cubicBezTo>
                    <a:cubicBezTo>
                      <a:pt x="1064" y="918"/>
                      <a:pt x="1064" y="918"/>
                      <a:pt x="1064" y="918"/>
                    </a:cubicBezTo>
                    <a:cubicBezTo>
                      <a:pt x="1042" y="958"/>
                      <a:pt x="1014" y="1037"/>
                      <a:pt x="1073" y="1107"/>
                    </a:cubicBezTo>
                    <a:cubicBezTo>
                      <a:pt x="1114" y="1156"/>
                      <a:pt x="1164" y="1166"/>
                      <a:pt x="1205" y="1164"/>
                    </a:cubicBezTo>
                    <a:cubicBezTo>
                      <a:pt x="1278" y="1101"/>
                      <a:pt x="1278" y="1101"/>
                      <a:pt x="1278" y="1101"/>
                    </a:cubicBezTo>
                    <a:cubicBezTo>
                      <a:pt x="1365" y="1024"/>
                      <a:pt x="1492" y="1027"/>
                      <a:pt x="1561" y="1109"/>
                    </a:cubicBezTo>
                    <a:cubicBezTo>
                      <a:pt x="2000" y="1627"/>
                      <a:pt x="2000" y="1627"/>
                      <a:pt x="2000" y="1627"/>
                    </a:cubicBezTo>
                    <a:cubicBezTo>
                      <a:pt x="2069" y="1708"/>
                      <a:pt x="2053" y="1836"/>
                      <a:pt x="1965" y="1913"/>
                    </a:cubicBezTo>
                    <a:cubicBezTo>
                      <a:pt x="1659" y="2180"/>
                      <a:pt x="1659" y="2180"/>
                      <a:pt x="1659" y="2180"/>
                    </a:cubicBezTo>
                    <a:cubicBezTo>
                      <a:pt x="1571" y="2257"/>
                      <a:pt x="1444" y="2254"/>
                      <a:pt x="1375" y="2173"/>
                    </a:cubicBezTo>
                    <a:close/>
                  </a:path>
                </a:pathLst>
              </a:custGeom>
              <a:solidFill>
                <a:srgbClr val="F3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272"/>
              <p:cNvSpPr/>
              <p:nvPr/>
            </p:nvSpPr>
            <p:spPr bwMode="auto">
              <a:xfrm>
                <a:off x="77788" y="2328863"/>
                <a:ext cx="792163" cy="781050"/>
              </a:xfrm>
              <a:custGeom>
                <a:avLst/>
                <a:gdLst>
                  <a:gd name="T0" fmla="*/ 57 w 802"/>
                  <a:gd name="T1" fmla="*/ 520 h 791"/>
                  <a:gd name="T2" fmla="*/ 86 w 802"/>
                  <a:gd name="T3" fmla="*/ 285 h 791"/>
                  <a:gd name="T4" fmla="*/ 338 w 802"/>
                  <a:gd name="T5" fmla="*/ 64 h 791"/>
                  <a:gd name="T6" fmla="*/ 572 w 802"/>
                  <a:gd name="T7" fmla="*/ 70 h 791"/>
                  <a:gd name="T8" fmla="*/ 802 w 802"/>
                  <a:gd name="T9" fmla="*/ 341 h 791"/>
                  <a:gd name="T10" fmla="*/ 286 w 802"/>
                  <a:gd name="T11" fmla="*/ 791 h 791"/>
                  <a:gd name="T12" fmla="*/ 57 w 802"/>
                  <a:gd name="T13" fmla="*/ 52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2" h="791">
                    <a:moveTo>
                      <a:pt x="57" y="520"/>
                    </a:moveTo>
                    <a:cubicBezTo>
                      <a:pt x="0" y="454"/>
                      <a:pt x="13" y="348"/>
                      <a:pt x="86" y="285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1" y="0"/>
                      <a:pt x="516" y="3"/>
                      <a:pt x="572" y="70"/>
                    </a:cubicBezTo>
                    <a:cubicBezTo>
                      <a:pt x="802" y="341"/>
                      <a:pt x="802" y="341"/>
                      <a:pt x="802" y="341"/>
                    </a:cubicBezTo>
                    <a:cubicBezTo>
                      <a:pt x="286" y="791"/>
                      <a:pt x="286" y="791"/>
                      <a:pt x="286" y="791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273"/>
              <p:cNvSpPr/>
              <p:nvPr/>
            </p:nvSpPr>
            <p:spPr bwMode="auto">
              <a:xfrm>
                <a:off x="360363" y="2665413"/>
                <a:ext cx="695325" cy="668338"/>
              </a:xfrm>
              <a:custGeom>
                <a:avLst/>
                <a:gdLst>
                  <a:gd name="T0" fmla="*/ 133 w 705"/>
                  <a:gd name="T1" fmla="*/ 606 h 676"/>
                  <a:gd name="T2" fmla="*/ 0 w 705"/>
                  <a:gd name="T3" fmla="*/ 450 h 676"/>
                  <a:gd name="T4" fmla="*/ 516 w 705"/>
                  <a:gd name="T5" fmla="*/ 0 h 676"/>
                  <a:gd name="T6" fmla="*/ 648 w 705"/>
                  <a:gd name="T7" fmla="*/ 156 h 676"/>
                  <a:gd name="T8" fmla="*/ 619 w 705"/>
                  <a:gd name="T9" fmla="*/ 392 h 676"/>
                  <a:gd name="T10" fmla="*/ 367 w 705"/>
                  <a:gd name="T11" fmla="*/ 613 h 676"/>
                  <a:gd name="T12" fmla="*/ 133 w 705"/>
                  <a:gd name="T13" fmla="*/ 606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676">
                    <a:moveTo>
                      <a:pt x="133" y="606"/>
                    </a:moveTo>
                    <a:cubicBezTo>
                      <a:pt x="0" y="450"/>
                      <a:pt x="0" y="450"/>
                      <a:pt x="0" y="450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648" y="156"/>
                      <a:pt x="648" y="156"/>
                      <a:pt x="648" y="156"/>
                    </a:cubicBezTo>
                    <a:cubicBezTo>
                      <a:pt x="705" y="223"/>
                      <a:pt x="692" y="329"/>
                      <a:pt x="619" y="392"/>
                    </a:cubicBezTo>
                    <a:cubicBezTo>
                      <a:pt x="367" y="613"/>
                      <a:pt x="367" y="613"/>
                      <a:pt x="367" y="613"/>
                    </a:cubicBezTo>
                    <a:cubicBezTo>
                      <a:pt x="294" y="676"/>
                      <a:pt x="190" y="673"/>
                      <a:pt x="133" y="60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274"/>
              <p:cNvSpPr/>
              <p:nvPr/>
            </p:nvSpPr>
            <p:spPr bwMode="auto">
              <a:xfrm>
                <a:off x="935038" y="3340100"/>
                <a:ext cx="841375" cy="841375"/>
              </a:xfrm>
              <a:custGeom>
                <a:avLst/>
                <a:gdLst>
                  <a:gd name="T0" fmla="*/ 57 w 853"/>
                  <a:gd name="T1" fmla="*/ 520 h 852"/>
                  <a:gd name="T2" fmla="*/ 85 w 853"/>
                  <a:gd name="T3" fmla="*/ 284 h 852"/>
                  <a:gd name="T4" fmla="*/ 338 w 853"/>
                  <a:gd name="T5" fmla="*/ 64 h 852"/>
                  <a:gd name="T6" fmla="*/ 572 w 853"/>
                  <a:gd name="T7" fmla="*/ 70 h 852"/>
                  <a:gd name="T8" fmla="*/ 853 w 853"/>
                  <a:gd name="T9" fmla="*/ 401 h 852"/>
                  <a:gd name="T10" fmla="*/ 338 w 853"/>
                  <a:gd name="T11" fmla="*/ 852 h 852"/>
                  <a:gd name="T12" fmla="*/ 57 w 853"/>
                  <a:gd name="T13" fmla="*/ 52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852">
                    <a:moveTo>
                      <a:pt x="57" y="520"/>
                    </a:moveTo>
                    <a:cubicBezTo>
                      <a:pt x="0" y="454"/>
                      <a:pt x="13" y="348"/>
                      <a:pt x="85" y="284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0" y="0"/>
                      <a:pt x="515" y="3"/>
                      <a:pt x="572" y="70"/>
                    </a:cubicBezTo>
                    <a:cubicBezTo>
                      <a:pt x="853" y="401"/>
                      <a:pt x="853" y="401"/>
                      <a:pt x="853" y="401"/>
                    </a:cubicBezTo>
                    <a:cubicBezTo>
                      <a:pt x="338" y="852"/>
                      <a:pt x="338" y="852"/>
                      <a:pt x="338" y="852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275"/>
              <p:cNvSpPr/>
              <p:nvPr/>
            </p:nvSpPr>
            <p:spPr bwMode="auto">
              <a:xfrm>
                <a:off x="1268413" y="3735388"/>
                <a:ext cx="642938" cy="608013"/>
              </a:xfrm>
              <a:custGeom>
                <a:avLst/>
                <a:gdLst>
                  <a:gd name="T0" fmla="*/ 81 w 652"/>
                  <a:gd name="T1" fmla="*/ 546 h 616"/>
                  <a:gd name="T2" fmla="*/ 0 w 652"/>
                  <a:gd name="T3" fmla="*/ 451 h 616"/>
                  <a:gd name="T4" fmla="*/ 515 w 652"/>
                  <a:gd name="T5" fmla="*/ 0 h 616"/>
                  <a:gd name="T6" fmla="*/ 596 w 652"/>
                  <a:gd name="T7" fmla="*/ 96 h 616"/>
                  <a:gd name="T8" fmla="*/ 567 w 652"/>
                  <a:gd name="T9" fmla="*/ 332 h 616"/>
                  <a:gd name="T10" fmla="*/ 315 w 652"/>
                  <a:gd name="T11" fmla="*/ 553 h 616"/>
                  <a:gd name="T12" fmla="*/ 81 w 652"/>
                  <a:gd name="T13" fmla="*/ 54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616">
                    <a:moveTo>
                      <a:pt x="81" y="546"/>
                    </a:moveTo>
                    <a:cubicBezTo>
                      <a:pt x="0" y="451"/>
                      <a:pt x="0" y="451"/>
                      <a:pt x="0" y="451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96" y="96"/>
                      <a:pt x="596" y="96"/>
                      <a:pt x="596" y="96"/>
                    </a:cubicBezTo>
                    <a:cubicBezTo>
                      <a:pt x="652" y="163"/>
                      <a:pt x="640" y="269"/>
                      <a:pt x="567" y="332"/>
                    </a:cubicBezTo>
                    <a:cubicBezTo>
                      <a:pt x="315" y="553"/>
                      <a:pt x="315" y="553"/>
                      <a:pt x="315" y="553"/>
                    </a:cubicBezTo>
                    <a:cubicBezTo>
                      <a:pt x="242" y="616"/>
                      <a:pt x="137" y="613"/>
                      <a:pt x="81" y="54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8" name="组合 387"/>
          <p:cNvGrpSpPr/>
          <p:nvPr/>
        </p:nvGrpSpPr>
        <p:grpSpPr>
          <a:xfrm>
            <a:off x="5032142" y="4912422"/>
            <a:ext cx="1206182" cy="1780355"/>
            <a:chOff x="4930776" y="4879976"/>
            <a:chExt cx="1206182" cy="1780355"/>
          </a:xfrm>
        </p:grpSpPr>
        <p:grpSp>
          <p:nvGrpSpPr>
            <p:cNvPr id="389" name="组合 388"/>
            <p:cNvGrpSpPr/>
            <p:nvPr/>
          </p:nvGrpSpPr>
          <p:grpSpPr>
            <a:xfrm rot="10800000">
              <a:off x="4968559" y="4956945"/>
              <a:ext cx="1168399" cy="1703386"/>
              <a:chOff x="4930776" y="4879976"/>
              <a:chExt cx="1168399" cy="1703386"/>
            </a:xfrm>
            <a:solidFill>
              <a:srgbClr val="223543"/>
            </a:solidFill>
          </p:grpSpPr>
          <p:sp>
            <p:nvSpPr>
              <p:cNvPr id="41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90" name="组合 389"/>
            <p:cNvGrpSpPr/>
            <p:nvPr/>
          </p:nvGrpSpPr>
          <p:grpSpPr>
            <a:xfrm rot="10800000">
              <a:off x="4930776" y="4879976"/>
              <a:ext cx="1168399" cy="1703386"/>
              <a:chOff x="4930776" y="4879976"/>
              <a:chExt cx="1168399" cy="1703386"/>
            </a:xfrm>
          </p:grpSpPr>
          <p:sp>
            <p:nvSpPr>
              <p:cNvPr id="39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solidFill>
                <a:srgbClr val="223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solidFill>
                <a:srgbClr val="D1D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BF6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E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32" name="矩形 431"/>
          <p:cNvSpPr/>
          <p:nvPr/>
        </p:nvSpPr>
        <p:spPr>
          <a:xfrm rot="21225904">
            <a:off x="667745" y="1307044"/>
            <a:ext cx="2784224" cy="3798600"/>
          </a:xfrm>
          <a:prstGeom prst="rect">
            <a:avLst/>
          </a:prstGeom>
          <a:solidFill>
            <a:srgbClr val="22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Freeform 5"/>
          <p:cNvSpPr/>
          <p:nvPr/>
        </p:nvSpPr>
        <p:spPr bwMode="auto">
          <a:xfrm rot="10800000">
            <a:off x="326885" y="1060630"/>
            <a:ext cx="3232908" cy="4107530"/>
          </a:xfrm>
          <a:custGeom>
            <a:avLst/>
            <a:gdLst>
              <a:gd name="T0" fmla="*/ 2189 w 2532"/>
              <a:gd name="T1" fmla="*/ 0 h 3217"/>
              <a:gd name="T2" fmla="*/ 0 w 2532"/>
              <a:gd name="T3" fmla="*/ 245 h 3217"/>
              <a:gd name="T4" fmla="*/ 343 w 2532"/>
              <a:gd name="T5" fmla="*/ 3217 h 3217"/>
              <a:gd name="T6" fmla="*/ 2532 w 2532"/>
              <a:gd name="T7" fmla="*/ 2972 h 3217"/>
              <a:gd name="T8" fmla="*/ 2189 w 2532"/>
              <a:gd name="T9" fmla="*/ 0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2" h="3217">
                <a:moveTo>
                  <a:pt x="2189" y="0"/>
                </a:moveTo>
                <a:lnTo>
                  <a:pt x="0" y="245"/>
                </a:lnTo>
                <a:lnTo>
                  <a:pt x="343" y="3217"/>
                </a:lnTo>
                <a:lnTo>
                  <a:pt x="2532" y="2972"/>
                </a:lnTo>
                <a:lnTo>
                  <a:pt x="2189" y="0"/>
                </a:lnTo>
                <a:close/>
              </a:path>
            </a:pathLst>
          </a:custGeom>
          <a:solidFill>
            <a:srgbClr val="FD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6"/>
          <p:cNvSpPr/>
          <p:nvPr/>
        </p:nvSpPr>
        <p:spPr bwMode="auto">
          <a:xfrm rot="10800000">
            <a:off x="2095280" y="397944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7"/>
          <p:cNvSpPr/>
          <p:nvPr/>
        </p:nvSpPr>
        <p:spPr bwMode="auto">
          <a:xfrm rot="10800000">
            <a:off x="2110602" y="410712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Freeform 8"/>
          <p:cNvSpPr/>
          <p:nvPr/>
        </p:nvSpPr>
        <p:spPr bwMode="auto">
          <a:xfrm rot="10800000">
            <a:off x="2124647" y="4236080"/>
            <a:ext cx="1211702" cy="215783"/>
          </a:xfrm>
          <a:custGeom>
            <a:avLst/>
            <a:gdLst>
              <a:gd name="T0" fmla="*/ 941 w 949"/>
              <a:gd name="T1" fmla="*/ 0 h 169"/>
              <a:gd name="T2" fmla="*/ 0 w 949"/>
              <a:gd name="T3" fmla="*/ 105 h 169"/>
              <a:gd name="T4" fmla="*/ 7 w 949"/>
              <a:gd name="T5" fmla="*/ 169 h 169"/>
              <a:gd name="T6" fmla="*/ 949 w 949"/>
              <a:gd name="T7" fmla="*/ 64 h 169"/>
              <a:gd name="T8" fmla="*/ 941 w 949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69">
                <a:moveTo>
                  <a:pt x="941" y="0"/>
                </a:moveTo>
                <a:lnTo>
                  <a:pt x="0" y="105"/>
                </a:lnTo>
                <a:lnTo>
                  <a:pt x="7" y="169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7" name="Freeform 9"/>
          <p:cNvSpPr/>
          <p:nvPr/>
        </p:nvSpPr>
        <p:spPr bwMode="auto">
          <a:xfrm rot="10800000">
            <a:off x="2139969" y="4363762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10"/>
          <p:cNvSpPr/>
          <p:nvPr/>
        </p:nvSpPr>
        <p:spPr bwMode="auto">
          <a:xfrm rot="10800000">
            <a:off x="2155291" y="4490168"/>
            <a:ext cx="1210425" cy="218337"/>
          </a:xfrm>
          <a:custGeom>
            <a:avLst/>
            <a:gdLst>
              <a:gd name="T0" fmla="*/ 941 w 948"/>
              <a:gd name="T1" fmla="*/ 0 h 171"/>
              <a:gd name="T2" fmla="*/ 0 w 948"/>
              <a:gd name="T3" fmla="*/ 106 h 171"/>
              <a:gd name="T4" fmla="*/ 7 w 948"/>
              <a:gd name="T5" fmla="*/ 171 h 171"/>
              <a:gd name="T6" fmla="*/ 948 w 948"/>
              <a:gd name="T7" fmla="*/ 65 h 171"/>
              <a:gd name="T8" fmla="*/ 941 w 948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1">
                <a:moveTo>
                  <a:pt x="941" y="0"/>
                </a:moveTo>
                <a:lnTo>
                  <a:pt x="0" y="106"/>
                </a:lnTo>
                <a:lnTo>
                  <a:pt x="7" y="171"/>
                </a:lnTo>
                <a:lnTo>
                  <a:pt x="948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9" name="Freeform 11"/>
          <p:cNvSpPr/>
          <p:nvPr/>
        </p:nvSpPr>
        <p:spPr bwMode="auto">
          <a:xfrm rot="10800000">
            <a:off x="2169336" y="4617850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12"/>
          <p:cNvSpPr/>
          <p:nvPr/>
        </p:nvSpPr>
        <p:spPr bwMode="auto">
          <a:xfrm rot="10800000">
            <a:off x="734190" y="387346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13"/>
          <p:cNvSpPr/>
          <p:nvPr/>
        </p:nvSpPr>
        <p:spPr bwMode="auto">
          <a:xfrm rot="10800000">
            <a:off x="749512" y="400114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14"/>
          <p:cNvSpPr/>
          <p:nvPr/>
        </p:nvSpPr>
        <p:spPr bwMode="auto">
          <a:xfrm rot="10800000">
            <a:off x="763557" y="412882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15"/>
          <p:cNvSpPr/>
          <p:nvPr/>
        </p:nvSpPr>
        <p:spPr bwMode="auto">
          <a:xfrm rot="10800000">
            <a:off x="778879" y="425651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16"/>
          <p:cNvSpPr/>
          <p:nvPr/>
        </p:nvSpPr>
        <p:spPr bwMode="auto">
          <a:xfrm rot="10800000">
            <a:off x="794201" y="4384192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17"/>
          <p:cNvSpPr/>
          <p:nvPr/>
        </p:nvSpPr>
        <p:spPr bwMode="auto">
          <a:xfrm rot="10800000">
            <a:off x="808246" y="4513151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18"/>
          <p:cNvSpPr/>
          <p:nvPr/>
        </p:nvSpPr>
        <p:spPr bwMode="auto">
          <a:xfrm rot="10800000">
            <a:off x="823568" y="463955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19"/>
          <p:cNvSpPr/>
          <p:nvPr/>
        </p:nvSpPr>
        <p:spPr bwMode="auto">
          <a:xfrm rot="10800000">
            <a:off x="837612" y="4767237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20"/>
          <p:cNvSpPr/>
          <p:nvPr/>
        </p:nvSpPr>
        <p:spPr bwMode="auto">
          <a:xfrm rot="10800000">
            <a:off x="2985224" y="3189088"/>
            <a:ext cx="242596" cy="213229"/>
          </a:xfrm>
          <a:custGeom>
            <a:avLst/>
            <a:gdLst>
              <a:gd name="T0" fmla="*/ 174 w 190"/>
              <a:gd name="T1" fmla="*/ 0 h 167"/>
              <a:gd name="T2" fmla="*/ 0 w 190"/>
              <a:gd name="T3" fmla="*/ 20 h 167"/>
              <a:gd name="T4" fmla="*/ 18 w 190"/>
              <a:gd name="T5" fmla="*/ 167 h 167"/>
              <a:gd name="T6" fmla="*/ 190 w 190"/>
              <a:gd name="T7" fmla="*/ 148 h 167"/>
              <a:gd name="T8" fmla="*/ 174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4" y="0"/>
                </a:moveTo>
                <a:lnTo>
                  <a:pt x="0" y="20"/>
                </a:lnTo>
                <a:lnTo>
                  <a:pt x="18" y="167"/>
                </a:lnTo>
                <a:lnTo>
                  <a:pt x="190" y="148"/>
                </a:lnTo>
                <a:lnTo>
                  <a:pt x="174" y="0"/>
                </a:lnTo>
                <a:close/>
              </a:path>
            </a:pathLst>
          </a:custGeom>
          <a:solidFill>
            <a:srgbClr val="EDAF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21"/>
          <p:cNvSpPr/>
          <p:nvPr/>
        </p:nvSpPr>
        <p:spPr bwMode="auto">
          <a:xfrm rot="10800000">
            <a:off x="3017144" y="3463605"/>
            <a:ext cx="242596" cy="211952"/>
          </a:xfrm>
          <a:custGeom>
            <a:avLst/>
            <a:gdLst>
              <a:gd name="T0" fmla="*/ 174 w 190"/>
              <a:gd name="T1" fmla="*/ 0 h 166"/>
              <a:gd name="T2" fmla="*/ 0 w 190"/>
              <a:gd name="T3" fmla="*/ 19 h 166"/>
              <a:gd name="T4" fmla="*/ 18 w 190"/>
              <a:gd name="T5" fmla="*/ 166 h 166"/>
              <a:gd name="T6" fmla="*/ 190 w 190"/>
              <a:gd name="T7" fmla="*/ 147 h 166"/>
              <a:gd name="T8" fmla="*/ 174 w 190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6">
                <a:moveTo>
                  <a:pt x="174" y="0"/>
                </a:moveTo>
                <a:lnTo>
                  <a:pt x="0" y="19"/>
                </a:lnTo>
                <a:lnTo>
                  <a:pt x="18" y="166"/>
                </a:lnTo>
                <a:lnTo>
                  <a:pt x="190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22"/>
          <p:cNvSpPr/>
          <p:nvPr/>
        </p:nvSpPr>
        <p:spPr bwMode="auto">
          <a:xfrm rot="10800000">
            <a:off x="1690528" y="3333369"/>
            <a:ext cx="243873" cy="213229"/>
          </a:xfrm>
          <a:custGeom>
            <a:avLst/>
            <a:gdLst>
              <a:gd name="T0" fmla="*/ 174 w 191"/>
              <a:gd name="T1" fmla="*/ 0 h 167"/>
              <a:gd name="T2" fmla="*/ 0 w 191"/>
              <a:gd name="T3" fmla="*/ 19 h 167"/>
              <a:gd name="T4" fmla="*/ 18 w 191"/>
              <a:gd name="T5" fmla="*/ 167 h 167"/>
              <a:gd name="T6" fmla="*/ 191 w 191"/>
              <a:gd name="T7" fmla="*/ 147 h 167"/>
              <a:gd name="T8" fmla="*/ 174 w 191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167">
                <a:moveTo>
                  <a:pt x="174" y="0"/>
                </a:moveTo>
                <a:lnTo>
                  <a:pt x="0" y="19"/>
                </a:lnTo>
                <a:lnTo>
                  <a:pt x="18" y="167"/>
                </a:lnTo>
                <a:lnTo>
                  <a:pt x="191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CFDD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23"/>
          <p:cNvSpPr/>
          <p:nvPr/>
        </p:nvSpPr>
        <p:spPr bwMode="auto">
          <a:xfrm rot="10800000">
            <a:off x="1722449" y="3607885"/>
            <a:ext cx="242596" cy="213229"/>
          </a:xfrm>
          <a:custGeom>
            <a:avLst/>
            <a:gdLst>
              <a:gd name="T0" fmla="*/ 173 w 190"/>
              <a:gd name="T1" fmla="*/ 0 h 167"/>
              <a:gd name="T2" fmla="*/ 0 w 190"/>
              <a:gd name="T3" fmla="*/ 20 h 167"/>
              <a:gd name="T4" fmla="*/ 17 w 190"/>
              <a:gd name="T5" fmla="*/ 167 h 167"/>
              <a:gd name="T6" fmla="*/ 190 w 190"/>
              <a:gd name="T7" fmla="*/ 148 h 167"/>
              <a:gd name="T8" fmla="*/ 173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3" y="0"/>
                </a:moveTo>
                <a:lnTo>
                  <a:pt x="0" y="20"/>
                </a:lnTo>
                <a:lnTo>
                  <a:pt x="17" y="167"/>
                </a:lnTo>
                <a:lnTo>
                  <a:pt x="190" y="148"/>
                </a:lnTo>
                <a:lnTo>
                  <a:pt x="173" y="0"/>
                </a:lnTo>
                <a:close/>
              </a:path>
            </a:pathLst>
          </a:custGeom>
          <a:solidFill>
            <a:srgbClr val="F5C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24"/>
          <p:cNvSpPr/>
          <p:nvPr/>
        </p:nvSpPr>
        <p:spPr bwMode="auto">
          <a:xfrm rot="10800000">
            <a:off x="2611115" y="3286126"/>
            <a:ext cx="269409" cy="105976"/>
          </a:xfrm>
          <a:custGeom>
            <a:avLst/>
            <a:gdLst>
              <a:gd name="T0" fmla="*/ 204 w 211"/>
              <a:gd name="T1" fmla="*/ 0 h 83"/>
              <a:gd name="T2" fmla="*/ 0 w 211"/>
              <a:gd name="T3" fmla="*/ 23 h 83"/>
              <a:gd name="T4" fmla="*/ 7 w 211"/>
              <a:gd name="T5" fmla="*/ 83 h 83"/>
              <a:gd name="T6" fmla="*/ 211 w 211"/>
              <a:gd name="T7" fmla="*/ 61 h 83"/>
              <a:gd name="T8" fmla="*/ 204 w 211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83">
                <a:moveTo>
                  <a:pt x="204" y="0"/>
                </a:moveTo>
                <a:lnTo>
                  <a:pt x="0" y="23"/>
                </a:lnTo>
                <a:lnTo>
                  <a:pt x="7" y="83"/>
                </a:lnTo>
                <a:lnTo>
                  <a:pt x="211" y="61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3" name="Freeform 25"/>
          <p:cNvSpPr/>
          <p:nvPr/>
        </p:nvSpPr>
        <p:spPr bwMode="auto">
          <a:xfrm rot="10800000">
            <a:off x="2644313" y="3568304"/>
            <a:ext cx="268132" cy="99592"/>
          </a:xfrm>
          <a:custGeom>
            <a:avLst/>
            <a:gdLst>
              <a:gd name="T0" fmla="*/ 203 w 210"/>
              <a:gd name="T1" fmla="*/ 0 h 78"/>
              <a:gd name="T2" fmla="*/ 0 w 210"/>
              <a:gd name="T3" fmla="*/ 23 h 78"/>
              <a:gd name="T4" fmla="*/ 6 w 210"/>
              <a:gd name="T5" fmla="*/ 78 h 78"/>
              <a:gd name="T6" fmla="*/ 210 w 210"/>
              <a:gd name="T7" fmla="*/ 55 h 78"/>
              <a:gd name="T8" fmla="*/ 203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3" y="0"/>
                </a:moveTo>
                <a:lnTo>
                  <a:pt x="0" y="23"/>
                </a:lnTo>
                <a:lnTo>
                  <a:pt x="6" y="78"/>
                </a:lnTo>
                <a:lnTo>
                  <a:pt x="210" y="55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26"/>
          <p:cNvSpPr/>
          <p:nvPr/>
        </p:nvSpPr>
        <p:spPr bwMode="auto">
          <a:xfrm rot="10800000">
            <a:off x="1344510" y="3427854"/>
            <a:ext cx="268132" cy="105976"/>
          </a:xfrm>
          <a:custGeom>
            <a:avLst/>
            <a:gdLst>
              <a:gd name="T0" fmla="*/ 203 w 210"/>
              <a:gd name="T1" fmla="*/ 0 h 83"/>
              <a:gd name="T2" fmla="*/ 0 w 210"/>
              <a:gd name="T3" fmla="*/ 23 h 83"/>
              <a:gd name="T4" fmla="*/ 6 w 210"/>
              <a:gd name="T5" fmla="*/ 83 h 83"/>
              <a:gd name="T6" fmla="*/ 210 w 210"/>
              <a:gd name="T7" fmla="*/ 60 h 83"/>
              <a:gd name="T8" fmla="*/ 203 w 210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83">
                <a:moveTo>
                  <a:pt x="203" y="0"/>
                </a:moveTo>
                <a:lnTo>
                  <a:pt x="0" y="23"/>
                </a:lnTo>
                <a:lnTo>
                  <a:pt x="6" y="83"/>
                </a:lnTo>
                <a:lnTo>
                  <a:pt x="210" y="60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27"/>
          <p:cNvSpPr/>
          <p:nvPr/>
        </p:nvSpPr>
        <p:spPr bwMode="auto">
          <a:xfrm rot="10800000">
            <a:off x="1377707" y="3710031"/>
            <a:ext cx="268132" cy="99592"/>
          </a:xfrm>
          <a:custGeom>
            <a:avLst/>
            <a:gdLst>
              <a:gd name="T0" fmla="*/ 204 w 210"/>
              <a:gd name="T1" fmla="*/ 0 h 78"/>
              <a:gd name="T2" fmla="*/ 0 w 210"/>
              <a:gd name="T3" fmla="*/ 23 h 78"/>
              <a:gd name="T4" fmla="*/ 7 w 210"/>
              <a:gd name="T5" fmla="*/ 78 h 78"/>
              <a:gd name="T6" fmla="*/ 210 w 210"/>
              <a:gd name="T7" fmla="*/ 55 h 78"/>
              <a:gd name="T8" fmla="*/ 204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4" y="0"/>
                </a:moveTo>
                <a:lnTo>
                  <a:pt x="0" y="23"/>
                </a:lnTo>
                <a:lnTo>
                  <a:pt x="7" y="78"/>
                </a:lnTo>
                <a:lnTo>
                  <a:pt x="210" y="55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28"/>
          <p:cNvSpPr/>
          <p:nvPr/>
        </p:nvSpPr>
        <p:spPr bwMode="auto">
          <a:xfrm rot="10800000">
            <a:off x="559266" y="2342557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29"/>
          <p:cNvSpPr/>
          <p:nvPr/>
        </p:nvSpPr>
        <p:spPr bwMode="auto">
          <a:xfrm rot="10800000">
            <a:off x="574587" y="2475346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8" name="Freeform 30"/>
          <p:cNvSpPr/>
          <p:nvPr/>
        </p:nvSpPr>
        <p:spPr bwMode="auto">
          <a:xfrm rot="10800000">
            <a:off x="591187" y="2609412"/>
            <a:ext cx="2557470" cy="366448"/>
          </a:xfrm>
          <a:custGeom>
            <a:avLst/>
            <a:gdLst>
              <a:gd name="T0" fmla="*/ 1996 w 2003"/>
              <a:gd name="T1" fmla="*/ 0 h 287"/>
              <a:gd name="T2" fmla="*/ 0 w 2003"/>
              <a:gd name="T3" fmla="*/ 223 h 287"/>
              <a:gd name="T4" fmla="*/ 8 w 2003"/>
              <a:gd name="T5" fmla="*/ 287 h 287"/>
              <a:gd name="T6" fmla="*/ 2003 w 2003"/>
              <a:gd name="T7" fmla="*/ 64 h 287"/>
              <a:gd name="T8" fmla="*/ 1996 w 2003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7">
                <a:moveTo>
                  <a:pt x="1996" y="0"/>
                </a:moveTo>
                <a:lnTo>
                  <a:pt x="0" y="223"/>
                </a:lnTo>
                <a:lnTo>
                  <a:pt x="8" y="287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9" name="Freeform 31"/>
          <p:cNvSpPr/>
          <p:nvPr/>
        </p:nvSpPr>
        <p:spPr bwMode="auto">
          <a:xfrm rot="10800000">
            <a:off x="606508" y="2742202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0" name="Freeform 32"/>
          <p:cNvSpPr/>
          <p:nvPr/>
        </p:nvSpPr>
        <p:spPr bwMode="auto">
          <a:xfrm rot="10800000">
            <a:off x="620554" y="2876268"/>
            <a:ext cx="2558747" cy="367724"/>
          </a:xfrm>
          <a:custGeom>
            <a:avLst/>
            <a:gdLst>
              <a:gd name="T0" fmla="*/ 1996 w 2004"/>
              <a:gd name="T1" fmla="*/ 0 h 288"/>
              <a:gd name="T2" fmla="*/ 0 w 2004"/>
              <a:gd name="T3" fmla="*/ 224 h 288"/>
              <a:gd name="T4" fmla="*/ 8 w 2004"/>
              <a:gd name="T5" fmla="*/ 288 h 288"/>
              <a:gd name="T6" fmla="*/ 2004 w 2004"/>
              <a:gd name="T7" fmla="*/ 65 h 288"/>
              <a:gd name="T8" fmla="*/ 1996 w 2004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4" h="288">
                <a:moveTo>
                  <a:pt x="1996" y="0"/>
                </a:moveTo>
                <a:lnTo>
                  <a:pt x="0" y="224"/>
                </a:lnTo>
                <a:lnTo>
                  <a:pt x="8" y="288"/>
                </a:lnTo>
                <a:lnTo>
                  <a:pt x="2004" y="65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1" name="Freeform 33"/>
          <p:cNvSpPr/>
          <p:nvPr/>
        </p:nvSpPr>
        <p:spPr bwMode="auto">
          <a:xfrm rot="10800000">
            <a:off x="637152" y="3009057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2" name="Freeform 34"/>
          <p:cNvSpPr/>
          <p:nvPr/>
        </p:nvSpPr>
        <p:spPr bwMode="auto">
          <a:xfrm rot="10800000">
            <a:off x="482656" y="1516454"/>
            <a:ext cx="884836" cy="1025287"/>
          </a:xfrm>
          <a:custGeom>
            <a:avLst/>
            <a:gdLst>
              <a:gd name="T0" fmla="*/ 0 w 693"/>
              <a:gd name="T1" fmla="*/ 66 h 803"/>
              <a:gd name="T2" fmla="*/ 612 w 693"/>
              <a:gd name="T3" fmla="*/ 0 h 803"/>
              <a:gd name="T4" fmla="*/ 693 w 693"/>
              <a:gd name="T5" fmla="*/ 738 h 803"/>
              <a:gd name="T6" fmla="*/ 82 w 693"/>
              <a:gd name="T7" fmla="*/ 803 h 803"/>
              <a:gd name="T8" fmla="*/ 0 w 693"/>
              <a:gd name="T9" fmla="*/ 66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3" h="803">
                <a:moveTo>
                  <a:pt x="0" y="66"/>
                </a:moveTo>
                <a:lnTo>
                  <a:pt x="612" y="0"/>
                </a:lnTo>
                <a:lnTo>
                  <a:pt x="693" y="738"/>
                </a:lnTo>
                <a:lnTo>
                  <a:pt x="82" y="803"/>
                </a:lnTo>
                <a:lnTo>
                  <a:pt x="0" y="66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3" name="Freeform 35"/>
          <p:cNvSpPr/>
          <p:nvPr/>
        </p:nvSpPr>
        <p:spPr bwMode="auto">
          <a:xfrm rot="10800000">
            <a:off x="877194" y="2120390"/>
            <a:ext cx="197907" cy="222167"/>
          </a:xfrm>
          <a:custGeom>
            <a:avLst/>
            <a:gdLst>
              <a:gd name="T0" fmla="*/ 0 w 155"/>
              <a:gd name="T1" fmla="*/ 15 h 174"/>
              <a:gd name="T2" fmla="*/ 137 w 155"/>
              <a:gd name="T3" fmla="*/ 0 h 174"/>
              <a:gd name="T4" fmla="*/ 155 w 155"/>
              <a:gd name="T5" fmla="*/ 159 h 174"/>
              <a:gd name="T6" fmla="*/ 19 w 155"/>
              <a:gd name="T7" fmla="*/ 174 h 174"/>
              <a:gd name="T8" fmla="*/ 0 w 155"/>
              <a:gd name="T9" fmla="*/ 1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74">
                <a:moveTo>
                  <a:pt x="0" y="15"/>
                </a:moveTo>
                <a:lnTo>
                  <a:pt x="137" y="0"/>
                </a:lnTo>
                <a:lnTo>
                  <a:pt x="155" y="159"/>
                </a:lnTo>
                <a:lnTo>
                  <a:pt x="19" y="174"/>
                </a:lnTo>
                <a:lnTo>
                  <a:pt x="0" y="15"/>
                </a:ln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4" name="Freeform 36"/>
          <p:cNvSpPr/>
          <p:nvPr/>
        </p:nvSpPr>
        <p:spPr bwMode="auto">
          <a:xfrm rot="10800000">
            <a:off x="872087" y="2107622"/>
            <a:ext cx="185139" cy="137897"/>
          </a:xfrm>
          <a:custGeom>
            <a:avLst/>
            <a:gdLst>
              <a:gd name="T0" fmla="*/ 132 w 145"/>
              <a:gd name="T1" fmla="*/ 0 h 108"/>
              <a:gd name="T2" fmla="*/ 0 w 145"/>
              <a:gd name="T3" fmla="*/ 93 h 108"/>
              <a:gd name="T4" fmla="*/ 145 w 145"/>
              <a:gd name="T5" fmla="*/ 108 h 108"/>
              <a:gd name="T6" fmla="*/ 132 w 145"/>
              <a:gd name="T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08">
                <a:moveTo>
                  <a:pt x="132" y="0"/>
                </a:moveTo>
                <a:lnTo>
                  <a:pt x="0" y="93"/>
                </a:lnTo>
                <a:lnTo>
                  <a:pt x="145" y="108"/>
                </a:lnTo>
                <a:lnTo>
                  <a:pt x="132" y="0"/>
                </a:lnTo>
                <a:close/>
              </a:path>
            </a:pathLst>
          </a:custGeom>
          <a:solidFill>
            <a:srgbClr val="D2B5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5" name="Freeform 37"/>
          <p:cNvSpPr/>
          <p:nvPr/>
        </p:nvSpPr>
        <p:spPr bwMode="auto">
          <a:xfrm rot="10800000">
            <a:off x="1141495" y="1811400"/>
            <a:ext cx="62565" cy="122575"/>
          </a:xfrm>
          <a:custGeom>
            <a:avLst/>
            <a:gdLst>
              <a:gd name="T0" fmla="*/ 78 w 79"/>
              <a:gd name="T1" fmla="*/ 78 h 153"/>
              <a:gd name="T2" fmla="*/ 42 w 79"/>
              <a:gd name="T3" fmla="*/ 1 h 153"/>
              <a:gd name="T4" fmla="*/ 2 w 79"/>
              <a:gd name="T5" fmla="*/ 75 h 153"/>
              <a:gd name="T6" fmla="*/ 37 w 79"/>
              <a:gd name="T7" fmla="*/ 152 h 153"/>
              <a:gd name="T8" fmla="*/ 78 w 79"/>
              <a:gd name="T9" fmla="*/ 7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153">
                <a:moveTo>
                  <a:pt x="78" y="78"/>
                </a:moveTo>
                <a:cubicBezTo>
                  <a:pt x="79" y="36"/>
                  <a:pt x="63" y="1"/>
                  <a:pt x="42" y="1"/>
                </a:cubicBezTo>
                <a:cubicBezTo>
                  <a:pt x="21" y="0"/>
                  <a:pt x="3" y="34"/>
                  <a:pt x="2" y="75"/>
                </a:cubicBezTo>
                <a:cubicBezTo>
                  <a:pt x="0" y="117"/>
                  <a:pt x="16" y="152"/>
                  <a:pt x="37" y="152"/>
                </a:cubicBezTo>
                <a:cubicBezTo>
                  <a:pt x="58" y="153"/>
                  <a:pt x="76" y="120"/>
                  <a:pt x="78" y="78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6" name="Freeform 38"/>
          <p:cNvSpPr/>
          <p:nvPr/>
        </p:nvSpPr>
        <p:spPr bwMode="auto">
          <a:xfrm rot="10800000">
            <a:off x="693332" y="1649244"/>
            <a:ext cx="271963" cy="520942"/>
          </a:xfrm>
          <a:custGeom>
            <a:avLst/>
            <a:gdLst>
              <a:gd name="T0" fmla="*/ 320 w 342"/>
              <a:gd name="T1" fmla="*/ 339 h 657"/>
              <a:gd name="T2" fmla="*/ 0 w 342"/>
              <a:gd name="T3" fmla="*/ 13 h 657"/>
              <a:gd name="T4" fmla="*/ 74 w 342"/>
              <a:gd name="T5" fmla="*/ 657 h 657"/>
              <a:gd name="T6" fmla="*/ 320 w 342"/>
              <a:gd name="T7" fmla="*/ 3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2" h="657">
                <a:moveTo>
                  <a:pt x="320" y="339"/>
                </a:moveTo>
                <a:cubicBezTo>
                  <a:pt x="298" y="144"/>
                  <a:pt x="155" y="0"/>
                  <a:pt x="0" y="13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226" y="635"/>
                  <a:pt x="342" y="531"/>
                  <a:pt x="320" y="339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7" name="Freeform 39"/>
          <p:cNvSpPr/>
          <p:nvPr/>
        </p:nvSpPr>
        <p:spPr bwMode="auto">
          <a:xfrm rot="10800000">
            <a:off x="906561" y="1633922"/>
            <a:ext cx="274517" cy="526050"/>
          </a:xfrm>
          <a:custGeom>
            <a:avLst/>
            <a:gdLst>
              <a:gd name="T0" fmla="*/ 334 w 347"/>
              <a:gd name="T1" fmla="*/ 646 h 663"/>
              <a:gd name="T2" fmla="*/ 347 w 347"/>
              <a:gd name="T3" fmla="*/ 644 h 663"/>
              <a:gd name="T4" fmla="*/ 273 w 347"/>
              <a:gd name="T5" fmla="*/ 0 h 663"/>
              <a:gd name="T6" fmla="*/ 267 w 347"/>
              <a:gd name="T7" fmla="*/ 0 h 663"/>
              <a:gd name="T8" fmla="*/ 22 w 347"/>
              <a:gd name="T9" fmla="*/ 389 h 663"/>
              <a:gd name="T10" fmla="*/ 334 w 347"/>
              <a:gd name="T11" fmla="*/ 646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663">
                <a:moveTo>
                  <a:pt x="334" y="646"/>
                </a:moveTo>
                <a:cubicBezTo>
                  <a:pt x="339" y="645"/>
                  <a:pt x="343" y="644"/>
                  <a:pt x="347" y="644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0"/>
                  <a:pt x="269" y="0"/>
                  <a:pt x="267" y="0"/>
                </a:cubicBezTo>
                <a:cubicBezTo>
                  <a:pt x="109" y="18"/>
                  <a:pt x="0" y="192"/>
                  <a:pt x="22" y="389"/>
                </a:cubicBezTo>
                <a:cubicBezTo>
                  <a:pt x="45" y="587"/>
                  <a:pt x="177" y="663"/>
                  <a:pt x="334" y="646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8" name="Freeform 40"/>
          <p:cNvSpPr/>
          <p:nvPr/>
        </p:nvSpPr>
        <p:spPr bwMode="auto">
          <a:xfrm rot="10800000">
            <a:off x="630768" y="1543268"/>
            <a:ext cx="543925" cy="400921"/>
          </a:xfrm>
          <a:custGeom>
            <a:avLst/>
            <a:gdLst>
              <a:gd name="T0" fmla="*/ 144 w 685"/>
              <a:gd name="T1" fmla="*/ 247 h 505"/>
              <a:gd name="T2" fmla="*/ 523 w 685"/>
              <a:gd name="T3" fmla="*/ 56 h 505"/>
              <a:gd name="T4" fmla="*/ 539 w 685"/>
              <a:gd name="T5" fmla="*/ 0 h 505"/>
              <a:gd name="T6" fmla="*/ 628 w 685"/>
              <a:gd name="T7" fmla="*/ 80 h 505"/>
              <a:gd name="T8" fmla="*/ 462 w 685"/>
              <a:gd name="T9" fmla="*/ 412 h 505"/>
              <a:gd name="T10" fmla="*/ 175 w 685"/>
              <a:gd name="T11" fmla="*/ 373 h 505"/>
              <a:gd name="T12" fmla="*/ 0 w 685"/>
              <a:gd name="T13" fmla="*/ 165 h 505"/>
              <a:gd name="T14" fmla="*/ 39 w 685"/>
              <a:gd name="T15" fmla="*/ 75 h 505"/>
              <a:gd name="T16" fmla="*/ 144 w 685"/>
              <a:gd name="T17" fmla="*/ 24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5" h="505">
                <a:moveTo>
                  <a:pt x="144" y="247"/>
                </a:moveTo>
                <a:cubicBezTo>
                  <a:pt x="144" y="247"/>
                  <a:pt x="268" y="53"/>
                  <a:pt x="523" y="56"/>
                </a:cubicBezTo>
                <a:cubicBezTo>
                  <a:pt x="539" y="0"/>
                  <a:pt x="539" y="0"/>
                  <a:pt x="539" y="0"/>
                </a:cubicBezTo>
                <a:cubicBezTo>
                  <a:pt x="628" y="80"/>
                  <a:pt x="628" y="80"/>
                  <a:pt x="628" y="80"/>
                </a:cubicBezTo>
                <a:cubicBezTo>
                  <a:pt x="628" y="80"/>
                  <a:pt x="685" y="320"/>
                  <a:pt x="462" y="412"/>
                </a:cubicBezTo>
                <a:cubicBezTo>
                  <a:pt x="240" y="505"/>
                  <a:pt x="175" y="373"/>
                  <a:pt x="175" y="373"/>
                </a:cubicBezTo>
                <a:cubicBezTo>
                  <a:pt x="175" y="373"/>
                  <a:pt x="57" y="381"/>
                  <a:pt x="0" y="165"/>
                </a:cubicBezTo>
                <a:cubicBezTo>
                  <a:pt x="0" y="165"/>
                  <a:pt x="51" y="122"/>
                  <a:pt x="39" y="75"/>
                </a:cubicBezTo>
                <a:cubicBezTo>
                  <a:pt x="39" y="75"/>
                  <a:pt x="122" y="140"/>
                  <a:pt x="144" y="247"/>
                </a:cubicBezTo>
                <a:close/>
              </a:path>
            </a:pathLst>
          </a:custGeom>
          <a:solidFill>
            <a:srgbClr val="3231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9" name="Freeform 41"/>
          <p:cNvSpPr/>
          <p:nvPr/>
        </p:nvSpPr>
        <p:spPr bwMode="auto">
          <a:xfrm rot="10800000">
            <a:off x="666518" y="1859919"/>
            <a:ext cx="67672" cy="121298"/>
          </a:xfrm>
          <a:custGeom>
            <a:avLst/>
            <a:gdLst>
              <a:gd name="T0" fmla="*/ 8 w 85"/>
              <a:gd name="T1" fmla="*/ 84 h 153"/>
              <a:gd name="T2" fmla="*/ 27 w 85"/>
              <a:gd name="T3" fmla="*/ 4 h 153"/>
              <a:gd name="T4" fmla="*/ 76 w 85"/>
              <a:gd name="T5" fmla="*/ 70 h 153"/>
              <a:gd name="T6" fmla="*/ 58 w 85"/>
              <a:gd name="T7" fmla="*/ 150 h 153"/>
              <a:gd name="T8" fmla="*/ 8 w 85"/>
              <a:gd name="T9" fmla="*/ 8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53">
                <a:moveTo>
                  <a:pt x="8" y="84"/>
                </a:moveTo>
                <a:cubicBezTo>
                  <a:pt x="0" y="44"/>
                  <a:pt x="8" y="8"/>
                  <a:pt x="27" y="4"/>
                </a:cubicBezTo>
                <a:cubicBezTo>
                  <a:pt x="45" y="0"/>
                  <a:pt x="68" y="29"/>
                  <a:pt x="76" y="70"/>
                </a:cubicBezTo>
                <a:cubicBezTo>
                  <a:pt x="85" y="110"/>
                  <a:pt x="77" y="146"/>
                  <a:pt x="58" y="150"/>
                </a:cubicBezTo>
                <a:cubicBezTo>
                  <a:pt x="39" y="153"/>
                  <a:pt x="17" y="124"/>
                  <a:pt x="8" y="84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0" name="Freeform 42"/>
          <p:cNvSpPr/>
          <p:nvPr/>
        </p:nvSpPr>
        <p:spPr bwMode="auto">
          <a:xfrm rot="10800000">
            <a:off x="669073" y="2227643"/>
            <a:ext cx="661393" cy="291115"/>
          </a:xfrm>
          <a:custGeom>
            <a:avLst/>
            <a:gdLst>
              <a:gd name="T0" fmla="*/ 687 w 834"/>
              <a:gd name="T1" fmla="*/ 17 h 366"/>
              <a:gd name="T2" fmla="*/ 696 w 834"/>
              <a:gd name="T3" fmla="*/ 40 h 366"/>
              <a:gd name="T4" fmla="*/ 706 w 834"/>
              <a:gd name="T5" fmla="*/ 63 h 366"/>
              <a:gd name="T6" fmla="*/ 716 w 834"/>
              <a:gd name="T7" fmla="*/ 85 h 366"/>
              <a:gd name="T8" fmla="*/ 727 w 834"/>
              <a:gd name="T9" fmla="*/ 105 h 366"/>
              <a:gd name="T10" fmla="*/ 738 w 834"/>
              <a:gd name="T11" fmla="*/ 122 h 366"/>
              <a:gd name="T12" fmla="*/ 748 w 834"/>
              <a:gd name="T13" fmla="*/ 136 h 366"/>
              <a:gd name="T14" fmla="*/ 756 w 834"/>
              <a:gd name="T15" fmla="*/ 147 h 366"/>
              <a:gd name="T16" fmla="*/ 763 w 834"/>
              <a:gd name="T17" fmla="*/ 156 h 366"/>
              <a:gd name="T18" fmla="*/ 753 w 834"/>
              <a:gd name="T19" fmla="*/ 150 h 366"/>
              <a:gd name="T20" fmla="*/ 728 w 834"/>
              <a:gd name="T21" fmla="*/ 130 h 366"/>
              <a:gd name="T22" fmla="*/ 713 w 834"/>
              <a:gd name="T23" fmla="*/ 114 h 366"/>
              <a:gd name="T24" fmla="*/ 699 w 834"/>
              <a:gd name="T25" fmla="*/ 95 h 366"/>
              <a:gd name="T26" fmla="*/ 686 w 834"/>
              <a:gd name="T27" fmla="*/ 72 h 366"/>
              <a:gd name="T28" fmla="*/ 675 w 834"/>
              <a:gd name="T29" fmla="*/ 48 h 366"/>
              <a:gd name="T30" fmla="*/ 667 w 834"/>
              <a:gd name="T31" fmla="*/ 23 h 366"/>
              <a:gd name="T32" fmla="*/ 665 w 834"/>
              <a:gd name="T33" fmla="*/ 18 h 366"/>
              <a:gd name="T34" fmla="*/ 440 w 834"/>
              <a:gd name="T35" fmla="*/ 44 h 366"/>
              <a:gd name="T36" fmla="*/ 442 w 834"/>
              <a:gd name="T37" fmla="*/ 142 h 366"/>
              <a:gd name="T38" fmla="*/ 485 w 834"/>
              <a:gd name="T39" fmla="*/ 207 h 366"/>
              <a:gd name="T40" fmla="*/ 482 w 834"/>
              <a:gd name="T41" fmla="*/ 225 h 366"/>
              <a:gd name="T42" fmla="*/ 450 w 834"/>
              <a:gd name="T43" fmla="*/ 250 h 366"/>
              <a:gd name="T44" fmla="*/ 432 w 834"/>
              <a:gd name="T45" fmla="*/ 254 h 366"/>
              <a:gd name="T46" fmla="*/ 371 w 834"/>
              <a:gd name="T47" fmla="*/ 249 h 366"/>
              <a:gd name="T48" fmla="*/ 383 w 834"/>
              <a:gd name="T49" fmla="*/ 218 h 366"/>
              <a:gd name="T50" fmla="*/ 410 w 834"/>
              <a:gd name="T51" fmla="*/ 146 h 366"/>
              <a:gd name="T52" fmla="*/ 390 w 834"/>
              <a:gd name="T53" fmla="*/ 49 h 366"/>
              <a:gd name="T54" fmla="*/ 167 w 834"/>
              <a:gd name="T55" fmla="*/ 74 h 366"/>
              <a:gd name="T56" fmla="*/ 165 w 834"/>
              <a:gd name="T57" fmla="*/ 96 h 366"/>
              <a:gd name="T58" fmla="*/ 160 w 834"/>
              <a:gd name="T59" fmla="*/ 122 h 366"/>
              <a:gd name="T60" fmla="*/ 152 w 834"/>
              <a:gd name="T61" fmla="*/ 146 h 366"/>
              <a:gd name="T62" fmla="*/ 142 w 834"/>
              <a:gd name="T63" fmla="*/ 168 h 366"/>
              <a:gd name="T64" fmla="*/ 132 w 834"/>
              <a:gd name="T65" fmla="*/ 187 h 366"/>
              <a:gd name="T66" fmla="*/ 112 w 834"/>
              <a:gd name="T67" fmla="*/ 212 h 366"/>
              <a:gd name="T68" fmla="*/ 103 w 834"/>
              <a:gd name="T69" fmla="*/ 220 h 366"/>
              <a:gd name="T70" fmla="*/ 109 w 834"/>
              <a:gd name="T71" fmla="*/ 210 h 366"/>
              <a:gd name="T72" fmla="*/ 114 w 834"/>
              <a:gd name="T73" fmla="*/ 197 h 366"/>
              <a:gd name="T74" fmla="*/ 121 w 834"/>
              <a:gd name="T75" fmla="*/ 181 h 366"/>
              <a:gd name="T76" fmla="*/ 127 w 834"/>
              <a:gd name="T77" fmla="*/ 162 h 366"/>
              <a:gd name="T78" fmla="*/ 133 w 834"/>
              <a:gd name="T79" fmla="*/ 140 h 366"/>
              <a:gd name="T80" fmla="*/ 139 w 834"/>
              <a:gd name="T81" fmla="*/ 117 h 366"/>
              <a:gd name="T82" fmla="*/ 143 w 834"/>
              <a:gd name="T83" fmla="*/ 92 h 366"/>
              <a:gd name="T84" fmla="*/ 145 w 834"/>
              <a:gd name="T85" fmla="*/ 77 h 366"/>
              <a:gd name="T86" fmla="*/ 0 w 834"/>
              <a:gd name="T87" fmla="*/ 93 h 366"/>
              <a:gd name="T88" fmla="*/ 302 w 834"/>
              <a:gd name="T89" fmla="*/ 366 h 366"/>
              <a:gd name="T90" fmla="*/ 437 w 834"/>
              <a:gd name="T91" fmla="*/ 253 h 366"/>
              <a:gd name="T92" fmla="*/ 585 w 834"/>
              <a:gd name="T93" fmla="*/ 331 h 366"/>
              <a:gd name="T94" fmla="*/ 834 w 834"/>
              <a:gd name="T95" fmla="*/ 0 h 366"/>
              <a:gd name="T96" fmla="*/ 687 w 834"/>
              <a:gd name="T97" fmla="*/ 16 h 366"/>
              <a:gd name="T98" fmla="*/ 687 w 834"/>
              <a:gd name="T99" fmla="*/ 1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4" h="366">
                <a:moveTo>
                  <a:pt x="687" y="17"/>
                </a:moveTo>
                <a:cubicBezTo>
                  <a:pt x="690" y="25"/>
                  <a:pt x="693" y="32"/>
                  <a:pt x="696" y="40"/>
                </a:cubicBezTo>
                <a:cubicBezTo>
                  <a:pt x="699" y="48"/>
                  <a:pt x="703" y="56"/>
                  <a:pt x="706" y="63"/>
                </a:cubicBezTo>
                <a:cubicBezTo>
                  <a:pt x="709" y="70"/>
                  <a:pt x="712" y="78"/>
                  <a:pt x="716" y="85"/>
                </a:cubicBezTo>
                <a:cubicBezTo>
                  <a:pt x="720" y="92"/>
                  <a:pt x="723" y="99"/>
                  <a:pt x="727" y="105"/>
                </a:cubicBezTo>
                <a:cubicBezTo>
                  <a:pt x="731" y="111"/>
                  <a:pt x="734" y="117"/>
                  <a:pt x="738" y="122"/>
                </a:cubicBezTo>
                <a:cubicBezTo>
                  <a:pt x="741" y="127"/>
                  <a:pt x="744" y="132"/>
                  <a:pt x="748" y="136"/>
                </a:cubicBezTo>
                <a:cubicBezTo>
                  <a:pt x="751" y="141"/>
                  <a:pt x="753" y="144"/>
                  <a:pt x="756" y="147"/>
                </a:cubicBezTo>
                <a:cubicBezTo>
                  <a:pt x="760" y="153"/>
                  <a:pt x="763" y="156"/>
                  <a:pt x="763" y="156"/>
                </a:cubicBezTo>
                <a:cubicBezTo>
                  <a:pt x="763" y="156"/>
                  <a:pt x="759" y="155"/>
                  <a:pt x="753" y="150"/>
                </a:cubicBezTo>
                <a:cubicBezTo>
                  <a:pt x="746" y="146"/>
                  <a:pt x="737" y="139"/>
                  <a:pt x="728" y="130"/>
                </a:cubicBezTo>
                <a:cubicBezTo>
                  <a:pt x="723" y="125"/>
                  <a:pt x="718" y="120"/>
                  <a:pt x="713" y="114"/>
                </a:cubicBezTo>
                <a:cubicBezTo>
                  <a:pt x="708" y="108"/>
                  <a:pt x="704" y="102"/>
                  <a:pt x="699" y="95"/>
                </a:cubicBezTo>
                <a:cubicBezTo>
                  <a:pt x="695" y="88"/>
                  <a:pt x="690" y="80"/>
                  <a:pt x="686" y="72"/>
                </a:cubicBezTo>
                <a:cubicBezTo>
                  <a:pt x="682" y="65"/>
                  <a:pt x="678" y="57"/>
                  <a:pt x="675" y="48"/>
                </a:cubicBezTo>
                <a:cubicBezTo>
                  <a:pt x="672" y="40"/>
                  <a:pt x="669" y="32"/>
                  <a:pt x="667" y="23"/>
                </a:cubicBezTo>
                <a:cubicBezTo>
                  <a:pt x="666" y="22"/>
                  <a:pt x="666" y="20"/>
                  <a:pt x="665" y="18"/>
                </a:cubicBezTo>
                <a:cubicBezTo>
                  <a:pt x="440" y="44"/>
                  <a:pt x="440" y="44"/>
                  <a:pt x="440" y="44"/>
                </a:cubicBezTo>
                <a:cubicBezTo>
                  <a:pt x="442" y="142"/>
                  <a:pt x="442" y="142"/>
                  <a:pt x="442" y="142"/>
                </a:cubicBezTo>
                <a:cubicBezTo>
                  <a:pt x="485" y="207"/>
                  <a:pt x="485" y="207"/>
                  <a:pt x="485" y="207"/>
                </a:cubicBezTo>
                <a:cubicBezTo>
                  <a:pt x="482" y="225"/>
                  <a:pt x="482" y="225"/>
                  <a:pt x="482" y="225"/>
                </a:cubicBezTo>
                <a:cubicBezTo>
                  <a:pt x="450" y="250"/>
                  <a:pt x="450" y="250"/>
                  <a:pt x="450" y="250"/>
                </a:cubicBezTo>
                <a:cubicBezTo>
                  <a:pt x="432" y="254"/>
                  <a:pt x="432" y="254"/>
                  <a:pt x="432" y="254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83" y="218"/>
                  <a:pt x="383" y="218"/>
                  <a:pt x="383" y="21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0" y="49"/>
                  <a:pt x="390" y="49"/>
                  <a:pt x="390" y="49"/>
                </a:cubicBezTo>
                <a:cubicBezTo>
                  <a:pt x="167" y="74"/>
                  <a:pt x="167" y="74"/>
                  <a:pt x="167" y="74"/>
                </a:cubicBezTo>
                <a:cubicBezTo>
                  <a:pt x="167" y="81"/>
                  <a:pt x="165" y="88"/>
                  <a:pt x="165" y="96"/>
                </a:cubicBezTo>
                <a:cubicBezTo>
                  <a:pt x="163" y="104"/>
                  <a:pt x="161" y="113"/>
                  <a:pt x="160" y="122"/>
                </a:cubicBezTo>
                <a:cubicBezTo>
                  <a:pt x="157" y="130"/>
                  <a:pt x="155" y="138"/>
                  <a:pt x="152" y="146"/>
                </a:cubicBezTo>
                <a:cubicBezTo>
                  <a:pt x="149" y="154"/>
                  <a:pt x="146" y="161"/>
                  <a:pt x="142" y="168"/>
                </a:cubicBezTo>
                <a:cubicBezTo>
                  <a:pt x="139" y="175"/>
                  <a:pt x="135" y="181"/>
                  <a:pt x="132" y="187"/>
                </a:cubicBezTo>
                <a:cubicBezTo>
                  <a:pt x="125" y="198"/>
                  <a:pt x="118" y="207"/>
                  <a:pt x="112" y="212"/>
                </a:cubicBezTo>
                <a:cubicBezTo>
                  <a:pt x="107" y="218"/>
                  <a:pt x="103" y="220"/>
                  <a:pt x="103" y="220"/>
                </a:cubicBezTo>
                <a:cubicBezTo>
                  <a:pt x="103" y="220"/>
                  <a:pt x="106" y="217"/>
                  <a:pt x="109" y="210"/>
                </a:cubicBezTo>
                <a:cubicBezTo>
                  <a:pt x="110" y="206"/>
                  <a:pt x="112" y="202"/>
                  <a:pt x="114" y="197"/>
                </a:cubicBezTo>
                <a:cubicBezTo>
                  <a:pt x="116" y="193"/>
                  <a:pt x="118" y="187"/>
                  <a:pt x="121" y="181"/>
                </a:cubicBezTo>
                <a:cubicBezTo>
                  <a:pt x="123" y="175"/>
                  <a:pt x="125" y="169"/>
                  <a:pt x="127" y="162"/>
                </a:cubicBezTo>
                <a:cubicBezTo>
                  <a:pt x="129" y="155"/>
                  <a:pt x="131" y="148"/>
                  <a:pt x="133" y="140"/>
                </a:cubicBezTo>
                <a:cubicBezTo>
                  <a:pt x="135" y="133"/>
                  <a:pt x="136" y="125"/>
                  <a:pt x="139" y="117"/>
                </a:cubicBezTo>
                <a:cubicBezTo>
                  <a:pt x="140" y="109"/>
                  <a:pt x="142" y="101"/>
                  <a:pt x="143" y="92"/>
                </a:cubicBezTo>
                <a:cubicBezTo>
                  <a:pt x="143" y="87"/>
                  <a:pt x="144" y="82"/>
                  <a:pt x="145" y="77"/>
                </a:cubicBezTo>
                <a:cubicBezTo>
                  <a:pt x="0" y="93"/>
                  <a:pt x="0" y="93"/>
                  <a:pt x="0" y="93"/>
                </a:cubicBezTo>
                <a:cubicBezTo>
                  <a:pt x="30" y="171"/>
                  <a:pt x="119" y="348"/>
                  <a:pt x="302" y="366"/>
                </a:cubicBezTo>
                <a:cubicBezTo>
                  <a:pt x="437" y="253"/>
                  <a:pt x="437" y="253"/>
                  <a:pt x="437" y="253"/>
                </a:cubicBezTo>
                <a:cubicBezTo>
                  <a:pt x="585" y="331"/>
                  <a:pt x="585" y="331"/>
                  <a:pt x="585" y="331"/>
                </a:cubicBezTo>
                <a:cubicBezTo>
                  <a:pt x="585" y="331"/>
                  <a:pt x="819" y="272"/>
                  <a:pt x="834" y="0"/>
                </a:cubicBezTo>
                <a:cubicBezTo>
                  <a:pt x="687" y="16"/>
                  <a:pt x="687" y="16"/>
                  <a:pt x="687" y="16"/>
                </a:cubicBezTo>
                <a:cubicBezTo>
                  <a:pt x="687" y="16"/>
                  <a:pt x="687" y="17"/>
                  <a:pt x="687" y="17"/>
                </a:cubicBezTo>
                <a:close/>
              </a:path>
            </a:pathLst>
          </a:custGeom>
          <a:solidFill>
            <a:srgbClr val="1E55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1" name="Freeform 43"/>
          <p:cNvSpPr/>
          <p:nvPr/>
        </p:nvSpPr>
        <p:spPr bwMode="auto">
          <a:xfrm rot="10800000">
            <a:off x="946142" y="2317021"/>
            <a:ext cx="80440" cy="165987"/>
          </a:xfrm>
          <a:custGeom>
            <a:avLst/>
            <a:gdLst>
              <a:gd name="T0" fmla="*/ 0 w 63"/>
              <a:gd name="T1" fmla="*/ 108 h 130"/>
              <a:gd name="T2" fmla="*/ 4 w 63"/>
              <a:gd name="T3" fmla="*/ 120 h 130"/>
              <a:gd name="T4" fmla="*/ 30 w 63"/>
              <a:gd name="T5" fmla="*/ 130 h 130"/>
              <a:gd name="T6" fmla="*/ 42 w 63"/>
              <a:gd name="T7" fmla="*/ 128 h 130"/>
              <a:gd name="T8" fmla="*/ 60 w 63"/>
              <a:gd name="T9" fmla="*/ 110 h 130"/>
              <a:gd name="T10" fmla="*/ 63 w 63"/>
              <a:gd name="T11" fmla="*/ 101 h 130"/>
              <a:gd name="T12" fmla="*/ 37 w 63"/>
              <a:gd name="T13" fmla="*/ 61 h 130"/>
              <a:gd name="T14" fmla="*/ 35 w 63"/>
              <a:gd name="T15" fmla="*/ 0 h 130"/>
              <a:gd name="T16" fmla="*/ 4 w 63"/>
              <a:gd name="T17" fmla="*/ 3 h 130"/>
              <a:gd name="T18" fmla="*/ 17 w 63"/>
              <a:gd name="T19" fmla="*/ 63 h 130"/>
              <a:gd name="T20" fmla="*/ 0 w 63"/>
              <a:gd name="T2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130">
                <a:moveTo>
                  <a:pt x="0" y="108"/>
                </a:moveTo>
                <a:lnTo>
                  <a:pt x="4" y="120"/>
                </a:lnTo>
                <a:lnTo>
                  <a:pt x="30" y="130"/>
                </a:lnTo>
                <a:lnTo>
                  <a:pt x="42" y="128"/>
                </a:lnTo>
                <a:lnTo>
                  <a:pt x="60" y="110"/>
                </a:lnTo>
                <a:lnTo>
                  <a:pt x="63" y="101"/>
                </a:lnTo>
                <a:lnTo>
                  <a:pt x="37" y="61"/>
                </a:lnTo>
                <a:lnTo>
                  <a:pt x="35" y="0"/>
                </a:lnTo>
                <a:lnTo>
                  <a:pt x="4" y="3"/>
                </a:lnTo>
                <a:lnTo>
                  <a:pt x="17" y="63"/>
                </a:lnTo>
                <a:lnTo>
                  <a:pt x="0" y="108"/>
                </a:lnTo>
                <a:close/>
              </a:path>
            </a:pathLst>
          </a:custGeom>
          <a:solidFill>
            <a:srgbClr val="2CA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2" name="Freeform 44"/>
          <p:cNvSpPr/>
          <p:nvPr/>
        </p:nvSpPr>
        <p:spPr bwMode="auto">
          <a:xfrm rot="10800000">
            <a:off x="725252" y="2394906"/>
            <a:ext cx="77886" cy="111084"/>
          </a:xfrm>
          <a:custGeom>
            <a:avLst/>
            <a:gdLst>
              <a:gd name="T0" fmla="*/ 10 w 98"/>
              <a:gd name="T1" fmla="*/ 32 h 140"/>
              <a:gd name="T2" fmla="*/ 21 w 98"/>
              <a:gd name="T3" fmla="*/ 56 h 140"/>
              <a:gd name="T4" fmla="*/ 34 w 98"/>
              <a:gd name="T5" fmla="*/ 79 h 140"/>
              <a:gd name="T6" fmla="*/ 48 w 98"/>
              <a:gd name="T7" fmla="*/ 98 h 140"/>
              <a:gd name="T8" fmla="*/ 63 w 98"/>
              <a:gd name="T9" fmla="*/ 114 h 140"/>
              <a:gd name="T10" fmla="*/ 88 w 98"/>
              <a:gd name="T11" fmla="*/ 134 h 140"/>
              <a:gd name="T12" fmla="*/ 98 w 98"/>
              <a:gd name="T13" fmla="*/ 140 h 140"/>
              <a:gd name="T14" fmla="*/ 91 w 98"/>
              <a:gd name="T15" fmla="*/ 131 h 140"/>
              <a:gd name="T16" fmla="*/ 83 w 98"/>
              <a:gd name="T17" fmla="*/ 120 h 140"/>
              <a:gd name="T18" fmla="*/ 73 w 98"/>
              <a:gd name="T19" fmla="*/ 106 h 140"/>
              <a:gd name="T20" fmla="*/ 62 w 98"/>
              <a:gd name="T21" fmla="*/ 89 h 140"/>
              <a:gd name="T22" fmla="*/ 51 w 98"/>
              <a:gd name="T23" fmla="*/ 69 h 140"/>
              <a:gd name="T24" fmla="*/ 41 w 98"/>
              <a:gd name="T25" fmla="*/ 47 h 140"/>
              <a:gd name="T26" fmla="*/ 31 w 98"/>
              <a:gd name="T27" fmla="*/ 24 h 140"/>
              <a:gd name="T28" fmla="*/ 22 w 98"/>
              <a:gd name="T29" fmla="*/ 1 h 140"/>
              <a:gd name="T30" fmla="*/ 22 w 98"/>
              <a:gd name="T31" fmla="*/ 0 h 140"/>
              <a:gd name="T32" fmla="*/ 0 w 98"/>
              <a:gd name="T33" fmla="*/ 2 h 140"/>
              <a:gd name="T34" fmla="*/ 2 w 98"/>
              <a:gd name="T35" fmla="*/ 7 h 140"/>
              <a:gd name="T36" fmla="*/ 10 w 98"/>
              <a:gd name="T37" fmla="*/ 3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40">
                <a:moveTo>
                  <a:pt x="10" y="32"/>
                </a:moveTo>
                <a:cubicBezTo>
                  <a:pt x="13" y="41"/>
                  <a:pt x="17" y="49"/>
                  <a:pt x="21" y="56"/>
                </a:cubicBezTo>
                <a:cubicBezTo>
                  <a:pt x="25" y="64"/>
                  <a:pt x="30" y="72"/>
                  <a:pt x="34" y="79"/>
                </a:cubicBezTo>
                <a:cubicBezTo>
                  <a:pt x="39" y="86"/>
                  <a:pt x="43" y="92"/>
                  <a:pt x="48" y="98"/>
                </a:cubicBezTo>
                <a:cubicBezTo>
                  <a:pt x="53" y="104"/>
                  <a:pt x="58" y="109"/>
                  <a:pt x="63" y="114"/>
                </a:cubicBezTo>
                <a:cubicBezTo>
                  <a:pt x="72" y="123"/>
                  <a:pt x="81" y="130"/>
                  <a:pt x="88" y="134"/>
                </a:cubicBezTo>
                <a:cubicBezTo>
                  <a:pt x="94" y="139"/>
                  <a:pt x="98" y="140"/>
                  <a:pt x="98" y="140"/>
                </a:cubicBezTo>
                <a:cubicBezTo>
                  <a:pt x="98" y="140"/>
                  <a:pt x="95" y="137"/>
                  <a:pt x="91" y="131"/>
                </a:cubicBezTo>
                <a:cubicBezTo>
                  <a:pt x="88" y="128"/>
                  <a:pt x="86" y="125"/>
                  <a:pt x="83" y="120"/>
                </a:cubicBezTo>
                <a:cubicBezTo>
                  <a:pt x="79" y="116"/>
                  <a:pt x="76" y="111"/>
                  <a:pt x="73" y="106"/>
                </a:cubicBezTo>
                <a:cubicBezTo>
                  <a:pt x="69" y="101"/>
                  <a:pt x="66" y="95"/>
                  <a:pt x="62" y="89"/>
                </a:cubicBezTo>
                <a:cubicBezTo>
                  <a:pt x="58" y="83"/>
                  <a:pt x="55" y="76"/>
                  <a:pt x="51" y="69"/>
                </a:cubicBezTo>
                <a:cubicBezTo>
                  <a:pt x="47" y="62"/>
                  <a:pt x="44" y="54"/>
                  <a:pt x="41" y="47"/>
                </a:cubicBezTo>
                <a:cubicBezTo>
                  <a:pt x="38" y="40"/>
                  <a:pt x="34" y="32"/>
                  <a:pt x="31" y="24"/>
                </a:cubicBezTo>
                <a:cubicBezTo>
                  <a:pt x="28" y="16"/>
                  <a:pt x="25" y="9"/>
                  <a:pt x="22" y="1"/>
                </a:cubicBezTo>
                <a:cubicBezTo>
                  <a:pt x="22" y="1"/>
                  <a:pt x="22" y="0"/>
                  <a:pt x="22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6"/>
                  <a:pt x="2" y="7"/>
                </a:cubicBezTo>
                <a:cubicBezTo>
                  <a:pt x="4" y="16"/>
                  <a:pt x="7" y="24"/>
                  <a:pt x="10" y="32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3" name="Freeform 45"/>
          <p:cNvSpPr/>
          <p:nvPr/>
        </p:nvSpPr>
        <p:spPr bwMode="auto">
          <a:xfrm rot="10800000">
            <a:off x="1197676" y="2343833"/>
            <a:ext cx="51073" cy="116191"/>
          </a:xfrm>
          <a:custGeom>
            <a:avLst/>
            <a:gdLst>
              <a:gd name="T0" fmla="*/ 36 w 64"/>
              <a:gd name="T1" fmla="*/ 43 h 146"/>
              <a:gd name="T2" fmla="*/ 30 w 64"/>
              <a:gd name="T3" fmla="*/ 66 h 146"/>
              <a:gd name="T4" fmla="*/ 24 w 64"/>
              <a:gd name="T5" fmla="*/ 88 h 146"/>
              <a:gd name="T6" fmla="*/ 18 w 64"/>
              <a:gd name="T7" fmla="*/ 107 h 146"/>
              <a:gd name="T8" fmla="*/ 11 w 64"/>
              <a:gd name="T9" fmla="*/ 123 h 146"/>
              <a:gd name="T10" fmla="*/ 6 w 64"/>
              <a:gd name="T11" fmla="*/ 136 h 146"/>
              <a:gd name="T12" fmla="*/ 0 w 64"/>
              <a:gd name="T13" fmla="*/ 146 h 146"/>
              <a:gd name="T14" fmla="*/ 9 w 64"/>
              <a:gd name="T15" fmla="*/ 138 h 146"/>
              <a:gd name="T16" fmla="*/ 29 w 64"/>
              <a:gd name="T17" fmla="*/ 113 h 146"/>
              <a:gd name="T18" fmla="*/ 39 w 64"/>
              <a:gd name="T19" fmla="*/ 94 h 146"/>
              <a:gd name="T20" fmla="*/ 49 w 64"/>
              <a:gd name="T21" fmla="*/ 72 h 146"/>
              <a:gd name="T22" fmla="*/ 57 w 64"/>
              <a:gd name="T23" fmla="*/ 48 h 146"/>
              <a:gd name="T24" fmla="*/ 62 w 64"/>
              <a:gd name="T25" fmla="*/ 22 h 146"/>
              <a:gd name="T26" fmla="*/ 64 w 64"/>
              <a:gd name="T27" fmla="*/ 0 h 146"/>
              <a:gd name="T28" fmla="*/ 42 w 64"/>
              <a:gd name="T29" fmla="*/ 3 h 146"/>
              <a:gd name="T30" fmla="*/ 40 w 64"/>
              <a:gd name="T31" fmla="*/ 18 h 146"/>
              <a:gd name="T32" fmla="*/ 36 w 64"/>
              <a:gd name="T33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" h="146">
                <a:moveTo>
                  <a:pt x="36" y="43"/>
                </a:moveTo>
                <a:cubicBezTo>
                  <a:pt x="33" y="51"/>
                  <a:pt x="32" y="59"/>
                  <a:pt x="30" y="66"/>
                </a:cubicBezTo>
                <a:cubicBezTo>
                  <a:pt x="28" y="74"/>
                  <a:pt x="26" y="81"/>
                  <a:pt x="24" y="88"/>
                </a:cubicBezTo>
                <a:cubicBezTo>
                  <a:pt x="22" y="95"/>
                  <a:pt x="20" y="101"/>
                  <a:pt x="18" y="107"/>
                </a:cubicBezTo>
                <a:cubicBezTo>
                  <a:pt x="15" y="113"/>
                  <a:pt x="13" y="119"/>
                  <a:pt x="11" y="123"/>
                </a:cubicBezTo>
                <a:cubicBezTo>
                  <a:pt x="9" y="128"/>
                  <a:pt x="7" y="132"/>
                  <a:pt x="6" y="136"/>
                </a:cubicBezTo>
                <a:cubicBezTo>
                  <a:pt x="3" y="143"/>
                  <a:pt x="0" y="146"/>
                  <a:pt x="0" y="146"/>
                </a:cubicBezTo>
                <a:cubicBezTo>
                  <a:pt x="0" y="146"/>
                  <a:pt x="4" y="144"/>
                  <a:pt x="9" y="138"/>
                </a:cubicBezTo>
                <a:cubicBezTo>
                  <a:pt x="15" y="133"/>
                  <a:pt x="22" y="124"/>
                  <a:pt x="29" y="113"/>
                </a:cubicBezTo>
                <a:cubicBezTo>
                  <a:pt x="32" y="107"/>
                  <a:pt x="36" y="101"/>
                  <a:pt x="39" y="94"/>
                </a:cubicBezTo>
                <a:cubicBezTo>
                  <a:pt x="43" y="87"/>
                  <a:pt x="46" y="80"/>
                  <a:pt x="49" y="72"/>
                </a:cubicBezTo>
                <a:cubicBezTo>
                  <a:pt x="52" y="64"/>
                  <a:pt x="54" y="56"/>
                  <a:pt x="57" y="48"/>
                </a:cubicBezTo>
                <a:cubicBezTo>
                  <a:pt x="58" y="39"/>
                  <a:pt x="60" y="30"/>
                  <a:pt x="62" y="22"/>
                </a:cubicBezTo>
                <a:cubicBezTo>
                  <a:pt x="62" y="14"/>
                  <a:pt x="64" y="7"/>
                  <a:pt x="64" y="0"/>
                </a:cubicBezTo>
                <a:cubicBezTo>
                  <a:pt x="42" y="3"/>
                  <a:pt x="42" y="3"/>
                  <a:pt x="42" y="3"/>
                </a:cubicBezTo>
                <a:cubicBezTo>
                  <a:pt x="41" y="8"/>
                  <a:pt x="40" y="13"/>
                  <a:pt x="40" y="18"/>
                </a:cubicBezTo>
                <a:cubicBezTo>
                  <a:pt x="39" y="27"/>
                  <a:pt x="37" y="35"/>
                  <a:pt x="36" y="43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4" name="Freeform 46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  <a:gd name="T6" fmla="*/ 7 w 37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  <a:lnTo>
                  <a:pt x="7" y="0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5" name="Freeform 47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6" name="Freeform 48"/>
          <p:cNvSpPr/>
          <p:nvPr/>
        </p:nvSpPr>
        <p:spPr bwMode="auto">
          <a:xfrm rot="10800000">
            <a:off x="946142" y="2319574"/>
            <a:ext cx="26814" cy="34475"/>
          </a:xfrm>
          <a:custGeom>
            <a:avLst/>
            <a:gdLst>
              <a:gd name="T0" fmla="*/ 0 w 21"/>
              <a:gd name="T1" fmla="*/ 27 h 27"/>
              <a:gd name="T2" fmla="*/ 20 w 21"/>
              <a:gd name="T3" fmla="*/ 11 h 27"/>
              <a:gd name="T4" fmla="*/ 21 w 21"/>
              <a:gd name="T5" fmla="*/ 0 h 27"/>
              <a:gd name="T6" fmla="*/ 18 w 21"/>
              <a:gd name="T7" fmla="*/ 9 h 27"/>
              <a:gd name="T8" fmla="*/ 0 w 21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7">
                <a:moveTo>
                  <a:pt x="0" y="27"/>
                </a:moveTo>
                <a:lnTo>
                  <a:pt x="20" y="11"/>
                </a:lnTo>
                <a:lnTo>
                  <a:pt x="21" y="0"/>
                </a:lnTo>
                <a:lnTo>
                  <a:pt x="18" y="9"/>
                </a:lnTo>
                <a:lnTo>
                  <a:pt x="0" y="27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7" name="Freeform 49"/>
          <p:cNvSpPr/>
          <p:nvPr/>
        </p:nvSpPr>
        <p:spPr bwMode="auto">
          <a:xfrm rot="10800000">
            <a:off x="855489" y="2230197"/>
            <a:ext cx="127682" cy="144281"/>
          </a:xfrm>
          <a:custGeom>
            <a:avLst/>
            <a:gdLst>
              <a:gd name="T0" fmla="*/ 87 w 100"/>
              <a:gd name="T1" fmla="*/ 113 h 113"/>
              <a:gd name="T2" fmla="*/ 0 w 100"/>
              <a:gd name="T3" fmla="*/ 45 h 113"/>
              <a:gd name="T4" fmla="*/ 44 w 100"/>
              <a:gd name="T5" fmla="*/ 0 h 113"/>
              <a:gd name="T6" fmla="*/ 100 w 100"/>
              <a:gd name="T7" fmla="*/ 94 h 113"/>
              <a:gd name="T8" fmla="*/ 87 w 100"/>
              <a:gd name="T9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3">
                <a:moveTo>
                  <a:pt x="87" y="113"/>
                </a:moveTo>
                <a:lnTo>
                  <a:pt x="0" y="45"/>
                </a:lnTo>
                <a:lnTo>
                  <a:pt x="44" y="0"/>
                </a:lnTo>
                <a:lnTo>
                  <a:pt x="100" y="94"/>
                </a:lnTo>
                <a:lnTo>
                  <a:pt x="87" y="113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8" name="Freeform 50"/>
          <p:cNvSpPr/>
          <p:nvPr/>
        </p:nvSpPr>
        <p:spPr bwMode="auto">
          <a:xfrm rot="10800000">
            <a:off x="983171" y="2208491"/>
            <a:ext cx="107253" cy="153218"/>
          </a:xfrm>
          <a:custGeom>
            <a:avLst/>
            <a:gdLst>
              <a:gd name="T0" fmla="*/ 16 w 84"/>
              <a:gd name="T1" fmla="*/ 120 h 120"/>
              <a:gd name="T2" fmla="*/ 84 w 84"/>
              <a:gd name="T3" fmla="*/ 35 h 120"/>
              <a:gd name="T4" fmla="*/ 28 w 84"/>
              <a:gd name="T5" fmla="*/ 0 h 120"/>
              <a:gd name="T6" fmla="*/ 0 w 84"/>
              <a:gd name="T7" fmla="*/ 105 h 120"/>
              <a:gd name="T8" fmla="*/ 16 w 84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120">
                <a:moveTo>
                  <a:pt x="16" y="120"/>
                </a:moveTo>
                <a:lnTo>
                  <a:pt x="84" y="35"/>
                </a:lnTo>
                <a:lnTo>
                  <a:pt x="28" y="0"/>
                </a:lnTo>
                <a:lnTo>
                  <a:pt x="0" y="105"/>
                </a:lnTo>
                <a:lnTo>
                  <a:pt x="16" y="120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9" name="Freeform 51"/>
          <p:cNvSpPr/>
          <p:nvPr/>
        </p:nvSpPr>
        <p:spPr bwMode="auto">
          <a:xfrm rot="10800000">
            <a:off x="1071271" y="2410228"/>
            <a:ext cx="97038" cy="62565"/>
          </a:xfrm>
          <a:custGeom>
            <a:avLst/>
            <a:gdLst>
              <a:gd name="T0" fmla="*/ 3 w 76"/>
              <a:gd name="T1" fmla="*/ 34 h 49"/>
              <a:gd name="T2" fmla="*/ 5 w 76"/>
              <a:gd name="T3" fmla="*/ 49 h 49"/>
              <a:gd name="T4" fmla="*/ 76 w 76"/>
              <a:gd name="T5" fmla="*/ 41 h 49"/>
              <a:gd name="T6" fmla="*/ 75 w 76"/>
              <a:gd name="T7" fmla="*/ 26 h 49"/>
              <a:gd name="T8" fmla="*/ 74 w 76"/>
              <a:gd name="T9" fmla="*/ 25 h 49"/>
              <a:gd name="T10" fmla="*/ 72 w 76"/>
              <a:gd name="T11" fmla="*/ 0 h 49"/>
              <a:gd name="T12" fmla="*/ 69 w 76"/>
              <a:gd name="T13" fmla="*/ 0 h 49"/>
              <a:gd name="T14" fmla="*/ 71 w 76"/>
              <a:gd name="T15" fmla="*/ 23 h 49"/>
              <a:gd name="T16" fmla="*/ 7 w 76"/>
              <a:gd name="T17" fmla="*/ 31 h 49"/>
              <a:gd name="T18" fmla="*/ 3 w 76"/>
              <a:gd name="T19" fmla="*/ 7 h 49"/>
              <a:gd name="T20" fmla="*/ 0 w 76"/>
              <a:gd name="T21" fmla="*/ 8 h 49"/>
              <a:gd name="T22" fmla="*/ 3 w 76"/>
              <a:gd name="T23" fmla="*/ 34 h 49"/>
              <a:gd name="T24" fmla="*/ 3 w 76"/>
              <a:gd name="T2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" h="49">
                <a:moveTo>
                  <a:pt x="3" y="34"/>
                </a:moveTo>
                <a:lnTo>
                  <a:pt x="5" y="49"/>
                </a:lnTo>
                <a:lnTo>
                  <a:pt x="76" y="41"/>
                </a:lnTo>
                <a:lnTo>
                  <a:pt x="75" y="26"/>
                </a:lnTo>
                <a:lnTo>
                  <a:pt x="74" y="25"/>
                </a:lnTo>
                <a:lnTo>
                  <a:pt x="72" y="0"/>
                </a:lnTo>
                <a:lnTo>
                  <a:pt x="69" y="0"/>
                </a:lnTo>
                <a:lnTo>
                  <a:pt x="71" y="23"/>
                </a:lnTo>
                <a:lnTo>
                  <a:pt x="7" y="31"/>
                </a:lnTo>
                <a:lnTo>
                  <a:pt x="3" y="7"/>
                </a:lnTo>
                <a:lnTo>
                  <a:pt x="0" y="8"/>
                </a:lnTo>
                <a:lnTo>
                  <a:pt x="3" y="34"/>
                </a:lnTo>
                <a:lnTo>
                  <a:pt x="3" y="34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0" name="Freeform 52"/>
          <p:cNvSpPr/>
          <p:nvPr/>
        </p:nvSpPr>
        <p:spPr bwMode="auto">
          <a:xfrm rot="10800000">
            <a:off x="1602428" y="1794802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6 h 170"/>
              <a:gd name="T4" fmla="*/ 7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6"/>
                </a:lnTo>
                <a:lnTo>
                  <a:pt x="7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1" name="Freeform 53"/>
          <p:cNvSpPr/>
          <p:nvPr/>
        </p:nvSpPr>
        <p:spPr bwMode="auto">
          <a:xfrm rot="10800000">
            <a:off x="1617750" y="192248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2" name="Freeform 54"/>
          <p:cNvSpPr/>
          <p:nvPr/>
        </p:nvSpPr>
        <p:spPr bwMode="auto">
          <a:xfrm rot="10800000">
            <a:off x="1633071" y="205016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3" name="Freeform 55"/>
          <p:cNvSpPr/>
          <p:nvPr/>
        </p:nvSpPr>
        <p:spPr bwMode="auto">
          <a:xfrm rot="10800000">
            <a:off x="1647116" y="217784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4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4" name="Freeform 56"/>
          <p:cNvSpPr/>
          <p:nvPr/>
        </p:nvSpPr>
        <p:spPr bwMode="auto">
          <a:xfrm rot="10800000">
            <a:off x="1631795" y="1455168"/>
            <a:ext cx="1090404" cy="395814"/>
          </a:xfrm>
          <a:custGeom>
            <a:avLst/>
            <a:gdLst>
              <a:gd name="T0" fmla="*/ 0 w 854"/>
              <a:gd name="T1" fmla="*/ 89 h 310"/>
              <a:gd name="T2" fmla="*/ 830 w 854"/>
              <a:gd name="T3" fmla="*/ 0 h 310"/>
              <a:gd name="T4" fmla="*/ 854 w 854"/>
              <a:gd name="T5" fmla="*/ 221 h 310"/>
              <a:gd name="T6" fmla="*/ 24 w 854"/>
              <a:gd name="T7" fmla="*/ 310 h 310"/>
              <a:gd name="T8" fmla="*/ 0 w 854"/>
              <a:gd name="T9" fmla="*/ 8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" h="310">
                <a:moveTo>
                  <a:pt x="0" y="89"/>
                </a:moveTo>
                <a:lnTo>
                  <a:pt x="830" y="0"/>
                </a:lnTo>
                <a:lnTo>
                  <a:pt x="854" y="221"/>
                </a:lnTo>
                <a:lnTo>
                  <a:pt x="24" y="310"/>
                </a:lnTo>
                <a:lnTo>
                  <a:pt x="0" y="89"/>
                </a:lnTo>
                <a:close/>
              </a:path>
            </a:pathLst>
          </a:custGeom>
          <a:solidFill>
            <a:srgbClr val="314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6" name="Freeform 73"/>
          <p:cNvSpPr>
            <a:spLocks noEditPoints="1"/>
          </p:cNvSpPr>
          <p:nvPr/>
        </p:nvSpPr>
        <p:spPr bwMode="auto">
          <a:xfrm rot="10800000">
            <a:off x="2169336" y="3911769"/>
            <a:ext cx="180032" cy="176201"/>
          </a:xfrm>
          <a:custGeom>
            <a:avLst/>
            <a:gdLst>
              <a:gd name="T0" fmla="*/ 0 w 141"/>
              <a:gd name="T1" fmla="*/ 15 h 138"/>
              <a:gd name="T2" fmla="*/ 125 w 141"/>
              <a:gd name="T3" fmla="*/ 0 h 138"/>
              <a:gd name="T4" fmla="*/ 141 w 141"/>
              <a:gd name="T5" fmla="*/ 123 h 138"/>
              <a:gd name="T6" fmla="*/ 15 w 141"/>
              <a:gd name="T7" fmla="*/ 138 h 138"/>
              <a:gd name="T8" fmla="*/ 0 w 141"/>
              <a:gd name="T9" fmla="*/ 15 h 138"/>
              <a:gd name="T10" fmla="*/ 112 w 141"/>
              <a:gd name="T11" fmla="*/ 17 h 138"/>
              <a:gd name="T12" fmla="*/ 17 w 141"/>
              <a:gd name="T13" fmla="*/ 28 h 138"/>
              <a:gd name="T14" fmla="*/ 28 w 141"/>
              <a:gd name="T15" fmla="*/ 122 h 138"/>
              <a:gd name="T16" fmla="*/ 124 w 141"/>
              <a:gd name="T17" fmla="*/ 110 h 138"/>
              <a:gd name="T18" fmla="*/ 112 w 141"/>
              <a:gd name="T19" fmla="*/ 1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" h="138">
                <a:moveTo>
                  <a:pt x="0" y="15"/>
                </a:moveTo>
                <a:lnTo>
                  <a:pt x="125" y="0"/>
                </a:lnTo>
                <a:lnTo>
                  <a:pt x="141" y="123"/>
                </a:lnTo>
                <a:lnTo>
                  <a:pt x="15" y="138"/>
                </a:lnTo>
                <a:lnTo>
                  <a:pt x="0" y="15"/>
                </a:lnTo>
                <a:close/>
                <a:moveTo>
                  <a:pt x="112" y="17"/>
                </a:moveTo>
                <a:lnTo>
                  <a:pt x="17" y="28"/>
                </a:lnTo>
                <a:lnTo>
                  <a:pt x="28" y="122"/>
                </a:lnTo>
                <a:lnTo>
                  <a:pt x="124" y="110"/>
                </a:lnTo>
                <a:lnTo>
                  <a:pt x="112" y="17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7" name="Freeform 74"/>
          <p:cNvSpPr/>
          <p:nvPr/>
        </p:nvSpPr>
        <p:spPr bwMode="auto">
          <a:xfrm rot="10800000">
            <a:off x="2219132" y="3921984"/>
            <a:ext cx="120021" cy="112360"/>
          </a:xfrm>
          <a:custGeom>
            <a:avLst/>
            <a:gdLst>
              <a:gd name="T0" fmla="*/ 62 w 94"/>
              <a:gd name="T1" fmla="*/ 0 h 88"/>
              <a:gd name="T2" fmla="*/ 94 w 94"/>
              <a:gd name="T3" fmla="*/ 26 h 88"/>
              <a:gd name="T4" fmla="*/ 85 w 94"/>
              <a:gd name="T5" fmla="*/ 36 h 88"/>
              <a:gd name="T6" fmla="*/ 64 w 94"/>
              <a:gd name="T7" fmla="*/ 18 h 88"/>
              <a:gd name="T8" fmla="*/ 10 w 94"/>
              <a:gd name="T9" fmla="*/ 88 h 88"/>
              <a:gd name="T10" fmla="*/ 0 w 94"/>
              <a:gd name="T11" fmla="*/ 80 h 88"/>
              <a:gd name="T12" fmla="*/ 62 w 94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8">
                <a:moveTo>
                  <a:pt x="62" y="0"/>
                </a:moveTo>
                <a:lnTo>
                  <a:pt x="94" y="26"/>
                </a:lnTo>
                <a:lnTo>
                  <a:pt x="85" y="36"/>
                </a:lnTo>
                <a:lnTo>
                  <a:pt x="64" y="18"/>
                </a:lnTo>
                <a:lnTo>
                  <a:pt x="10" y="88"/>
                </a:lnTo>
                <a:lnTo>
                  <a:pt x="0" y="80"/>
                </a:lnTo>
                <a:lnTo>
                  <a:pt x="62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8" name="文本框 487"/>
          <p:cNvSpPr txBox="1"/>
          <p:nvPr/>
        </p:nvSpPr>
        <p:spPr>
          <a:xfrm rot="21193416">
            <a:off x="1848130" y="1428896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9" name="组合 488"/>
          <p:cNvGrpSpPr/>
          <p:nvPr/>
        </p:nvGrpSpPr>
        <p:grpSpPr>
          <a:xfrm rot="16825643">
            <a:off x="10521727" y="152824"/>
            <a:ext cx="819718" cy="2205067"/>
            <a:chOff x="6594475" y="4498976"/>
            <a:chExt cx="1019175" cy="2741613"/>
          </a:xfrm>
          <a:solidFill>
            <a:srgbClr val="223543"/>
          </a:solidFill>
        </p:grpSpPr>
        <p:sp>
          <p:nvSpPr>
            <p:cNvPr id="490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3" name="组合 682"/>
          <p:cNvGrpSpPr/>
          <p:nvPr/>
        </p:nvGrpSpPr>
        <p:grpSpPr>
          <a:xfrm rot="16825643">
            <a:off x="10490267" y="75510"/>
            <a:ext cx="819718" cy="2205067"/>
            <a:chOff x="6594475" y="4498976"/>
            <a:chExt cx="1019175" cy="2741613"/>
          </a:xfrm>
        </p:grpSpPr>
        <p:sp>
          <p:nvSpPr>
            <p:cNvPr id="684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solidFill>
              <a:srgbClr val="F1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5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7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8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9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1395413"/>
            <a:ext cx="3736975" cy="2451100"/>
          </a:xfrm>
          <a:prstGeom prst="rect">
            <a:avLst/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445500" y="1392238"/>
            <a:ext cx="3770313" cy="2454275"/>
          </a:xfrm>
          <a:prstGeom prst="rect">
            <a:avLst/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2" name="图片 4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22"/>
          <a:stretch>
            <a:fillRect/>
          </a:stretch>
        </p:blipFill>
        <p:spPr bwMode="auto">
          <a:xfrm>
            <a:off x="2984500" y="1392238"/>
            <a:ext cx="6218238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直角三角形 22"/>
          <p:cNvSpPr/>
          <p:nvPr/>
        </p:nvSpPr>
        <p:spPr>
          <a:xfrm rot="13481815">
            <a:off x="2463800" y="2109788"/>
            <a:ext cx="1023938" cy="1025525"/>
          </a:xfrm>
          <a:prstGeom prst="rtTriangle">
            <a:avLst/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rot="2680177">
            <a:off x="8699500" y="2109788"/>
            <a:ext cx="1025525" cy="1025525"/>
          </a:xfrm>
          <a:prstGeom prst="rtTriangle">
            <a:avLst/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12"/>
          <p:cNvSpPr>
            <a:spLocks noChangeArrowheads="1"/>
          </p:cNvSpPr>
          <p:nvPr/>
        </p:nvSpPr>
        <p:spPr bwMode="auto">
          <a:xfrm>
            <a:off x="1166813" y="4360863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13"/>
          <p:cNvSpPr>
            <a:spLocks noChangeArrowheads="1"/>
          </p:cNvSpPr>
          <p:nvPr/>
        </p:nvSpPr>
        <p:spPr bwMode="auto">
          <a:xfrm>
            <a:off x="1182688" y="4856163"/>
            <a:ext cx="98377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在这里添加你的文本在这里添加你的文本在这里添加你的文本。在这里添加你的文本在这里添加你的文本在这里添加你的文本。在这里添加你的文本在这里添加你的文本在这里添加你的文本。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227138" y="4838700"/>
            <a:ext cx="2525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15"/>
          <p:cNvSpPr>
            <a:spLocks noChangeArrowheads="1"/>
          </p:cNvSpPr>
          <p:nvPr/>
        </p:nvSpPr>
        <p:spPr bwMode="auto">
          <a:xfrm>
            <a:off x="215900" y="2362200"/>
            <a:ext cx="2736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16"/>
          <p:cNvSpPr>
            <a:spLocks noChangeArrowheads="1"/>
          </p:cNvSpPr>
          <p:nvPr/>
        </p:nvSpPr>
        <p:spPr bwMode="auto">
          <a:xfrm>
            <a:off x="168275" y="17684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42888" y="2260600"/>
            <a:ext cx="25241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18"/>
          <p:cNvSpPr>
            <a:spLocks noChangeArrowheads="1"/>
          </p:cNvSpPr>
          <p:nvPr/>
        </p:nvSpPr>
        <p:spPr bwMode="auto">
          <a:xfrm>
            <a:off x="9439275" y="2378075"/>
            <a:ext cx="27479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9"/>
          <p:cNvSpPr>
            <a:spLocks noChangeArrowheads="1"/>
          </p:cNvSpPr>
          <p:nvPr/>
        </p:nvSpPr>
        <p:spPr bwMode="auto">
          <a:xfrm>
            <a:off x="9391650" y="1784350"/>
            <a:ext cx="264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466263" y="2276475"/>
            <a:ext cx="2525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等腰三角形 24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46" name="MH_Entry_1"/>
          <p:cNvSpPr/>
          <p:nvPr>
            <p:custDataLst>
              <p:tags r:id="rId2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5875" y="2022475"/>
            <a:ext cx="12244388" cy="4211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0" name="图片 39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3"/>
            <a:ext cx="30305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1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85"/>
          <a:stretch>
            <a:fillRect/>
          </a:stretch>
        </p:blipFill>
        <p:spPr bwMode="auto">
          <a:xfrm>
            <a:off x="9009063" y="1516063"/>
            <a:ext cx="3219450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4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t="35693" r="427" b="15691"/>
          <a:stretch>
            <a:fillRect/>
          </a:stretch>
        </p:blipFill>
        <p:spPr bwMode="auto">
          <a:xfrm>
            <a:off x="2995613" y="1512888"/>
            <a:ext cx="313213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0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>
            <a:fillRect/>
          </a:stretch>
        </p:blipFill>
        <p:spPr bwMode="auto">
          <a:xfrm>
            <a:off x="6107113" y="15255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-15875" y="3511550"/>
            <a:ext cx="3113088" cy="182563"/>
          </a:xfrm>
          <a:prstGeom prst="rect">
            <a:avLst/>
          </a:prstGeom>
          <a:solidFill>
            <a:srgbClr val="E7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E74424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03938" y="3511550"/>
            <a:ext cx="3113087" cy="182563"/>
          </a:xfrm>
          <a:prstGeom prst="rect">
            <a:avLst/>
          </a:prstGeom>
          <a:solidFill>
            <a:srgbClr val="735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105900" y="3511550"/>
            <a:ext cx="3113088" cy="182563"/>
          </a:xfrm>
          <a:prstGeom prst="rect">
            <a:avLst/>
          </a:prstGeom>
          <a:solidFill>
            <a:srgbClr val="94D3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014663" y="3511550"/>
            <a:ext cx="3081337" cy="182563"/>
          </a:xfrm>
          <a:prstGeom prst="rect">
            <a:avLst/>
          </a:prstGeom>
          <a:solidFill>
            <a:srgbClr val="F1B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矩形 43"/>
          <p:cNvSpPr>
            <a:spLocks noChangeArrowheads="1"/>
          </p:cNvSpPr>
          <p:nvPr/>
        </p:nvSpPr>
        <p:spPr bwMode="auto">
          <a:xfrm>
            <a:off x="963613" y="3840163"/>
            <a:ext cx="9268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solidFill>
                  <a:srgbClr val="E744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2400" dirty="0">
              <a:solidFill>
                <a:srgbClr val="E744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4"/>
          <p:cNvSpPr>
            <a:spLocks noChangeArrowheads="1"/>
          </p:cNvSpPr>
          <p:nvPr/>
        </p:nvSpPr>
        <p:spPr bwMode="auto">
          <a:xfrm>
            <a:off x="4100513" y="3840163"/>
            <a:ext cx="9268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5"/>
          <p:cNvSpPr>
            <a:spLocks noChangeArrowheads="1"/>
          </p:cNvSpPr>
          <p:nvPr/>
        </p:nvSpPr>
        <p:spPr bwMode="auto">
          <a:xfrm>
            <a:off x="7223125" y="3840163"/>
            <a:ext cx="9268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6"/>
          <p:cNvSpPr>
            <a:spLocks noChangeArrowheads="1"/>
          </p:cNvSpPr>
          <p:nvPr/>
        </p:nvSpPr>
        <p:spPr bwMode="auto">
          <a:xfrm>
            <a:off x="10163175" y="3841750"/>
            <a:ext cx="9268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403225" y="430212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E7442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solidFill>
                <a:srgbClr val="E7442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8"/>
          <p:cNvSpPr>
            <a:spLocks noChangeArrowheads="1"/>
          </p:cNvSpPr>
          <p:nvPr/>
        </p:nvSpPr>
        <p:spPr bwMode="auto">
          <a:xfrm>
            <a:off x="3441700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6583363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52"/>
          <p:cNvSpPr>
            <a:spLocks noChangeArrowheads="1"/>
          </p:cNvSpPr>
          <p:nvPr/>
        </p:nvSpPr>
        <p:spPr bwMode="auto">
          <a:xfrm>
            <a:off x="9640888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4"/>
          <p:cNvSpPr>
            <a:spLocks noChangeArrowheads="1"/>
          </p:cNvSpPr>
          <p:nvPr/>
        </p:nvSpPr>
        <p:spPr bwMode="auto">
          <a:xfrm>
            <a:off x="163513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4E4E4E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54"/>
          <p:cNvSpPr>
            <a:spLocks noChangeArrowheads="1"/>
          </p:cNvSpPr>
          <p:nvPr/>
        </p:nvSpPr>
        <p:spPr bwMode="auto">
          <a:xfrm>
            <a:off x="3202781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4E4E4E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54"/>
          <p:cNvSpPr>
            <a:spLocks noChangeArrowheads="1"/>
          </p:cNvSpPr>
          <p:nvPr/>
        </p:nvSpPr>
        <p:spPr bwMode="auto">
          <a:xfrm>
            <a:off x="6405562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4E4E4E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54"/>
          <p:cNvSpPr>
            <a:spLocks noChangeArrowheads="1"/>
          </p:cNvSpPr>
          <p:nvPr/>
        </p:nvSpPr>
        <p:spPr bwMode="auto">
          <a:xfrm>
            <a:off x="9363075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rgbClr val="4E4E4E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等腰三角形 36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等腰三角形 37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42" name="MH_Entry_1"/>
          <p:cNvSpPr/>
          <p:nvPr>
            <p:custDataLst>
              <p:tags r:id="rId5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3090" y="1017202"/>
            <a:ext cx="8941842" cy="3403662"/>
          </a:xfrm>
          <a:prstGeom prst="rect">
            <a:avLst/>
          </a:prstGeom>
        </p:spPr>
      </p:pic>
      <p:sp>
        <p:nvSpPr>
          <p:cNvPr id="28" name="矩形 117"/>
          <p:cNvSpPr>
            <a:spLocks noChangeArrowheads="1"/>
          </p:cNvSpPr>
          <p:nvPr/>
        </p:nvSpPr>
        <p:spPr bwMode="auto">
          <a:xfrm>
            <a:off x="1824351" y="460408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124"/>
          <p:cNvSpPr>
            <a:spLocks noChangeArrowheads="1"/>
          </p:cNvSpPr>
          <p:nvPr/>
        </p:nvSpPr>
        <p:spPr bwMode="auto">
          <a:xfrm>
            <a:off x="1824351" y="5116847"/>
            <a:ext cx="854329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在这里添加你的文本在这里添加你的文本在这里添加你的文本。在这里添加你的文本在这里添加你的文本在这里添加你的文本。在这里添加你的文本在这里添加你的文本在这里添加你的文本。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873779" y="5079776"/>
            <a:ext cx="188267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等腰三角形 12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5" name="MH_Entry_1"/>
          <p:cNvSpPr/>
          <p:nvPr>
            <p:custDataLst>
              <p:tags r:id="rId2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7535862" y="2654300"/>
            <a:ext cx="2160590" cy="2995614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015706" y="2654300"/>
            <a:ext cx="2160590" cy="2995614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495550" y="2654301"/>
            <a:ext cx="2160590" cy="2995614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17"/>
          <p:cNvSpPr>
            <a:spLocks noChangeArrowheads="1"/>
          </p:cNvSpPr>
          <p:nvPr/>
        </p:nvSpPr>
        <p:spPr bwMode="auto">
          <a:xfrm>
            <a:off x="4283951" y="1225822"/>
            <a:ext cx="362631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b="1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b="1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24"/>
          <p:cNvSpPr>
            <a:spLocks noChangeArrowheads="1"/>
          </p:cNvSpPr>
          <p:nvPr/>
        </p:nvSpPr>
        <p:spPr bwMode="auto">
          <a:xfrm>
            <a:off x="2864800" y="1731576"/>
            <a:ext cx="646239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605089" y="2762607"/>
            <a:ext cx="1946275" cy="2343150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124452" y="2762607"/>
            <a:ext cx="1946275" cy="234315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643814" y="2762607"/>
            <a:ext cx="1946275" cy="2343150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03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6" name="MH_Entry_1"/>
          <p:cNvSpPr/>
          <p:nvPr>
            <p:custDataLst>
              <p:tags r:id="rId4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0800000" flipH="1" flipV="1">
            <a:off x="5416381" y="2736453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 flipH="1">
            <a:off x="5416381" y="3336529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 rot="10800000" flipH="1">
            <a:off x="4405454" y="2822177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 rot="10800000" flipH="1">
            <a:off x="4625806" y="2736453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84232" y="2832490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04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10" name="MH_Entry_1"/>
          <p:cNvSpPr/>
          <p:nvPr>
            <p:custDataLst>
              <p:tags r:id="rId1"/>
            </p:custDataLst>
          </p:nvPr>
        </p:nvSpPr>
        <p:spPr>
          <a:xfrm>
            <a:off x="5190575" y="2883934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9" name="组合 368"/>
          <p:cNvGrpSpPr/>
          <p:nvPr/>
        </p:nvGrpSpPr>
        <p:grpSpPr>
          <a:xfrm rot="19901717">
            <a:off x="9652597" y="4323989"/>
            <a:ext cx="1806574" cy="2040672"/>
            <a:chOff x="955960" y="4582734"/>
            <a:chExt cx="1806574" cy="2040672"/>
          </a:xfrm>
        </p:grpSpPr>
        <p:sp>
          <p:nvSpPr>
            <p:cNvPr id="370" name="Freeform 292"/>
            <p:cNvSpPr/>
            <p:nvPr/>
          </p:nvSpPr>
          <p:spPr bwMode="auto">
            <a:xfrm rot="10800000">
              <a:off x="955960" y="4634269"/>
              <a:ext cx="1806574" cy="1989137"/>
            </a:xfrm>
            <a:custGeom>
              <a:avLst/>
              <a:gdLst>
                <a:gd name="T0" fmla="*/ 507 w 2197"/>
                <a:gd name="T1" fmla="*/ 1309 h 2418"/>
                <a:gd name="T2" fmla="*/ 791 w 2197"/>
                <a:gd name="T3" fmla="*/ 1317 h 2418"/>
                <a:gd name="T4" fmla="*/ 798 w 2197"/>
                <a:gd name="T5" fmla="*/ 1311 h 2418"/>
                <a:gd name="T6" fmla="*/ 976 w 2197"/>
                <a:gd name="T7" fmla="*/ 1525 h 2418"/>
                <a:gd name="T8" fmla="*/ 971 w 2197"/>
                <a:gd name="T9" fmla="*/ 1529 h 2418"/>
                <a:gd name="T10" fmla="*/ 936 w 2197"/>
                <a:gd name="T11" fmla="*/ 1815 h 2418"/>
                <a:gd name="T12" fmla="*/ 1375 w 2197"/>
                <a:gd name="T13" fmla="*/ 2333 h 2418"/>
                <a:gd name="T14" fmla="*/ 1659 w 2197"/>
                <a:gd name="T15" fmla="*/ 2341 h 2418"/>
                <a:gd name="T16" fmla="*/ 1951 w 2197"/>
                <a:gd name="T17" fmla="*/ 2085 h 2418"/>
                <a:gd name="T18" fmla="*/ 2179 w 2197"/>
                <a:gd name="T19" fmla="*/ 2130 h 2418"/>
                <a:gd name="T20" fmla="*/ 2145 w 2197"/>
                <a:gd name="T21" fmla="*/ 1977 h 2418"/>
                <a:gd name="T22" fmla="*/ 2033 w 2197"/>
                <a:gd name="T23" fmla="*/ 1971 h 2418"/>
                <a:gd name="T24" fmla="*/ 2000 w 2197"/>
                <a:gd name="T25" fmla="*/ 1787 h 2418"/>
                <a:gd name="T26" fmla="*/ 1561 w 2197"/>
                <a:gd name="T27" fmla="*/ 1269 h 2418"/>
                <a:gd name="T28" fmla="*/ 1277 w 2197"/>
                <a:gd name="T29" fmla="*/ 1261 h 2418"/>
                <a:gd name="T30" fmla="*/ 1205 w 2197"/>
                <a:gd name="T31" fmla="*/ 1325 h 2418"/>
                <a:gd name="T32" fmla="*/ 1073 w 2197"/>
                <a:gd name="T33" fmla="*/ 1268 h 2418"/>
                <a:gd name="T34" fmla="*/ 1063 w 2197"/>
                <a:gd name="T35" fmla="*/ 1079 h 2418"/>
                <a:gd name="T36" fmla="*/ 1097 w 2197"/>
                <a:gd name="T37" fmla="*/ 1049 h 2418"/>
                <a:gd name="T38" fmla="*/ 1132 w 2197"/>
                <a:gd name="T39" fmla="*/ 763 h 2418"/>
                <a:gd name="T40" fmla="*/ 693 w 2197"/>
                <a:gd name="T41" fmla="*/ 245 h 2418"/>
                <a:gd name="T42" fmla="*/ 511 w 2197"/>
                <a:gd name="T43" fmla="*/ 186 h 2418"/>
                <a:gd name="T44" fmla="*/ 523 w 2197"/>
                <a:gd name="T45" fmla="*/ 63 h 2418"/>
                <a:gd name="T46" fmla="*/ 379 w 2197"/>
                <a:gd name="T47" fmla="*/ 6 h 2418"/>
                <a:gd name="T48" fmla="*/ 392 w 2197"/>
                <a:gd name="T49" fmla="*/ 252 h 2418"/>
                <a:gd name="T50" fmla="*/ 103 w 2197"/>
                <a:gd name="T51" fmla="*/ 505 h 2418"/>
                <a:gd name="T52" fmla="*/ 68 w 2197"/>
                <a:gd name="T53" fmla="*/ 791 h 2418"/>
                <a:gd name="T54" fmla="*/ 507 w 2197"/>
                <a:gd name="T55" fmla="*/ 1309 h 2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7" h="2418">
                  <a:moveTo>
                    <a:pt x="507" y="1309"/>
                  </a:moveTo>
                  <a:cubicBezTo>
                    <a:pt x="576" y="1391"/>
                    <a:pt x="703" y="1394"/>
                    <a:pt x="791" y="1317"/>
                  </a:cubicBezTo>
                  <a:cubicBezTo>
                    <a:pt x="798" y="1311"/>
                    <a:pt x="798" y="1311"/>
                    <a:pt x="798" y="1311"/>
                  </a:cubicBezTo>
                  <a:cubicBezTo>
                    <a:pt x="830" y="1366"/>
                    <a:pt x="888" y="1446"/>
                    <a:pt x="976" y="1525"/>
                  </a:cubicBezTo>
                  <a:cubicBezTo>
                    <a:pt x="971" y="1529"/>
                    <a:pt x="971" y="1529"/>
                    <a:pt x="971" y="1529"/>
                  </a:cubicBezTo>
                  <a:cubicBezTo>
                    <a:pt x="883" y="1606"/>
                    <a:pt x="867" y="1734"/>
                    <a:pt x="936" y="1815"/>
                  </a:cubicBezTo>
                  <a:cubicBezTo>
                    <a:pt x="1375" y="2333"/>
                    <a:pt x="1375" y="2333"/>
                    <a:pt x="1375" y="2333"/>
                  </a:cubicBezTo>
                  <a:cubicBezTo>
                    <a:pt x="1444" y="2414"/>
                    <a:pt x="1571" y="2418"/>
                    <a:pt x="1659" y="2341"/>
                  </a:cubicBezTo>
                  <a:cubicBezTo>
                    <a:pt x="1951" y="2085"/>
                    <a:pt x="1951" y="2085"/>
                    <a:pt x="1951" y="2085"/>
                  </a:cubicBezTo>
                  <a:cubicBezTo>
                    <a:pt x="2023" y="2123"/>
                    <a:pt x="2166" y="2190"/>
                    <a:pt x="2179" y="2130"/>
                  </a:cubicBezTo>
                  <a:cubicBezTo>
                    <a:pt x="2197" y="2050"/>
                    <a:pt x="2180" y="2000"/>
                    <a:pt x="2145" y="1977"/>
                  </a:cubicBezTo>
                  <a:cubicBezTo>
                    <a:pt x="2128" y="1966"/>
                    <a:pt x="2078" y="1967"/>
                    <a:pt x="2033" y="1971"/>
                  </a:cubicBezTo>
                  <a:cubicBezTo>
                    <a:pt x="2053" y="1907"/>
                    <a:pt x="2043" y="1838"/>
                    <a:pt x="2000" y="1787"/>
                  </a:cubicBezTo>
                  <a:cubicBezTo>
                    <a:pt x="1561" y="1269"/>
                    <a:pt x="1561" y="1269"/>
                    <a:pt x="1561" y="1269"/>
                  </a:cubicBezTo>
                  <a:cubicBezTo>
                    <a:pt x="1492" y="1188"/>
                    <a:pt x="1365" y="1185"/>
                    <a:pt x="1277" y="1261"/>
                  </a:cubicBezTo>
                  <a:cubicBezTo>
                    <a:pt x="1205" y="1325"/>
                    <a:pt x="1205" y="1325"/>
                    <a:pt x="1205" y="1325"/>
                  </a:cubicBezTo>
                  <a:cubicBezTo>
                    <a:pt x="1164" y="1327"/>
                    <a:pt x="1114" y="1316"/>
                    <a:pt x="1073" y="1268"/>
                  </a:cubicBezTo>
                  <a:cubicBezTo>
                    <a:pt x="1013" y="1197"/>
                    <a:pt x="1042" y="1119"/>
                    <a:pt x="1063" y="1079"/>
                  </a:cubicBezTo>
                  <a:cubicBezTo>
                    <a:pt x="1097" y="1049"/>
                    <a:pt x="1097" y="1049"/>
                    <a:pt x="1097" y="1049"/>
                  </a:cubicBezTo>
                  <a:cubicBezTo>
                    <a:pt x="1185" y="972"/>
                    <a:pt x="1201" y="844"/>
                    <a:pt x="1132" y="763"/>
                  </a:cubicBezTo>
                  <a:cubicBezTo>
                    <a:pt x="693" y="245"/>
                    <a:pt x="693" y="245"/>
                    <a:pt x="693" y="245"/>
                  </a:cubicBezTo>
                  <a:cubicBezTo>
                    <a:pt x="648" y="192"/>
                    <a:pt x="578" y="172"/>
                    <a:pt x="511" y="186"/>
                  </a:cubicBezTo>
                  <a:cubicBezTo>
                    <a:pt x="522" y="139"/>
                    <a:pt x="532" y="84"/>
                    <a:pt x="523" y="63"/>
                  </a:cubicBezTo>
                  <a:cubicBezTo>
                    <a:pt x="506" y="24"/>
                    <a:pt x="460" y="0"/>
                    <a:pt x="379" y="6"/>
                  </a:cubicBezTo>
                  <a:cubicBezTo>
                    <a:pt x="317" y="10"/>
                    <a:pt x="367" y="179"/>
                    <a:pt x="392" y="252"/>
                  </a:cubicBezTo>
                  <a:cubicBezTo>
                    <a:pt x="103" y="505"/>
                    <a:pt x="103" y="505"/>
                    <a:pt x="103" y="505"/>
                  </a:cubicBezTo>
                  <a:cubicBezTo>
                    <a:pt x="15" y="582"/>
                    <a:pt x="0" y="710"/>
                    <a:pt x="68" y="791"/>
                  </a:cubicBezTo>
                  <a:lnTo>
                    <a:pt x="507" y="1309"/>
                  </a:lnTo>
                  <a:close/>
                </a:path>
              </a:pathLst>
            </a:custGeom>
            <a:solidFill>
              <a:srgbClr val="2235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1" name="组合 370"/>
            <p:cNvGrpSpPr/>
            <p:nvPr/>
          </p:nvGrpSpPr>
          <p:grpSpPr>
            <a:xfrm rot="10800000">
              <a:off x="1011435" y="4582734"/>
              <a:ext cx="1744136" cy="1917784"/>
              <a:chOff x="-25400" y="2065338"/>
              <a:chExt cx="2168525" cy="2384425"/>
            </a:xfrm>
          </p:grpSpPr>
          <p:sp>
            <p:nvSpPr>
              <p:cNvPr id="372" name="Freeform 269"/>
              <p:cNvSpPr/>
              <p:nvPr/>
            </p:nvSpPr>
            <p:spPr bwMode="auto">
              <a:xfrm>
                <a:off x="269875" y="2065338"/>
                <a:ext cx="238125" cy="280988"/>
              </a:xfrm>
              <a:custGeom>
                <a:avLst/>
                <a:gdLst>
                  <a:gd name="T0" fmla="*/ 105 w 241"/>
                  <a:gd name="T1" fmla="*/ 285 h 285"/>
                  <a:gd name="T2" fmla="*/ 80 w 241"/>
                  <a:gd name="T3" fmla="*/ 5 h 285"/>
                  <a:gd name="T4" fmla="*/ 224 w 241"/>
                  <a:gd name="T5" fmla="*/ 63 h 285"/>
                  <a:gd name="T6" fmla="*/ 189 w 241"/>
                  <a:gd name="T7" fmla="*/ 266 h 285"/>
                  <a:gd name="T8" fmla="*/ 105 w 241"/>
                  <a:gd name="T9" fmla="*/ 285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85">
                    <a:moveTo>
                      <a:pt x="105" y="285"/>
                    </a:moveTo>
                    <a:cubicBezTo>
                      <a:pt x="105" y="285"/>
                      <a:pt x="0" y="11"/>
                      <a:pt x="80" y="5"/>
                    </a:cubicBezTo>
                    <a:cubicBezTo>
                      <a:pt x="160" y="0"/>
                      <a:pt x="207" y="24"/>
                      <a:pt x="224" y="63"/>
                    </a:cubicBezTo>
                    <a:cubicBezTo>
                      <a:pt x="241" y="102"/>
                      <a:pt x="189" y="266"/>
                      <a:pt x="189" y="266"/>
                    </a:cubicBezTo>
                    <a:lnTo>
                      <a:pt x="105" y="285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3" name="Freeform 270"/>
              <p:cNvSpPr/>
              <p:nvPr/>
            </p:nvSpPr>
            <p:spPr bwMode="auto">
              <a:xfrm>
                <a:off x="1860550" y="3992563"/>
                <a:ext cx="282575" cy="252413"/>
              </a:xfrm>
              <a:custGeom>
                <a:avLst/>
                <a:gdLst>
                  <a:gd name="T0" fmla="*/ 0 w 286"/>
                  <a:gd name="T1" fmla="*/ 110 h 256"/>
                  <a:gd name="T2" fmla="*/ 269 w 286"/>
                  <a:gd name="T3" fmla="*/ 177 h 256"/>
                  <a:gd name="T4" fmla="*/ 234 w 286"/>
                  <a:gd name="T5" fmla="*/ 23 h 256"/>
                  <a:gd name="T6" fmla="*/ 32 w 286"/>
                  <a:gd name="T7" fmla="*/ 28 h 256"/>
                  <a:gd name="T8" fmla="*/ 0 w 286"/>
                  <a:gd name="T9" fmla="*/ 110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256">
                    <a:moveTo>
                      <a:pt x="0" y="110"/>
                    </a:moveTo>
                    <a:cubicBezTo>
                      <a:pt x="0" y="110"/>
                      <a:pt x="251" y="256"/>
                      <a:pt x="269" y="177"/>
                    </a:cubicBezTo>
                    <a:cubicBezTo>
                      <a:pt x="286" y="97"/>
                      <a:pt x="270" y="46"/>
                      <a:pt x="234" y="23"/>
                    </a:cubicBezTo>
                    <a:cubicBezTo>
                      <a:pt x="199" y="0"/>
                      <a:pt x="32" y="28"/>
                      <a:pt x="32" y="28"/>
                    </a:cubicBezTo>
                    <a:lnTo>
                      <a:pt x="0" y="110"/>
                    </a:lnTo>
                    <a:close/>
                  </a:path>
                </a:pathLst>
              </a:custGeom>
              <a:solidFill>
                <a:srgbClr val="DB690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4" name="Freeform 271"/>
              <p:cNvSpPr/>
              <p:nvPr/>
            </p:nvSpPr>
            <p:spPr bwMode="auto">
              <a:xfrm>
                <a:off x="-25400" y="2222500"/>
                <a:ext cx="2041525" cy="2227263"/>
              </a:xfrm>
              <a:custGeom>
                <a:avLst/>
                <a:gdLst>
                  <a:gd name="T0" fmla="*/ 1375 w 2069"/>
                  <a:gd name="T1" fmla="*/ 2173 h 2257"/>
                  <a:gd name="T2" fmla="*/ 936 w 2069"/>
                  <a:gd name="T3" fmla="*/ 1655 h 2257"/>
                  <a:gd name="T4" fmla="*/ 971 w 2069"/>
                  <a:gd name="T5" fmla="*/ 1369 h 2257"/>
                  <a:gd name="T6" fmla="*/ 977 w 2069"/>
                  <a:gd name="T7" fmla="*/ 1364 h 2257"/>
                  <a:gd name="T8" fmla="*/ 798 w 2069"/>
                  <a:gd name="T9" fmla="*/ 1151 h 2257"/>
                  <a:gd name="T10" fmla="*/ 791 w 2069"/>
                  <a:gd name="T11" fmla="*/ 1157 h 2257"/>
                  <a:gd name="T12" fmla="*/ 508 w 2069"/>
                  <a:gd name="T13" fmla="*/ 1149 h 2257"/>
                  <a:gd name="T14" fmla="*/ 69 w 2069"/>
                  <a:gd name="T15" fmla="*/ 631 h 2257"/>
                  <a:gd name="T16" fmla="*/ 104 w 2069"/>
                  <a:gd name="T17" fmla="*/ 345 h 2257"/>
                  <a:gd name="T18" fmla="*/ 410 w 2069"/>
                  <a:gd name="T19" fmla="*/ 77 h 2257"/>
                  <a:gd name="T20" fmla="*/ 694 w 2069"/>
                  <a:gd name="T21" fmla="*/ 85 h 2257"/>
                  <a:gd name="T22" fmla="*/ 1132 w 2069"/>
                  <a:gd name="T23" fmla="*/ 603 h 2257"/>
                  <a:gd name="T24" fmla="*/ 1098 w 2069"/>
                  <a:gd name="T25" fmla="*/ 889 h 2257"/>
                  <a:gd name="T26" fmla="*/ 1064 w 2069"/>
                  <a:gd name="T27" fmla="*/ 918 h 2257"/>
                  <a:gd name="T28" fmla="*/ 1073 w 2069"/>
                  <a:gd name="T29" fmla="*/ 1107 h 2257"/>
                  <a:gd name="T30" fmla="*/ 1205 w 2069"/>
                  <a:gd name="T31" fmla="*/ 1164 h 2257"/>
                  <a:gd name="T32" fmla="*/ 1278 w 2069"/>
                  <a:gd name="T33" fmla="*/ 1101 h 2257"/>
                  <a:gd name="T34" fmla="*/ 1561 w 2069"/>
                  <a:gd name="T35" fmla="*/ 1109 h 2257"/>
                  <a:gd name="T36" fmla="*/ 2000 w 2069"/>
                  <a:gd name="T37" fmla="*/ 1627 h 2257"/>
                  <a:gd name="T38" fmla="*/ 1965 w 2069"/>
                  <a:gd name="T39" fmla="*/ 1913 h 2257"/>
                  <a:gd name="T40" fmla="*/ 1659 w 2069"/>
                  <a:gd name="T41" fmla="*/ 2180 h 2257"/>
                  <a:gd name="T42" fmla="*/ 1375 w 2069"/>
                  <a:gd name="T43" fmla="*/ 2173 h 2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69" h="2257">
                    <a:moveTo>
                      <a:pt x="1375" y="2173"/>
                    </a:moveTo>
                    <a:cubicBezTo>
                      <a:pt x="936" y="1655"/>
                      <a:pt x="936" y="1655"/>
                      <a:pt x="936" y="1655"/>
                    </a:cubicBezTo>
                    <a:cubicBezTo>
                      <a:pt x="868" y="1574"/>
                      <a:pt x="883" y="1446"/>
                      <a:pt x="971" y="1369"/>
                    </a:cubicBezTo>
                    <a:cubicBezTo>
                      <a:pt x="977" y="1364"/>
                      <a:pt x="977" y="1364"/>
                      <a:pt x="977" y="1364"/>
                    </a:cubicBezTo>
                    <a:cubicBezTo>
                      <a:pt x="888" y="1286"/>
                      <a:pt x="831" y="1206"/>
                      <a:pt x="798" y="1151"/>
                    </a:cubicBezTo>
                    <a:cubicBezTo>
                      <a:pt x="791" y="1157"/>
                      <a:pt x="791" y="1157"/>
                      <a:pt x="791" y="1157"/>
                    </a:cubicBezTo>
                    <a:cubicBezTo>
                      <a:pt x="703" y="1233"/>
                      <a:pt x="576" y="1230"/>
                      <a:pt x="508" y="1149"/>
                    </a:cubicBezTo>
                    <a:cubicBezTo>
                      <a:pt x="69" y="631"/>
                      <a:pt x="69" y="631"/>
                      <a:pt x="69" y="631"/>
                    </a:cubicBezTo>
                    <a:cubicBezTo>
                      <a:pt x="0" y="550"/>
                      <a:pt x="16" y="422"/>
                      <a:pt x="104" y="345"/>
                    </a:cubicBezTo>
                    <a:cubicBezTo>
                      <a:pt x="410" y="77"/>
                      <a:pt x="410" y="77"/>
                      <a:pt x="410" y="77"/>
                    </a:cubicBezTo>
                    <a:cubicBezTo>
                      <a:pt x="498" y="0"/>
                      <a:pt x="625" y="3"/>
                      <a:pt x="694" y="85"/>
                    </a:cubicBezTo>
                    <a:cubicBezTo>
                      <a:pt x="1132" y="603"/>
                      <a:pt x="1132" y="603"/>
                      <a:pt x="1132" y="603"/>
                    </a:cubicBezTo>
                    <a:cubicBezTo>
                      <a:pt x="1201" y="684"/>
                      <a:pt x="1186" y="812"/>
                      <a:pt x="1098" y="889"/>
                    </a:cubicBezTo>
                    <a:cubicBezTo>
                      <a:pt x="1064" y="918"/>
                      <a:pt x="1064" y="918"/>
                      <a:pt x="1064" y="918"/>
                    </a:cubicBezTo>
                    <a:cubicBezTo>
                      <a:pt x="1042" y="958"/>
                      <a:pt x="1014" y="1037"/>
                      <a:pt x="1073" y="1107"/>
                    </a:cubicBezTo>
                    <a:cubicBezTo>
                      <a:pt x="1114" y="1156"/>
                      <a:pt x="1164" y="1166"/>
                      <a:pt x="1205" y="1164"/>
                    </a:cubicBezTo>
                    <a:cubicBezTo>
                      <a:pt x="1278" y="1101"/>
                      <a:pt x="1278" y="1101"/>
                      <a:pt x="1278" y="1101"/>
                    </a:cubicBezTo>
                    <a:cubicBezTo>
                      <a:pt x="1365" y="1024"/>
                      <a:pt x="1492" y="1027"/>
                      <a:pt x="1561" y="1109"/>
                    </a:cubicBezTo>
                    <a:cubicBezTo>
                      <a:pt x="2000" y="1627"/>
                      <a:pt x="2000" y="1627"/>
                      <a:pt x="2000" y="1627"/>
                    </a:cubicBezTo>
                    <a:cubicBezTo>
                      <a:pt x="2069" y="1708"/>
                      <a:pt x="2053" y="1836"/>
                      <a:pt x="1965" y="1913"/>
                    </a:cubicBezTo>
                    <a:cubicBezTo>
                      <a:pt x="1659" y="2180"/>
                      <a:pt x="1659" y="2180"/>
                      <a:pt x="1659" y="2180"/>
                    </a:cubicBezTo>
                    <a:cubicBezTo>
                      <a:pt x="1571" y="2257"/>
                      <a:pt x="1444" y="2254"/>
                      <a:pt x="1375" y="2173"/>
                    </a:cubicBezTo>
                    <a:close/>
                  </a:path>
                </a:pathLst>
              </a:custGeom>
              <a:solidFill>
                <a:srgbClr val="F3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5" name="Freeform 272"/>
              <p:cNvSpPr/>
              <p:nvPr/>
            </p:nvSpPr>
            <p:spPr bwMode="auto">
              <a:xfrm>
                <a:off x="77788" y="2328863"/>
                <a:ext cx="792163" cy="781050"/>
              </a:xfrm>
              <a:custGeom>
                <a:avLst/>
                <a:gdLst>
                  <a:gd name="T0" fmla="*/ 57 w 802"/>
                  <a:gd name="T1" fmla="*/ 520 h 791"/>
                  <a:gd name="T2" fmla="*/ 86 w 802"/>
                  <a:gd name="T3" fmla="*/ 285 h 791"/>
                  <a:gd name="T4" fmla="*/ 338 w 802"/>
                  <a:gd name="T5" fmla="*/ 64 h 791"/>
                  <a:gd name="T6" fmla="*/ 572 w 802"/>
                  <a:gd name="T7" fmla="*/ 70 h 791"/>
                  <a:gd name="T8" fmla="*/ 802 w 802"/>
                  <a:gd name="T9" fmla="*/ 341 h 791"/>
                  <a:gd name="T10" fmla="*/ 286 w 802"/>
                  <a:gd name="T11" fmla="*/ 791 h 791"/>
                  <a:gd name="T12" fmla="*/ 57 w 802"/>
                  <a:gd name="T13" fmla="*/ 520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2" h="791">
                    <a:moveTo>
                      <a:pt x="57" y="520"/>
                    </a:moveTo>
                    <a:cubicBezTo>
                      <a:pt x="0" y="454"/>
                      <a:pt x="13" y="348"/>
                      <a:pt x="86" y="285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1" y="0"/>
                      <a:pt x="516" y="3"/>
                      <a:pt x="572" y="70"/>
                    </a:cubicBezTo>
                    <a:cubicBezTo>
                      <a:pt x="802" y="341"/>
                      <a:pt x="802" y="341"/>
                      <a:pt x="802" y="341"/>
                    </a:cubicBezTo>
                    <a:cubicBezTo>
                      <a:pt x="286" y="791"/>
                      <a:pt x="286" y="791"/>
                      <a:pt x="286" y="791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6" name="Freeform 273"/>
              <p:cNvSpPr/>
              <p:nvPr/>
            </p:nvSpPr>
            <p:spPr bwMode="auto">
              <a:xfrm>
                <a:off x="360363" y="2665413"/>
                <a:ext cx="695325" cy="668338"/>
              </a:xfrm>
              <a:custGeom>
                <a:avLst/>
                <a:gdLst>
                  <a:gd name="T0" fmla="*/ 133 w 705"/>
                  <a:gd name="T1" fmla="*/ 606 h 676"/>
                  <a:gd name="T2" fmla="*/ 0 w 705"/>
                  <a:gd name="T3" fmla="*/ 450 h 676"/>
                  <a:gd name="T4" fmla="*/ 516 w 705"/>
                  <a:gd name="T5" fmla="*/ 0 h 676"/>
                  <a:gd name="T6" fmla="*/ 648 w 705"/>
                  <a:gd name="T7" fmla="*/ 156 h 676"/>
                  <a:gd name="T8" fmla="*/ 619 w 705"/>
                  <a:gd name="T9" fmla="*/ 392 h 676"/>
                  <a:gd name="T10" fmla="*/ 367 w 705"/>
                  <a:gd name="T11" fmla="*/ 613 h 676"/>
                  <a:gd name="T12" fmla="*/ 133 w 705"/>
                  <a:gd name="T13" fmla="*/ 606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676">
                    <a:moveTo>
                      <a:pt x="133" y="606"/>
                    </a:moveTo>
                    <a:cubicBezTo>
                      <a:pt x="0" y="450"/>
                      <a:pt x="0" y="450"/>
                      <a:pt x="0" y="450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648" y="156"/>
                      <a:pt x="648" y="156"/>
                      <a:pt x="648" y="156"/>
                    </a:cubicBezTo>
                    <a:cubicBezTo>
                      <a:pt x="705" y="223"/>
                      <a:pt x="692" y="329"/>
                      <a:pt x="619" y="392"/>
                    </a:cubicBezTo>
                    <a:cubicBezTo>
                      <a:pt x="367" y="613"/>
                      <a:pt x="367" y="613"/>
                      <a:pt x="367" y="613"/>
                    </a:cubicBezTo>
                    <a:cubicBezTo>
                      <a:pt x="294" y="676"/>
                      <a:pt x="190" y="673"/>
                      <a:pt x="133" y="60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7" name="Freeform 274"/>
              <p:cNvSpPr/>
              <p:nvPr/>
            </p:nvSpPr>
            <p:spPr bwMode="auto">
              <a:xfrm>
                <a:off x="935038" y="3340100"/>
                <a:ext cx="841375" cy="841375"/>
              </a:xfrm>
              <a:custGeom>
                <a:avLst/>
                <a:gdLst>
                  <a:gd name="T0" fmla="*/ 57 w 853"/>
                  <a:gd name="T1" fmla="*/ 520 h 852"/>
                  <a:gd name="T2" fmla="*/ 85 w 853"/>
                  <a:gd name="T3" fmla="*/ 284 h 852"/>
                  <a:gd name="T4" fmla="*/ 338 w 853"/>
                  <a:gd name="T5" fmla="*/ 64 h 852"/>
                  <a:gd name="T6" fmla="*/ 572 w 853"/>
                  <a:gd name="T7" fmla="*/ 70 h 852"/>
                  <a:gd name="T8" fmla="*/ 853 w 853"/>
                  <a:gd name="T9" fmla="*/ 401 h 852"/>
                  <a:gd name="T10" fmla="*/ 338 w 853"/>
                  <a:gd name="T11" fmla="*/ 852 h 852"/>
                  <a:gd name="T12" fmla="*/ 57 w 853"/>
                  <a:gd name="T13" fmla="*/ 520 h 8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3" h="852">
                    <a:moveTo>
                      <a:pt x="57" y="520"/>
                    </a:moveTo>
                    <a:cubicBezTo>
                      <a:pt x="0" y="454"/>
                      <a:pt x="13" y="348"/>
                      <a:pt x="85" y="284"/>
                    </a:cubicBezTo>
                    <a:cubicBezTo>
                      <a:pt x="338" y="64"/>
                      <a:pt x="338" y="64"/>
                      <a:pt x="338" y="64"/>
                    </a:cubicBezTo>
                    <a:cubicBezTo>
                      <a:pt x="410" y="0"/>
                      <a:pt x="515" y="3"/>
                      <a:pt x="572" y="70"/>
                    </a:cubicBezTo>
                    <a:cubicBezTo>
                      <a:pt x="853" y="401"/>
                      <a:pt x="853" y="401"/>
                      <a:pt x="853" y="401"/>
                    </a:cubicBezTo>
                    <a:cubicBezTo>
                      <a:pt x="338" y="852"/>
                      <a:pt x="338" y="852"/>
                      <a:pt x="338" y="852"/>
                    </a:cubicBezTo>
                    <a:lnTo>
                      <a:pt x="57" y="520"/>
                    </a:lnTo>
                    <a:close/>
                  </a:path>
                </a:pathLst>
              </a:custGeom>
              <a:solidFill>
                <a:srgbClr val="DCEB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8" name="Freeform 275"/>
              <p:cNvSpPr/>
              <p:nvPr/>
            </p:nvSpPr>
            <p:spPr bwMode="auto">
              <a:xfrm>
                <a:off x="1268413" y="3735388"/>
                <a:ext cx="642938" cy="608013"/>
              </a:xfrm>
              <a:custGeom>
                <a:avLst/>
                <a:gdLst>
                  <a:gd name="T0" fmla="*/ 81 w 652"/>
                  <a:gd name="T1" fmla="*/ 546 h 616"/>
                  <a:gd name="T2" fmla="*/ 0 w 652"/>
                  <a:gd name="T3" fmla="*/ 451 h 616"/>
                  <a:gd name="T4" fmla="*/ 515 w 652"/>
                  <a:gd name="T5" fmla="*/ 0 h 616"/>
                  <a:gd name="T6" fmla="*/ 596 w 652"/>
                  <a:gd name="T7" fmla="*/ 96 h 616"/>
                  <a:gd name="T8" fmla="*/ 567 w 652"/>
                  <a:gd name="T9" fmla="*/ 332 h 616"/>
                  <a:gd name="T10" fmla="*/ 315 w 652"/>
                  <a:gd name="T11" fmla="*/ 553 h 616"/>
                  <a:gd name="T12" fmla="*/ 81 w 652"/>
                  <a:gd name="T13" fmla="*/ 546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52" h="616">
                    <a:moveTo>
                      <a:pt x="81" y="546"/>
                    </a:moveTo>
                    <a:cubicBezTo>
                      <a:pt x="0" y="451"/>
                      <a:pt x="0" y="451"/>
                      <a:pt x="0" y="451"/>
                    </a:cubicBezTo>
                    <a:cubicBezTo>
                      <a:pt x="515" y="0"/>
                      <a:pt x="515" y="0"/>
                      <a:pt x="515" y="0"/>
                    </a:cubicBezTo>
                    <a:cubicBezTo>
                      <a:pt x="596" y="96"/>
                      <a:pt x="596" y="96"/>
                      <a:pt x="596" y="96"/>
                    </a:cubicBezTo>
                    <a:cubicBezTo>
                      <a:pt x="652" y="163"/>
                      <a:pt x="640" y="269"/>
                      <a:pt x="567" y="332"/>
                    </a:cubicBezTo>
                    <a:cubicBezTo>
                      <a:pt x="315" y="553"/>
                      <a:pt x="315" y="553"/>
                      <a:pt x="315" y="553"/>
                    </a:cubicBezTo>
                    <a:cubicBezTo>
                      <a:pt x="242" y="616"/>
                      <a:pt x="137" y="613"/>
                      <a:pt x="81" y="546"/>
                    </a:cubicBezTo>
                    <a:close/>
                  </a:path>
                </a:pathLst>
              </a:custGeom>
              <a:solidFill>
                <a:srgbClr val="C6E1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8" name="组合 387"/>
          <p:cNvGrpSpPr/>
          <p:nvPr/>
        </p:nvGrpSpPr>
        <p:grpSpPr>
          <a:xfrm>
            <a:off x="5032142" y="4912422"/>
            <a:ext cx="1206182" cy="1780355"/>
            <a:chOff x="4930776" y="4879976"/>
            <a:chExt cx="1206182" cy="1780355"/>
          </a:xfrm>
        </p:grpSpPr>
        <p:grpSp>
          <p:nvGrpSpPr>
            <p:cNvPr id="389" name="组合 388"/>
            <p:cNvGrpSpPr/>
            <p:nvPr/>
          </p:nvGrpSpPr>
          <p:grpSpPr>
            <a:xfrm rot="10800000">
              <a:off x="4968559" y="4956945"/>
              <a:ext cx="1168399" cy="1703386"/>
              <a:chOff x="4930776" y="4879976"/>
              <a:chExt cx="1168399" cy="1703386"/>
            </a:xfrm>
            <a:solidFill>
              <a:srgbClr val="223543"/>
            </a:solidFill>
          </p:grpSpPr>
          <p:sp>
            <p:nvSpPr>
              <p:cNvPr id="41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90" name="组合 389"/>
            <p:cNvGrpSpPr/>
            <p:nvPr/>
          </p:nvGrpSpPr>
          <p:grpSpPr>
            <a:xfrm rot="10800000">
              <a:off x="4930776" y="4879976"/>
              <a:ext cx="1168399" cy="1703386"/>
              <a:chOff x="4930776" y="4879976"/>
              <a:chExt cx="1168399" cy="1703386"/>
            </a:xfrm>
          </p:grpSpPr>
          <p:sp>
            <p:nvSpPr>
              <p:cNvPr id="391" name="Freeform 296"/>
              <p:cNvSpPr/>
              <p:nvPr/>
            </p:nvSpPr>
            <p:spPr bwMode="auto">
              <a:xfrm>
                <a:off x="5207000" y="5048250"/>
                <a:ext cx="750887" cy="820737"/>
              </a:xfrm>
              <a:custGeom>
                <a:avLst/>
                <a:gdLst>
                  <a:gd name="T0" fmla="*/ 473 w 473"/>
                  <a:gd name="T1" fmla="*/ 150 h 517"/>
                  <a:gd name="T2" fmla="*/ 213 w 473"/>
                  <a:gd name="T3" fmla="*/ 517 h 517"/>
                  <a:gd name="T4" fmla="*/ 0 w 473"/>
                  <a:gd name="T5" fmla="*/ 367 h 517"/>
                  <a:gd name="T6" fmla="*/ 260 w 473"/>
                  <a:gd name="T7" fmla="*/ 0 h 517"/>
                  <a:gd name="T8" fmla="*/ 473 w 473"/>
                  <a:gd name="T9" fmla="*/ 15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3" h="517">
                    <a:moveTo>
                      <a:pt x="473" y="150"/>
                    </a:moveTo>
                    <a:lnTo>
                      <a:pt x="213" y="517"/>
                    </a:lnTo>
                    <a:lnTo>
                      <a:pt x="0" y="367"/>
                    </a:lnTo>
                    <a:lnTo>
                      <a:pt x="260" y="0"/>
                    </a:lnTo>
                    <a:lnTo>
                      <a:pt x="473" y="150"/>
                    </a:lnTo>
                    <a:close/>
                  </a:path>
                </a:pathLst>
              </a:custGeom>
              <a:solidFill>
                <a:srgbClr val="2235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2" name="Freeform 297"/>
              <p:cNvSpPr>
                <a:spLocks noEditPoints="1"/>
              </p:cNvSpPr>
              <p:nvPr/>
            </p:nvSpPr>
            <p:spPr bwMode="auto">
              <a:xfrm>
                <a:off x="5045075" y="4879976"/>
                <a:ext cx="1047750" cy="1138237"/>
              </a:xfrm>
              <a:custGeom>
                <a:avLst/>
                <a:gdLst>
                  <a:gd name="T0" fmla="*/ 993 w 1073"/>
                  <a:gd name="T1" fmla="*/ 295 h 1167"/>
                  <a:gd name="T2" fmla="*/ 650 w 1073"/>
                  <a:gd name="T3" fmla="*/ 53 h 1167"/>
                  <a:gd name="T4" fmla="*/ 542 w 1073"/>
                  <a:gd name="T5" fmla="*/ 60 h 1167"/>
                  <a:gd name="T6" fmla="*/ 0 w 1073"/>
                  <a:gd name="T7" fmla="*/ 828 h 1167"/>
                  <a:gd name="T8" fmla="*/ 480 w 1073"/>
                  <a:gd name="T9" fmla="*/ 1167 h 1167"/>
                  <a:gd name="T10" fmla="*/ 1027 w 1073"/>
                  <a:gd name="T11" fmla="*/ 392 h 1167"/>
                  <a:gd name="T12" fmla="*/ 993 w 1073"/>
                  <a:gd name="T13" fmla="*/ 295 h 1167"/>
                  <a:gd name="T14" fmla="*/ 735 w 1073"/>
                  <a:gd name="T15" fmla="*/ 408 h 1167"/>
                  <a:gd name="T16" fmla="*/ 660 w 1073"/>
                  <a:gd name="T17" fmla="*/ 429 h 1167"/>
                  <a:gd name="T18" fmla="*/ 611 w 1073"/>
                  <a:gd name="T19" fmla="*/ 498 h 1167"/>
                  <a:gd name="T20" fmla="*/ 612 w 1073"/>
                  <a:gd name="T21" fmla="*/ 685 h 1167"/>
                  <a:gd name="T22" fmla="*/ 600 w 1073"/>
                  <a:gd name="T23" fmla="*/ 700 h 1167"/>
                  <a:gd name="T24" fmla="*/ 601 w 1073"/>
                  <a:gd name="T25" fmla="*/ 746 h 1167"/>
                  <a:gd name="T26" fmla="*/ 548 w 1073"/>
                  <a:gd name="T27" fmla="*/ 755 h 1167"/>
                  <a:gd name="T28" fmla="*/ 539 w 1073"/>
                  <a:gd name="T29" fmla="*/ 702 h 1167"/>
                  <a:gd name="T30" fmla="*/ 589 w 1073"/>
                  <a:gd name="T31" fmla="*/ 691 h 1167"/>
                  <a:gd name="T32" fmla="*/ 603 w 1073"/>
                  <a:gd name="T33" fmla="*/ 511 h 1167"/>
                  <a:gd name="T34" fmla="*/ 397 w 1073"/>
                  <a:gd name="T35" fmla="*/ 802 h 1167"/>
                  <a:gd name="T36" fmla="*/ 396 w 1073"/>
                  <a:gd name="T37" fmla="*/ 843 h 1167"/>
                  <a:gd name="T38" fmla="*/ 344 w 1073"/>
                  <a:gd name="T39" fmla="*/ 851 h 1167"/>
                  <a:gd name="T40" fmla="*/ 336 w 1073"/>
                  <a:gd name="T41" fmla="*/ 800 h 1167"/>
                  <a:gd name="T42" fmla="*/ 374 w 1073"/>
                  <a:gd name="T43" fmla="*/ 786 h 1167"/>
                  <a:gd name="T44" fmla="*/ 531 w 1073"/>
                  <a:gd name="T45" fmla="*/ 563 h 1167"/>
                  <a:gd name="T46" fmla="*/ 366 w 1073"/>
                  <a:gd name="T47" fmla="*/ 633 h 1167"/>
                  <a:gd name="T48" fmla="*/ 376 w 1073"/>
                  <a:gd name="T49" fmla="*/ 695 h 1167"/>
                  <a:gd name="T50" fmla="*/ 313 w 1073"/>
                  <a:gd name="T51" fmla="*/ 706 h 1167"/>
                  <a:gd name="T52" fmla="*/ 302 w 1073"/>
                  <a:gd name="T53" fmla="*/ 643 h 1167"/>
                  <a:gd name="T54" fmla="*/ 354 w 1073"/>
                  <a:gd name="T55" fmla="*/ 626 h 1167"/>
                  <a:gd name="T56" fmla="*/ 541 w 1073"/>
                  <a:gd name="T57" fmla="*/ 549 h 1167"/>
                  <a:gd name="T58" fmla="*/ 637 w 1073"/>
                  <a:gd name="T59" fmla="*/ 413 h 1167"/>
                  <a:gd name="T60" fmla="*/ 632 w 1073"/>
                  <a:gd name="T61" fmla="*/ 335 h 1167"/>
                  <a:gd name="T62" fmla="*/ 720 w 1073"/>
                  <a:gd name="T63" fmla="*/ 320 h 1167"/>
                  <a:gd name="T64" fmla="*/ 735 w 1073"/>
                  <a:gd name="T65" fmla="*/ 408 h 1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73" h="1167">
                    <a:moveTo>
                      <a:pt x="993" y="295"/>
                    </a:moveTo>
                    <a:cubicBezTo>
                      <a:pt x="650" y="53"/>
                      <a:pt x="650" y="53"/>
                      <a:pt x="650" y="53"/>
                    </a:cubicBezTo>
                    <a:cubicBezTo>
                      <a:pt x="574" y="0"/>
                      <a:pt x="542" y="60"/>
                      <a:pt x="542" y="60"/>
                    </a:cubicBezTo>
                    <a:cubicBezTo>
                      <a:pt x="0" y="828"/>
                      <a:pt x="0" y="828"/>
                      <a:pt x="0" y="828"/>
                    </a:cubicBezTo>
                    <a:cubicBezTo>
                      <a:pt x="480" y="1167"/>
                      <a:pt x="480" y="1167"/>
                      <a:pt x="480" y="1167"/>
                    </a:cubicBezTo>
                    <a:cubicBezTo>
                      <a:pt x="1027" y="392"/>
                      <a:pt x="1027" y="392"/>
                      <a:pt x="1027" y="392"/>
                    </a:cubicBezTo>
                    <a:cubicBezTo>
                      <a:pt x="1073" y="327"/>
                      <a:pt x="993" y="295"/>
                      <a:pt x="993" y="295"/>
                    </a:cubicBezTo>
                    <a:close/>
                    <a:moveTo>
                      <a:pt x="735" y="408"/>
                    </a:moveTo>
                    <a:cubicBezTo>
                      <a:pt x="718" y="432"/>
                      <a:pt x="687" y="440"/>
                      <a:pt x="660" y="429"/>
                    </a:cubicBezTo>
                    <a:cubicBezTo>
                      <a:pt x="611" y="498"/>
                      <a:pt x="611" y="498"/>
                      <a:pt x="611" y="498"/>
                    </a:cubicBezTo>
                    <a:cubicBezTo>
                      <a:pt x="668" y="580"/>
                      <a:pt x="636" y="650"/>
                      <a:pt x="612" y="685"/>
                    </a:cubicBezTo>
                    <a:cubicBezTo>
                      <a:pt x="607" y="691"/>
                      <a:pt x="603" y="696"/>
                      <a:pt x="600" y="700"/>
                    </a:cubicBezTo>
                    <a:cubicBezTo>
                      <a:pt x="610" y="713"/>
                      <a:pt x="611" y="732"/>
                      <a:pt x="601" y="746"/>
                    </a:cubicBezTo>
                    <a:cubicBezTo>
                      <a:pt x="589" y="764"/>
                      <a:pt x="565" y="768"/>
                      <a:pt x="548" y="755"/>
                    </a:cubicBezTo>
                    <a:cubicBezTo>
                      <a:pt x="531" y="743"/>
                      <a:pt x="527" y="720"/>
                      <a:pt x="539" y="702"/>
                    </a:cubicBezTo>
                    <a:cubicBezTo>
                      <a:pt x="550" y="686"/>
                      <a:pt x="572" y="682"/>
                      <a:pt x="589" y="691"/>
                    </a:cubicBezTo>
                    <a:cubicBezTo>
                      <a:pt x="609" y="669"/>
                      <a:pt x="661" y="598"/>
                      <a:pt x="603" y="511"/>
                    </a:cubicBezTo>
                    <a:cubicBezTo>
                      <a:pt x="397" y="802"/>
                      <a:pt x="397" y="802"/>
                      <a:pt x="397" y="802"/>
                    </a:cubicBezTo>
                    <a:cubicBezTo>
                      <a:pt x="404" y="814"/>
                      <a:pt x="404" y="830"/>
                      <a:pt x="396" y="843"/>
                    </a:cubicBezTo>
                    <a:cubicBezTo>
                      <a:pt x="384" y="859"/>
                      <a:pt x="361" y="863"/>
                      <a:pt x="344" y="851"/>
                    </a:cubicBezTo>
                    <a:cubicBezTo>
                      <a:pt x="328" y="840"/>
                      <a:pt x="324" y="817"/>
                      <a:pt x="336" y="800"/>
                    </a:cubicBezTo>
                    <a:cubicBezTo>
                      <a:pt x="344" y="788"/>
                      <a:pt x="360" y="782"/>
                      <a:pt x="374" y="786"/>
                    </a:cubicBezTo>
                    <a:cubicBezTo>
                      <a:pt x="531" y="563"/>
                      <a:pt x="531" y="563"/>
                      <a:pt x="531" y="563"/>
                    </a:cubicBezTo>
                    <a:cubicBezTo>
                      <a:pt x="425" y="556"/>
                      <a:pt x="379" y="612"/>
                      <a:pt x="366" y="633"/>
                    </a:cubicBezTo>
                    <a:cubicBezTo>
                      <a:pt x="386" y="647"/>
                      <a:pt x="391" y="675"/>
                      <a:pt x="376" y="695"/>
                    </a:cubicBezTo>
                    <a:cubicBezTo>
                      <a:pt x="362" y="716"/>
                      <a:pt x="334" y="720"/>
                      <a:pt x="313" y="706"/>
                    </a:cubicBezTo>
                    <a:cubicBezTo>
                      <a:pt x="293" y="692"/>
                      <a:pt x="288" y="663"/>
                      <a:pt x="302" y="643"/>
                    </a:cubicBezTo>
                    <a:cubicBezTo>
                      <a:pt x="314" y="626"/>
                      <a:pt x="335" y="620"/>
                      <a:pt x="354" y="626"/>
                    </a:cubicBezTo>
                    <a:cubicBezTo>
                      <a:pt x="368" y="603"/>
                      <a:pt x="420" y="539"/>
                      <a:pt x="541" y="549"/>
                    </a:cubicBezTo>
                    <a:cubicBezTo>
                      <a:pt x="637" y="413"/>
                      <a:pt x="637" y="413"/>
                      <a:pt x="637" y="413"/>
                    </a:cubicBezTo>
                    <a:cubicBezTo>
                      <a:pt x="618" y="392"/>
                      <a:pt x="615" y="359"/>
                      <a:pt x="632" y="335"/>
                    </a:cubicBezTo>
                    <a:cubicBezTo>
                      <a:pt x="652" y="306"/>
                      <a:pt x="692" y="300"/>
                      <a:pt x="720" y="320"/>
                    </a:cubicBezTo>
                    <a:cubicBezTo>
                      <a:pt x="749" y="340"/>
                      <a:pt x="755" y="379"/>
                      <a:pt x="735" y="408"/>
                    </a:cubicBezTo>
                    <a:close/>
                  </a:path>
                </a:pathLst>
              </a:custGeom>
              <a:solidFill>
                <a:srgbClr val="D1D0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3" name="Freeform 298"/>
              <p:cNvSpPr>
                <a:spLocks noEditPoints="1"/>
              </p:cNvSpPr>
              <p:nvPr/>
            </p:nvSpPr>
            <p:spPr bwMode="auto">
              <a:xfrm>
                <a:off x="4930776" y="5776913"/>
                <a:ext cx="477837" cy="460375"/>
              </a:xfrm>
              <a:custGeom>
                <a:avLst/>
                <a:gdLst>
                  <a:gd name="T0" fmla="*/ 191 w 301"/>
                  <a:gd name="T1" fmla="*/ 290 h 290"/>
                  <a:gd name="T2" fmla="*/ 301 w 301"/>
                  <a:gd name="T3" fmla="*/ 134 h 290"/>
                  <a:gd name="T4" fmla="*/ 111 w 301"/>
                  <a:gd name="T5" fmla="*/ 0 h 290"/>
                  <a:gd name="T6" fmla="*/ 0 w 301"/>
                  <a:gd name="T7" fmla="*/ 156 h 290"/>
                  <a:gd name="T8" fmla="*/ 191 w 301"/>
                  <a:gd name="T9" fmla="*/ 290 h 290"/>
                  <a:gd name="T10" fmla="*/ 63 w 301"/>
                  <a:gd name="T11" fmla="*/ 117 h 290"/>
                  <a:gd name="T12" fmla="*/ 87 w 301"/>
                  <a:gd name="T13" fmla="*/ 83 h 290"/>
                  <a:gd name="T14" fmla="*/ 129 w 301"/>
                  <a:gd name="T15" fmla="*/ 114 h 290"/>
                  <a:gd name="T16" fmla="*/ 105 w 301"/>
                  <a:gd name="T17" fmla="*/ 147 h 290"/>
                  <a:gd name="T18" fmla="*/ 63 w 301"/>
                  <a:gd name="T19" fmla="*/ 117 h 290"/>
                  <a:gd name="T20" fmla="*/ 163 w 301"/>
                  <a:gd name="T21" fmla="*/ 188 h 290"/>
                  <a:gd name="T22" fmla="*/ 187 w 301"/>
                  <a:gd name="T23" fmla="*/ 154 h 290"/>
                  <a:gd name="T24" fmla="*/ 229 w 301"/>
                  <a:gd name="T25" fmla="*/ 184 h 290"/>
                  <a:gd name="T26" fmla="*/ 205 w 301"/>
                  <a:gd name="T27" fmla="*/ 218 h 290"/>
                  <a:gd name="T28" fmla="*/ 163 w 301"/>
                  <a:gd name="T29" fmla="*/ 18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1" h="290">
                    <a:moveTo>
                      <a:pt x="191" y="290"/>
                    </a:moveTo>
                    <a:lnTo>
                      <a:pt x="301" y="134"/>
                    </a:lnTo>
                    <a:lnTo>
                      <a:pt x="111" y="0"/>
                    </a:lnTo>
                    <a:lnTo>
                      <a:pt x="0" y="156"/>
                    </a:lnTo>
                    <a:lnTo>
                      <a:pt x="191" y="290"/>
                    </a:lnTo>
                    <a:close/>
                    <a:moveTo>
                      <a:pt x="63" y="117"/>
                    </a:moveTo>
                    <a:lnTo>
                      <a:pt x="87" y="83"/>
                    </a:lnTo>
                    <a:lnTo>
                      <a:pt x="129" y="114"/>
                    </a:lnTo>
                    <a:lnTo>
                      <a:pt x="105" y="147"/>
                    </a:lnTo>
                    <a:lnTo>
                      <a:pt x="63" y="117"/>
                    </a:lnTo>
                    <a:close/>
                    <a:moveTo>
                      <a:pt x="163" y="188"/>
                    </a:moveTo>
                    <a:lnTo>
                      <a:pt x="187" y="154"/>
                    </a:lnTo>
                    <a:lnTo>
                      <a:pt x="229" y="184"/>
                    </a:lnTo>
                    <a:lnTo>
                      <a:pt x="205" y="218"/>
                    </a:lnTo>
                    <a:lnTo>
                      <a:pt x="163" y="18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4" name="Freeform 299"/>
              <p:cNvSpPr/>
              <p:nvPr/>
            </p:nvSpPr>
            <p:spPr bwMode="auto">
              <a:xfrm>
                <a:off x="5729288" y="6157913"/>
                <a:ext cx="52387" cy="26987"/>
              </a:xfrm>
              <a:custGeom>
                <a:avLst/>
                <a:gdLst>
                  <a:gd name="T0" fmla="*/ 2 w 33"/>
                  <a:gd name="T1" fmla="*/ 0 h 17"/>
                  <a:gd name="T2" fmla="*/ 33 w 33"/>
                  <a:gd name="T3" fmla="*/ 5 h 17"/>
                  <a:gd name="T4" fmla="*/ 32 w 33"/>
                  <a:gd name="T5" fmla="*/ 17 h 17"/>
                  <a:gd name="T6" fmla="*/ 0 w 33"/>
                  <a:gd name="T7" fmla="*/ 12 h 17"/>
                  <a:gd name="T8" fmla="*/ 2 w 33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7">
                    <a:moveTo>
                      <a:pt x="2" y="0"/>
                    </a:moveTo>
                    <a:lnTo>
                      <a:pt x="33" y="5"/>
                    </a:lnTo>
                    <a:lnTo>
                      <a:pt x="32" y="17"/>
                    </a:lnTo>
                    <a:lnTo>
                      <a:pt x="0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BF6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5" name="Freeform 300"/>
              <p:cNvSpPr/>
              <p:nvPr/>
            </p:nvSpPr>
            <p:spPr bwMode="auto">
              <a:xfrm>
                <a:off x="5543550" y="6134100"/>
                <a:ext cx="555625" cy="449262"/>
              </a:xfrm>
              <a:custGeom>
                <a:avLst/>
                <a:gdLst>
                  <a:gd name="T0" fmla="*/ 514 w 568"/>
                  <a:gd name="T1" fmla="*/ 431 h 460"/>
                  <a:gd name="T2" fmla="*/ 493 w 568"/>
                  <a:gd name="T3" fmla="*/ 458 h 460"/>
                  <a:gd name="T4" fmla="*/ 186 w 568"/>
                  <a:gd name="T5" fmla="*/ 408 h 460"/>
                  <a:gd name="T6" fmla="*/ 188 w 568"/>
                  <a:gd name="T7" fmla="*/ 393 h 460"/>
                  <a:gd name="T8" fmla="*/ 161 w 568"/>
                  <a:gd name="T9" fmla="*/ 389 h 460"/>
                  <a:gd name="T10" fmla="*/ 159 w 568"/>
                  <a:gd name="T11" fmla="*/ 403 h 460"/>
                  <a:gd name="T12" fmla="*/ 60 w 568"/>
                  <a:gd name="T13" fmla="*/ 387 h 460"/>
                  <a:gd name="T14" fmla="*/ 0 w 568"/>
                  <a:gd name="T15" fmla="*/ 292 h 460"/>
                  <a:gd name="T16" fmla="*/ 47 w 568"/>
                  <a:gd name="T17" fmla="*/ 0 h 460"/>
                  <a:gd name="T18" fmla="*/ 183 w 568"/>
                  <a:gd name="T19" fmla="*/ 22 h 460"/>
                  <a:gd name="T20" fmla="*/ 181 w 568"/>
                  <a:gd name="T21" fmla="*/ 34 h 460"/>
                  <a:gd name="T22" fmla="*/ 305 w 568"/>
                  <a:gd name="T23" fmla="*/ 54 h 460"/>
                  <a:gd name="T24" fmla="*/ 307 w 568"/>
                  <a:gd name="T25" fmla="*/ 42 h 460"/>
                  <a:gd name="T26" fmla="*/ 531 w 568"/>
                  <a:gd name="T27" fmla="*/ 78 h 460"/>
                  <a:gd name="T28" fmla="*/ 564 w 568"/>
                  <a:gd name="T29" fmla="*/ 127 h 460"/>
                  <a:gd name="T30" fmla="*/ 514 w 568"/>
                  <a:gd name="T31" fmla="*/ 431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60">
                    <a:moveTo>
                      <a:pt x="514" y="431"/>
                    </a:moveTo>
                    <a:cubicBezTo>
                      <a:pt x="514" y="431"/>
                      <a:pt x="505" y="460"/>
                      <a:pt x="493" y="458"/>
                    </a:cubicBezTo>
                    <a:cubicBezTo>
                      <a:pt x="186" y="408"/>
                      <a:pt x="186" y="408"/>
                      <a:pt x="186" y="408"/>
                    </a:cubicBezTo>
                    <a:cubicBezTo>
                      <a:pt x="188" y="393"/>
                      <a:pt x="188" y="393"/>
                      <a:pt x="188" y="393"/>
                    </a:cubicBezTo>
                    <a:cubicBezTo>
                      <a:pt x="161" y="389"/>
                      <a:pt x="161" y="389"/>
                      <a:pt x="161" y="389"/>
                    </a:cubicBezTo>
                    <a:cubicBezTo>
                      <a:pt x="159" y="403"/>
                      <a:pt x="159" y="403"/>
                      <a:pt x="159" y="403"/>
                    </a:cubicBezTo>
                    <a:cubicBezTo>
                      <a:pt x="60" y="387"/>
                      <a:pt x="60" y="387"/>
                      <a:pt x="60" y="387"/>
                    </a:cubicBezTo>
                    <a:cubicBezTo>
                      <a:pt x="0" y="292"/>
                      <a:pt x="0" y="292"/>
                      <a:pt x="0" y="29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83" y="22"/>
                      <a:pt x="183" y="22"/>
                      <a:pt x="183" y="22"/>
                    </a:cubicBezTo>
                    <a:cubicBezTo>
                      <a:pt x="181" y="34"/>
                      <a:pt x="181" y="34"/>
                      <a:pt x="181" y="34"/>
                    </a:cubicBezTo>
                    <a:cubicBezTo>
                      <a:pt x="305" y="54"/>
                      <a:pt x="305" y="54"/>
                      <a:pt x="305" y="54"/>
                    </a:cubicBezTo>
                    <a:cubicBezTo>
                      <a:pt x="307" y="42"/>
                      <a:pt x="307" y="42"/>
                      <a:pt x="307" y="42"/>
                    </a:cubicBezTo>
                    <a:cubicBezTo>
                      <a:pt x="531" y="78"/>
                      <a:pt x="531" y="78"/>
                      <a:pt x="531" y="78"/>
                    </a:cubicBezTo>
                    <a:cubicBezTo>
                      <a:pt x="531" y="78"/>
                      <a:pt x="568" y="102"/>
                      <a:pt x="564" y="127"/>
                    </a:cubicBezTo>
                    <a:lnTo>
                      <a:pt x="514" y="431"/>
                    </a:lnTo>
                    <a:close/>
                  </a:path>
                </a:pathLst>
              </a:cu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6" name="Freeform 301"/>
              <p:cNvSpPr/>
              <p:nvPr/>
            </p:nvSpPr>
            <p:spPr bwMode="auto">
              <a:xfrm>
                <a:off x="5608638" y="6446838"/>
                <a:ext cx="80962" cy="39687"/>
              </a:xfrm>
              <a:custGeom>
                <a:avLst/>
                <a:gdLst>
                  <a:gd name="T0" fmla="*/ 2 w 51"/>
                  <a:gd name="T1" fmla="*/ 0 h 25"/>
                  <a:gd name="T2" fmla="*/ 51 w 51"/>
                  <a:gd name="T3" fmla="*/ 8 h 25"/>
                  <a:gd name="T4" fmla="*/ 48 w 51"/>
                  <a:gd name="T5" fmla="*/ 25 h 25"/>
                  <a:gd name="T6" fmla="*/ 0 w 51"/>
                  <a:gd name="T7" fmla="*/ 17 h 25"/>
                  <a:gd name="T8" fmla="*/ 2 w 51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25">
                    <a:moveTo>
                      <a:pt x="2" y="0"/>
                    </a:moveTo>
                    <a:lnTo>
                      <a:pt x="51" y="8"/>
                    </a:lnTo>
                    <a:lnTo>
                      <a:pt x="48" y="25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7" name="Freeform 302"/>
              <p:cNvSpPr/>
              <p:nvPr/>
            </p:nvSpPr>
            <p:spPr bwMode="auto">
              <a:xfrm>
                <a:off x="5576888" y="640873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8" name="Freeform 303"/>
              <p:cNvSpPr/>
              <p:nvPr/>
            </p:nvSpPr>
            <p:spPr bwMode="auto">
              <a:xfrm>
                <a:off x="5581650" y="6376988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9" name="Freeform 304"/>
              <p:cNvSpPr/>
              <p:nvPr/>
            </p:nvSpPr>
            <p:spPr bwMode="auto">
              <a:xfrm>
                <a:off x="5586413" y="6345238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5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0" name="Freeform 305"/>
              <p:cNvSpPr/>
              <p:nvPr/>
            </p:nvSpPr>
            <p:spPr bwMode="auto">
              <a:xfrm>
                <a:off x="5591175" y="6315075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1" name="Freeform 306"/>
              <p:cNvSpPr/>
              <p:nvPr/>
            </p:nvSpPr>
            <p:spPr bwMode="auto">
              <a:xfrm>
                <a:off x="5597525" y="628491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2" name="Freeform 307"/>
              <p:cNvSpPr/>
              <p:nvPr/>
            </p:nvSpPr>
            <p:spPr bwMode="auto">
              <a:xfrm>
                <a:off x="5602288" y="6253163"/>
                <a:ext cx="79375" cy="33337"/>
              </a:xfrm>
              <a:custGeom>
                <a:avLst/>
                <a:gdLst>
                  <a:gd name="T0" fmla="*/ 2 w 50"/>
                  <a:gd name="T1" fmla="*/ 0 h 21"/>
                  <a:gd name="T2" fmla="*/ 50 w 50"/>
                  <a:gd name="T3" fmla="*/ 7 h 21"/>
                  <a:gd name="T4" fmla="*/ 48 w 50"/>
                  <a:gd name="T5" fmla="*/ 21 h 21"/>
                  <a:gd name="T6" fmla="*/ 0 w 50"/>
                  <a:gd name="T7" fmla="*/ 14 h 21"/>
                  <a:gd name="T8" fmla="*/ 2 w 50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1">
                    <a:moveTo>
                      <a:pt x="2" y="0"/>
                    </a:moveTo>
                    <a:lnTo>
                      <a:pt x="50" y="7"/>
                    </a:lnTo>
                    <a:lnTo>
                      <a:pt x="48" y="21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3" name="Freeform 308"/>
              <p:cNvSpPr/>
              <p:nvPr/>
            </p:nvSpPr>
            <p:spPr bwMode="auto">
              <a:xfrm>
                <a:off x="5607050" y="6221413"/>
                <a:ext cx="79375" cy="34925"/>
              </a:xfrm>
              <a:custGeom>
                <a:avLst/>
                <a:gdLst>
                  <a:gd name="T0" fmla="*/ 2 w 50"/>
                  <a:gd name="T1" fmla="*/ 0 h 22"/>
                  <a:gd name="T2" fmla="*/ 50 w 50"/>
                  <a:gd name="T3" fmla="*/ 8 h 22"/>
                  <a:gd name="T4" fmla="*/ 48 w 50"/>
                  <a:gd name="T5" fmla="*/ 22 h 22"/>
                  <a:gd name="T6" fmla="*/ 0 w 50"/>
                  <a:gd name="T7" fmla="*/ 14 h 22"/>
                  <a:gd name="T8" fmla="*/ 2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2" y="0"/>
                    </a:moveTo>
                    <a:lnTo>
                      <a:pt x="50" y="8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4" name="Freeform 309"/>
              <p:cNvSpPr/>
              <p:nvPr/>
            </p:nvSpPr>
            <p:spPr bwMode="auto">
              <a:xfrm>
                <a:off x="5611813" y="619125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5" name="Freeform 310"/>
              <p:cNvSpPr/>
              <p:nvPr/>
            </p:nvSpPr>
            <p:spPr bwMode="auto">
              <a:xfrm>
                <a:off x="5616575" y="6159500"/>
                <a:ext cx="79375" cy="34925"/>
              </a:xfrm>
              <a:custGeom>
                <a:avLst/>
                <a:gdLst>
                  <a:gd name="T0" fmla="*/ 3 w 50"/>
                  <a:gd name="T1" fmla="*/ 0 h 22"/>
                  <a:gd name="T2" fmla="*/ 50 w 50"/>
                  <a:gd name="T3" fmla="*/ 7 h 22"/>
                  <a:gd name="T4" fmla="*/ 48 w 50"/>
                  <a:gd name="T5" fmla="*/ 22 h 22"/>
                  <a:gd name="T6" fmla="*/ 0 w 50"/>
                  <a:gd name="T7" fmla="*/ 14 h 22"/>
                  <a:gd name="T8" fmla="*/ 3 w 50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22">
                    <a:moveTo>
                      <a:pt x="3" y="0"/>
                    </a:moveTo>
                    <a:lnTo>
                      <a:pt x="50" y="7"/>
                    </a:lnTo>
                    <a:lnTo>
                      <a:pt x="48" y="22"/>
                    </a:lnTo>
                    <a:lnTo>
                      <a:pt x="0" y="1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9C5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6" name="Freeform 311"/>
              <p:cNvSpPr/>
              <p:nvPr/>
            </p:nvSpPr>
            <p:spPr bwMode="auto">
              <a:xfrm>
                <a:off x="5802313" y="6208713"/>
                <a:ext cx="258762" cy="336550"/>
              </a:xfrm>
              <a:custGeom>
                <a:avLst/>
                <a:gdLst>
                  <a:gd name="T0" fmla="*/ 31 w 163"/>
                  <a:gd name="T1" fmla="*/ 0 h 212"/>
                  <a:gd name="T2" fmla="*/ 163 w 163"/>
                  <a:gd name="T3" fmla="*/ 21 h 212"/>
                  <a:gd name="T4" fmla="*/ 131 w 163"/>
                  <a:gd name="T5" fmla="*/ 212 h 212"/>
                  <a:gd name="T6" fmla="*/ 0 w 163"/>
                  <a:gd name="T7" fmla="*/ 191 h 212"/>
                  <a:gd name="T8" fmla="*/ 31 w 163"/>
                  <a:gd name="T9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212">
                    <a:moveTo>
                      <a:pt x="31" y="0"/>
                    </a:moveTo>
                    <a:lnTo>
                      <a:pt x="163" y="21"/>
                    </a:lnTo>
                    <a:lnTo>
                      <a:pt x="131" y="212"/>
                    </a:lnTo>
                    <a:lnTo>
                      <a:pt x="0" y="191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E55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7" name="Freeform 312"/>
              <p:cNvSpPr/>
              <p:nvPr/>
            </p:nvSpPr>
            <p:spPr bwMode="auto">
              <a:xfrm>
                <a:off x="5832475" y="6224588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8" name="Freeform 313"/>
              <p:cNvSpPr/>
              <p:nvPr/>
            </p:nvSpPr>
            <p:spPr bwMode="auto">
              <a:xfrm>
                <a:off x="5881688" y="6232525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6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6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9" name="Freeform 314"/>
              <p:cNvSpPr/>
              <p:nvPr/>
            </p:nvSpPr>
            <p:spPr bwMode="auto">
              <a:xfrm>
                <a:off x="5929313" y="6240463"/>
                <a:ext cx="58737" cy="282575"/>
              </a:xfrm>
              <a:custGeom>
                <a:avLst/>
                <a:gdLst>
                  <a:gd name="T0" fmla="*/ 37 w 37"/>
                  <a:gd name="T1" fmla="*/ 1 h 178"/>
                  <a:gd name="T2" fmla="*/ 8 w 37"/>
                  <a:gd name="T3" fmla="*/ 178 h 178"/>
                  <a:gd name="T4" fmla="*/ 0 w 37"/>
                  <a:gd name="T5" fmla="*/ 177 h 178"/>
                  <a:gd name="T6" fmla="*/ 29 w 37"/>
                  <a:gd name="T7" fmla="*/ 0 h 178"/>
                  <a:gd name="T8" fmla="*/ 37 w 37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78">
                    <a:moveTo>
                      <a:pt x="37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0" name="Freeform 315"/>
              <p:cNvSpPr/>
              <p:nvPr/>
            </p:nvSpPr>
            <p:spPr bwMode="auto">
              <a:xfrm>
                <a:off x="5978525" y="6248400"/>
                <a:ext cx="57150" cy="282575"/>
              </a:xfrm>
              <a:custGeom>
                <a:avLst/>
                <a:gdLst>
                  <a:gd name="T0" fmla="*/ 36 w 36"/>
                  <a:gd name="T1" fmla="*/ 1 h 178"/>
                  <a:gd name="T2" fmla="*/ 8 w 36"/>
                  <a:gd name="T3" fmla="*/ 178 h 178"/>
                  <a:gd name="T4" fmla="*/ 0 w 36"/>
                  <a:gd name="T5" fmla="*/ 177 h 178"/>
                  <a:gd name="T6" fmla="*/ 28 w 36"/>
                  <a:gd name="T7" fmla="*/ 0 h 178"/>
                  <a:gd name="T8" fmla="*/ 36 w 36"/>
                  <a:gd name="T9" fmla="*/ 1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78">
                    <a:moveTo>
                      <a:pt x="36" y="1"/>
                    </a:moveTo>
                    <a:lnTo>
                      <a:pt x="8" y="178"/>
                    </a:lnTo>
                    <a:lnTo>
                      <a:pt x="0" y="177"/>
                    </a:lnTo>
                    <a:lnTo>
                      <a:pt x="28" y="0"/>
                    </a:lnTo>
                    <a:lnTo>
                      <a:pt x="36" y="1"/>
                    </a:lnTo>
                    <a:close/>
                  </a:path>
                </a:pathLst>
              </a:custGeom>
              <a:solidFill>
                <a:srgbClr val="BBBA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32" name="矩形 431"/>
          <p:cNvSpPr/>
          <p:nvPr/>
        </p:nvSpPr>
        <p:spPr>
          <a:xfrm rot="21225904">
            <a:off x="667745" y="1307044"/>
            <a:ext cx="2784224" cy="3798600"/>
          </a:xfrm>
          <a:prstGeom prst="rect">
            <a:avLst/>
          </a:prstGeom>
          <a:solidFill>
            <a:srgbClr val="22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Freeform 5"/>
          <p:cNvSpPr/>
          <p:nvPr/>
        </p:nvSpPr>
        <p:spPr bwMode="auto">
          <a:xfrm rot="10800000">
            <a:off x="326885" y="1060630"/>
            <a:ext cx="3232908" cy="4107530"/>
          </a:xfrm>
          <a:custGeom>
            <a:avLst/>
            <a:gdLst>
              <a:gd name="T0" fmla="*/ 2189 w 2532"/>
              <a:gd name="T1" fmla="*/ 0 h 3217"/>
              <a:gd name="T2" fmla="*/ 0 w 2532"/>
              <a:gd name="T3" fmla="*/ 245 h 3217"/>
              <a:gd name="T4" fmla="*/ 343 w 2532"/>
              <a:gd name="T5" fmla="*/ 3217 h 3217"/>
              <a:gd name="T6" fmla="*/ 2532 w 2532"/>
              <a:gd name="T7" fmla="*/ 2972 h 3217"/>
              <a:gd name="T8" fmla="*/ 2189 w 2532"/>
              <a:gd name="T9" fmla="*/ 0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2" h="3217">
                <a:moveTo>
                  <a:pt x="2189" y="0"/>
                </a:moveTo>
                <a:lnTo>
                  <a:pt x="0" y="245"/>
                </a:lnTo>
                <a:lnTo>
                  <a:pt x="343" y="3217"/>
                </a:lnTo>
                <a:lnTo>
                  <a:pt x="2532" y="2972"/>
                </a:lnTo>
                <a:lnTo>
                  <a:pt x="2189" y="0"/>
                </a:lnTo>
                <a:close/>
              </a:path>
            </a:pathLst>
          </a:custGeom>
          <a:solidFill>
            <a:srgbClr val="FD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6"/>
          <p:cNvSpPr/>
          <p:nvPr/>
        </p:nvSpPr>
        <p:spPr bwMode="auto">
          <a:xfrm rot="10800000">
            <a:off x="2095280" y="397944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7"/>
          <p:cNvSpPr/>
          <p:nvPr/>
        </p:nvSpPr>
        <p:spPr bwMode="auto">
          <a:xfrm rot="10800000">
            <a:off x="2110602" y="410712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Freeform 8"/>
          <p:cNvSpPr/>
          <p:nvPr/>
        </p:nvSpPr>
        <p:spPr bwMode="auto">
          <a:xfrm rot="10800000">
            <a:off x="2124647" y="4236080"/>
            <a:ext cx="1211702" cy="215783"/>
          </a:xfrm>
          <a:custGeom>
            <a:avLst/>
            <a:gdLst>
              <a:gd name="T0" fmla="*/ 941 w 949"/>
              <a:gd name="T1" fmla="*/ 0 h 169"/>
              <a:gd name="T2" fmla="*/ 0 w 949"/>
              <a:gd name="T3" fmla="*/ 105 h 169"/>
              <a:gd name="T4" fmla="*/ 7 w 949"/>
              <a:gd name="T5" fmla="*/ 169 h 169"/>
              <a:gd name="T6" fmla="*/ 949 w 949"/>
              <a:gd name="T7" fmla="*/ 64 h 169"/>
              <a:gd name="T8" fmla="*/ 941 w 949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69">
                <a:moveTo>
                  <a:pt x="941" y="0"/>
                </a:moveTo>
                <a:lnTo>
                  <a:pt x="0" y="105"/>
                </a:lnTo>
                <a:lnTo>
                  <a:pt x="7" y="169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7" name="Freeform 9"/>
          <p:cNvSpPr/>
          <p:nvPr/>
        </p:nvSpPr>
        <p:spPr bwMode="auto">
          <a:xfrm rot="10800000">
            <a:off x="2139969" y="4363762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10"/>
          <p:cNvSpPr/>
          <p:nvPr/>
        </p:nvSpPr>
        <p:spPr bwMode="auto">
          <a:xfrm rot="10800000">
            <a:off x="2155291" y="4490168"/>
            <a:ext cx="1210425" cy="218337"/>
          </a:xfrm>
          <a:custGeom>
            <a:avLst/>
            <a:gdLst>
              <a:gd name="T0" fmla="*/ 941 w 948"/>
              <a:gd name="T1" fmla="*/ 0 h 171"/>
              <a:gd name="T2" fmla="*/ 0 w 948"/>
              <a:gd name="T3" fmla="*/ 106 h 171"/>
              <a:gd name="T4" fmla="*/ 7 w 948"/>
              <a:gd name="T5" fmla="*/ 171 h 171"/>
              <a:gd name="T6" fmla="*/ 948 w 948"/>
              <a:gd name="T7" fmla="*/ 65 h 171"/>
              <a:gd name="T8" fmla="*/ 941 w 948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1">
                <a:moveTo>
                  <a:pt x="941" y="0"/>
                </a:moveTo>
                <a:lnTo>
                  <a:pt x="0" y="106"/>
                </a:lnTo>
                <a:lnTo>
                  <a:pt x="7" y="171"/>
                </a:lnTo>
                <a:lnTo>
                  <a:pt x="948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9" name="Freeform 11"/>
          <p:cNvSpPr/>
          <p:nvPr/>
        </p:nvSpPr>
        <p:spPr bwMode="auto">
          <a:xfrm rot="10800000">
            <a:off x="2169336" y="4617850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12"/>
          <p:cNvSpPr/>
          <p:nvPr/>
        </p:nvSpPr>
        <p:spPr bwMode="auto">
          <a:xfrm rot="10800000">
            <a:off x="734190" y="387346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13"/>
          <p:cNvSpPr/>
          <p:nvPr/>
        </p:nvSpPr>
        <p:spPr bwMode="auto">
          <a:xfrm rot="10800000">
            <a:off x="749512" y="400114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14"/>
          <p:cNvSpPr/>
          <p:nvPr/>
        </p:nvSpPr>
        <p:spPr bwMode="auto">
          <a:xfrm rot="10800000">
            <a:off x="763557" y="412882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15"/>
          <p:cNvSpPr/>
          <p:nvPr/>
        </p:nvSpPr>
        <p:spPr bwMode="auto">
          <a:xfrm rot="10800000">
            <a:off x="778879" y="425651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16"/>
          <p:cNvSpPr/>
          <p:nvPr/>
        </p:nvSpPr>
        <p:spPr bwMode="auto">
          <a:xfrm rot="10800000">
            <a:off x="794201" y="4384192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17"/>
          <p:cNvSpPr/>
          <p:nvPr/>
        </p:nvSpPr>
        <p:spPr bwMode="auto">
          <a:xfrm rot="10800000">
            <a:off x="808246" y="4513151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18"/>
          <p:cNvSpPr/>
          <p:nvPr/>
        </p:nvSpPr>
        <p:spPr bwMode="auto">
          <a:xfrm rot="10800000">
            <a:off x="823568" y="463955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19"/>
          <p:cNvSpPr/>
          <p:nvPr/>
        </p:nvSpPr>
        <p:spPr bwMode="auto">
          <a:xfrm rot="10800000">
            <a:off x="837612" y="4767237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20"/>
          <p:cNvSpPr/>
          <p:nvPr/>
        </p:nvSpPr>
        <p:spPr bwMode="auto">
          <a:xfrm rot="10800000">
            <a:off x="2985224" y="3189088"/>
            <a:ext cx="242596" cy="213229"/>
          </a:xfrm>
          <a:custGeom>
            <a:avLst/>
            <a:gdLst>
              <a:gd name="T0" fmla="*/ 174 w 190"/>
              <a:gd name="T1" fmla="*/ 0 h 167"/>
              <a:gd name="T2" fmla="*/ 0 w 190"/>
              <a:gd name="T3" fmla="*/ 20 h 167"/>
              <a:gd name="T4" fmla="*/ 18 w 190"/>
              <a:gd name="T5" fmla="*/ 167 h 167"/>
              <a:gd name="T6" fmla="*/ 190 w 190"/>
              <a:gd name="T7" fmla="*/ 148 h 167"/>
              <a:gd name="T8" fmla="*/ 174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4" y="0"/>
                </a:moveTo>
                <a:lnTo>
                  <a:pt x="0" y="20"/>
                </a:lnTo>
                <a:lnTo>
                  <a:pt x="18" y="167"/>
                </a:lnTo>
                <a:lnTo>
                  <a:pt x="190" y="148"/>
                </a:lnTo>
                <a:lnTo>
                  <a:pt x="174" y="0"/>
                </a:lnTo>
                <a:close/>
              </a:path>
            </a:pathLst>
          </a:custGeom>
          <a:solidFill>
            <a:srgbClr val="EDAF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21"/>
          <p:cNvSpPr/>
          <p:nvPr/>
        </p:nvSpPr>
        <p:spPr bwMode="auto">
          <a:xfrm rot="10800000">
            <a:off x="3017144" y="3463605"/>
            <a:ext cx="242596" cy="211952"/>
          </a:xfrm>
          <a:custGeom>
            <a:avLst/>
            <a:gdLst>
              <a:gd name="T0" fmla="*/ 174 w 190"/>
              <a:gd name="T1" fmla="*/ 0 h 166"/>
              <a:gd name="T2" fmla="*/ 0 w 190"/>
              <a:gd name="T3" fmla="*/ 19 h 166"/>
              <a:gd name="T4" fmla="*/ 18 w 190"/>
              <a:gd name="T5" fmla="*/ 166 h 166"/>
              <a:gd name="T6" fmla="*/ 190 w 190"/>
              <a:gd name="T7" fmla="*/ 147 h 166"/>
              <a:gd name="T8" fmla="*/ 174 w 190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6">
                <a:moveTo>
                  <a:pt x="174" y="0"/>
                </a:moveTo>
                <a:lnTo>
                  <a:pt x="0" y="19"/>
                </a:lnTo>
                <a:lnTo>
                  <a:pt x="18" y="166"/>
                </a:lnTo>
                <a:lnTo>
                  <a:pt x="190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22"/>
          <p:cNvSpPr/>
          <p:nvPr/>
        </p:nvSpPr>
        <p:spPr bwMode="auto">
          <a:xfrm rot="10800000">
            <a:off x="1690528" y="3333369"/>
            <a:ext cx="243873" cy="213229"/>
          </a:xfrm>
          <a:custGeom>
            <a:avLst/>
            <a:gdLst>
              <a:gd name="T0" fmla="*/ 174 w 191"/>
              <a:gd name="T1" fmla="*/ 0 h 167"/>
              <a:gd name="T2" fmla="*/ 0 w 191"/>
              <a:gd name="T3" fmla="*/ 19 h 167"/>
              <a:gd name="T4" fmla="*/ 18 w 191"/>
              <a:gd name="T5" fmla="*/ 167 h 167"/>
              <a:gd name="T6" fmla="*/ 191 w 191"/>
              <a:gd name="T7" fmla="*/ 147 h 167"/>
              <a:gd name="T8" fmla="*/ 174 w 191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167">
                <a:moveTo>
                  <a:pt x="174" y="0"/>
                </a:moveTo>
                <a:lnTo>
                  <a:pt x="0" y="19"/>
                </a:lnTo>
                <a:lnTo>
                  <a:pt x="18" y="167"/>
                </a:lnTo>
                <a:lnTo>
                  <a:pt x="191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CFDD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23"/>
          <p:cNvSpPr/>
          <p:nvPr/>
        </p:nvSpPr>
        <p:spPr bwMode="auto">
          <a:xfrm rot="10800000">
            <a:off x="1722449" y="3607885"/>
            <a:ext cx="242596" cy="213229"/>
          </a:xfrm>
          <a:custGeom>
            <a:avLst/>
            <a:gdLst>
              <a:gd name="T0" fmla="*/ 173 w 190"/>
              <a:gd name="T1" fmla="*/ 0 h 167"/>
              <a:gd name="T2" fmla="*/ 0 w 190"/>
              <a:gd name="T3" fmla="*/ 20 h 167"/>
              <a:gd name="T4" fmla="*/ 17 w 190"/>
              <a:gd name="T5" fmla="*/ 167 h 167"/>
              <a:gd name="T6" fmla="*/ 190 w 190"/>
              <a:gd name="T7" fmla="*/ 148 h 167"/>
              <a:gd name="T8" fmla="*/ 173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3" y="0"/>
                </a:moveTo>
                <a:lnTo>
                  <a:pt x="0" y="20"/>
                </a:lnTo>
                <a:lnTo>
                  <a:pt x="17" y="167"/>
                </a:lnTo>
                <a:lnTo>
                  <a:pt x="190" y="148"/>
                </a:lnTo>
                <a:lnTo>
                  <a:pt x="173" y="0"/>
                </a:lnTo>
                <a:close/>
              </a:path>
            </a:pathLst>
          </a:custGeom>
          <a:solidFill>
            <a:srgbClr val="F5C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24"/>
          <p:cNvSpPr/>
          <p:nvPr/>
        </p:nvSpPr>
        <p:spPr bwMode="auto">
          <a:xfrm rot="10800000">
            <a:off x="2611115" y="3286126"/>
            <a:ext cx="269409" cy="105976"/>
          </a:xfrm>
          <a:custGeom>
            <a:avLst/>
            <a:gdLst>
              <a:gd name="T0" fmla="*/ 204 w 211"/>
              <a:gd name="T1" fmla="*/ 0 h 83"/>
              <a:gd name="T2" fmla="*/ 0 w 211"/>
              <a:gd name="T3" fmla="*/ 23 h 83"/>
              <a:gd name="T4" fmla="*/ 7 w 211"/>
              <a:gd name="T5" fmla="*/ 83 h 83"/>
              <a:gd name="T6" fmla="*/ 211 w 211"/>
              <a:gd name="T7" fmla="*/ 61 h 83"/>
              <a:gd name="T8" fmla="*/ 204 w 211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83">
                <a:moveTo>
                  <a:pt x="204" y="0"/>
                </a:moveTo>
                <a:lnTo>
                  <a:pt x="0" y="23"/>
                </a:lnTo>
                <a:lnTo>
                  <a:pt x="7" y="83"/>
                </a:lnTo>
                <a:lnTo>
                  <a:pt x="211" y="61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3" name="Freeform 25"/>
          <p:cNvSpPr/>
          <p:nvPr/>
        </p:nvSpPr>
        <p:spPr bwMode="auto">
          <a:xfrm rot="10800000">
            <a:off x="2644313" y="3568304"/>
            <a:ext cx="268132" cy="99592"/>
          </a:xfrm>
          <a:custGeom>
            <a:avLst/>
            <a:gdLst>
              <a:gd name="T0" fmla="*/ 203 w 210"/>
              <a:gd name="T1" fmla="*/ 0 h 78"/>
              <a:gd name="T2" fmla="*/ 0 w 210"/>
              <a:gd name="T3" fmla="*/ 23 h 78"/>
              <a:gd name="T4" fmla="*/ 6 w 210"/>
              <a:gd name="T5" fmla="*/ 78 h 78"/>
              <a:gd name="T6" fmla="*/ 210 w 210"/>
              <a:gd name="T7" fmla="*/ 55 h 78"/>
              <a:gd name="T8" fmla="*/ 203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3" y="0"/>
                </a:moveTo>
                <a:lnTo>
                  <a:pt x="0" y="23"/>
                </a:lnTo>
                <a:lnTo>
                  <a:pt x="6" y="78"/>
                </a:lnTo>
                <a:lnTo>
                  <a:pt x="210" y="55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26"/>
          <p:cNvSpPr/>
          <p:nvPr/>
        </p:nvSpPr>
        <p:spPr bwMode="auto">
          <a:xfrm rot="10800000">
            <a:off x="1344510" y="3427854"/>
            <a:ext cx="268132" cy="105976"/>
          </a:xfrm>
          <a:custGeom>
            <a:avLst/>
            <a:gdLst>
              <a:gd name="T0" fmla="*/ 203 w 210"/>
              <a:gd name="T1" fmla="*/ 0 h 83"/>
              <a:gd name="T2" fmla="*/ 0 w 210"/>
              <a:gd name="T3" fmla="*/ 23 h 83"/>
              <a:gd name="T4" fmla="*/ 6 w 210"/>
              <a:gd name="T5" fmla="*/ 83 h 83"/>
              <a:gd name="T6" fmla="*/ 210 w 210"/>
              <a:gd name="T7" fmla="*/ 60 h 83"/>
              <a:gd name="T8" fmla="*/ 203 w 210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83">
                <a:moveTo>
                  <a:pt x="203" y="0"/>
                </a:moveTo>
                <a:lnTo>
                  <a:pt x="0" y="23"/>
                </a:lnTo>
                <a:lnTo>
                  <a:pt x="6" y="83"/>
                </a:lnTo>
                <a:lnTo>
                  <a:pt x="210" y="60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27"/>
          <p:cNvSpPr/>
          <p:nvPr/>
        </p:nvSpPr>
        <p:spPr bwMode="auto">
          <a:xfrm rot="10800000">
            <a:off x="1377707" y="3710031"/>
            <a:ext cx="268132" cy="99592"/>
          </a:xfrm>
          <a:custGeom>
            <a:avLst/>
            <a:gdLst>
              <a:gd name="T0" fmla="*/ 204 w 210"/>
              <a:gd name="T1" fmla="*/ 0 h 78"/>
              <a:gd name="T2" fmla="*/ 0 w 210"/>
              <a:gd name="T3" fmla="*/ 23 h 78"/>
              <a:gd name="T4" fmla="*/ 7 w 210"/>
              <a:gd name="T5" fmla="*/ 78 h 78"/>
              <a:gd name="T6" fmla="*/ 210 w 210"/>
              <a:gd name="T7" fmla="*/ 55 h 78"/>
              <a:gd name="T8" fmla="*/ 204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4" y="0"/>
                </a:moveTo>
                <a:lnTo>
                  <a:pt x="0" y="23"/>
                </a:lnTo>
                <a:lnTo>
                  <a:pt x="7" y="78"/>
                </a:lnTo>
                <a:lnTo>
                  <a:pt x="210" y="55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28"/>
          <p:cNvSpPr/>
          <p:nvPr/>
        </p:nvSpPr>
        <p:spPr bwMode="auto">
          <a:xfrm rot="10800000">
            <a:off x="559266" y="2342557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29"/>
          <p:cNvSpPr/>
          <p:nvPr/>
        </p:nvSpPr>
        <p:spPr bwMode="auto">
          <a:xfrm rot="10800000">
            <a:off x="574587" y="2475346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8" name="Freeform 30"/>
          <p:cNvSpPr/>
          <p:nvPr/>
        </p:nvSpPr>
        <p:spPr bwMode="auto">
          <a:xfrm rot="10800000">
            <a:off x="591187" y="2609412"/>
            <a:ext cx="2557470" cy="366448"/>
          </a:xfrm>
          <a:custGeom>
            <a:avLst/>
            <a:gdLst>
              <a:gd name="T0" fmla="*/ 1996 w 2003"/>
              <a:gd name="T1" fmla="*/ 0 h 287"/>
              <a:gd name="T2" fmla="*/ 0 w 2003"/>
              <a:gd name="T3" fmla="*/ 223 h 287"/>
              <a:gd name="T4" fmla="*/ 8 w 2003"/>
              <a:gd name="T5" fmla="*/ 287 h 287"/>
              <a:gd name="T6" fmla="*/ 2003 w 2003"/>
              <a:gd name="T7" fmla="*/ 64 h 287"/>
              <a:gd name="T8" fmla="*/ 1996 w 2003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7">
                <a:moveTo>
                  <a:pt x="1996" y="0"/>
                </a:moveTo>
                <a:lnTo>
                  <a:pt x="0" y="223"/>
                </a:lnTo>
                <a:lnTo>
                  <a:pt x="8" y="287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9" name="Freeform 31"/>
          <p:cNvSpPr/>
          <p:nvPr/>
        </p:nvSpPr>
        <p:spPr bwMode="auto">
          <a:xfrm rot="10800000">
            <a:off x="606508" y="2742202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0" name="Freeform 32"/>
          <p:cNvSpPr/>
          <p:nvPr/>
        </p:nvSpPr>
        <p:spPr bwMode="auto">
          <a:xfrm rot="10800000">
            <a:off x="620554" y="2876268"/>
            <a:ext cx="2558747" cy="367724"/>
          </a:xfrm>
          <a:custGeom>
            <a:avLst/>
            <a:gdLst>
              <a:gd name="T0" fmla="*/ 1996 w 2004"/>
              <a:gd name="T1" fmla="*/ 0 h 288"/>
              <a:gd name="T2" fmla="*/ 0 w 2004"/>
              <a:gd name="T3" fmla="*/ 224 h 288"/>
              <a:gd name="T4" fmla="*/ 8 w 2004"/>
              <a:gd name="T5" fmla="*/ 288 h 288"/>
              <a:gd name="T6" fmla="*/ 2004 w 2004"/>
              <a:gd name="T7" fmla="*/ 65 h 288"/>
              <a:gd name="T8" fmla="*/ 1996 w 2004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4" h="288">
                <a:moveTo>
                  <a:pt x="1996" y="0"/>
                </a:moveTo>
                <a:lnTo>
                  <a:pt x="0" y="224"/>
                </a:lnTo>
                <a:lnTo>
                  <a:pt x="8" y="288"/>
                </a:lnTo>
                <a:lnTo>
                  <a:pt x="2004" y="65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1" name="Freeform 33"/>
          <p:cNvSpPr/>
          <p:nvPr/>
        </p:nvSpPr>
        <p:spPr bwMode="auto">
          <a:xfrm rot="10800000">
            <a:off x="637152" y="3009057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2" name="Freeform 34"/>
          <p:cNvSpPr/>
          <p:nvPr/>
        </p:nvSpPr>
        <p:spPr bwMode="auto">
          <a:xfrm rot="10800000">
            <a:off x="482656" y="1516454"/>
            <a:ext cx="884836" cy="1025287"/>
          </a:xfrm>
          <a:custGeom>
            <a:avLst/>
            <a:gdLst>
              <a:gd name="T0" fmla="*/ 0 w 693"/>
              <a:gd name="T1" fmla="*/ 66 h 803"/>
              <a:gd name="T2" fmla="*/ 612 w 693"/>
              <a:gd name="T3" fmla="*/ 0 h 803"/>
              <a:gd name="T4" fmla="*/ 693 w 693"/>
              <a:gd name="T5" fmla="*/ 738 h 803"/>
              <a:gd name="T6" fmla="*/ 82 w 693"/>
              <a:gd name="T7" fmla="*/ 803 h 803"/>
              <a:gd name="T8" fmla="*/ 0 w 693"/>
              <a:gd name="T9" fmla="*/ 66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3" h="803">
                <a:moveTo>
                  <a:pt x="0" y="66"/>
                </a:moveTo>
                <a:lnTo>
                  <a:pt x="612" y="0"/>
                </a:lnTo>
                <a:lnTo>
                  <a:pt x="693" y="738"/>
                </a:lnTo>
                <a:lnTo>
                  <a:pt x="82" y="803"/>
                </a:lnTo>
                <a:lnTo>
                  <a:pt x="0" y="66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3" name="Freeform 35"/>
          <p:cNvSpPr/>
          <p:nvPr/>
        </p:nvSpPr>
        <p:spPr bwMode="auto">
          <a:xfrm rot="10800000">
            <a:off x="877194" y="2120390"/>
            <a:ext cx="197907" cy="222167"/>
          </a:xfrm>
          <a:custGeom>
            <a:avLst/>
            <a:gdLst>
              <a:gd name="T0" fmla="*/ 0 w 155"/>
              <a:gd name="T1" fmla="*/ 15 h 174"/>
              <a:gd name="T2" fmla="*/ 137 w 155"/>
              <a:gd name="T3" fmla="*/ 0 h 174"/>
              <a:gd name="T4" fmla="*/ 155 w 155"/>
              <a:gd name="T5" fmla="*/ 159 h 174"/>
              <a:gd name="T6" fmla="*/ 19 w 155"/>
              <a:gd name="T7" fmla="*/ 174 h 174"/>
              <a:gd name="T8" fmla="*/ 0 w 155"/>
              <a:gd name="T9" fmla="*/ 1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74">
                <a:moveTo>
                  <a:pt x="0" y="15"/>
                </a:moveTo>
                <a:lnTo>
                  <a:pt x="137" y="0"/>
                </a:lnTo>
                <a:lnTo>
                  <a:pt x="155" y="159"/>
                </a:lnTo>
                <a:lnTo>
                  <a:pt x="19" y="174"/>
                </a:lnTo>
                <a:lnTo>
                  <a:pt x="0" y="15"/>
                </a:ln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4" name="Freeform 36"/>
          <p:cNvSpPr/>
          <p:nvPr/>
        </p:nvSpPr>
        <p:spPr bwMode="auto">
          <a:xfrm rot="10800000">
            <a:off x="872087" y="2107622"/>
            <a:ext cx="185139" cy="137897"/>
          </a:xfrm>
          <a:custGeom>
            <a:avLst/>
            <a:gdLst>
              <a:gd name="T0" fmla="*/ 132 w 145"/>
              <a:gd name="T1" fmla="*/ 0 h 108"/>
              <a:gd name="T2" fmla="*/ 0 w 145"/>
              <a:gd name="T3" fmla="*/ 93 h 108"/>
              <a:gd name="T4" fmla="*/ 145 w 145"/>
              <a:gd name="T5" fmla="*/ 108 h 108"/>
              <a:gd name="T6" fmla="*/ 132 w 145"/>
              <a:gd name="T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08">
                <a:moveTo>
                  <a:pt x="132" y="0"/>
                </a:moveTo>
                <a:lnTo>
                  <a:pt x="0" y="93"/>
                </a:lnTo>
                <a:lnTo>
                  <a:pt x="145" y="108"/>
                </a:lnTo>
                <a:lnTo>
                  <a:pt x="132" y="0"/>
                </a:lnTo>
                <a:close/>
              </a:path>
            </a:pathLst>
          </a:custGeom>
          <a:solidFill>
            <a:srgbClr val="D2B5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5" name="Freeform 37"/>
          <p:cNvSpPr/>
          <p:nvPr/>
        </p:nvSpPr>
        <p:spPr bwMode="auto">
          <a:xfrm rot="10800000">
            <a:off x="1141495" y="1811400"/>
            <a:ext cx="62565" cy="122575"/>
          </a:xfrm>
          <a:custGeom>
            <a:avLst/>
            <a:gdLst>
              <a:gd name="T0" fmla="*/ 78 w 79"/>
              <a:gd name="T1" fmla="*/ 78 h 153"/>
              <a:gd name="T2" fmla="*/ 42 w 79"/>
              <a:gd name="T3" fmla="*/ 1 h 153"/>
              <a:gd name="T4" fmla="*/ 2 w 79"/>
              <a:gd name="T5" fmla="*/ 75 h 153"/>
              <a:gd name="T6" fmla="*/ 37 w 79"/>
              <a:gd name="T7" fmla="*/ 152 h 153"/>
              <a:gd name="T8" fmla="*/ 78 w 79"/>
              <a:gd name="T9" fmla="*/ 7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153">
                <a:moveTo>
                  <a:pt x="78" y="78"/>
                </a:moveTo>
                <a:cubicBezTo>
                  <a:pt x="79" y="36"/>
                  <a:pt x="63" y="1"/>
                  <a:pt x="42" y="1"/>
                </a:cubicBezTo>
                <a:cubicBezTo>
                  <a:pt x="21" y="0"/>
                  <a:pt x="3" y="34"/>
                  <a:pt x="2" y="75"/>
                </a:cubicBezTo>
                <a:cubicBezTo>
                  <a:pt x="0" y="117"/>
                  <a:pt x="16" y="152"/>
                  <a:pt x="37" y="152"/>
                </a:cubicBezTo>
                <a:cubicBezTo>
                  <a:pt x="58" y="153"/>
                  <a:pt x="76" y="120"/>
                  <a:pt x="78" y="78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6" name="Freeform 38"/>
          <p:cNvSpPr/>
          <p:nvPr/>
        </p:nvSpPr>
        <p:spPr bwMode="auto">
          <a:xfrm rot="10800000">
            <a:off x="693332" y="1649244"/>
            <a:ext cx="271963" cy="520942"/>
          </a:xfrm>
          <a:custGeom>
            <a:avLst/>
            <a:gdLst>
              <a:gd name="T0" fmla="*/ 320 w 342"/>
              <a:gd name="T1" fmla="*/ 339 h 657"/>
              <a:gd name="T2" fmla="*/ 0 w 342"/>
              <a:gd name="T3" fmla="*/ 13 h 657"/>
              <a:gd name="T4" fmla="*/ 74 w 342"/>
              <a:gd name="T5" fmla="*/ 657 h 657"/>
              <a:gd name="T6" fmla="*/ 320 w 342"/>
              <a:gd name="T7" fmla="*/ 3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2" h="657">
                <a:moveTo>
                  <a:pt x="320" y="339"/>
                </a:moveTo>
                <a:cubicBezTo>
                  <a:pt x="298" y="144"/>
                  <a:pt x="155" y="0"/>
                  <a:pt x="0" y="13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226" y="635"/>
                  <a:pt x="342" y="531"/>
                  <a:pt x="320" y="339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7" name="Freeform 39"/>
          <p:cNvSpPr/>
          <p:nvPr/>
        </p:nvSpPr>
        <p:spPr bwMode="auto">
          <a:xfrm rot="10800000">
            <a:off x="906561" y="1633922"/>
            <a:ext cx="274517" cy="526050"/>
          </a:xfrm>
          <a:custGeom>
            <a:avLst/>
            <a:gdLst>
              <a:gd name="T0" fmla="*/ 334 w 347"/>
              <a:gd name="T1" fmla="*/ 646 h 663"/>
              <a:gd name="T2" fmla="*/ 347 w 347"/>
              <a:gd name="T3" fmla="*/ 644 h 663"/>
              <a:gd name="T4" fmla="*/ 273 w 347"/>
              <a:gd name="T5" fmla="*/ 0 h 663"/>
              <a:gd name="T6" fmla="*/ 267 w 347"/>
              <a:gd name="T7" fmla="*/ 0 h 663"/>
              <a:gd name="T8" fmla="*/ 22 w 347"/>
              <a:gd name="T9" fmla="*/ 389 h 663"/>
              <a:gd name="T10" fmla="*/ 334 w 347"/>
              <a:gd name="T11" fmla="*/ 646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663">
                <a:moveTo>
                  <a:pt x="334" y="646"/>
                </a:moveTo>
                <a:cubicBezTo>
                  <a:pt x="339" y="645"/>
                  <a:pt x="343" y="644"/>
                  <a:pt x="347" y="644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0"/>
                  <a:pt x="269" y="0"/>
                  <a:pt x="267" y="0"/>
                </a:cubicBezTo>
                <a:cubicBezTo>
                  <a:pt x="109" y="18"/>
                  <a:pt x="0" y="192"/>
                  <a:pt x="22" y="389"/>
                </a:cubicBezTo>
                <a:cubicBezTo>
                  <a:pt x="45" y="587"/>
                  <a:pt x="177" y="663"/>
                  <a:pt x="334" y="646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8" name="Freeform 40"/>
          <p:cNvSpPr/>
          <p:nvPr/>
        </p:nvSpPr>
        <p:spPr bwMode="auto">
          <a:xfrm rot="10800000">
            <a:off x="630768" y="1543268"/>
            <a:ext cx="543925" cy="400921"/>
          </a:xfrm>
          <a:custGeom>
            <a:avLst/>
            <a:gdLst>
              <a:gd name="T0" fmla="*/ 144 w 685"/>
              <a:gd name="T1" fmla="*/ 247 h 505"/>
              <a:gd name="T2" fmla="*/ 523 w 685"/>
              <a:gd name="T3" fmla="*/ 56 h 505"/>
              <a:gd name="T4" fmla="*/ 539 w 685"/>
              <a:gd name="T5" fmla="*/ 0 h 505"/>
              <a:gd name="T6" fmla="*/ 628 w 685"/>
              <a:gd name="T7" fmla="*/ 80 h 505"/>
              <a:gd name="T8" fmla="*/ 462 w 685"/>
              <a:gd name="T9" fmla="*/ 412 h 505"/>
              <a:gd name="T10" fmla="*/ 175 w 685"/>
              <a:gd name="T11" fmla="*/ 373 h 505"/>
              <a:gd name="T12" fmla="*/ 0 w 685"/>
              <a:gd name="T13" fmla="*/ 165 h 505"/>
              <a:gd name="T14" fmla="*/ 39 w 685"/>
              <a:gd name="T15" fmla="*/ 75 h 505"/>
              <a:gd name="T16" fmla="*/ 144 w 685"/>
              <a:gd name="T17" fmla="*/ 24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5" h="505">
                <a:moveTo>
                  <a:pt x="144" y="247"/>
                </a:moveTo>
                <a:cubicBezTo>
                  <a:pt x="144" y="247"/>
                  <a:pt x="268" y="53"/>
                  <a:pt x="523" y="56"/>
                </a:cubicBezTo>
                <a:cubicBezTo>
                  <a:pt x="539" y="0"/>
                  <a:pt x="539" y="0"/>
                  <a:pt x="539" y="0"/>
                </a:cubicBezTo>
                <a:cubicBezTo>
                  <a:pt x="628" y="80"/>
                  <a:pt x="628" y="80"/>
                  <a:pt x="628" y="80"/>
                </a:cubicBezTo>
                <a:cubicBezTo>
                  <a:pt x="628" y="80"/>
                  <a:pt x="685" y="320"/>
                  <a:pt x="462" y="412"/>
                </a:cubicBezTo>
                <a:cubicBezTo>
                  <a:pt x="240" y="505"/>
                  <a:pt x="175" y="373"/>
                  <a:pt x="175" y="373"/>
                </a:cubicBezTo>
                <a:cubicBezTo>
                  <a:pt x="175" y="373"/>
                  <a:pt x="57" y="381"/>
                  <a:pt x="0" y="165"/>
                </a:cubicBezTo>
                <a:cubicBezTo>
                  <a:pt x="0" y="165"/>
                  <a:pt x="51" y="122"/>
                  <a:pt x="39" y="75"/>
                </a:cubicBezTo>
                <a:cubicBezTo>
                  <a:pt x="39" y="75"/>
                  <a:pt x="122" y="140"/>
                  <a:pt x="144" y="247"/>
                </a:cubicBezTo>
                <a:close/>
              </a:path>
            </a:pathLst>
          </a:custGeom>
          <a:solidFill>
            <a:srgbClr val="3231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9" name="Freeform 41"/>
          <p:cNvSpPr/>
          <p:nvPr/>
        </p:nvSpPr>
        <p:spPr bwMode="auto">
          <a:xfrm rot="10800000">
            <a:off x="666518" y="1859919"/>
            <a:ext cx="67672" cy="121298"/>
          </a:xfrm>
          <a:custGeom>
            <a:avLst/>
            <a:gdLst>
              <a:gd name="T0" fmla="*/ 8 w 85"/>
              <a:gd name="T1" fmla="*/ 84 h 153"/>
              <a:gd name="T2" fmla="*/ 27 w 85"/>
              <a:gd name="T3" fmla="*/ 4 h 153"/>
              <a:gd name="T4" fmla="*/ 76 w 85"/>
              <a:gd name="T5" fmla="*/ 70 h 153"/>
              <a:gd name="T6" fmla="*/ 58 w 85"/>
              <a:gd name="T7" fmla="*/ 150 h 153"/>
              <a:gd name="T8" fmla="*/ 8 w 85"/>
              <a:gd name="T9" fmla="*/ 8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53">
                <a:moveTo>
                  <a:pt x="8" y="84"/>
                </a:moveTo>
                <a:cubicBezTo>
                  <a:pt x="0" y="44"/>
                  <a:pt x="8" y="8"/>
                  <a:pt x="27" y="4"/>
                </a:cubicBezTo>
                <a:cubicBezTo>
                  <a:pt x="45" y="0"/>
                  <a:pt x="68" y="29"/>
                  <a:pt x="76" y="70"/>
                </a:cubicBezTo>
                <a:cubicBezTo>
                  <a:pt x="85" y="110"/>
                  <a:pt x="77" y="146"/>
                  <a:pt x="58" y="150"/>
                </a:cubicBezTo>
                <a:cubicBezTo>
                  <a:pt x="39" y="153"/>
                  <a:pt x="17" y="124"/>
                  <a:pt x="8" y="84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0" name="Freeform 42"/>
          <p:cNvSpPr/>
          <p:nvPr/>
        </p:nvSpPr>
        <p:spPr bwMode="auto">
          <a:xfrm rot="10800000">
            <a:off x="669073" y="2227643"/>
            <a:ext cx="661393" cy="291115"/>
          </a:xfrm>
          <a:custGeom>
            <a:avLst/>
            <a:gdLst>
              <a:gd name="T0" fmla="*/ 687 w 834"/>
              <a:gd name="T1" fmla="*/ 17 h 366"/>
              <a:gd name="T2" fmla="*/ 696 w 834"/>
              <a:gd name="T3" fmla="*/ 40 h 366"/>
              <a:gd name="T4" fmla="*/ 706 w 834"/>
              <a:gd name="T5" fmla="*/ 63 h 366"/>
              <a:gd name="T6" fmla="*/ 716 w 834"/>
              <a:gd name="T7" fmla="*/ 85 h 366"/>
              <a:gd name="T8" fmla="*/ 727 w 834"/>
              <a:gd name="T9" fmla="*/ 105 h 366"/>
              <a:gd name="T10" fmla="*/ 738 w 834"/>
              <a:gd name="T11" fmla="*/ 122 h 366"/>
              <a:gd name="T12" fmla="*/ 748 w 834"/>
              <a:gd name="T13" fmla="*/ 136 h 366"/>
              <a:gd name="T14" fmla="*/ 756 w 834"/>
              <a:gd name="T15" fmla="*/ 147 h 366"/>
              <a:gd name="T16" fmla="*/ 763 w 834"/>
              <a:gd name="T17" fmla="*/ 156 h 366"/>
              <a:gd name="T18" fmla="*/ 753 w 834"/>
              <a:gd name="T19" fmla="*/ 150 h 366"/>
              <a:gd name="T20" fmla="*/ 728 w 834"/>
              <a:gd name="T21" fmla="*/ 130 h 366"/>
              <a:gd name="T22" fmla="*/ 713 w 834"/>
              <a:gd name="T23" fmla="*/ 114 h 366"/>
              <a:gd name="T24" fmla="*/ 699 w 834"/>
              <a:gd name="T25" fmla="*/ 95 h 366"/>
              <a:gd name="T26" fmla="*/ 686 w 834"/>
              <a:gd name="T27" fmla="*/ 72 h 366"/>
              <a:gd name="T28" fmla="*/ 675 w 834"/>
              <a:gd name="T29" fmla="*/ 48 h 366"/>
              <a:gd name="T30" fmla="*/ 667 w 834"/>
              <a:gd name="T31" fmla="*/ 23 h 366"/>
              <a:gd name="T32" fmla="*/ 665 w 834"/>
              <a:gd name="T33" fmla="*/ 18 h 366"/>
              <a:gd name="T34" fmla="*/ 440 w 834"/>
              <a:gd name="T35" fmla="*/ 44 h 366"/>
              <a:gd name="T36" fmla="*/ 442 w 834"/>
              <a:gd name="T37" fmla="*/ 142 h 366"/>
              <a:gd name="T38" fmla="*/ 485 w 834"/>
              <a:gd name="T39" fmla="*/ 207 h 366"/>
              <a:gd name="T40" fmla="*/ 482 w 834"/>
              <a:gd name="T41" fmla="*/ 225 h 366"/>
              <a:gd name="T42" fmla="*/ 450 w 834"/>
              <a:gd name="T43" fmla="*/ 250 h 366"/>
              <a:gd name="T44" fmla="*/ 432 w 834"/>
              <a:gd name="T45" fmla="*/ 254 h 366"/>
              <a:gd name="T46" fmla="*/ 371 w 834"/>
              <a:gd name="T47" fmla="*/ 249 h 366"/>
              <a:gd name="T48" fmla="*/ 383 w 834"/>
              <a:gd name="T49" fmla="*/ 218 h 366"/>
              <a:gd name="T50" fmla="*/ 410 w 834"/>
              <a:gd name="T51" fmla="*/ 146 h 366"/>
              <a:gd name="T52" fmla="*/ 390 w 834"/>
              <a:gd name="T53" fmla="*/ 49 h 366"/>
              <a:gd name="T54" fmla="*/ 167 w 834"/>
              <a:gd name="T55" fmla="*/ 74 h 366"/>
              <a:gd name="T56" fmla="*/ 165 w 834"/>
              <a:gd name="T57" fmla="*/ 96 h 366"/>
              <a:gd name="T58" fmla="*/ 160 w 834"/>
              <a:gd name="T59" fmla="*/ 122 h 366"/>
              <a:gd name="T60" fmla="*/ 152 w 834"/>
              <a:gd name="T61" fmla="*/ 146 h 366"/>
              <a:gd name="T62" fmla="*/ 142 w 834"/>
              <a:gd name="T63" fmla="*/ 168 h 366"/>
              <a:gd name="T64" fmla="*/ 132 w 834"/>
              <a:gd name="T65" fmla="*/ 187 h 366"/>
              <a:gd name="T66" fmla="*/ 112 w 834"/>
              <a:gd name="T67" fmla="*/ 212 h 366"/>
              <a:gd name="T68" fmla="*/ 103 w 834"/>
              <a:gd name="T69" fmla="*/ 220 h 366"/>
              <a:gd name="T70" fmla="*/ 109 w 834"/>
              <a:gd name="T71" fmla="*/ 210 h 366"/>
              <a:gd name="T72" fmla="*/ 114 w 834"/>
              <a:gd name="T73" fmla="*/ 197 h 366"/>
              <a:gd name="T74" fmla="*/ 121 w 834"/>
              <a:gd name="T75" fmla="*/ 181 h 366"/>
              <a:gd name="T76" fmla="*/ 127 w 834"/>
              <a:gd name="T77" fmla="*/ 162 h 366"/>
              <a:gd name="T78" fmla="*/ 133 w 834"/>
              <a:gd name="T79" fmla="*/ 140 h 366"/>
              <a:gd name="T80" fmla="*/ 139 w 834"/>
              <a:gd name="T81" fmla="*/ 117 h 366"/>
              <a:gd name="T82" fmla="*/ 143 w 834"/>
              <a:gd name="T83" fmla="*/ 92 h 366"/>
              <a:gd name="T84" fmla="*/ 145 w 834"/>
              <a:gd name="T85" fmla="*/ 77 h 366"/>
              <a:gd name="T86" fmla="*/ 0 w 834"/>
              <a:gd name="T87" fmla="*/ 93 h 366"/>
              <a:gd name="T88" fmla="*/ 302 w 834"/>
              <a:gd name="T89" fmla="*/ 366 h 366"/>
              <a:gd name="T90" fmla="*/ 437 w 834"/>
              <a:gd name="T91" fmla="*/ 253 h 366"/>
              <a:gd name="T92" fmla="*/ 585 w 834"/>
              <a:gd name="T93" fmla="*/ 331 h 366"/>
              <a:gd name="T94" fmla="*/ 834 w 834"/>
              <a:gd name="T95" fmla="*/ 0 h 366"/>
              <a:gd name="T96" fmla="*/ 687 w 834"/>
              <a:gd name="T97" fmla="*/ 16 h 366"/>
              <a:gd name="T98" fmla="*/ 687 w 834"/>
              <a:gd name="T99" fmla="*/ 1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4" h="366">
                <a:moveTo>
                  <a:pt x="687" y="17"/>
                </a:moveTo>
                <a:cubicBezTo>
                  <a:pt x="690" y="25"/>
                  <a:pt x="693" y="32"/>
                  <a:pt x="696" y="40"/>
                </a:cubicBezTo>
                <a:cubicBezTo>
                  <a:pt x="699" y="48"/>
                  <a:pt x="703" y="56"/>
                  <a:pt x="706" y="63"/>
                </a:cubicBezTo>
                <a:cubicBezTo>
                  <a:pt x="709" y="70"/>
                  <a:pt x="712" y="78"/>
                  <a:pt x="716" y="85"/>
                </a:cubicBezTo>
                <a:cubicBezTo>
                  <a:pt x="720" y="92"/>
                  <a:pt x="723" y="99"/>
                  <a:pt x="727" y="105"/>
                </a:cubicBezTo>
                <a:cubicBezTo>
                  <a:pt x="731" y="111"/>
                  <a:pt x="734" y="117"/>
                  <a:pt x="738" y="122"/>
                </a:cubicBezTo>
                <a:cubicBezTo>
                  <a:pt x="741" y="127"/>
                  <a:pt x="744" y="132"/>
                  <a:pt x="748" y="136"/>
                </a:cubicBezTo>
                <a:cubicBezTo>
                  <a:pt x="751" y="141"/>
                  <a:pt x="753" y="144"/>
                  <a:pt x="756" y="147"/>
                </a:cubicBezTo>
                <a:cubicBezTo>
                  <a:pt x="760" y="153"/>
                  <a:pt x="763" y="156"/>
                  <a:pt x="763" y="156"/>
                </a:cubicBezTo>
                <a:cubicBezTo>
                  <a:pt x="763" y="156"/>
                  <a:pt x="759" y="155"/>
                  <a:pt x="753" y="150"/>
                </a:cubicBezTo>
                <a:cubicBezTo>
                  <a:pt x="746" y="146"/>
                  <a:pt x="737" y="139"/>
                  <a:pt x="728" y="130"/>
                </a:cubicBezTo>
                <a:cubicBezTo>
                  <a:pt x="723" y="125"/>
                  <a:pt x="718" y="120"/>
                  <a:pt x="713" y="114"/>
                </a:cubicBezTo>
                <a:cubicBezTo>
                  <a:pt x="708" y="108"/>
                  <a:pt x="704" y="102"/>
                  <a:pt x="699" y="95"/>
                </a:cubicBezTo>
                <a:cubicBezTo>
                  <a:pt x="695" y="88"/>
                  <a:pt x="690" y="80"/>
                  <a:pt x="686" y="72"/>
                </a:cubicBezTo>
                <a:cubicBezTo>
                  <a:pt x="682" y="65"/>
                  <a:pt x="678" y="57"/>
                  <a:pt x="675" y="48"/>
                </a:cubicBezTo>
                <a:cubicBezTo>
                  <a:pt x="672" y="40"/>
                  <a:pt x="669" y="32"/>
                  <a:pt x="667" y="23"/>
                </a:cubicBezTo>
                <a:cubicBezTo>
                  <a:pt x="666" y="22"/>
                  <a:pt x="666" y="20"/>
                  <a:pt x="665" y="18"/>
                </a:cubicBezTo>
                <a:cubicBezTo>
                  <a:pt x="440" y="44"/>
                  <a:pt x="440" y="44"/>
                  <a:pt x="440" y="44"/>
                </a:cubicBezTo>
                <a:cubicBezTo>
                  <a:pt x="442" y="142"/>
                  <a:pt x="442" y="142"/>
                  <a:pt x="442" y="142"/>
                </a:cubicBezTo>
                <a:cubicBezTo>
                  <a:pt x="485" y="207"/>
                  <a:pt x="485" y="207"/>
                  <a:pt x="485" y="207"/>
                </a:cubicBezTo>
                <a:cubicBezTo>
                  <a:pt x="482" y="225"/>
                  <a:pt x="482" y="225"/>
                  <a:pt x="482" y="225"/>
                </a:cubicBezTo>
                <a:cubicBezTo>
                  <a:pt x="450" y="250"/>
                  <a:pt x="450" y="250"/>
                  <a:pt x="450" y="250"/>
                </a:cubicBezTo>
                <a:cubicBezTo>
                  <a:pt x="432" y="254"/>
                  <a:pt x="432" y="254"/>
                  <a:pt x="432" y="254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83" y="218"/>
                  <a:pt x="383" y="218"/>
                  <a:pt x="383" y="21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0" y="49"/>
                  <a:pt x="390" y="49"/>
                  <a:pt x="390" y="49"/>
                </a:cubicBezTo>
                <a:cubicBezTo>
                  <a:pt x="167" y="74"/>
                  <a:pt x="167" y="74"/>
                  <a:pt x="167" y="74"/>
                </a:cubicBezTo>
                <a:cubicBezTo>
                  <a:pt x="167" y="81"/>
                  <a:pt x="165" y="88"/>
                  <a:pt x="165" y="96"/>
                </a:cubicBezTo>
                <a:cubicBezTo>
                  <a:pt x="163" y="104"/>
                  <a:pt x="161" y="113"/>
                  <a:pt x="160" y="122"/>
                </a:cubicBezTo>
                <a:cubicBezTo>
                  <a:pt x="157" y="130"/>
                  <a:pt x="155" y="138"/>
                  <a:pt x="152" y="146"/>
                </a:cubicBezTo>
                <a:cubicBezTo>
                  <a:pt x="149" y="154"/>
                  <a:pt x="146" y="161"/>
                  <a:pt x="142" y="168"/>
                </a:cubicBezTo>
                <a:cubicBezTo>
                  <a:pt x="139" y="175"/>
                  <a:pt x="135" y="181"/>
                  <a:pt x="132" y="187"/>
                </a:cubicBezTo>
                <a:cubicBezTo>
                  <a:pt x="125" y="198"/>
                  <a:pt x="118" y="207"/>
                  <a:pt x="112" y="212"/>
                </a:cubicBezTo>
                <a:cubicBezTo>
                  <a:pt x="107" y="218"/>
                  <a:pt x="103" y="220"/>
                  <a:pt x="103" y="220"/>
                </a:cubicBezTo>
                <a:cubicBezTo>
                  <a:pt x="103" y="220"/>
                  <a:pt x="106" y="217"/>
                  <a:pt x="109" y="210"/>
                </a:cubicBezTo>
                <a:cubicBezTo>
                  <a:pt x="110" y="206"/>
                  <a:pt x="112" y="202"/>
                  <a:pt x="114" y="197"/>
                </a:cubicBezTo>
                <a:cubicBezTo>
                  <a:pt x="116" y="193"/>
                  <a:pt x="118" y="187"/>
                  <a:pt x="121" y="181"/>
                </a:cubicBezTo>
                <a:cubicBezTo>
                  <a:pt x="123" y="175"/>
                  <a:pt x="125" y="169"/>
                  <a:pt x="127" y="162"/>
                </a:cubicBezTo>
                <a:cubicBezTo>
                  <a:pt x="129" y="155"/>
                  <a:pt x="131" y="148"/>
                  <a:pt x="133" y="140"/>
                </a:cubicBezTo>
                <a:cubicBezTo>
                  <a:pt x="135" y="133"/>
                  <a:pt x="136" y="125"/>
                  <a:pt x="139" y="117"/>
                </a:cubicBezTo>
                <a:cubicBezTo>
                  <a:pt x="140" y="109"/>
                  <a:pt x="142" y="101"/>
                  <a:pt x="143" y="92"/>
                </a:cubicBezTo>
                <a:cubicBezTo>
                  <a:pt x="143" y="87"/>
                  <a:pt x="144" y="82"/>
                  <a:pt x="145" y="77"/>
                </a:cubicBezTo>
                <a:cubicBezTo>
                  <a:pt x="0" y="93"/>
                  <a:pt x="0" y="93"/>
                  <a:pt x="0" y="93"/>
                </a:cubicBezTo>
                <a:cubicBezTo>
                  <a:pt x="30" y="171"/>
                  <a:pt x="119" y="348"/>
                  <a:pt x="302" y="366"/>
                </a:cubicBezTo>
                <a:cubicBezTo>
                  <a:pt x="437" y="253"/>
                  <a:pt x="437" y="253"/>
                  <a:pt x="437" y="253"/>
                </a:cubicBezTo>
                <a:cubicBezTo>
                  <a:pt x="585" y="331"/>
                  <a:pt x="585" y="331"/>
                  <a:pt x="585" y="331"/>
                </a:cubicBezTo>
                <a:cubicBezTo>
                  <a:pt x="585" y="331"/>
                  <a:pt x="819" y="272"/>
                  <a:pt x="834" y="0"/>
                </a:cubicBezTo>
                <a:cubicBezTo>
                  <a:pt x="687" y="16"/>
                  <a:pt x="687" y="16"/>
                  <a:pt x="687" y="16"/>
                </a:cubicBezTo>
                <a:cubicBezTo>
                  <a:pt x="687" y="16"/>
                  <a:pt x="687" y="17"/>
                  <a:pt x="687" y="17"/>
                </a:cubicBezTo>
                <a:close/>
              </a:path>
            </a:pathLst>
          </a:custGeom>
          <a:solidFill>
            <a:srgbClr val="1E55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1" name="Freeform 43"/>
          <p:cNvSpPr/>
          <p:nvPr/>
        </p:nvSpPr>
        <p:spPr bwMode="auto">
          <a:xfrm rot="10800000">
            <a:off x="946142" y="2317021"/>
            <a:ext cx="80440" cy="165987"/>
          </a:xfrm>
          <a:custGeom>
            <a:avLst/>
            <a:gdLst>
              <a:gd name="T0" fmla="*/ 0 w 63"/>
              <a:gd name="T1" fmla="*/ 108 h 130"/>
              <a:gd name="T2" fmla="*/ 4 w 63"/>
              <a:gd name="T3" fmla="*/ 120 h 130"/>
              <a:gd name="T4" fmla="*/ 30 w 63"/>
              <a:gd name="T5" fmla="*/ 130 h 130"/>
              <a:gd name="T6" fmla="*/ 42 w 63"/>
              <a:gd name="T7" fmla="*/ 128 h 130"/>
              <a:gd name="T8" fmla="*/ 60 w 63"/>
              <a:gd name="T9" fmla="*/ 110 h 130"/>
              <a:gd name="T10" fmla="*/ 63 w 63"/>
              <a:gd name="T11" fmla="*/ 101 h 130"/>
              <a:gd name="T12" fmla="*/ 37 w 63"/>
              <a:gd name="T13" fmla="*/ 61 h 130"/>
              <a:gd name="T14" fmla="*/ 35 w 63"/>
              <a:gd name="T15" fmla="*/ 0 h 130"/>
              <a:gd name="T16" fmla="*/ 4 w 63"/>
              <a:gd name="T17" fmla="*/ 3 h 130"/>
              <a:gd name="T18" fmla="*/ 17 w 63"/>
              <a:gd name="T19" fmla="*/ 63 h 130"/>
              <a:gd name="T20" fmla="*/ 0 w 63"/>
              <a:gd name="T2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130">
                <a:moveTo>
                  <a:pt x="0" y="108"/>
                </a:moveTo>
                <a:lnTo>
                  <a:pt x="4" y="120"/>
                </a:lnTo>
                <a:lnTo>
                  <a:pt x="30" y="130"/>
                </a:lnTo>
                <a:lnTo>
                  <a:pt x="42" y="128"/>
                </a:lnTo>
                <a:lnTo>
                  <a:pt x="60" y="110"/>
                </a:lnTo>
                <a:lnTo>
                  <a:pt x="63" y="101"/>
                </a:lnTo>
                <a:lnTo>
                  <a:pt x="37" y="61"/>
                </a:lnTo>
                <a:lnTo>
                  <a:pt x="35" y="0"/>
                </a:lnTo>
                <a:lnTo>
                  <a:pt x="4" y="3"/>
                </a:lnTo>
                <a:lnTo>
                  <a:pt x="17" y="63"/>
                </a:lnTo>
                <a:lnTo>
                  <a:pt x="0" y="108"/>
                </a:lnTo>
                <a:close/>
              </a:path>
            </a:pathLst>
          </a:custGeom>
          <a:solidFill>
            <a:srgbClr val="2CA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2" name="Freeform 44"/>
          <p:cNvSpPr/>
          <p:nvPr/>
        </p:nvSpPr>
        <p:spPr bwMode="auto">
          <a:xfrm rot="10800000">
            <a:off x="725252" y="2394906"/>
            <a:ext cx="77886" cy="111084"/>
          </a:xfrm>
          <a:custGeom>
            <a:avLst/>
            <a:gdLst>
              <a:gd name="T0" fmla="*/ 10 w 98"/>
              <a:gd name="T1" fmla="*/ 32 h 140"/>
              <a:gd name="T2" fmla="*/ 21 w 98"/>
              <a:gd name="T3" fmla="*/ 56 h 140"/>
              <a:gd name="T4" fmla="*/ 34 w 98"/>
              <a:gd name="T5" fmla="*/ 79 h 140"/>
              <a:gd name="T6" fmla="*/ 48 w 98"/>
              <a:gd name="T7" fmla="*/ 98 h 140"/>
              <a:gd name="T8" fmla="*/ 63 w 98"/>
              <a:gd name="T9" fmla="*/ 114 h 140"/>
              <a:gd name="T10" fmla="*/ 88 w 98"/>
              <a:gd name="T11" fmla="*/ 134 h 140"/>
              <a:gd name="T12" fmla="*/ 98 w 98"/>
              <a:gd name="T13" fmla="*/ 140 h 140"/>
              <a:gd name="T14" fmla="*/ 91 w 98"/>
              <a:gd name="T15" fmla="*/ 131 h 140"/>
              <a:gd name="T16" fmla="*/ 83 w 98"/>
              <a:gd name="T17" fmla="*/ 120 h 140"/>
              <a:gd name="T18" fmla="*/ 73 w 98"/>
              <a:gd name="T19" fmla="*/ 106 h 140"/>
              <a:gd name="T20" fmla="*/ 62 w 98"/>
              <a:gd name="T21" fmla="*/ 89 h 140"/>
              <a:gd name="T22" fmla="*/ 51 w 98"/>
              <a:gd name="T23" fmla="*/ 69 h 140"/>
              <a:gd name="T24" fmla="*/ 41 w 98"/>
              <a:gd name="T25" fmla="*/ 47 h 140"/>
              <a:gd name="T26" fmla="*/ 31 w 98"/>
              <a:gd name="T27" fmla="*/ 24 h 140"/>
              <a:gd name="T28" fmla="*/ 22 w 98"/>
              <a:gd name="T29" fmla="*/ 1 h 140"/>
              <a:gd name="T30" fmla="*/ 22 w 98"/>
              <a:gd name="T31" fmla="*/ 0 h 140"/>
              <a:gd name="T32" fmla="*/ 0 w 98"/>
              <a:gd name="T33" fmla="*/ 2 h 140"/>
              <a:gd name="T34" fmla="*/ 2 w 98"/>
              <a:gd name="T35" fmla="*/ 7 h 140"/>
              <a:gd name="T36" fmla="*/ 10 w 98"/>
              <a:gd name="T37" fmla="*/ 3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40">
                <a:moveTo>
                  <a:pt x="10" y="32"/>
                </a:moveTo>
                <a:cubicBezTo>
                  <a:pt x="13" y="41"/>
                  <a:pt x="17" y="49"/>
                  <a:pt x="21" y="56"/>
                </a:cubicBezTo>
                <a:cubicBezTo>
                  <a:pt x="25" y="64"/>
                  <a:pt x="30" y="72"/>
                  <a:pt x="34" y="79"/>
                </a:cubicBezTo>
                <a:cubicBezTo>
                  <a:pt x="39" y="86"/>
                  <a:pt x="43" y="92"/>
                  <a:pt x="48" y="98"/>
                </a:cubicBezTo>
                <a:cubicBezTo>
                  <a:pt x="53" y="104"/>
                  <a:pt x="58" y="109"/>
                  <a:pt x="63" y="114"/>
                </a:cubicBezTo>
                <a:cubicBezTo>
                  <a:pt x="72" y="123"/>
                  <a:pt x="81" y="130"/>
                  <a:pt x="88" y="134"/>
                </a:cubicBezTo>
                <a:cubicBezTo>
                  <a:pt x="94" y="139"/>
                  <a:pt x="98" y="140"/>
                  <a:pt x="98" y="140"/>
                </a:cubicBezTo>
                <a:cubicBezTo>
                  <a:pt x="98" y="140"/>
                  <a:pt x="95" y="137"/>
                  <a:pt x="91" y="131"/>
                </a:cubicBezTo>
                <a:cubicBezTo>
                  <a:pt x="88" y="128"/>
                  <a:pt x="86" y="125"/>
                  <a:pt x="83" y="120"/>
                </a:cubicBezTo>
                <a:cubicBezTo>
                  <a:pt x="79" y="116"/>
                  <a:pt x="76" y="111"/>
                  <a:pt x="73" y="106"/>
                </a:cubicBezTo>
                <a:cubicBezTo>
                  <a:pt x="69" y="101"/>
                  <a:pt x="66" y="95"/>
                  <a:pt x="62" y="89"/>
                </a:cubicBezTo>
                <a:cubicBezTo>
                  <a:pt x="58" y="83"/>
                  <a:pt x="55" y="76"/>
                  <a:pt x="51" y="69"/>
                </a:cubicBezTo>
                <a:cubicBezTo>
                  <a:pt x="47" y="62"/>
                  <a:pt x="44" y="54"/>
                  <a:pt x="41" y="47"/>
                </a:cubicBezTo>
                <a:cubicBezTo>
                  <a:pt x="38" y="40"/>
                  <a:pt x="34" y="32"/>
                  <a:pt x="31" y="24"/>
                </a:cubicBezTo>
                <a:cubicBezTo>
                  <a:pt x="28" y="16"/>
                  <a:pt x="25" y="9"/>
                  <a:pt x="22" y="1"/>
                </a:cubicBezTo>
                <a:cubicBezTo>
                  <a:pt x="22" y="1"/>
                  <a:pt x="22" y="0"/>
                  <a:pt x="22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6"/>
                  <a:pt x="2" y="7"/>
                </a:cubicBezTo>
                <a:cubicBezTo>
                  <a:pt x="4" y="16"/>
                  <a:pt x="7" y="24"/>
                  <a:pt x="10" y="32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3" name="Freeform 45"/>
          <p:cNvSpPr/>
          <p:nvPr/>
        </p:nvSpPr>
        <p:spPr bwMode="auto">
          <a:xfrm rot="10800000">
            <a:off x="1197676" y="2343833"/>
            <a:ext cx="51073" cy="116191"/>
          </a:xfrm>
          <a:custGeom>
            <a:avLst/>
            <a:gdLst>
              <a:gd name="T0" fmla="*/ 36 w 64"/>
              <a:gd name="T1" fmla="*/ 43 h 146"/>
              <a:gd name="T2" fmla="*/ 30 w 64"/>
              <a:gd name="T3" fmla="*/ 66 h 146"/>
              <a:gd name="T4" fmla="*/ 24 w 64"/>
              <a:gd name="T5" fmla="*/ 88 h 146"/>
              <a:gd name="T6" fmla="*/ 18 w 64"/>
              <a:gd name="T7" fmla="*/ 107 h 146"/>
              <a:gd name="T8" fmla="*/ 11 w 64"/>
              <a:gd name="T9" fmla="*/ 123 h 146"/>
              <a:gd name="T10" fmla="*/ 6 w 64"/>
              <a:gd name="T11" fmla="*/ 136 h 146"/>
              <a:gd name="T12" fmla="*/ 0 w 64"/>
              <a:gd name="T13" fmla="*/ 146 h 146"/>
              <a:gd name="T14" fmla="*/ 9 w 64"/>
              <a:gd name="T15" fmla="*/ 138 h 146"/>
              <a:gd name="T16" fmla="*/ 29 w 64"/>
              <a:gd name="T17" fmla="*/ 113 h 146"/>
              <a:gd name="T18" fmla="*/ 39 w 64"/>
              <a:gd name="T19" fmla="*/ 94 h 146"/>
              <a:gd name="T20" fmla="*/ 49 w 64"/>
              <a:gd name="T21" fmla="*/ 72 h 146"/>
              <a:gd name="T22" fmla="*/ 57 w 64"/>
              <a:gd name="T23" fmla="*/ 48 h 146"/>
              <a:gd name="T24" fmla="*/ 62 w 64"/>
              <a:gd name="T25" fmla="*/ 22 h 146"/>
              <a:gd name="T26" fmla="*/ 64 w 64"/>
              <a:gd name="T27" fmla="*/ 0 h 146"/>
              <a:gd name="T28" fmla="*/ 42 w 64"/>
              <a:gd name="T29" fmla="*/ 3 h 146"/>
              <a:gd name="T30" fmla="*/ 40 w 64"/>
              <a:gd name="T31" fmla="*/ 18 h 146"/>
              <a:gd name="T32" fmla="*/ 36 w 64"/>
              <a:gd name="T33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" h="146">
                <a:moveTo>
                  <a:pt x="36" y="43"/>
                </a:moveTo>
                <a:cubicBezTo>
                  <a:pt x="33" y="51"/>
                  <a:pt x="32" y="59"/>
                  <a:pt x="30" y="66"/>
                </a:cubicBezTo>
                <a:cubicBezTo>
                  <a:pt x="28" y="74"/>
                  <a:pt x="26" y="81"/>
                  <a:pt x="24" y="88"/>
                </a:cubicBezTo>
                <a:cubicBezTo>
                  <a:pt x="22" y="95"/>
                  <a:pt x="20" y="101"/>
                  <a:pt x="18" y="107"/>
                </a:cubicBezTo>
                <a:cubicBezTo>
                  <a:pt x="15" y="113"/>
                  <a:pt x="13" y="119"/>
                  <a:pt x="11" y="123"/>
                </a:cubicBezTo>
                <a:cubicBezTo>
                  <a:pt x="9" y="128"/>
                  <a:pt x="7" y="132"/>
                  <a:pt x="6" y="136"/>
                </a:cubicBezTo>
                <a:cubicBezTo>
                  <a:pt x="3" y="143"/>
                  <a:pt x="0" y="146"/>
                  <a:pt x="0" y="146"/>
                </a:cubicBezTo>
                <a:cubicBezTo>
                  <a:pt x="0" y="146"/>
                  <a:pt x="4" y="144"/>
                  <a:pt x="9" y="138"/>
                </a:cubicBezTo>
                <a:cubicBezTo>
                  <a:pt x="15" y="133"/>
                  <a:pt x="22" y="124"/>
                  <a:pt x="29" y="113"/>
                </a:cubicBezTo>
                <a:cubicBezTo>
                  <a:pt x="32" y="107"/>
                  <a:pt x="36" y="101"/>
                  <a:pt x="39" y="94"/>
                </a:cubicBezTo>
                <a:cubicBezTo>
                  <a:pt x="43" y="87"/>
                  <a:pt x="46" y="80"/>
                  <a:pt x="49" y="72"/>
                </a:cubicBezTo>
                <a:cubicBezTo>
                  <a:pt x="52" y="64"/>
                  <a:pt x="54" y="56"/>
                  <a:pt x="57" y="48"/>
                </a:cubicBezTo>
                <a:cubicBezTo>
                  <a:pt x="58" y="39"/>
                  <a:pt x="60" y="30"/>
                  <a:pt x="62" y="22"/>
                </a:cubicBezTo>
                <a:cubicBezTo>
                  <a:pt x="62" y="14"/>
                  <a:pt x="64" y="7"/>
                  <a:pt x="64" y="0"/>
                </a:cubicBezTo>
                <a:cubicBezTo>
                  <a:pt x="42" y="3"/>
                  <a:pt x="42" y="3"/>
                  <a:pt x="42" y="3"/>
                </a:cubicBezTo>
                <a:cubicBezTo>
                  <a:pt x="41" y="8"/>
                  <a:pt x="40" y="13"/>
                  <a:pt x="40" y="18"/>
                </a:cubicBezTo>
                <a:cubicBezTo>
                  <a:pt x="39" y="27"/>
                  <a:pt x="37" y="35"/>
                  <a:pt x="36" y="43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4" name="Freeform 46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  <a:gd name="T6" fmla="*/ 7 w 37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  <a:lnTo>
                  <a:pt x="7" y="0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5" name="Freeform 47"/>
          <p:cNvSpPr/>
          <p:nvPr/>
        </p:nvSpPr>
        <p:spPr bwMode="auto">
          <a:xfrm rot="10800000">
            <a:off x="988277" y="23170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6" name="Freeform 48"/>
          <p:cNvSpPr/>
          <p:nvPr/>
        </p:nvSpPr>
        <p:spPr bwMode="auto">
          <a:xfrm rot="10800000">
            <a:off x="946142" y="2319574"/>
            <a:ext cx="26814" cy="34475"/>
          </a:xfrm>
          <a:custGeom>
            <a:avLst/>
            <a:gdLst>
              <a:gd name="T0" fmla="*/ 0 w 21"/>
              <a:gd name="T1" fmla="*/ 27 h 27"/>
              <a:gd name="T2" fmla="*/ 20 w 21"/>
              <a:gd name="T3" fmla="*/ 11 h 27"/>
              <a:gd name="T4" fmla="*/ 21 w 21"/>
              <a:gd name="T5" fmla="*/ 0 h 27"/>
              <a:gd name="T6" fmla="*/ 18 w 21"/>
              <a:gd name="T7" fmla="*/ 9 h 27"/>
              <a:gd name="T8" fmla="*/ 0 w 21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7">
                <a:moveTo>
                  <a:pt x="0" y="27"/>
                </a:moveTo>
                <a:lnTo>
                  <a:pt x="20" y="11"/>
                </a:lnTo>
                <a:lnTo>
                  <a:pt x="21" y="0"/>
                </a:lnTo>
                <a:lnTo>
                  <a:pt x="18" y="9"/>
                </a:lnTo>
                <a:lnTo>
                  <a:pt x="0" y="27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7" name="Freeform 49"/>
          <p:cNvSpPr/>
          <p:nvPr/>
        </p:nvSpPr>
        <p:spPr bwMode="auto">
          <a:xfrm rot="10800000">
            <a:off x="855489" y="2230197"/>
            <a:ext cx="127682" cy="144281"/>
          </a:xfrm>
          <a:custGeom>
            <a:avLst/>
            <a:gdLst>
              <a:gd name="T0" fmla="*/ 87 w 100"/>
              <a:gd name="T1" fmla="*/ 113 h 113"/>
              <a:gd name="T2" fmla="*/ 0 w 100"/>
              <a:gd name="T3" fmla="*/ 45 h 113"/>
              <a:gd name="T4" fmla="*/ 44 w 100"/>
              <a:gd name="T5" fmla="*/ 0 h 113"/>
              <a:gd name="T6" fmla="*/ 100 w 100"/>
              <a:gd name="T7" fmla="*/ 94 h 113"/>
              <a:gd name="T8" fmla="*/ 87 w 100"/>
              <a:gd name="T9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3">
                <a:moveTo>
                  <a:pt x="87" y="113"/>
                </a:moveTo>
                <a:lnTo>
                  <a:pt x="0" y="45"/>
                </a:lnTo>
                <a:lnTo>
                  <a:pt x="44" y="0"/>
                </a:lnTo>
                <a:lnTo>
                  <a:pt x="100" y="94"/>
                </a:lnTo>
                <a:lnTo>
                  <a:pt x="87" y="113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8" name="Freeform 50"/>
          <p:cNvSpPr/>
          <p:nvPr/>
        </p:nvSpPr>
        <p:spPr bwMode="auto">
          <a:xfrm rot="10800000">
            <a:off x="983171" y="2208491"/>
            <a:ext cx="107253" cy="153218"/>
          </a:xfrm>
          <a:custGeom>
            <a:avLst/>
            <a:gdLst>
              <a:gd name="T0" fmla="*/ 16 w 84"/>
              <a:gd name="T1" fmla="*/ 120 h 120"/>
              <a:gd name="T2" fmla="*/ 84 w 84"/>
              <a:gd name="T3" fmla="*/ 35 h 120"/>
              <a:gd name="T4" fmla="*/ 28 w 84"/>
              <a:gd name="T5" fmla="*/ 0 h 120"/>
              <a:gd name="T6" fmla="*/ 0 w 84"/>
              <a:gd name="T7" fmla="*/ 105 h 120"/>
              <a:gd name="T8" fmla="*/ 16 w 84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120">
                <a:moveTo>
                  <a:pt x="16" y="120"/>
                </a:moveTo>
                <a:lnTo>
                  <a:pt x="84" y="35"/>
                </a:lnTo>
                <a:lnTo>
                  <a:pt x="28" y="0"/>
                </a:lnTo>
                <a:lnTo>
                  <a:pt x="0" y="105"/>
                </a:lnTo>
                <a:lnTo>
                  <a:pt x="16" y="120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9" name="Freeform 51"/>
          <p:cNvSpPr/>
          <p:nvPr/>
        </p:nvSpPr>
        <p:spPr bwMode="auto">
          <a:xfrm rot="10800000">
            <a:off x="1071271" y="2410228"/>
            <a:ext cx="97038" cy="62565"/>
          </a:xfrm>
          <a:custGeom>
            <a:avLst/>
            <a:gdLst>
              <a:gd name="T0" fmla="*/ 3 w 76"/>
              <a:gd name="T1" fmla="*/ 34 h 49"/>
              <a:gd name="T2" fmla="*/ 5 w 76"/>
              <a:gd name="T3" fmla="*/ 49 h 49"/>
              <a:gd name="T4" fmla="*/ 76 w 76"/>
              <a:gd name="T5" fmla="*/ 41 h 49"/>
              <a:gd name="T6" fmla="*/ 75 w 76"/>
              <a:gd name="T7" fmla="*/ 26 h 49"/>
              <a:gd name="T8" fmla="*/ 74 w 76"/>
              <a:gd name="T9" fmla="*/ 25 h 49"/>
              <a:gd name="T10" fmla="*/ 72 w 76"/>
              <a:gd name="T11" fmla="*/ 0 h 49"/>
              <a:gd name="T12" fmla="*/ 69 w 76"/>
              <a:gd name="T13" fmla="*/ 0 h 49"/>
              <a:gd name="T14" fmla="*/ 71 w 76"/>
              <a:gd name="T15" fmla="*/ 23 h 49"/>
              <a:gd name="T16" fmla="*/ 7 w 76"/>
              <a:gd name="T17" fmla="*/ 31 h 49"/>
              <a:gd name="T18" fmla="*/ 3 w 76"/>
              <a:gd name="T19" fmla="*/ 7 h 49"/>
              <a:gd name="T20" fmla="*/ 0 w 76"/>
              <a:gd name="T21" fmla="*/ 8 h 49"/>
              <a:gd name="T22" fmla="*/ 3 w 76"/>
              <a:gd name="T23" fmla="*/ 34 h 49"/>
              <a:gd name="T24" fmla="*/ 3 w 76"/>
              <a:gd name="T2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" h="49">
                <a:moveTo>
                  <a:pt x="3" y="34"/>
                </a:moveTo>
                <a:lnTo>
                  <a:pt x="5" y="49"/>
                </a:lnTo>
                <a:lnTo>
                  <a:pt x="76" y="41"/>
                </a:lnTo>
                <a:lnTo>
                  <a:pt x="75" y="26"/>
                </a:lnTo>
                <a:lnTo>
                  <a:pt x="74" y="25"/>
                </a:lnTo>
                <a:lnTo>
                  <a:pt x="72" y="0"/>
                </a:lnTo>
                <a:lnTo>
                  <a:pt x="69" y="0"/>
                </a:lnTo>
                <a:lnTo>
                  <a:pt x="71" y="23"/>
                </a:lnTo>
                <a:lnTo>
                  <a:pt x="7" y="31"/>
                </a:lnTo>
                <a:lnTo>
                  <a:pt x="3" y="7"/>
                </a:lnTo>
                <a:lnTo>
                  <a:pt x="0" y="8"/>
                </a:lnTo>
                <a:lnTo>
                  <a:pt x="3" y="34"/>
                </a:lnTo>
                <a:lnTo>
                  <a:pt x="3" y="34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0" name="Freeform 52"/>
          <p:cNvSpPr/>
          <p:nvPr/>
        </p:nvSpPr>
        <p:spPr bwMode="auto">
          <a:xfrm rot="10800000">
            <a:off x="1602428" y="1794802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6 h 170"/>
              <a:gd name="T4" fmla="*/ 7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6"/>
                </a:lnTo>
                <a:lnTo>
                  <a:pt x="7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1" name="Freeform 53"/>
          <p:cNvSpPr/>
          <p:nvPr/>
        </p:nvSpPr>
        <p:spPr bwMode="auto">
          <a:xfrm rot="10800000">
            <a:off x="1617750" y="192248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2" name="Freeform 54"/>
          <p:cNvSpPr/>
          <p:nvPr/>
        </p:nvSpPr>
        <p:spPr bwMode="auto">
          <a:xfrm rot="10800000">
            <a:off x="1633071" y="205016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3" name="Freeform 55"/>
          <p:cNvSpPr/>
          <p:nvPr/>
        </p:nvSpPr>
        <p:spPr bwMode="auto">
          <a:xfrm rot="10800000">
            <a:off x="1647116" y="217784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4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4" name="Freeform 56"/>
          <p:cNvSpPr/>
          <p:nvPr/>
        </p:nvSpPr>
        <p:spPr bwMode="auto">
          <a:xfrm rot="10800000">
            <a:off x="1631795" y="1455168"/>
            <a:ext cx="1090404" cy="395814"/>
          </a:xfrm>
          <a:custGeom>
            <a:avLst/>
            <a:gdLst>
              <a:gd name="T0" fmla="*/ 0 w 854"/>
              <a:gd name="T1" fmla="*/ 89 h 310"/>
              <a:gd name="T2" fmla="*/ 830 w 854"/>
              <a:gd name="T3" fmla="*/ 0 h 310"/>
              <a:gd name="T4" fmla="*/ 854 w 854"/>
              <a:gd name="T5" fmla="*/ 221 h 310"/>
              <a:gd name="T6" fmla="*/ 24 w 854"/>
              <a:gd name="T7" fmla="*/ 310 h 310"/>
              <a:gd name="T8" fmla="*/ 0 w 854"/>
              <a:gd name="T9" fmla="*/ 8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" h="310">
                <a:moveTo>
                  <a:pt x="0" y="89"/>
                </a:moveTo>
                <a:lnTo>
                  <a:pt x="830" y="0"/>
                </a:lnTo>
                <a:lnTo>
                  <a:pt x="854" y="221"/>
                </a:lnTo>
                <a:lnTo>
                  <a:pt x="24" y="310"/>
                </a:lnTo>
                <a:lnTo>
                  <a:pt x="0" y="89"/>
                </a:lnTo>
                <a:close/>
              </a:path>
            </a:pathLst>
          </a:custGeom>
          <a:solidFill>
            <a:srgbClr val="314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6" name="Freeform 73"/>
          <p:cNvSpPr>
            <a:spLocks noEditPoints="1"/>
          </p:cNvSpPr>
          <p:nvPr/>
        </p:nvSpPr>
        <p:spPr bwMode="auto">
          <a:xfrm rot="10800000">
            <a:off x="2169336" y="3911769"/>
            <a:ext cx="180032" cy="176201"/>
          </a:xfrm>
          <a:custGeom>
            <a:avLst/>
            <a:gdLst>
              <a:gd name="T0" fmla="*/ 0 w 141"/>
              <a:gd name="T1" fmla="*/ 15 h 138"/>
              <a:gd name="T2" fmla="*/ 125 w 141"/>
              <a:gd name="T3" fmla="*/ 0 h 138"/>
              <a:gd name="T4" fmla="*/ 141 w 141"/>
              <a:gd name="T5" fmla="*/ 123 h 138"/>
              <a:gd name="T6" fmla="*/ 15 w 141"/>
              <a:gd name="T7" fmla="*/ 138 h 138"/>
              <a:gd name="T8" fmla="*/ 0 w 141"/>
              <a:gd name="T9" fmla="*/ 15 h 138"/>
              <a:gd name="T10" fmla="*/ 112 w 141"/>
              <a:gd name="T11" fmla="*/ 17 h 138"/>
              <a:gd name="T12" fmla="*/ 17 w 141"/>
              <a:gd name="T13" fmla="*/ 28 h 138"/>
              <a:gd name="T14" fmla="*/ 28 w 141"/>
              <a:gd name="T15" fmla="*/ 122 h 138"/>
              <a:gd name="T16" fmla="*/ 124 w 141"/>
              <a:gd name="T17" fmla="*/ 110 h 138"/>
              <a:gd name="T18" fmla="*/ 112 w 141"/>
              <a:gd name="T19" fmla="*/ 1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" h="138">
                <a:moveTo>
                  <a:pt x="0" y="15"/>
                </a:moveTo>
                <a:lnTo>
                  <a:pt x="125" y="0"/>
                </a:lnTo>
                <a:lnTo>
                  <a:pt x="141" y="123"/>
                </a:lnTo>
                <a:lnTo>
                  <a:pt x="15" y="138"/>
                </a:lnTo>
                <a:lnTo>
                  <a:pt x="0" y="15"/>
                </a:lnTo>
                <a:close/>
                <a:moveTo>
                  <a:pt x="112" y="17"/>
                </a:moveTo>
                <a:lnTo>
                  <a:pt x="17" y="28"/>
                </a:lnTo>
                <a:lnTo>
                  <a:pt x="28" y="122"/>
                </a:lnTo>
                <a:lnTo>
                  <a:pt x="124" y="110"/>
                </a:lnTo>
                <a:lnTo>
                  <a:pt x="112" y="17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7" name="Freeform 74"/>
          <p:cNvSpPr/>
          <p:nvPr/>
        </p:nvSpPr>
        <p:spPr bwMode="auto">
          <a:xfrm rot="10800000">
            <a:off x="2219132" y="3921984"/>
            <a:ext cx="120021" cy="112360"/>
          </a:xfrm>
          <a:custGeom>
            <a:avLst/>
            <a:gdLst>
              <a:gd name="T0" fmla="*/ 62 w 94"/>
              <a:gd name="T1" fmla="*/ 0 h 88"/>
              <a:gd name="T2" fmla="*/ 94 w 94"/>
              <a:gd name="T3" fmla="*/ 26 h 88"/>
              <a:gd name="T4" fmla="*/ 85 w 94"/>
              <a:gd name="T5" fmla="*/ 36 h 88"/>
              <a:gd name="T6" fmla="*/ 64 w 94"/>
              <a:gd name="T7" fmla="*/ 18 h 88"/>
              <a:gd name="T8" fmla="*/ 10 w 94"/>
              <a:gd name="T9" fmla="*/ 88 h 88"/>
              <a:gd name="T10" fmla="*/ 0 w 94"/>
              <a:gd name="T11" fmla="*/ 80 h 88"/>
              <a:gd name="T12" fmla="*/ 62 w 94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8">
                <a:moveTo>
                  <a:pt x="62" y="0"/>
                </a:moveTo>
                <a:lnTo>
                  <a:pt x="94" y="26"/>
                </a:lnTo>
                <a:lnTo>
                  <a:pt x="85" y="36"/>
                </a:lnTo>
                <a:lnTo>
                  <a:pt x="64" y="18"/>
                </a:lnTo>
                <a:lnTo>
                  <a:pt x="10" y="88"/>
                </a:lnTo>
                <a:lnTo>
                  <a:pt x="0" y="80"/>
                </a:lnTo>
                <a:lnTo>
                  <a:pt x="62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8" name="文本框 487"/>
          <p:cNvSpPr txBox="1"/>
          <p:nvPr/>
        </p:nvSpPr>
        <p:spPr>
          <a:xfrm rot="21193416">
            <a:off x="1848130" y="1428896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9" name="组合 488"/>
          <p:cNvGrpSpPr/>
          <p:nvPr/>
        </p:nvGrpSpPr>
        <p:grpSpPr>
          <a:xfrm rot="16825643">
            <a:off x="10521727" y="152824"/>
            <a:ext cx="819718" cy="2205067"/>
            <a:chOff x="6594475" y="4498976"/>
            <a:chExt cx="1019175" cy="2741613"/>
          </a:xfrm>
          <a:solidFill>
            <a:srgbClr val="223543"/>
          </a:solidFill>
        </p:grpSpPr>
        <p:sp>
          <p:nvSpPr>
            <p:cNvPr id="490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1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2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3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4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5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6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7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8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9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0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1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2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3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4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5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6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7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8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9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0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1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2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3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4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5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6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7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8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9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0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1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2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3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4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5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6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7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8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9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3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4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5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6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7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8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9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0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1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2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3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4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5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6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7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8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9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0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1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2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3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4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5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6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7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8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9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0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1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2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3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4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5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6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7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8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9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0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1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2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3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4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5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6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7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8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9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2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3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6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7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8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9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0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1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2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3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4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5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6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7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8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9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0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1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2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3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4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5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6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7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8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9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0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1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2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3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4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5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6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7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8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9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0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1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2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3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4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5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6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7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8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9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0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1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2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3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4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5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6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7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8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9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0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1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2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3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4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5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6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7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8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9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0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1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2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3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4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5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6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7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8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9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0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1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2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3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4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5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6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7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8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9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0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1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2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3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83" name="组合 682"/>
          <p:cNvGrpSpPr/>
          <p:nvPr/>
        </p:nvGrpSpPr>
        <p:grpSpPr>
          <a:xfrm rot="16825643">
            <a:off x="10490267" y="75510"/>
            <a:ext cx="819718" cy="2205067"/>
            <a:chOff x="6594475" y="4498976"/>
            <a:chExt cx="1019175" cy="2741613"/>
          </a:xfrm>
        </p:grpSpPr>
        <p:sp>
          <p:nvSpPr>
            <p:cNvPr id="684" name="Freeform 84"/>
            <p:cNvSpPr/>
            <p:nvPr/>
          </p:nvSpPr>
          <p:spPr bwMode="auto">
            <a:xfrm>
              <a:off x="6594475" y="4498976"/>
              <a:ext cx="1019175" cy="2741613"/>
            </a:xfrm>
            <a:custGeom>
              <a:avLst/>
              <a:gdLst>
                <a:gd name="T0" fmla="*/ 0 w 642"/>
                <a:gd name="T1" fmla="*/ 1664 h 1727"/>
                <a:gd name="T2" fmla="*/ 368 w 642"/>
                <a:gd name="T3" fmla="*/ 0 h 1727"/>
                <a:gd name="T4" fmla="*/ 642 w 642"/>
                <a:gd name="T5" fmla="*/ 65 h 1727"/>
                <a:gd name="T6" fmla="*/ 275 w 642"/>
                <a:gd name="T7" fmla="*/ 1727 h 1727"/>
                <a:gd name="T8" fmla="*/ 0 w 642"/>
                <a:gd name="T9" fmla="*/ 1664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2" h="1727">
                  <a:moveTo>
                    <a:pt x="0" y="1664"/>
                  </a:moveTo>
                  <a:lnTo>
                    <a:pt x="368" y="0"/>
                  </a:lnTo>
                  <a:lnTo>
                    <a:pt x="642" y="65"/>
                  </a:lnTo>
                  <a:lnTo>
                    <a:pt x="275" y="1727"/>
                  </a:lnTo>
                  <a:lnTo>
                    <a:pt x="0" y="1664"/>
                  </a:lnTo>
                  <a:close/>
                </a:path>
              </a:pathLst>
            </a:custGeom>
            <a:solidFill>
              <a:srgbClr val="F1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5" name="Freeform 85"/>
            <p:cNvSpPr/>
            <p:nvPr/>
          </p:nvSpPr>
          <p:spPr bwMode="auto">
            <a:xfrm>
              <a:off x="7161213" y="457835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6" name="Line 86"/>
            <p:cNvSpPr>
              <a:spLocks noChangeShapeType="1"/>
            </p:cNvSpPr>
            <p:nvPr/>
          </p:nvSpPr>
          <p:spPr bwMode="auto">
            <a:xfrm>
              <a:off x="7161213" y="457835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7" name="Freeform 87"/>
            <p:cNvSpPr/>
            <p:nvPr/>
          </p:nvSpPr>
          <p:spPr bwMode="auto">
            <a:xfrm>
              <a:off x="7158038" y="4568826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8" name="Freeform 88"/>
            <p:cNvSpPr/>
            <p:nvPr/>
          </p:nvSpPr>
          <p:spPr bwMode="auto">
            <a:xfrm>
              <a:off x="7151688" y="46196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9" name="Line 89"/>
            <p:cNvSpPr>
              <a:spLocks noChangeShapeType="1"/>
            </p:cNvSpPr>
            <p:nvPr/>
          </p:nvSpPr>
          <p:spPr bwMode="auto">
            <a:xfrm>
              <a:off x="7151688" y="46196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0" name="Freeform 90"/>
            <p:cNvSpPr/>
            <p:nvPr/>
          </p:nvSpPr>
          <p:spPr bwMode="auto">
            <a:xfrm>
              <a:off x="7150100" y="46085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4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1" name="Freeform 91"/>
            <p:cNvSpPr/>
            <p:nvPr/>
          </p:nvSpPr>
          <p:spPr bwMode="auto">
            <a:xfrm>
              <a:off x="7143750" y="466090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2" name="Line 92"/>
            <p:cNvSpPr>
              <a:spLocks noChangeShapeType="1"/>
            </p:cNvSpPr>
            <p:nvPr/>
          </p:nvSpPr>
          <p:spPr bwMode="auto">
            <a:xfrm>
              <a:off x="7143750" y="466090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3" name="Freeform 93"/>
            <p:cNvSpPr/>
            <p:nvPr/>
          </p:nvSpPr>
          <p:spPr bwMode="auto">
            <a:xfrm>
              <a:off x="7140575" y="4651376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4" name="Freeform 94"/>
            <p:cNvSpPr/>
            <p:nvPr/>
          </p:nvSpPr>
          <p:spPr bwMode="auto">
            <a:xfrm>
              <a:off x="7132638" y="4702176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6 h 6"/>
                <a:gd name="T4" fmla="*/ 0 w 3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6">
                  <a:moveTo>
                    <a:pt x="0" y="0"/>
                  </a:moveTo>
                  <a:lnTo>
                    <a:pt x="3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5" name="Line 95"/>
            <p:cNvSpPr>
              <a:spLocks noChangeShapeType="1"/>
            </p:cNvSpPr>
            <p:nvPr/>
          </p:nvSpPr>
          <p:spPr bwMode="auto">
            <a:xfrm>
              <a:off x="7132638" y="4702176"/>
              <a:ext cx="47625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6" name="Freeform 96"/>
            <p:cNvSpPr/>
            <p:nvPr/>
          </p:nvSpPr>
          <p:spPr bwMode="auto">
            <a:xfrm>
              <a:off x="7131050" y="46926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7" name="Freeform 97"/>
            <p:cNvSpPr/>
            <p:nvPr/>
          </p:nvSpPr>
          <p:spPr bwMode="auto">
            <a:xfrm>
              <a:off x="7124700" y="47434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8" name="Line 98"/>
            <p:cNvSpPr>
              <a:spLocks noChangeShapeType="1"/>
            </p:cNvSpPr>
            <p:nvPr/>
          </p:nvSpPr>
          <p:spPr bwMode="auto">
            <a:xfrm>
              <a:off x="7124700" y="47434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9" name="Freeform 99"/>
            <p:cNvSpPr/>
            <p:nvPr/>
          </p:nvSpPr>
          <p:spPr bwMode="auto">
            <a:xfrm>
              <a:off x="7121525" y="47323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0" name="Freeform 100"/>
            <p:cNvSpPr/>
            <p:nvPr/>
          </p:nvSpPr>
          <p:spPr bwMode="auto">
            <a:xfrm>
              <a:off x="7115175" y="47847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1" name="Line 101"/>
            <p:cNvSpPr>
              <a:spLocks noChangeShapeType="1"/>
            </p:cNvSpPr>
            <p:nvPr/>
          </p:nvSpPr>
          <p:spPr bwMode="auto">
            <a:xfrm>
              <a:off x="7115175" y="47847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2" name="Freeform 102"/>
            <p:cNvSpPr/>
            <p:nvPr/>
          </p:nvSpPr>
          <p:spPr bwMode="auto">
            <a:xfrm>
              <a:off x="7113588" y="4773613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3" name="Freeform 103"/>
            <p:cNvSpPr/>
            <p:nvPr/>
          </p:nvSpPr>
          <p:spPr bwMode="auto">
            <a:xfrm>
              <a:off x="7107238" y="4826001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4" name="Line 104"/>
            <p:cNvSpPr>
              <a:spLocks noChangeShapeType="1"/>
            </p:cNvSpPr>
            <p:nvPr/>
          </p:nvSpPr>
          <p:spPr bwMode="auto">
            <a:xfrm>
              <a:off x="7107238" y="4826001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5" name="Freeform 105"/>
            <p:cNvSpPr/>
            <p:nvPr/>
          </p:nvSpPr>
          <p:spPr bwMode="auto">
            <a:xfrm>
              <a:off x="7104063" y="4814888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6" name="Freeform 106"/>
            <p:cNvSpPr/>
            <p:nvPr/>
          </p:nvSpPr>
          <p:spPr bwMode="auto">
            <a:xfrm>
              <a:off x="7097713" y="48672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7" name="Line 107"/>
            <p:cNvSpPr>
              <a:spLocks noChangeShapeType="1"/>
            </p:cNvSpPr>
            <p:nvPr/>
          </p:nvSpPr>
          <p:spPr bwMode="auto">
            <a:xfrm>
              <a:off x="7097713" y="48672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8" name="Freeform 108"/>
            <p:cNvSpPr/>
            <p:nvPr/>
          </p:nvSpPr>
          <p:spPr bwMode="auto">
            <a:xfrm>
              <a:off x="7094538" y="48577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9" name="Freeform 109"/>
            <p:cNvSpPr/>
            <p:nvPr/>
          </p:nvSpPr>
          <p:spPr bwMode="auto">
            <a:xfrm>
              <a:off x="7088188" y="49069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0" name="Line 110"/>
            <p:cNvSpPr>
              <a:spLocks noChangeShapeType="1"/>
            </p:cNvSpPr>
            <p:nvPr/>
          </p:nvSpPr>
          <p:spPr bwMode="auto">
            <a:xfrm>
              <a:off x="7088188" y="49069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1" name="Freeform 111"/>
            <p:cNvSpPr/>
            <p:nvPr/>
          </p:nvSpPr>
          <p:spPr bwMode="auto">
            <a:xfrm>
              <a:off x="7085013" y="4897438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4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4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2" name="Freeform 112"/>
            <p:cNvSpPr/>
            <p:nvPr/>
          </p:nvSpPr>
          <p:spPr bwMode="auto">
            <a:xfrm>
              <a:off x="7078663" y="4948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3" name="Line 113"/>
            <p:cNvSpPr>
              <a:spLocks noChangeShapeType="1"/>
            </p:cNvSpPr>
            <p:nvPr/>
          </p:nvSpPr>
          <p:spPr bwMode="auto">
            <a:xfrm>
              <a:off x="7078663" y="4948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4" name="Freeform 114"/>
            <p:cNvSpPr/>
            <p:nvPr/>
          </p:nvSpPr>
          <p:spPr bwMode="auto">
            <a:xfrm>
              <a:off x="7077075" y="49387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2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5" name="Freeform 115"/>
            <p:cNvSpPr/>
            <p:nvPr/>
          </p:nvSpPr>
          <p:spPr bwMode="auto">
            <a:xfrm>
              <a:off x="7070725" y="4989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6" name="Line 116"/>
            <p:cNvSpPr>
              <a:spLocks noChangeShapeType="1"/>
            </p:cNvSpPr>
            <p:nvPr/>
          </p:nvSpPr>
          <p:spPr bwMode="auto">
            <a:xfrm>
              <a:off x="7070725" y="4989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7" name="Freeform 117"/>
            <p:cNvSpPr/>
            <p:nvPr/>
          </p:nvSpPr>
          <p:spPr bwMode="auto">
            <a:xfrm>
              <a:off x="7067550" y="4979988"/>
              <a:ext cx="49213" cy="31750"/>
            </a:xfrm>
            <a:custGeom>
              <a:avLst/>
              <a:gdLst>
                <a:gd name="T0" fmla="*/ 29 w 31"/>
                <a:gd name="T1" fmla="*/ 20 h 20"/>
                <a:gd name="T2" fmla="*/ 31 w 31"/>
                <a:gd name="T3" fmla="*/ 6 h 20"/>
                <a:gd name="T4" fmla="*/ 3 w 31"/>
                <a:gd name="T5" fmla="*/ 0 h 20"/>
                <a:gd name="T6" fmla="*/ 0 w 31"/>
                <a:gd name="T7" fmla="*/ 13 h 20"/>
                <a:gd name="T8" fmla="*/ 29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9" y="20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8" name="Freeform 118"/>
            <p:cNvSpPr/>
            <p:nvPr/>
          </p:nvSpPr>
          <p:spPr bwMode="auto">
            <a:xfrm>
              <a:off x="7061200" y="50323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9" name="Line 119"/>
            <p:cNvSpPr>
              <a:spLocks noChangeShapeType="1"/>
            </p:cNvSpPr>
            <p:nvPr/>
          </p:nvSpPr>
          <p:spPr bwMode="auto">
            <a:xfrm>
              <a:off x="7061200" y="50323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0" name="Freeform 120"/>
            <p:cNvSpPr/>
            <p:nvPr/>
          </p:nvSpPr>
          <p:spPr bwMode="auto">
            <a:xfrm>
              <a:off x="7058025" y="50212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1" name="Freeform 121"/>
            <p:cNvSpPr/>
            <p:nvPr/>
          </p:nvSpPr>
          <p:spPr bwMode="auto">
            <a:xfrm>
              <a:off x="7051675" y="50720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2" name="Line 122"/>
            <p:cNvSpPr>
              <a:spLocks noChangeShapeType="1"/>
            </p:cNvSpPr>
            <p:nvPr/>
          </p:nvSpPr>
          <p:spPr bwMode="auto">
            <a:xfrm>
              <a:off x="7051675" y="50720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3" name="Freeform 123"/>
            <p:cNvSpPr/>
            <p:nvPr/>
          </p:nvSpPr>
          <p:spPr bwMode="auto">
            <a:xfrm>
              <a:off x="7048500" y="5062538"/>
              <a:ext cx="96838" cy="41275"/>
            </a:xfrm>
            <a:custGeom>
              <a:avLst/>
              <a:gdLst>
                <a:gd name="T0" fmla="*/ 58 w 61"/>
                <a:gd name="T1" fmla="*/ 26 h 26"/>
                <a:gd name="T2" fmla="*/ 61 w 61"/>
                <a:gd name="T3" fmla="*/ 13 h 26"/>
                <a:gd name="T4" fmla="*/ 4 w 61"/>
                <a:gd name="T5" fmla="*/ 0 h 26"/>
                <a:gd name="T6" fmla="*/ 0 w 61"/>
                <a:gd name="T7" fmla="*/ 13 h 26"/>
                <a:gd name="T8" fmla="*/ 58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8" y="26"/>
                  </a:moveTo>
                  <a:lnTo>
                    <a:pt x="61" y="13"/>
                  </a:lnTo>
                  <a:lnTo>
                    <a:pt x="4" y="0"/>
                  </a:lnTo>
                  <a:lnTo>
                    <a:pt x="0" y="13"/>
                  </a:lnTo>
                  <a:lnTo>
                    <a:pt x="5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4" name="Freeform 124"/>
            <p:cNvSpPr/>
            <p:nvPr/>
          </p:nvSpPr>
          <p:spPr bwMode="auto">
            <a:xfrm>
              <a:off x="7042150" y="51133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5" name="Line 125"/>
            <p:cNvSpPr>
              <a:spLocks noChangeShapeType="1"/>
            </p:cNvSpPr>
            <p:nvPr/>
          </p:nvSpPr>
          <p:spPr bwMode="auto">
            <a:xfrm>
              <a:off x="7042150" y="51133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6" name="Freeform 126"/>
            <p:cNvSpPr/>
            <p:nvPr/>
          </p:nvSpPr>
          <p:spPr bwMode="auto">
            <a:xfrm>
              <a:off x="7040563" y="51038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7" name="Freeform 127"/>
            <p:cNvSpPr/>
            <p:nvPr/>
          </p:nvSpPr>
          <p:spPr bwMode="auto">
            <a:xfrm>
              <a:off x="7034213" y="5154613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8" name="Line 128"/>
            <p:cNvSpPr>
              <a:spLocks noChangeShapeType="1"/>
            </p:cNvSpPr>
            <p:nvPr/>
          </p:nvSpPr>
          <p:spPr bwMode="auto">
            <a:xfrm>
              <a:off x="7034213" y="5154613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9" name="Freeform 129"/>
            <p:cNvSpPr/>
            <p:nvPr/>
          </p:nvSpPr>
          <p:spPr bwMode="auto">
            <a:xfrm>
              <a:off x="7031038" y="5143501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0" name="Freeform 130"/>
            <p:cNvSpPr/>
            <p:nvPr/>
          </p:nvSpPr>
          <p:spPr bwMode="auto">
            <a:xfrm>
              <a:off x="7024688" y="51958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1" name="Line 131"/>
            <p:cNvSpPr>
              <a:spLocks noChangeShapeType="1"/>
            </p:cNvSpPr>
            <p:nvPr/>
          </p:nvSpPr>
          <p:spPr bwMode="auto">
            <a:xfrm>
              <a:off x="7024688" y="51958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2" name="Freeform 132"/>
            <p:cNvSpPr/>
            <p:nvPr/>
          </p:nvSpPr>
          <p:spPr bwMode="auto">
            <a:xfrm>
              <a:off x="7023100" y="5186363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3" name="Freeform 133"/>
            <p:cNvSpPr/>
            <p:nvPr/>
          </p:nvSpPr>
          <p:spPr bwMode="auto">
            <a:xfrm>
              <a:off x="7015163" y="5237163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4" name="Line 134"/>
            <p:cNvSpPr>
              <a:spLocks noChangeShapeType="1"/>
            </p:cNvSpPr>
            <p:nvPr/>
          </p:nvSpPr>
          <p:spPr bwMode="auto">
            <a:xfrm>
              <a:off x="7015163" y="5237163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5" name="Freeform 135"/>
            <p:cNvSpPr/>
            <p:nvPr/>
          </p:nvSpPr>
          <p:spPr bwMode="auto">
            <a:xfrm>
              <a:off x="7011988" y="5227638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6 h 19"/>
                <a:gd name="T4" fmla="*/ 4 w 32"/>
                <a:gd name="T5" fmla="*/ 0 h 19"/>
                <a:gd name="T6" fmla="*/ 0 w 32"/>
                <a:gd name="T7" fmla="*/ 12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6"/>
                  </a:lnTo>
                  <a:lnTo>
                    <a:pt x="4" y="0"/>
                  </a:lnTo>
                  <a:lnTo>
                    <a:pt x="0" y="12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6" name="Freeform 136"/>
            <p:cNvSpPr/>
            <p:nvPr/>
          </p:nvSpPr>
          <p:spPr bwMode="auto">
            <a:xfrm>
              <a:off x="7005638" y="527843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7" name="Line 137"/>
            <p:cNvSpPr>
              <a:spLocks noChangeShapeType="1"/>
            </p:cNvSpPr>
            <p:nvPr/>
          </p:nvSpPr>
          <p:spPr bwMode="auto">
            <a:xfrm>
              <a:off x="7005638" y="527843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8" name="Freeform 138"/>
            <p:cNvSpPr/>
            <p:nvPr/>
          </p:nvSpPr>
          <p:spPr bwMode="auto">
            <a:xfrm>
              <a:off x="7004050" y="5268913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9" name="Freeform 139"/>
            <p:cNvSpPr/>
            <p:nvPr/>
          </p:nvSpPr>
          <p:spPr bwMode="auto">
            <a:xfrm>
              <a:off x="6997700" y="5319713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0" name="Line 140"/>
            <p:cNvSpPr>
              <a:spLocks noChangeShapeType="1"/>
            </p:cNvSpPr>
            <p:nvPr/>
          </p:nvSpPr>
          <p:spPr bwMode="auto">
            <a:xfrm>
              <a:off x="6997700" y="5319713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1" name="Freeform 141"/>
            <p:cNvSpPr/>
            <p:nvPr/>
          </p:nvSpPr>
          <p:spPr bwMode="auto">
            <a:xfrm>
              <a:off x="6994525" y="5308601"/>
              <a:ext cx="96838" cy="41275"/>
            </a:xfrm>
            <a:custGeom>
              <a:avLst/>
              <a:gdLst>
                <a:gd name="T0" fmla="*/ 57 w 61"/>
                <a:gd name="T1" fmla="*/ 26 h 26"/>
                <a:gd name="T2" fmla="*/ 61 w 61"/>
                <a:gd name="T3" fmla="*/ 13 h 26"/>
                <a:gd name="T4" fmla="*/ 3 w 61"/>
                <a:gd name="T5" fmla="*/ 0 h 26"/>
                <a:gd name="T6" fmla="*/ 0 w 61"/>
                <a:gd name="T7" fmla="*/ 13 h 26"/>
                <a:gd name="T8" fmla="*/ 57 w 6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6">
                  <a:moveTo>
                    <a:pt x="57" y="26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2" name="Freeform 142"/>
            <p:cNvSpPr/>
            <p:nvPr/>
          </p:nvSpPr>
          <p:spPr bwMode="auto">
            <a:xfrm>
              <a:off x="6988175" y="53609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3" name="Line 143"/>
            <p:cNvSpPr>
              <a:spLocks noChangeShapeType="1"/>
            </p:cNvSpPr>
            <p:nvPr/>
          </p:nvSpPr>
          <p:spPr bwMode="auto">
            <a:xfrm>
              <a:off x="6988175" y="53609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4" name="Freeform 144"/>
            <p:cNvSpPr/>
            <p:nvPr/>
          </p:nvSpPr>
          <p:spPr bwMode="auto">
            <a:xfrm>
              <a:off x="6986588" y="5349876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5" name="Freeform 145"/>
            <p:cNvSpPr/>
            <p:nvPr/>
          </p:nvSpPr>
          <p:spPr bwMode="auto">
            <a:xfrm>
              <a:off x="6978650" y="54022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6" name="Line 146"/>
            <p:cNvSpPr>
              <a:spLocks noChangeShapeType="1"/>
            </p:cNvSpPr>
            <p:nvPr/>
          </p:nvSpPr>
          <p:spPr bwMode="auto">
            <a:xfrm>
              <a:off x="6978650" y="54022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7" name="Freeform 147"/>
            <p:cNvSpPr/>
            <p:nvPr/>
          </p:nvSpPr>
          <p:spPr bwMode="auto">
            <a:xfrm>
              <a:off x="6977063" y="539273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8" name="Freeform 148"/>
            <p:cNvSpPr/>
            <p:nvPr/>
          </p:nvSpPr>
          <p:spPr bwMode="auto">
            <a:xfrm>
              <a:off x="6970713" y="54435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9" name="Line 149"/>
            <p:cNvSpPr>
              <a:spLocks noChangeShapeType="1"/>
            </p:cNvSpPr>
            <p:nvPr/>
          </p:nvSpPr>
          <p:spPr bwMode="auto">
            <a:xfrm>
              <a:off x="6970713" y="54435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0" name="Freeform 150"/>
            <p:cNvSpPr/>
            <p:nvPr/>
          </p:nvSpPr>
          <p:spPr bwMode="auto">
            <a:xfrm>
              <a:off x="6967538" y="5432426"/>
              <a:ext cx="50800" cy="30163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8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1" name="Freeform 151"/>
            <p:cNvSpPr/>
            <p:nvPr/>
          </p:nvSpPr>
          <p:spPr bwMode="auto">
            <a:xfrm>
              <a:off x="6961188" y="54832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2" name="Line 152"/>
            <p:cNvSpPr>
              <a:spLocks noChangeShapeType="1"/>
            </p:cNvSpPr>
            <p:nvPr/>
          </p:nvSpPr>
          <p:spPr bwMode="auto">
            <a:xfrm>
              <a:off x="6961188" y="54832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3" name="Freeform 153"/>
            <p:cNvSpPr/>
            <p:nvPr/>
          </p:nvSpPr>
          <p:spPr bwMode="auto">
            <a:xfrm>
              <a:off x="6958013" y="54737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4" name="Freeform 154"/>
            <p:cNvSpPr/>
            <p:nvPr/>
          </p:nvSpPr>
          <p:spPr bwMode="auto">
            <a:xfrm>
              <a:off x="6951663" y="5524501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5" name="Line 155"/>
            <p:cNvSpPr>
              <a:spLocks noChangeShapeType="1"/>
            </p:cNvSpPr>
            <p:nvPr/>
          </p:nvSpPr>
          <p:spPr bwMode="auto">
            <a:xfrm>
              <a:off x="6951663" y="5524501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6" name="Freeform 156"/>
            <p:cNvSpPr/>
            <p:nvPr/>
          </p:nvSpPr>
          <p:spPr bwMode="auto">
            <a:xfrm>
              <a:off x="6950075" y="55149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7" name="Freeform 157"/>
            <p:cNvSpPr/>
            <p:nvPr/>
          </p:nvSpPr>
          <p:spPr bwMode="auto">
            <a:xfrm>
              <a:off x="6942138" y="5567363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8" name="Line 158"/>
            <p:cNvSpPr>
              <a:spLocks noChangeShapeType="1"/>
            </p:cNvSpPr>
            <p:nvPr/>
          </p:nvSpPr>
          <p:spPr bwMode="auto">
            <a:xfrm>
              <a:off x="6942138" y="5567363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9" name="Freeform 159"/>
            <p:cNvSpPr/>
            <p:nvPr/>
          </p:nvSpPr>
          <p:spPr bwMode="auto">
            <a:xfrm>
              <a:off x="6940550" y="5556251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0" name="Freeform 160"/>
            <p:cNvSpPr/>
            <p:nvPr/>
          </p:nvSpPr>
          <p:spPr bwMode="auto">
            <a:xfrm>
              <a:off x="6934200" y="56086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1" name="Line 161"/>
            <p:cNvSpPr>
              <a:spLocks noChangeShapeType="1"/>
            </p:cNvSpPr>
            <p:nvPr/>
          </p:nvSpPr>
          <p:spPr bwMode="auto">
            <a:xfrm>
              <a:off x="6934200" y="56086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2" name="Freeform 162"/>
            <p:cNvSpPr/>
            <p:nvPr/>
          </p:nvSpPr>
          <p:spPr bwMode="auto">
            <a:xfrm>
              <a:off x="6931025" y="5597526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3" name="Freeform 163"/>
            <p:cNvSpPr/>
            <p:nvPr/>
          </p:nvSpPr>
          <p:spPr bwMode="auto">
            <a:xfrm>
              <a:off x="6924675" y="564832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4" name="Line 164"/>
            <p:cNvSpPr>
              <a:spLocks noChangeShapeType="1"/>
            </p:cNvSpPr>
            <p:nvPr/>
          </p:nvSpPr>
          <p:spPr bwMode="auto">
            <a:xfrm>
              <a:off x="6924675" y="564832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5" name="Freeform 165"/>
            <p:cNvSpPr/>
            <p:nvPr/>
          </p:nvSpPr>
          <p:spPr bwMode="auto">
            <a:xfrm>
              <a:off x="6921500" y="563880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6" name="Freeform 166"/>
            <p:cNvSpPr/>
            <p:nvPr/>
          </p:nvSpPr>
          <p:spPr bwMode="auto">
            <a:xfrm>
              <a:off x="6915150" y="56896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7" name="Line 167"/>
            <p:cNvSpPr>
              <a:spLocks noChangeShapeType="1"/>
            </p:cNvSpPr>
            <p:nvPr/>
          </p:nvSpPr>
          <p:spPr bwMode="auto">
            <a:xfrm>
              <a:off x="6915150" y="56896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8" name="Freeform 168"/>
            <p:cNvSpPr/>
            <p:nvPr/>
          </p:nvSpPr>
          <p:spPr bwMode="auto">
            <a:xfrm>
              <a:off x="6913563" y="56800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9" name="Freeform 169"/>
            <p:cNvSpPr/>
            <p:nvPr/>
          </p:nvSpPr>
          <p:spPr bwMode="auto">
            <a:xfrm>
              <a:off x="6905625" y="5730876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0" name="Line 170"/>
            <p:cNvSpPr>
              <a:spLocks noChangeShapeType="1"/>
            </p:cNvSpPr>
            <p:nvPr/>
          </p:nvSpPr>
          <p:spPr bwMode="auto">
            <a:xfrm>
              <a:off x="6905625" y="5730876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1" name="Freeform 171"/>
            <p:cNvSpPr/>
            <p:nvPr/>
          </p:nvSpPr>
          <p:spPr bwMode="auto">
            <a:xfrm>
              <a:off x="6904038" y="5721351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2" name="Freeform 172"/>
            <p:cNvSpPr/>
            <p:nvPr/>
          </p:nvSpPr>
          <p:spPr bwMode="auto">
            <a:xfrm>
              <a:off x="6897688" y="57721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3" name="Line 173"/>
            <p:cNvSpPr>
              <a:spLocks noChangeShapeType="1"/>
            </p:cNvSpPr>
            <p:nvPr/>
          </p:nvSpPr>
          <p:spPr bwMode="auto">
            <a:xfrm>
              <a:off x="6897688" y="57721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4" name="Freeform 174"/>
            <p:cNvSpPr/>
            <p:nvPr/>
          </p:nvSpPr>
          <p:spPr bwMode="auto">
            <a:xfrm>
              <a:off x="6896100" y="576262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5" name="Freeform 175"/>
            <p:cNvSpPr/>
            <p:nvPr/>
          </p:nvSpPr>
          <p:spPr bwMode="auto">
            <a:xfrm>
              <a:off x="6888163" y="5813426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6" name="Line 176"/>
            <p:cNvSpPr>
              <a:spLocks noChangeShapeType="1"/>
            </p:cNvSpPr>
            <p:nvPr/>
          </p:nvSpPr>
          <p:spPr bwMode="auto">
            <a:xfrm>
              <a:off x="6888163" y="5813426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7" name="Freeform 177"/>
            <p:cNvSpPr/>
            <p:nvPr/>
          </p:nvSpPr>
          <p:spPr bwMode="auto">
            <a:xfrm>
              <a:off x="6884988" y="5803901"/>
              <a:ext cx="96838" cy="39688"/>
            </a:xfrm>
            <a:custGeom>
              <a:avLst/>
              <a:gdLst>
                <a:gd name="T0" fmla="*/ 58 w 61"/>
                <a:gd name="T1" fmla="*/ 25 h 25"/>
                <a:gd name="T2" fmla="*/ 61 w 61"/>
                <a:gd name="T3" fmla="*/ 13 h 25"/>
                <a:gd name="T4" fmla="*/ 3 w 61"/>
                <a:gd name="T5" fmla="*/ 0 h 25"/>
                <a:gd name="T6" fmla="*/ 0 w 61"/>
                <a:gd name="T7" fmla="*/ 12 h 25"/>
                <a:gd name="T8" fmla="*/ 58 w 61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25">
                  <a:moveTo>
                    <a:pt x="58" y="25"/>
                  </a:moveTo>
                  <a:lnTo>
                    <a:pt x="61" y="13"/>
                  </a:lnTo>
                  <a:lnTo>
                    <a:pt x="3" y="0"/>
                  </a:lnTo>
                  <a:lnTo>
                    <a:pt x="0" y="12"/>
                  </a:lnTo>
                  <a:lnTo>
                    <a:pt x="58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8" name="Freeform 178"/>
            <p:cNvSpPr/>
            <p:nvPr/>
          </p:nvSpPr>
          <p:spPr bwMode="auto">
            <a:xfrm>
              <a:off x="6878638" y="5854701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9" name="Line 179"/>
            <p:cNvSpPr>
              <a:spLocks noChangeShapeType="1"/>
            </p:cNvSpPr>
            <p:nvPr/>
          </p:nvSpPr>
          <p:spPr bwMode="auto">
            <a:xfrm>
              <a:off x="6878638" y="5854701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0" name="Freeform 180"/>
            <p:cNvSpPr/>
            <p:nvPr/>
          </p:nvSpPr>
          <p:spPr bwMode="auto">
            <a:xfrm>
              <a:off x="6877050" y="5845176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1" name="Freeform 181"/>
            <p:cNvSpPr/>
            <p:nvPr/>
          </p:nvSpPr>
          <p:spPr bwMode="auto">
            <a:xfrm>
              <a:off x="6869113" y="589597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2" name="Line 182"/>
            <p:cNvSpPr>
              <a:spLocks noChangeShapeType="1"/>
            </p:cNvSpPr>
            <p:nvPr/>
          </p:nvSpPr>
          <p:spPr bwMode="auto">
            <a:xfrm>
              <a:off x="6869113" y="589597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3" name="Freeform 183"/>
            <p:cNvSpPr/>
            <p:nvPr/>
          </p:nvSpPr>
          <p:spPr bwMode="auto">
            <a:xfrm>
              <a:off x="6867525" y="5884863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4" name="Freeform 184"/>
            <p:cNvSpPr/>
            <p:nvPr/>
          </p:nvSpPr>
          <p:spPr bwMode="auto">
            <a:xfrm>
              <a:off x="6861175" y="5937251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5" name="Line 185"/>
            <p:cNvSpPr>
              <a:spLocks noChangeShapeType="1"/>
            </p:cNvSpPr>
            <p:nvPr/>
          </p:nvSpPr>
          <p:spPr bwMode="auto">
            <a:xfrm>
              <a:off x="6861175" y="5937251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6" name="Freeform 186"/>
            <p:cNvSpPr/>
            <p:nvPr/>
          </p:nvSpPr>
          <p:spPr bwMode="auto">
            <a:xfrm>
              <a:off x="6859588" y="59261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7" name="Freeform 187"/>
            <p:cNvSpPr/>
            <p:nvPr/>
          </p:nvSpPr>
          <p:spPr bwMode="auto">
            <a:xfrm>
              <a:off x="6851650" y="59785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8" name="Line 188"/>
            <p:cNvSpPr>
              <a:spLocks noChangeShapeType="1"/>
            </p:cNvSpPr>
            <p:nvPr/>
          </p:nvSpPr>
          <p:spPr bwMode="auto">
            <a:xfrm>
              <a:off x="6851650" y="59785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9" name="Freeform 189"/>
            <p:cNvSpPr/>
            <p:nvPr/>
          </p:nvSpPr>
          <p:spPr bwMode="auto">
            <a:xfrm>
              <a:off x="6850063" y="5969001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0" name="Freeform 190"/>
            <p:cNvSpPr/>
            <p:nvPr/>
          </p:nvSpPr>
          <p:spPr bwMode="auto">
            <a:xfrm>
              <a:off x="6843713" y="601980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1" name="Line 191"/>
            <p:cNvSpPr>
              <a:spLocks noChangeShapeType="1"/>
            </p:cNvSpPr>
            <p:nvPr/>
          </p:nvSpPr>
          <p:spPr bwMode="auto">
            <a:xfrm>
              <a:off x="6843713" y="601980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2" name="Freeform 192"/>
            <p:cNvSpPr/>
            <p:nvPr/>
          </p:nvSpPr>
          <p:spPr bwMode="auto">
            <a:xfrm>
              <a:off x="6840538" y="600868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3" name="Freeform 193"/>
            <p:cNvSpPr/>
            <p:nvPr/>
          </p:nvSpPr>
          <p:spPr bwMode="auto">
            <a:xfrm>
              <a:off x="6832600" y="6059488"/>
              <a:ext cx="92075" cy="20638"/>
            </a:xfrm>
            <a:custGeom>
              <a:avLst/>
              <a:gdLst>
                <a:gd name="T0" fmla="*/ 0 w 58"/>
                <a:gd name="T1" fmla="*/ 0 h 13"/>
                <a:gd name="T2" fmla="*/ 58 w 58"/>
                <a:gd name="T3" fmla="*/ 13 h 13"/>
                <a:gd name="T4" fmla="*/ 0 w 58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13">
                  <a:moveTo>
                    <a:pt x="0" y="0"/>
                  </a:moveTo>
                  <a:lnTo>
                    <a:pt x="58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4" name="Line 194"/>
            <p:cNvSpPr>
              <a:spLocks noChangeShapeType="1"/>
            </p:cNvSpPr>
            <p:nvPr/>
          </p:nvSpPr>
          <p:spPr bwMode="auto">
            <a:xfrm>
              <a:off x="6832600" y="6059488"/>
              <a:ext cx="92075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5" name="Freeform 195"/>
            <p:cNvSpPr/>
            <p:nvPr/>
          </p:nvSpPr>
          <p:spPr bwMode="auto">
            <a:xfrm>
              <a:off x="6831013" y="604996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3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6" name="Freeform 196"/>
            <p:cNvSpPr/>
            <p:nvPr/>
          </p:nvSpPr>
          <p:spPr bwMode="auto">
            <a:xfrm>
              <a:off x="6824663" y="6102351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7" name="Line 197"/>
            <p:cNvSpPr>
              <a:spLocks noChangeShapeType="1"/>
            </p:cNvSpPr>
            <p:nvPr/>
          </p:nvSpPr>
          <p:spPr bwMode="auto">
            <a:xfrm>
              <a:off x="6824663" y="6102351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8" name="Freeform 198"/>
            <p:cNvSpPr/>
            <p:nvPr/>
          </p:nvSpPr>
          <p:spPr bwMode="auto">
            <a:xfrm>
              <a:off x="6823075" y="6091238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2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9" name="Freeform 199"/>
            <p:cNvSpPr/>
            <p:nvPr/>
          </p:nvSpPr>
          <p:spPr bwMode="auto">
            <a:xfrm>
              <a:off x="6815138" y="6143626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0" name="Line 200"/>
            <p:cNvSpPr>
              <a:spLocks noChangeShapeType="1"/>
            </p:cNvSpPr>
            <p:nvPr/>
          </p:nvSpPr>
          <p:spPr bwMode="auto">
            <a:xfrm>
              <a:off x="6815138" y="6143626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1" name="Freeform 201"/>
            <p:cNvSpPr/>
            <p:nvPr/>
          </p:nvSpPr>
          <p:spPr bwMode="auto">
            <a:xfrm>
              <a:off x="6813550" y="6132513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2" name="Freeform 202"/>
            <p:cNvSpPr/>
            <p:nvPr/>
          </p:nvSpPr>
          <p:spPr bwMode="auto">
            <a:xfrm>
              <a:off x="6807200" y="61833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3" name="Line 203"/>
            <p:cNvSpPr>
              <a:spLocks noChangeShapeType="1"/>
            </p:cNvSpPr>
            <p:nvPr/>
          </p:nvSpPr>
          <p:spPr bwMode="auto">
            <a:xfrm>
              <a:off x="6807200" y="61833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4" name="Freeform 204"/>
            <p:cNvSpPr/>
            <p:nvPr/>
          </p:nvSpPr>
          <p:spPr bwMode="auto">
            <a:xfrm>
              <a:off x="6804025" y="61737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3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5" name="Freeform 206"/>
            <p:cNvSpPr/>
            <p:nvPr/>
          </p:nvSpPr>
          <p:spPr bwMode="auto">
            <a:xfrm>
              <a:off x="6797675" y="622458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6" name="Line 207"/>
            <p:cNvSpPr>
              <a:spLocks noChangeShapeType="1"/>
            </p:cNvSpPr>
            <p:nvPr/>
          </p:nvSpPr>
          <p:spPr bwMode="auto">
            <a:xfrm>
              <a:off x="6797675" y="622458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7" name="Freeform 208"/>
            <p:cNvSpPr/>
            <p:nvPr/>
          </p:nvSpPr>
          <p:spPr bwMode="auto">
            <a:xfrm>
              <a:off x="6794500" y="62150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8" name="Freeform 209"/>
            <p:cNvSpPr/>
            <p:nvPr/>
          </p:nvSpPr>
          <p:spPr bwMode="auto">
            <a:xfrm>
              <a:off x="6788150" y="626586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9" name="Line 210"/>
            <p:cNvSpPr>
              <a:spLocks noChangeShapeType="1"/>
            </p:cNvSpPr>
            <p:nvPr/>
          </p:nvSpPr>
          <p:spPr bwMode="auto">
            <a:xfrm>
              <a:off x="6788150" y="626586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0" name="Freeform 211"/>
            <p:cNvSpPr/>
            <p:nvPr/>
          </p:nvSpPr>
          <p:spPr bwMode="auto">
            <a:xfrm>
              <a:off x="6786563" y="6256338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1" name="Freeform 212"/>
            <p:cNvSpPr/>
            <p:nvPr/>
          </p:nvSpPr>
          <p:spPr bwMode="auto">
            <a:xfrm>
              <a:off x="6778625" y="6307138"/>
              <a:ext cx="90488" cy="22225"/>
            </a:xfrm>
            <a:custGeom>
              <a:avLst/>
              <a:gdLst>
                <a:gd name="T0" fmla="*/ 0 w 57"/>
                <a:gd name="T1" fmla="*/ 0 h 14"/>
                <a:gd name="T2" fmla="*/ 57 w 57"/>
                <a:gd name="T3" fmla="*/ 14 h 14"/>
                <a:gd name="T4" fmla="*/ 0 w 5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57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2" name="Line 213"/>
            <p:cNvSpPr>
              <a:spLocks noChangeShapeType="1"/>
            </p:cNvSpPr>
            <p:nvPr/>
          </p:nvSpPr>
          <p:spPr bwMode="auto">
            <a:xfrm>
              <a:off x="6778625" y="6307138"/>
              <a:ext cx="90488" cy="222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3" name="Freeform 214"/>
            <p:cNvSpPr/>
            <p:nvPr/>
          </p:nvSpPr>
          <p:spPr bwMode="auto">
            <a:xfrm>
              <a:off x="6777038" y="6297613"/>
              <a:ext cx="95250" cy="41275"/>
            </a:xfrm>
            <a:custGeom>
              <a:avLst/>
              <a:gdLst>
                <a:gd name="T0" fmla="*/ 57 w 60"/>
                <a:gd name="T1" fmla="*/ 26 h 26"/>
                <a:gd name="T2" fmla="*/ 60 w 60"/>
                <a:gd name="T3" fmla="*/ 13 h 26"/>
                <a:gd name="T4" fmla="*/ 2 w 60"/>
                <a:gd name="T5" fmla="*/ 0 h 26"/>
                <a:gd name="T6" fmla="*/ 0 w 60"/>
                <a:gd name="T7" fmla="*/ 13 h 26"/>
                <a:gd name="T8" fmla="*/ 57 w 6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6">
                  <a:moveTo>
                    <a:pt x="57" y="26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3"/>
                  </a:lnTo>
                  <a:lnTo>
                    <a:pt x="57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4" name="Freeform 215"/>
            <p:cNvSpPr/>
            <p:nvPr/>
          </p:nvSpPr>
          <p:spPr bwMode="auto">
            <a:xfrm>
              <a:off x="6770688" y="63484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5" name="Line 216"/>
            <p:cNvSpPr>
              <a:spLocks noChangeShapeType="1"/>
            </p:cNvSpPr>
            <p:nvPr/>
          </p:nvSpPr>
          <p:spPr bwMode="auto">
            <a:xfrm>
              <a:off x="6770688" y="63484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6" name="Freeform 217"/>
            <p:cNvSpPr/>
            <p:nvPr/>
          </p:nvSpPr>
          <p:spPr bwMode="auto">
            <a:xfrm>
              <a:off x="6767513" y="63388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7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7" name="Freeform 218"/>
            <p:cNvSpPr/>
            <p:nvPr/>
          </p:nvSpPr>
          <p:spPr bwMode="auto">
            <a:xfrm>
              <a:off x="6761163" y="63896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8" name="Line 219"/>
            <p:cNvSpPr>
              <a:spLocks noChangeShapeType="1"/>
            </p:cNvSpPr>
            <p:nvPr/>
          </p:nvSpPr>
          <p:spPr bwMode="auto">
            <a:xfrm>
              <a:off x="6761163" y="63896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9" name="Freeform 220"/>
            <p:cNvSpPr/>
            <p:nvPr/>
          </p:nvSpPr>
          <p:spPr bwMode="auto">
            <a:xfrm>
              <a:off x="6757988" y="6380163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2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0" name="Freeform 221"/>
            <p:cNvSpPr/>
            <p:nvPr/>
          </p:nvSpPr>
          <p:spPr bwMode="auto">
            <a:xfrm>
              <a:off x="6751638" y="64309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1" name="Line 222"/>
            <p:cNvSpPr>
              <a:spLocks noChangeShapeType="1"/>
            </p:cNvSpPr>
            <p:nvPr/>
          </p:nvSpPr>
          <p:spPr bwMode="auto">
            <a:xfrm>
              <a:off x="6751638" y="64309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2" name="Freeform 223"/>
            <p:cNvSpPr/>
            <p:nvPr/>
          </p:nvSpPr>
          <p:spPr bwMode="auto">
            <a:xfrm>
              <a:off x="6750050" y="6419850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3" name="Freeform 224"/>
            <p:cNvSpPr/>
            <p:nvPr/>
          </p:nvSpPr>
          <p:spPr bwMode="auto">
            <a:xfrm>
              <a:off x="6742113" y="6472238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4" name="Line 225"/>
            <p:cNvSpPr>
              <a:spLocks noChangeShapeType="1"/>
            </p:cNvSpPr>
            <p:nvPr/>
          </p:nvSpPr>
          <p:spPr bwMode="auto">
            <a:xfrm>
              <a:off x="6742113" y="6472238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5" name="Freeform 226"/>
            <p:cNvSpPr/>
            <p:nvPr/>
          </p:nvSpPr>
          <p:spPr bwMode="auto">
            <a:xfrm>
              <a:off x="6740525" y="6461125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2 w 32"/>
                <a:gd name="T5" fmla="*/ 0 h 20"/>
                <a:gd name="T6" fmla="*/ 0 w 32"/>
                <a:gd name="T7" fmla="*/ 14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2" y="0"/>
                  </a:lnTo>
                  <a:lnTo>
                    <a:pt x="0" y="14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6" name="Freeform 227"/>
            <p:cNvSpPr/>
            <p:nvPr/>
          </p:nvSpPr>
          <p:spPr bwMode="auto">
            <a:xfrm>
              <a:off x="6734175" y="6513513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7" name="Line 228"/>
            <p:cNvSpPr>
              <a:spLocks noChangeShapeType="1"/>
            </p:cNvSpPr>
            <p:nvPr/>
          </p:nvSpPr>
          <p:spPr bwMode="auto">
            <a:xfrm>
              <a:off x="6734175" y="6513513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8" name="Freeform 229"/>
            <p:cNvSpPr/>
            <p:nvPr/>
          </p:nvSpPr>
          <p:spPr bwMode="auto">
            <a:xfrm>
              <a:off x="6731000" y="6503988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9" name="Freeform 230"/>
            <p:cNvSpPr/>
            <p:nvPr/>
          </p:nvSpPr>
          <p:spPr bwMode="auto">
            <a:xfrm>
              <a:off x="6724650" y="6554788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0" name="Line 231"/>
            <p:cNvSpPr>
              <a:spLocks noChangeShapeType="1"/>
            </p:cNvSpPr>
            <p:nvPr/>
          </p:nvSpPr>
          <p:spPr bwMode="auto">
            <a:xfrm>
              <a:off x="6724650" y="6554788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1" name="Freeform 232"/>
            <p:cNvSpPr/>
            <p:nvPr/>
          </p:nvSpPr>
          <p:spPr bwMode="auto">
            <a:xfrm>
              <a:off x="6723063" y="6545263"/>
              <a:ext cx="93663" cy="39688"/>
            </a:xfrm>
            <a:custGeom>
              <a:avLst/>
              <a:gdLst>
                <a:gd name="T0" fmla="*/ 57 w 59"/>
                <a:gd name="T1" fmla="*/ 25 h 25"/>
                <a:gd name="T2" fmla="*/ 59 w 59"/>
                <a:gd name="T3" fmla="*/ 13 h 25"/>
                <a:gd name="T4" fmla="*/ 2 w 59"/>
                <a:gd name="T5" fmla="*/ 0 h 25"/>
                <a:gd name="T6" fmla="*/ 0 w 59"/>
                <a:gd name="T7" fmla="*/ 12 h 25"/>
                <a:gd name="T8" fmla="*/ 57 w 59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25">
                  <a:moveTo>
                    <a:pt x="57" y="25"/>
                  </a:moveTo>
                  <a:lnTo>
                    <a:pt x="59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2" name="Freeform 233"/>
            <p:cNvSpPr/>
            <p:nvPr/>
          </p:nvSpPr>
          <p:spPr bwMode="auto">
            <a:xfrm>
              <a:off x="6715125" y="65992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3" name="Line 234"/>
            <p:cNvSpPr>
              <a:spLocks noChangeShapeType="1"/>
            </p:cNvSpPr>
            <p:nvPr/>
          </p:nvSpPr>
          <p:spPr bwMode="auto">
            <a:xfrm>
              <a:off x="6715125" y="65992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4" name="Freeform 235"/>
            <p:cNvSpPr/>
            <p:nvPr/>
          </p:nvSpPr>
          <p:spPr bwMode="auto">
            <a:xfrm>
              <a:off x="6713538" y="65881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5" name="Freeform 236"/>
            <p:cNvSpPr/>
            <p:nvPr/>
          </p:nvSpPr>
          <p:spPr bwMode="auto">
            <a:xfrm>
              <a:off x="6705600" y="66389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6" name="Line 237"/>
            <p:cNvSpPr>
              <a:spLocks noChangeShapeType="1"/>
            </p:cNvSpPr>
            <p:nvPr/>
          </p:nvSpPr>
          <p:spPr bwMode="auto">
            <a:xfrm>
              <a:off x="6705600" y="66389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7" name="Freeform 238"/>
            <p:cNvSpPr/>
            <p:nvPr/>
          </p:nvSpPr>
          <p:spPr bwMode="auto">
            <a:xfrm>
              <a:off x="6702425" y="6629400"/>
              <a:ext cx="50800" cy="30163"/>
            </a:xfrm>
            <a:custGeom>
              <a:avLst/>
              <a:gdLst>
                <a:gd name="T0" fmla="*/ 30 w 32"/>
                <a:gd name="T1" fmla="*/ 19 h 19"/>
                <a:gd name="T2" fmla="*/ 32 w 32"/>
                <a:gd name="T3" fmla="*/ 7 h 19"/>
                <a:gd name="T4" fmla="*/ 3 w 32"/>
                <a:gd name="T5" fmla="*/ 0 h 19"/>
                <a:gd name="T6" fmla="*/ 0 w 32"/>
                <a:gd name="T7" fmla="*/ 13 h 19"/>
                <a:gd name="T8" fmla="*/ 30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30" y="19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3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8" name="Freeform 239"/>
            <p:cNvSpPr/>
            <p:nvPr/>
          </p:nvSpPr>
          <p:spPr bwMode="auto">
            <a:xfrm>
              <a:off x="6696075" y="6681788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9" name="Line 240"/>
            <p:cNvSpPr>
              <a:spLocks noChangeShapeType="1"/>
            </p:cNvSpPr>
            <p:nvPr/>
          </p:nvSpPr>
          <p:spPr bwMode="auto">
            <a:xfrm>
              <a:off x="6696075" y="6681788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0" name="Freeform 241"/>
            <p:cNvSpPr/>
            <p:nvPr/>
          </p:nvSpPr>
          <p:spPr bwMode="auto">
            <a:xfrm>
              <a:off x="6694488" y="6670675"/>
              <a:ext cx="49213" cy="31750"/>
            </a:xfrm>
            <a:custGeom>
              <a:avLst/>
              <a:gdLst>
                <a:gd name="T0" fmla="*/ 28 w 31"/>
                <a:gd name="T1" fmla="*/ 20 h 20"/>
                <a:gd name="T2" fmla="*/ 31 w 31"/>
                <a:gd name="T3" fmla="*/ 7 h 20"/>
                <a:gd name="T4" fmla="*/ 3 w 31"/>
                <a:gd name="T5" fmla="*/ 0 h 20"/>
                <a:gd name="T6" fmla="*/ 0 w 31"/>
                <a:gd name="T7" fmla="*/ 13 h 20"/>
                <a:gd name="T8" fmla="*/ 28 w 31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20">
                  <a:moveTo>
                    <a:pt x="28" y="20"/>
                  </a:moveTo>
                  <a:lnTo>
                    <a:pt x="31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1" name="Freeform 242"/>
            <p:cNvSpPr/>
            <p:nvPr/>
          </p:nvSpPr>
          <p:spPr bwMode="auto">
            <a:xfrm>
              <a:off x="6686550" y="6723063"/>
              <a:ext cx="46038" cy="9525"/>
            </a:xfrm>
            <a:custGeom>
              <a:avLst/>
              <a:gdLst>
                <a:gd name="T0" fmla="*/ 0 w 29"/>
                <a:gd name="T1" fmla="*/ 0 h 6"/>
                <a:gd name="T2" fmla="*/ 29 w 29"/>
                <a:gd name="T3" fmla="*/ 6 h 6"/>
                <a:gd name="T4" fmla="*/ 0 w 29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6">
                  <a:moveTo>
                    <a:pt x="0" y="0"/>
                  </a:moveTo>
                  <a:lnTo>
                    <a:pt x="29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2" name="Line 243"/>
            <p:cNvSpPr>
              <a:spLocks noChangeShapeType="1"/>
            </p:cNvSpPr>
            <p:nvPr/>
          </p:nvSpPr>
          <p:spPr bwMode="auto">
            <a:xfrm>
              <a:off x="6686550" y="6723063"/>
              <a:ext cx="46038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3" name="Freeform 244"/>
            <p:cNvSpPr/>
            <p:nvPr/>
          </p:nvSpPr>
          <p:spPr bwMode="auto">
            <a:xfrm>
              <a:off x="6684963" y="6711950"/>
              <a:ext cx="50800" cy="31750"/>
            </a:xfrm>
            <a:custGeom>
              <a:avLst/>
              <a:gdLst>
                <a:gd name="T0" fmla="*/ 29 w 32"/>
                <a:gd name="T1" fmla="*/ 20 h 20"/>
                <a:gd name="T2" fmla="*/ 32 w 32"/>
                <a:gd name="T3" fmla="*/ 7 h 20"/>
                <a:gd name="T4" fmla="*/ 3 w 32"/>
                <a:gd name="T5" fmla="*/ 0 h 20"/>
                <a:gd name="T6" fmla="*/ 0 w 32"/>
                <a:gd name="T7" fmla="*/ 13 h 20"/>
                <a:gd name="T8" fmla="*/ 29 w 32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0">
                  <a:moveTo>
                    <a:pt x="29" y="20"/>
                  </a:moveTo>
                  <a:lnTo>
                    <a:pt x="32" y="7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4" name="Freeform 245"/>
            <p:cNvSpPr/>
            <p:nvPr/>
          </p:nvSpPr>
          <p:spPr bwMode="auto">
            <a:xfrm>
              <a:off x="6678613" y="6764338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5" name="Line 246"/>
            <p:cNvSpPr>
              <a:spLocks noChangeShapeType="1"/>
            </p:cNvSpPr>
            <p:nvPr/>
          </p:nvSpPr>
          <p:spPr bwMode="auto">
            <a:xfrm>
              <a:off x="6678613" y="6764338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6" name="Freeform 247"/>
            <p:cNvSpPr/>
            <p:nvPr/>
          </p:nvSpPr>
          <p:spPr bwMode="auto">
            <a:xfrm>
              <a:off x="6677025" y="67532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7" name="Freeform 248"/>
            <p:cNvSpPr/>
            <p:nvPr/>
          </p:nvSpPr>
          <p:spPr bwMode="auto">
            <a:xfrm>
              <a:off x="6669088" y="680402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8" name="Line 249"/>
            <p:cNvSpPr>
              <a:spLocks noChangeShapeType="1"/>
            </p:cNvSpPr>
            <p:nvPr/>
          </p:nvSpPr>
          <p:spPr bwMode="auto">
            <a:xfrm>
              <a:off x="6669088" y="680402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9" name="Freeform 250"/>
            <p:cNvSpPr/>
            <p:nvPr/>
          </p:nvSpPr>
          <p:spPr bwMode="auto">
            <a:xfrm>
              <a:off x="6667500" y="6794500"/>
              <a:ext cx="95250" cy="39688"/>
            </a:xfrm>
            <a:custGeom>
              <a:avLst/>
              <a:gdLst>
                <a:gd name="T0" fmla="*/ 57 w 60"/>
                <a:gd name="T1" fmla="*/ 25 h 25"/>
                <a:gd name="T2" fmla="*/ 60 w 60"/>
                <a:gd name="T3" fmla="*/ 13 h 25"/>
                <a:gd name="T4" fmla="*/ 2 w 60"/>
                <a:gd name="T5" fmla="*/ 0 h 25"/>
                <a:gd name="T6" fmla="*/ 0 w 60"/>
                <a:gd name="T7" fmla="*/ 12 h 25"/>
                <a:gd name="T8" fmla="*/ 57 w 6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5">
                  <a:moveTo>
                    <a:pt x="57" y="25"/>
                  </a:moveTo>
                  <a:lnTo>
                    <a:pt x="60" y="13"/>
                  </a:lnTo>
                  <a:lnTo>
                    <a:pt x="2" y="0"/>
                  </a:lnTo>
                  <a:lnTo>
                    <a:pt x="0" y="12"/>
                  </a:lnTo>
                  <a:lnTo>
                    <a:pt x="5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0" name="Freeform 251"/>
            <p:cNvSpPr/>
            <p:nvPr/>
          </p:nvSpPr>
          <p:spPr bwMode="auto">
            <a:xfrm>
              <a:off x="6661150" y="684530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1" name="Line 252"/>
            <p:cNvSpPr>
              <a:spLocks noChangeShapeType="1"/>
            </p:cNvSpPr>
            <p:nvPr/>
          </p:nvSpPr>
          <p:spPr bwMode="auto">
            <a:xfrm>
              <a:off x="6661150" y="684530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2" name="Freeform 253"/>
            <p:cNvSpPr/>
            <p:nvPr/>
          </p:nvSpPr>
          <p:spPr bwMode="auto">
            <a:xfrm>
              <a:off x="6657975" y="683577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3" name="Freeform 254"/>
            <p:cNvSpPr/>
            <p:nvPr/>
          </p:nvSpPr>
          <p:spPr bwMode="auto">
            <a:xfrm>
              <a:off x="6650038" y="6886575"/>
              <a:ext cx="47625" cy="11113"/>
            </a:xfrm>
            <a:custGeom>
              <a:avLst/>
              <a:gdLst>
                <a:gd name="T0" fmla="*/ 0 w 30"/>
                <a:gd name="T1" fmla="*/ 0 h 7"/>
                <a:gd name="T2" fmla="*/ 30 w 30"/>
                <a:gd name="T3" fmla="*/ 7 h 7"/>
                <a:gd name="T4" fmla="*/ 0 w 30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7">
                  <a:moveTo>
                    <a:pt x="0" y="0"/>
                  </a:moveTo>
                  <a:lnTo>
                    <a:pt x="30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4" name="Line 255"/>
            <p:cNvSpPr>
              <a:spLocks noChangeShapeType="1"/>
            </p:cNvSpPr>
            <p:nvPr/>
          </p:nvSpPr>
          <p:spPr bwMode="auto">
            <a:xfrm>
              <a:off x="6650038" y="6886575"/>
              <a:ext cx="47625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5" name="Freeform 256"/>
            <p:cNvSpPr/>
            <p:nvPr/>
          </p:nvSpPr>
          <p:spPr bwMode="auto">
            <a:xfrm>
              <a:off x="6648450" y="6877050"/>
              <a:ext cx="50800" cy="30163"/>
            </a:xfrm>
            <a:custGeom>
              <a:avLst/>
              <a:gdLst>
                <a:gd name="T0" fmla="*/ 29 w 32"/>
                <a:gd name="T1" fmla="*/ 19 h 19"/>
                <a:gd name="T2" fmla="*/ 32 w 32"/>
                <a:gd name="T3" fmla="*/ 6 h 19"/>
                <a:gd name="T4" fmla="*/ 3 w 32"/>
                <a:gd name="T5" fmla="*/ 0 h 19"/>
                <a:gd name="T6" fmla="*/ 0 w 32"/>
                <a:gd name="T7" fmla="*/ 13 h 19"/>
                <a:gd name="T8" fmla="*/ 29 w 32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9">
                  <a:moveTo>
                    <a:pt x="29" y="19"/>
                  </a:moveTo>
                  <a:lnTo>
                    <a:pt x="32" y="6"/>
                  </a:lnTo>
                  <a:lnTo>
                    <a:pt x="3" y="0"/>
                  </a:lnTo>
                  <a:lnTo>
                    <a:pt x="0" y="13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6" name="Freeform 257"/>
            <p:cNvSpPr/>
            <p:nvPr/>
          </p:nvSpPr>
          <p:spPr bwMode="auto">
            <a:xfrm>
              <a:off x="6642100" y="6927850"/>
              <a:ext cx="44450" cy="11113"/>
            </a:xfrm>
            <a:custGeom>
              <a:avLst/>
              <a:gdLst>
                <a:gd name="T0" fmla="*/ 0 w 28"/>
                <a:gd name="T1" fmla="*/ 0 h 7"/>
                <a:gd name="T2" fmla="*/ 28 w 28"/>
                <a:gd name="T3" fmla="*/ 7 h 7"/>
                <a:gd name="T4" fmla="*/ 0 w 28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7">
                  <a:moveTo>
                    <a:pt x="0" y="0"/>
                  </a:moveTo>
                  <a:lnTo>
                    <a:pt x="28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7" name="Line 258"/>
            <p:cNvSpPr>
              <a:spLocks noChangeShapeType="1"/>
            </p:cNvSpPr>
            <p:nvPr/>
          </p:nvSpPr>
          <p:spPr bwMode="auto">
            <a:xfrm>
              <a:off x="6642100" y="6927850"/>
              <a:ext cx="44450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8" name="Freeform 259"/>
            <p:cNvSpPr/>
            <p:nvPr/>
          </p:nvSpPr>
          <p:spPr bwMode="auto">
            <a:xfrm>
              <a:off x="6640513" y="6918325"/>
              <a:ext cx="49213" cy="30163"/>
            </a:xfrm>
            <a:custGeom>
              <a:avLst/>
              <a:gdLst>
                <a:gd name="T0" fmla="*/ 28 w 31"/>
                <a:gd name="T1" fmla="*/ 19 h 19"/>
                <a:gd name="T2" fmla="*/ 31 w 31"/>
                <a:gd name="T3" fmla="*/ 7 h 19"/>
                <a:gd name="T4" fmla="*/ 2 w 31"/>
                <a:gd name="T5" fmla="*/ 0 h 19"/>
                <a:gd name="T6" fmla="*/ 0 w 31"/>
                <a:gd name="T7" fmla="*/ 13 h 19"/>
                <a:gd name="T8" fmla="*/ 28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8" y="19"/>
                  </a:moveTo>
                  <a:lnTo>
                    <a:pt x="31" y="7"/>
                  </a:lnTo>
                  <a:lnTo>
                    <a:pt x="2" y="0"/>
                  </a:lnTo>
                  <a:lnTo>
                    <a:pt x="0" y="13"/>
                  </a:lnTo>
                  <a:lnTo>
                    <a:pt x="2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9" name="Freeform 260"/>
            <p:cNvSpPr/>
            <p:nvPr/>
          </p:nvSpPr>
          <p:spPr bwMode="auto">
            <a:xfrm>
              <a:off x="6632575" y="6969125"/>
              <a:ext cx="46038" cy="11113"/>
            </a:xfrm>
            <a:custGeom>
              <a:avLst/>
              <a:gdLst>
                <a:gd name="T0" fmla="*/ 0 w 29"/>
                <a:gd name="T1" fmla="*/ 0 h 7"/>
                <a:gd name="T2" fmla="*/ 29 w 29"/>
                <a:gd name="T3" fmla="*/ 7 h 7"/>
                <a:gd name="T4" fmla="*/ 0 w 29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" h="7">
                  <a:moveTo>
                    <a:pt x="0" y="0"/>
                  </a:moveTo>
                  <a:lnTo>
                    <a:pt x="29" y="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0" name="Line 261"/>
            <p:cNvSpPr>
              <a:spLocks noChangeShapeType="1"/>
            </p:cNvSpPr>
            <p:nvPr/>
          </p:nvSpPr>
          <p:spPr bwMode="auto">
            <a:xfrm>
              <a:off x="6632575" y="6969125"/>
              <a:ext cx="46038" cy="11113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1" name="Freeform 262"/>
            <p:cNvSpPr/>
            <p:nvPr/>
          </p:nvSpPr>
          <p:spPr bwMode="auto">
            <a:xfrm>
              <a:off x="6630988" y="6959600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2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2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2" name="Freeform 263"/>
            <p:cNvSpPr/>
            <p:nvPr/>
          </p:nvSpPr>
          <p:spPr bwMode="auto">
            <a:xfrm>
              <a:off x="6624638" y="7010400"/>
              <a:ext cx="44450" cy="9525"/>
            </a:xfrm>
            <a:custGeom>
              <a:avLst/>
              <a:gdLst>
                <a:gd name="T0" fmla="*/ 0 w 28"/>
                <a:gd name="T1" fmla="*/ 0 h 6"/>
                <a:gd name="T2" fmla="*/ 28 w 28"/>
                <a:gd name="T3" fmla="*/ 6 h 6"/>
                <a:gd name="T4" fmla="*/ 0 w 28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6">
                  <a:moveTo>
                    <a:pt x="0" y="0"/>
                  </a:moveTo>
                  <a:lnTo>
                    <a:pt x="28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3" name="Line 264"/>
            <p:cNvSpPr>
              <a:spLocks noChangeShapeType="1"/>
            </p:cNvSpPr>
            <p:nvPr/>
          </p:nvSpPr>
          <p:spPr bwMode="auto">
            <a:xfrm>
              <a:off x="6624638" y="7010400"/>
              <a:ext cx="44450" cy="9525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4" name="Freeform 265"/>
            <p:cNvSpPr/>
            <p:nvPr/>
          </p:nvSpPr>
          <p:spPr bwMode="auto">
            <a:xfrm>
              <a:off x="6621463" y="7000875"/>
              <a:ext cx="49213" cy="30163"/>
            </a:xfrm>
            <a:custGeom>
              <a:avLst/>
              <a:gdLst>
                <a:gd name="T0" fmla="*/ 29 w 31"/>
                <a:gd name="T1" fmla="*/ 19 h 19"/>
                <a:gd name="T2" fmla="*/ 31 w 31"/>
                <a:gd name="T3" fmla="*/ 6 h 19"/>
                <a:gd name="T4" fmla="*/ 3 w 31"/>
                <a:gd name="T5" fmla="*/ 0 h 19"/>
                <a:gd name="T6" fmla="*/ 0 w 31"/>
                <a:gd name="T7" fmla="*/ 12 h 19"/>
                <a:gd name="T8" fmla="*/ 29 w 31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9">
                  <a:moveTo>
                    <a:pt x="29" y="19"/>
                  </a:moveTo>
                  <a:lnTo>
                    <a:pt x="31" y="6"/>
                  </a:lnTo>
                  <a:lnTo>
                    <a:pt x="3" y="0"/>
                  </a:lnTo>
                  <a:lnTo>
                    <a:pt x="0" y="12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5" name="Freeform 266"/>
            <p:cNvSpPr/>
            <p:nvPr/>
          </p:nvSpPr>
          <p:spPr bwMode="auto">
            <a:xfrm>
              <a:off x="6615113" y="7051675"/>
              <a:ext cx="90488" cy="20638"/>
            </a:xfrm>
            <a:custGeom>
              <a:avLst/>
              <a:gdLst>
                <a:gd name="T0" fmla="*/ 0 w 57"/>
                <a:gd name="T1" fmla="*/ 0 h 13"/>
                <a:gd name="T2" fmla="*/ 57 w 57"/>
                <a:gd name="T3" fmla="*/ 13 h 13"/>
                <a:gd name="T4" fmla="*/ 0 w 57"/>
                <a:gd name="T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13">
                  <a:moveTo>
                    <a:pt x="0" y="0"/>
                  </a:moveTo>
                  <a:lnTo>
                    <a:pt x="57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B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6" name="Line 267"/>
            <p:cNvSpPr>
              <a:spLocks noChangeShapeType="1"/>
            </p:cNvSpPr>
            <p:nvPr/>
          </p:nvSpPr>
          <p:spPr bwMode="auto">
            <a:xfrm>
              <a:off x="6615113" y="7051675"/>
              <a:ext cx="90488" cy="20638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7" name="Freeform 268"/>
            <p:cNvSpPr/>
            <p:nvPr/>
          </p:nvSpPr>
          <p:spPr bwMode="auto">
            <a:xfrm>
              <a:off x="6611938" y="7040563"/>
              <a:ext cx="95250" cy="42863"/>
            </a:xfrm>
            <a:custGeom>
              <a:avLst/>
              <a:gdLst>
                <a:gd name="T0" fmla="*/ 58 w 60"/>
                <a:gd name="T1" fmla="*/ 27 h 27"/>
                <a:gd name="T2" fmla="*/ 60 w 60"/>
                <a:gd name="T3" fmla="*/ 13 h 27"/>
                <a:gd name="T4" fmla="*/ 3 w 60"/>
                <a:gd name="T5" fmla="*/ 0 h 27"/>
                <a:gd name="T6" fmla="*/ 0 w 60"/>
                <a:gd name="T7" fmla="*/ 13 h 27"/>
                <a:gd name="T8" fmla="*/ 58 w 6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27">
                  <a:moveTo>
                    <a:pt x="58" y="27"/>
                  </a:moveTo>
                  <a:lnTo>
                    <a:pt x="60" y="13"/>
                  </a:lnTo>
                  <a:lnTo>
                    <a:pt x="3" y="0"/>
                  </a:lnTo>
                  <a:lnTo>
                    <a:pt x="0" y="13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5462589" y="3247673"/>
            <a:ext cx="1724025" cy="1724025"/>
          </a:xfrm>
          <a:prstGeom prst="ellipse">
            <a:avLst/>
          </a:prstGeom>
          <a:solidFill>
            <a:srgbClr val="94D3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72438" y="3733448"/>
            <a:ext cx="749300" cy="750887"/>
          </a:xfrm>
          <a:prstGeom prst="ellipse">
            <a:avLst/>
          </a:prstGeom>
          <a:solidFill>
            <a:srgbClr val="94D3F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467100" y="2888897"/>
            <a:ext cx="515938" cy="514350"/>
          </a:xfrm>
          <a:prstGeom prst="ellipse">
            <a:avLst/>
          </a:prstGeom>
          <a:solidFill>
            <a:srgbClr val="F1BF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>
            <a:stCxn id="37" idx="6"/>
            <a:endCxn id="38" idx="2"/>
          </p:cNvCxnSpPr>
          <p:nvPr/>
        </p:nvCxnSpPr>
        <p:spPr>
          <a:xfrm flipV="1">
            <a:off x="7186614" y="4109684"/>
            <a:ext cx="885825" cy="0"/>
          </a:xfrm>
          <a:prstGeom prst="line">
            <a:avLst/>
          </a:prstGeom>
          <a:ln>
            <a:solidFill>
              <a:srgbClr val="94D3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6" idx="2"/>
            <a:endCxn id="39" idx="6"/>
          </p:cNvCxnSpPr>
          <p:nvPr/>
        </p:nvCxnSpPr>
        <p:spPr>
          <a:xfrm flipH="1">
            <a:off x="3983039" y="3146072"/>
            <a:ext cx="1112837" cy="0"/>
          </a:xfrm>
          <a:prstGeom prst="line">
            <a:avLst/>
          </a:prstGeom>
          <a:ln>
            <a:solidFill>
              <a:srgbClr val="F1B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095876" y="2401535"/>
            <a:ext cx="1490663" cy="1489075"/>
          </a:xfrm>
          <a:prstGeom prst="ellipse">
            <a:avLst/>
          </a:prstGeom>
          <a:solidFill>
            <a:srgbClr val="F1BF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47"/>
          <p:cNvSpPr txBox="1">
            <a:spLocks noChangeArrowheads="1"/>
          </p:cNvSpPr>
          <p:nvPr/>
        </p:nvSpPr>
        <p:spPr bwMode="auto">
          <a:xfrm>
            <a:off x="2471277" y="3660422"/>
            <a:ext cx="2478087" cy="216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文本框 47"/>
          <p:cNvSpPr txBox="1">
            <a:spLocks noChangeArrowheads="1"/>
          </p:cNvSpPr>
          <p:nvPr/>
        </p:nvSpPr>
        <p:spPr bwMode="auto">
          <a:xfrm>
            <a:off x="7181597" y="1226556"/>
            <a:ext cx="2538105" cy="223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5749926" y="2633310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KSO_Shape"/>
          <p:cNvSpPr/>
          <p:nvPr/>
        </p:nvSpPr>
        <p:spPr bwMode="auto">
          <a:xfrm>
            <a:off x="6116639" y="3909660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9" name="等腰三角形 18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04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1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6"/>
          <p:cNvSpPr/>
          <p:nvPr/>
        </p:nvSpPr>
        <p:spPr bwMode="auto">
          <a:xfrm>
            <a:off x="2210108" y="1852992"/>
            <a:ext cx="1203325" cy="1050925"/>
          </a:xfrm>
          <a:custGeom>
            <a:avLst/>
            <a:gdLst>
              <a:gd name="T0" fmla="*/ 0 w 714"/>
              <a:gd name="T1" fmla="*/ 617 h 617"/>
              <a:gd name="T2" fmla="*/ 355 w 714"/>
              <a:gd name="T3" fmla="*/ 0 h 617"/>
              <a:gd name="T4" fmla="*/ 714 w 714"/>
              <a:gd name="T5" fmla="*/ 617 h 617"/>
              <a:gd name="T6" fmla="*/ 0 w 714"/>
              <a:gd name="T7" fmla="*/ 617 h 617"/>
              <a:gd name="T8" fmla="*/ 0 w 714"/>
              <a:gd name="T9" fmla="*/ 617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E74424"/>
          </a:solidFill>
          <a:ln>
            <a:noFill/>
          </a:ln>
        </p:spPr>
        <p:txBody>
          <a:bodyPr tIns="180000" anchor="ctr" anchorCtr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7"/>
          <p:cNvSpPr/>
          <p:nvPr/>
        </p:nvSpPr>
        <p:spPr bwMode="auto">
          <a:xfrm>
            <a:off x="2880033" y="3070604"/>
            <a:ext cx="1193800" cy="1035050"/>
          </a:xfrm>
          <a:custGeom>
            <a:avLst/>
            <a:gdLst>
              <a:gd name="T0" fmla="*/ 0 w 709"/>
              <a:gd name="T1" fmla="*/ 2147483646 h 614"/>
              <a:gd name="T2" fmla="*/ 2147483646 w 709"/>
              <a:gd name="T3" fmla="*/ 0 h 614"/>
              <a:gd name="T4" fmla="*/ 2147483646 w 709"/>
              <a:gd name="T5" fmla="*/ 2147483646 h 614"/>
              <a:gd name="T6" fmla="*/ 0 w 709"/>
              <a:gd name="T7" fmla="*/ 2147483646 h 614"/>
              <a:gd name="T8" fmla="*/ 0 w 709"/>
              <a:gd name="T9" fmla="*/ 2147483646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09" h="614">
                <a:moveTo>
                  <a:pt x="0" y="614"/>
                </a:moveTo>
                <a:lnTo>
                  <a:pt x="355" y="0"/>
                </a:lnTo>
                <a:lnTo>
                  <a:pt x="709" y="614"/>
                </a:lnTo>
                <a:lnTo>
                  <a:pt x="0" y="614"/>
                </a:lnTo>
                <a:close/>
              </a:path>
            </a:pathLst>
          </a:custGeom>
          <a:solidFill>
            <a:srgbClr val="F1BF00"/>
          </a:solidFill>
          <a:ln>
            <a:noFill/>
          </a:ln>
        </p:spPr>
        <p:txBody>
          <a:bodyPr anchor="ctr" anchorCtr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6" name="Freeform 8"/>
          <p:cNvSpPr/>
          <p:nvPr/>
        </p:nvSpPr>
        <p:spPr bwMode="auto">
          <a:xfrm>
            <a:off x="840095" y="4272342"/>
            <a:ext cx="1790700" cy="1035050"/>
          </a:xfrm>
          <a:custGeom>
            <a:avLst/>
            <a:gdLst>
              <a:gd name="T0" fmla="*/ 2147483646 w 1063"/>
              <a:gd name="T1" fmla="*/ 0 h 615"/>
              <a:gd name="T2" fmla="*/ 0 w 1063"/>
              <a:gd name="T3" fmla="*/ 2147483646 h 615"/>
              <a:gd name="T4" fmla="*/ 2147483646 w 1063"/>
              <a:gd name="T5" fmla="*/ 2147483646 h 615"/>
              <a:gd name="T6" fmla="*/ 2147483646 w 1063"/>
              <a:gd name="T7" fmla="*/ 0 h 615"/>
              <a:gd name="T8" fmla="*/ 2147483646 w 1063"/>
              <a:gd name="T9" fmla="*/ 0 h 6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3"/>
              <a:gd name="T16" fmla="*/ 0 h 615"/>
              <a:gd name="T17" fmla="*/ 1063 w 1063"/>
              <a:gd name="T18" fmla="*/ 615 h 6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3" h="615">
                <a:moveTo>
                  <a:pt x="354" y="0"/>
                </a:moveTo>
                <a:lnTo>
                  <a:pt x="0" y="615"/>
                </a:lnTo>
                <a:lnTo>
                  <a:pt x="708" y="615"/>
                </a:lnTo>
                <a:lnTo>
                  <a:pt x="1063" y="0"/>
                </a:lnTo>
                <a:lnTo>
                  <a:pt x="35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9"/>
          <p:cNvSpPr/>
          <p:nvPr/>
        </p:nvSpPr>
        <p:spPr bwMode="auto">
          <a:xfrm>
            <a:off x="1522720" y="3070604"/>
            <a:ext cx="1785938" cy="1035050"/>
          </a:xfrm>
          <a:custGeom>
            <a:avLst/>
            <a:gdLst>
              <a:gd name="T0" fmla="*/ 2147483646 w 1060"/>
              <a:gd name="T1" fmla="*/ 0 h 614"/>
              <a:gd name="T2" fmla="*/ 2147483646 w 1060"/>
              <a:gd name="T3" fmla="*/ 0 h 614"/>
              <a:gd name="T4" fmla="*/ 0 w 1060"/>
              <a:gd name="T5" fmla="*/ 2147483646 h 614"/>
              <a:gd name="T6" fmla="*/ 2147483646 w 1060"/>
              <a:gd name="T7" fmla="*/ 2147483646 h 614"/>
              <a:gd name="T8" fmla="*/ 2147483646 w 1060"/>
              <a:gd name="T9" fmla="*/ 0 h 6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60"/>
              <a:gd name="T16" fmla="*/ 0 h 614"/>
              <a:gd name="T17" fmla="*/ 1060 w 1060"/>
              <a:gd name="T18" fmla="*/ 614 h 6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60" h="614">
                <a:moveTo>
                  <a:pt x="1060" y="0"/>
                </a:moveTo>
                <a:lnTo>
                  <a:pt x="352" y="0"/>
                </a:lnTo>
                <a:lnTo>
                  <a:pt x="0" y="614"/>
                </a:lnTo>
                <a:lnTo>
                  <a:pt x="708" y="614"/>
                </a:lnTo>
                <a:lnTo>
                  <a:pt x="1060" y="0"/>
                </a:lnTo>
                <a:close/>
              </a:path>
            </a:pathLst>
          </a:custGeom>
          <a:solidFill>
            <a:srgbClr val="F1BF00"/>
          </a:solidFill>
          <a:ln>
            <a:noFill/>
          </a:ln>
        </p:spPr>
        <p:txBody>
          <a:bodyPr t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10"/>
          <p:cNvSpPr/>
          <p:nvPr/>
        </p:nvSpPr>
        <p:spPr bwMode="auto">
          <a:xfrm>
            <a:off x="2210108" y="4272342"/>
            <a:ext cx="2509837" cy="1039812"/>
          </a:xfrm>
          <a:custGeom>
            <a:avLst/>
            <a:gdLst>
              <a:gd name="T0" fmla="*/ 2147483646 w 1489"/>
              <a:gd name="T1" fmla="*/ 0 h 617"/>
              <a:gd name="T2" fmla="*/ 2147483646 w 1489"/>
              <a:gd name="T3" fmla="*/ 0 h 617"/>
              <a:gd name="T4" fmla="*/ 2147483646 w 1489"/>
              <a:gd name="T5" fmla="*/ 0 h 617"/>
              <a:gd name="T6" fmla="*/ 0 w 1489"/>
              <a:gd name="T7" fmla="*/ 2147483646 h 617"/>
              <a:gd name="T8" fmla="*/ 2147483646 w 1489"/>
              <a:gd name="T9" fmla="*/ 2147483646 h 617"/>
              <a:gd name="T10" fmla="*/ 2147483646 w 1489"/>
              <a:gd name="T11" fmla="*/ 2147483646 h 617"/>
              <a:gd name="T12" fmla="*/ 2147483646 w 1489"/>
              <a:gd name="T13" fmla="*/ 2147483646 h 617"/>
              <a:gd name="T14" fmla="*/ 2147483646 w 1489"/>
              <a:gd name="T15" fmla="*/ 0 h 6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9" h="617">
                <a:moveTo>
                  <a:pt x="1137" y="0"/>
                </a:moveTo>
                <a:lnTo>
                  <a:pt x="360" y="0"/>
                </a:lnTo>
                <a:lnTo>
                  <a:pt x="355" y="0"/>
                </a:lnTo>
                <a:lnTo>
                  <a:pt x="0" y="617"/>
                </a:lnTo>
                <a:lnTo>
                  <a:pt x="709" y="617"/>
                </a:lnTo>
                <a:lnTo>
                  <a:pt x="714" y="617"/>
                </a:lnTo>
                <a:lnTo>
                  <a:pt x="1489" y="617"/>
                </a:lnTo>
                <a:lnTo>
                  <a:pt x="1137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文本框 16"/>
          <p:cNvSpPr txBox="1">
            <a:spLocks noChangeArrowheads="1"/>
          </p:cNvSpPr>
          <p:nvPr/>
        </p:nvSpPr>
        <p:spPr bwMode="auto">
          <a:xfrm>
            <a:off x="3505825" y="2244013"/>
            <a:ext cx="63007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0" name="矩形 17"/>
          <p:cNvSpPr>
            <a:spLocks noChangeArrowheads="1"/>
          </p:cNvSpPr>
          <p:nvPr/>
        </p:nvSpPr>
        <p:spPr bwMode="auto">
          <a:xfrm>
            <a:off x="3455660" y="1886329"/>
            <a:ext cx="19757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19"/>
          <p:cNvSpPr txBox="1">
            <a:spLocks noChangeArrowheads="1"/>
          </p:cNvSpPr>
          <p:nvPr/>
        </p:nvSpPr>
        <p:spPr bwMode="auto">
          <a:xfrm>
            <a:off x="4165273" y="3445713"/>
            <a:ext cx="63623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矩形 20"/>
          <p:cNvSpPr>
            <a:spLocks noChangeArrowheads="1"/>
          </p:cNvSpPr>
          <p:nvPr/>
        </p:nvSpPr>
        <p:spPr bwMode="auto">
          <a:xfrm>
            <a:off x="4165273" y="3094417"/>
            <a:ext cx="17764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22"/>
          <p:cNvSpPr txBox="1">
            <a:spLocks noChangeArrowheads="1"/>
          </p:cNvSpPr>
          <p:nvPr/>
        </p:nvSpPr>
        <p:spPr bwMode="auto">
          <a:xfrm>
            <a:off x="4904899" y="4680167"/>
            <a:ext cx="627909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4" name="矩形 23"/>
          <p:cNvSpPr>
            <a:spLocks noChangeArrowheads="1"/>
          </p:cNvSpPr>
          <p:nvPr/>
        </p:nvSpPr>
        <p:spPr bwMode="auto">
          <a:xfrm>
            <a:off x="4893934" y="4315204"/>
            <a:ext cx="17708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2255828" y="5302452"/>
            <a:ext cx="9208848" cy="0"/>
          </a:xfrm>
          <a:prstGeom prst="line">
            <a:avLst/>
          </a:prstGeom>
          <a:ln w="28575">
            <a:solidFill>
              <a:srgbClr val="94D3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2925753" y="4094040"/>
            <a:ext cx="7601899" cy="0"/>
          </a:xfrm>
          <a:prstGeom prst="line">
            <a:avLst/>
          </a:prstGeom>
          <a:ln w="28575">
            <a:solidFill>
              <a:srgbClr val="F1B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2255828" y="2894184"/>
            <a:ext cx="7542958" cy="0"/>
          </a:xfrm>
          <a:prstGeom prst="line">
            <a:avLst/>
          </a:prstGeom>
          <a:ln w="28575">
            <a:solidFill>
              <a:srgbClr val="E74424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等腰三角形 22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等腰三角形 23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04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4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2696028" y="122352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2254703" y="2547498"/>
            <a:ext cx="1465263" cy="1239837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73554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7"/>
          <p:cNvSpPr/>
          <p:nvPr/>
        </p:nvSpPr>
        <p:spPr bwMode="auto">
          <a:xfrm>
            <a:off x="3294516" y="2977710"/>
            <a:ext cx="296862" cy="487363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8"/>
          <p:cNvSpPr/>
          <p:nvPr/>
        </p:nvSpPr>
        <p:spPr bwMode="auto">
          <a:xfrm>
            <a:off x="497341" y="169183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9"/>
          <p:cNvSpPr/>
          <p:nvPr/>
        </p:nvSpPr>
        <p:spPr bwMode="auto">
          <a:xfrm>
            <a:off x="1857828" y="2934848"/>
            <a:ext cx="1303338" cy="935037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/>
          <p:nvPr/>
        </p:nvSpPr>
        <p:spPr bwMode="auto">
          <a:xfrm>
            <a:off x="2603953" y="3590485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>
            <a:off x="729116" y="3190435"/>
            <a:ext cx="2020887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2"/>
          <p:cNvSpPr/>
          <p:nvPr/>
        </p:nvSpPr>
        <p:spPr bwMode="auto">
          <a:xfrm>
            <a:off x="2569028" y="4209610"/>
            <a:ext cx="912813" cy="950913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3"/>
          <p:cNvSpPr/>
          <p:nvPr/>
        </p:nvSpPr>
        <p:spPr bwMode="auto">
          <a:xfrm>
            <a:off x="3224666" y="4198498"/>
            <a:ext cx="617537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4"/>
          <p:cNvSpPr/>
          <p:nvPr/>
        </p:nvSpPr>
        <p:spPr bwMode="auto">
          <a:xfrm>
            <a:off x="3324678" y="4525523"/>
            <a:ext cx="806450" cy="614362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5"/>
          <p:cNvSpPr/>
          <p:nvPr/>
        </p:nvSpPr>
        <p:spPr bwMode="auto">
          <a:xfrm>
            <a:off x="3435803" y="3850835"/>
            <a:ext cx="457200" cy="461963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F1BF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6"/>
          <p:cNvSpPr/>
          <p:nvPr/>
        </p:nvSpPr>
        <p:spPr bwMode="auto">
          <a:xfrm>
            <a:off x="3435803" y="2950723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7"/>
          <p:cNvSpPr/>
          <p:nvPr/>
        </p:nvSpPr>
        <p:spPr bwMode="auto">
          <a:xfrm>
            <a:off x="3886653" y="2777685"/>
            <a:ext cx="347663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8"/>
          <p:cNvSpPr/>
          <p:nvPr/>
        </p:nvSpPr>
        <p:spPr bwMode="auto">
          <a:xfrm>
            <a:off x="3797753" y="4076260"/>
            <a:ext cx="554038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9"/>
          <p:cNvSpPr/>
          <p:nvPr/>
        </p:nvSpPr>
        <p:spPr bwMode="auto">
          <a:xfrm>
            <a:off x="3732666" y="3706373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20"/>
          <p:cNvSpPr/>
          <p:nvPr/>
        </p:nvSpPr>
        <p:spPr bwMode="auto">
          <a:xfrm>
            <a:off x="3905703" y="4609660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1"/>
          <p:cNvSpPr/>
          <p:nvPr/>
        </p:nvSpPr>
        <p:spPr bwMode="auto">
          <a:xfrm>
            <a:off x="4291466" y="4050860"/>
            <a:ext cx="487362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4543878" y="4223898"/>
            <a:ext cx="454025" cy="554037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3"/>
          <p:cNvSpPr/>
          <p:nvPr/>
        </p:nvSpPr>
        <p:spPr bwMode="auto">
          <a:xfrm>
            <a:off x="4743903" y="3876235"/>
            <a:ext cx="392113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4"/>
          <p:cNvSpPr/>
          <p:nvPr/>
        </p:nvSpPr>
        <p:spPr bwMode="auto">
          <a:xfrm>
            <a:off x="4367666" y="3488885"/>
            <a:ext cx="492125" cy="598488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E7442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5"/>
          <p:cNvSpPr/>
          <p:nvPr/>
        </p:nvSpPr>
        <p:spPr bwMode="auto">
          <a:xfrm>
            <a:off x="4461328" y="2793560"/>
            <a:ext cx="131763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6"/>
          <p:cNvSpPr/>
          <p:nvPr/>
        </p:nvSpPr>
        <p:spPr bwMode="auto">
          <a:xfrm>
            <a:off x="4335916" y="2711010"/>
            <a:ext cx="171450" cy="182563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7"/>
          <p:cNvSpPr/>
          <p:nvPr/>
        </p:nvSpPr>
        <p:spPr bwMode="auto">
          <a:xfrm>
            <a:off x="4624841" y="2347473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8"/>
          <p:cNvSpPr/>
          <p:nvPr/>
        </p:nvSpPr>
        <p:spPr bwMode="auto">
          <a:xfrm>
            <a:off x="4759778" y="2001398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4577216" y="1167960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4348616" y="3053910"/>
            <a:ext cx="696912" cy="436563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1"/>
          <p:cNvSpPr/>
          <p:nvPr/>
        </p:nvSpPr>
        <p:spPr bwMode="auto">
          <a:xfrm>
            <a:off x="5001078" y="3777810"/>
            <a:ext cx="109538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2"/>
          <p:cNvSpPr/>
          <p:nvPr/>
        </p:nvSpPr>
        <p:spPr bwMode="auto">
          <a:xfrm>
            <a:off x="4489903" y="3411098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3"/>
          <p:cNvSpPr/>
          <p:nvPr/>
        </p:nvSpPr>
        <p:spPr bwMode="auto">
          <a:xfrm>
            <a:off x="4172403" y="2514160"/>
            <a:ext cx="565150" cy="80803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4"/>
          <p:cNvSpPr/>
          <p:nvPr/>
        </p:nvSpPr>
        <p:spPr bwMode="auto">
          <a:xfrm>
            <a:off x="3912053" y="3288860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6118678" y="1144148"/>
            <a:ext cx="0" cy="439578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51"/>
          <p:cNvSpPr>
            <a:spLocks noChangeArrowheads="1"/>
          </p:cNvSpPr>
          <p:nvPr/>
        </p:nvSpPr>
        <p:spPr bwMode="auto">
          <a:xfrm>
            <a:off x="6498091" y="1745049"/>
            <a:ext cx="264636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52"/>
          <p:cNvSpPr>
            <a:spLocks noChangeArrowheads="1"/>
          </p:cNvSpPr>
          <p:nvPr/>
        </p:nvSpPr>
        <p:spPr bwMode="auto">
          <a:xfrm>
            <a:off x="6498091" y="2377290"/>
            <a:ext cx="5022850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在这里添加你的文本在这里添加你的文本在这里添加你的文本。在这里添加你的文本在这里添加你的文本在这里添加你的文本。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606041" y="2253810"/>
            <a:ext cx="2525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等腰三角形 44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6" name="等腰三角形 45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04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59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014" y="4714435"/>
            <a:ext cx="1668164" cy="20039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9"/>
          <p:cNvSpPr>
            <a:spLocks noEditPoints="1"/>
          </p:cNvSpPr>
          <p:nvPr/>
        </p:nvSpPr>
        <p:spPr bwMode="auto">
          <a:xfrm>
            <a:off x="3152775" y="1227176"/>
            <a:ext cx="5886450" cy="2909888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DEC8AE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矩形标注 4"/>
          <p:cNvSpPr/>
          <p:nvPr/>
        </p:nvSpPr>
        <p:spPr>
          <a:xfrm>
            <a:off x="8513763" y="1859001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8556625" y="1897101"/>
            <a:ext cx="973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8629650" y="3297276"/>
            <a:ext cx="1728788" cy="596900"/>
          </a:xfrm>
          <a:prstGeom prst="wedgeRectCallout">
            <a:avLst>
              <a:gd name="adj1" fmla="val -66466"/>
              <a:gd name="adj2" fmla="val -9023"/>
            </a:avLst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8686800" y="3333789"/>
            <a:ext cx="1614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6751638" y="2759114"/>
            <a:ext cx="1146175" cy="992187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6808788" y="2781339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标注 10"/>
          <p:cNvSpPr/>
          <p:nvPr/>
        </p:nvSpPr>
        <p:spPr>
          <a:xfrm flipH="1">
            <a:off x="3152775" y="3057564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3182938" y="3025814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标注 12"/>
          <p:cNvSpPr/>
          <p:nvPr/>
        </p:nvSpPr>
        <p:spPr>
          <a:xfrm flipH="1">
            <a:off x="1979613" y="1468476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6A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008188" y="1436726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32"/>
          <p:cNvSpPr>
            <a:spLocks noChangeArrowheads="1"/>
          </p:cNvSpPr>
          <p:nvPr/>
        </p:nvSpPr>
        <p:spPr bwMode="auto">
          <a:xfrm>
            <a:off x="1131888" y="4560926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192213" y="5038764"/>
            <a:ext cx="2525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4"/>
          <p:cNvSpPr>
            <a:spLocks noChangeArrowheads="1"/>
          </p:cNvSpPr>
          <p:nvPr/>
        </p:nvSpPr>
        <p:spPr bwMode="auto">
          <a:xfrm>
            <a:off x="1192213" y="5105439"/>
            <a:ext cx="9837737" cy="7571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在这里添加你的文本在这里添加你的文本在这里添加你的文本。在这里添加你的文本在这里添加你的文本在这里添加你的文本。在这里添加你的文本在这里添加你的文本在这里添加你的文本。在这里添加你的文本在这里添加你的文本在这里添加你的文本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等腰三角形 23"/>
          <p:cNvSpPr/>
          <p:nvPr/>
        </p:nvSpPr>
        <p:spPr>
          <a:xfrm rot="10800000" flipH="1" flipV="1">
            <a:off x="1077244" y="65974"/>
            <a:ext cx="176213" cy="163513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等腰三角形 24"/>
          <p:cNvSpPr/>
          <p:nvPr/>
        </p:nvSpPr>
        <p:spPr>
          <a:xfrm rot="10800000" flipH="1">
            <a:off x="1077244" y="666050"/>
            <a:ext cx="176213" cy="165100"/>
          </a:xfrm>
          <a:prstGeom prst="triangle">
            <a:avLst>
              <a:gd name="adj" fmla="val 0"/>
            </a:avLst>
          </a:prstGeom>
          <a:solidFill>
            <a:srgbClr val="32313A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 rot="10800000" flipH="1">
            <a:off x="66317" y="151698"/>
            <a:ext cx="4611606" cy="593725"/>
          </a:xfrm>
          <a:prstGeom prst="rect">
            <a:avLst/>
          </a:prstGeom>
          <a:solidFill>
            <a:srgbClr val="F1BF00"/>
          </a:solidFill>
          <a:effectLst/>
        </p:spPr>
        <p:txBody>
          <a:bodyPr lIns="180000" anchor="ctr"/>
          <a:lstStyle/>
          <a:p>
            <a:pPr>
              <a:defRPr/>
            </a:pPr>
            <a:endParaRPr lang="zh-CN" altLang="en-US" sz="1600" dirty="0">
              <a:solidFill>
                <a:srgbClr val="52525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 rot="10800000" flipH="1">
            <a:off x="286669" y="65974"/>
            <a:ext cx="790575" cy="765175"/>
          </a:xfrm>
          <a:prstGeom prst="rect">
            <a:avLst/>
          </a:prstGeom>
          <a:solidFill>
            <a:srgbClr val="94D3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/>
          <a:lstStyle/>
          <a:p>
            <a:pPr algn="ctr">
              <a:defRPr/>
            </a:pPr>
            <a:endParaRPr lang="zh-CN" altLang="en-US" sz="3200" dirty="0">
              <a:solidFill>
                <a:srgbClr val="FFFFFF"/>
              </a:solidFill>
              <a:latin typeface="Adobe Gothic Std B" panose="020B0800000000000000" pitchFamily="34" charset="-128"/>
              <a:ea typeface="Microsoft YaHei UI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45095" y="162011"/>
            <a:ext cx="691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Verdana" panose="020B0604030504040204" pitchFamily="34" charset="0"/>
              </a:rPr>
              <a:t>04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Verdana" panose="020B0604030504040204" pitchFamily="34" charset="0"/>
            </a:endParaRPr>
          </a:p>
        </p:txBody>
      </p:sp>
      <p:sp>
        <p:nvSpPr>
          <p:cNvPr id="35" name="MH_Entry_1"/>
          <p:cNvSpPr/>
          <p:nvPr>
            <p:custDataLst>
              <p:tags r:id="rId1"/>
            </p:custDataLst>
          </p:nvPr>
        </p:nvSpPr>
        <p:spPr>
          <a:xfrm>
            <a:off x="851438" y="213455"/>
            <a:ext cx="4027591" cy="498614"/>
          </a:xfrm>
          <a:prstGeom prst="roundRect">
            <a:avLst>
              <a:gd name="adj" fmla="val 912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spc="200" dirty="0">
                <a:solidFill>
                  <a:srgbClr val="41404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rgbClr val="41404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5995514" y="2352514"/>
            <a:ext cx="3570208" cy="110799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16"/>
          <p:cNvSpPr txBox="1">
            <a:spLocks noChangeArrowheads="1"/>
          </p:cNvSpPr>
          <p:nvPr/>
        </p:nvSpPr>
        <p:spPr bwMode="auto">
          <a:xfrm>
            <a:off x="6046813" y="3378053"/>
            <a:ext cx="34047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it-IT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WATCHING</a:t>
            </a:r>
            <a:endParaRPr lang="it-IT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5" name="矩形 404"/>
          <p:cNvSpPr/>
          <p:nvPr/>
        </p:nvSpPr>
        <p:spPr>
          <a:xfrm rot="21225904">
            <a:off x="2469113" y="1446544"/>
            <a:ext cx="2784224" cy="3798600"/>
          </a:xfrm>
          <a:prstGeom prst="rect">
            <a:avLst/>
          </a:prstGeom>
          <a:solidFill>
            <a:srgbClr val="223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6" name="Freeform 5"/>
          <p:cNvSpPr/>
          <p:nvPr/>
        </p:nvSpPr>
        <p:spPr bwMode="auto">
          <a:xfrm rot="10800000">
            <a:off x="2128253" y="1200130"/>
            <a:ext cx="3232908" cy="4107530"/>
          </a:xfrm>
          <a:custGeom>
            <a:avLst/>
            <a:gdLst>
              <a:gd name="T0" fmla="*/ 2189 w 2532"/>
              <a:gd name="T1" fmla="*/ 0 h 3217"/>
              <a:gd name="T2" fmla="*/ 0 w 2532"/>
              <a:gd name="T3" fmla="*/ 245 h 3217"/>
              <a:gd name="T4" fmla="*/ 343 w 2532"/>
              <a:gd name="T5" fmla="*/ 3217 h 3217"/>
              <a:gd name="T6" fmla="*/ 2532 w 2532"/>
              <a:gd name="T7" fmla="*/ 2972 h 3217"/>
              <a:gd name="T8" fmla="*/ 2189 w 2532"/>
              <a:gd name="T9" fmla="*/ 0 h 3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2" h="3217">
                <a:moveTo>
                  <a:pt x="2189" y="0"/>
                </a:moveTo>
                <a:lnTo>
                  <a:pt x="0" y="245"/>
                </a:lnTo>
                <a:lnTo>
                  <a:pt x="343" y="3217"/>
                </a:lnTo>
                <a:lnTo>
                  <a:pt x="2532" y="2972"/>
                </a:lnTo>
                <a:lnTo>
                  <a:pt x="2189" y="0"/>
                </a:lnTo>
                <a:close/>
              </a:path>
            </a:pathLst>
          </a:custGeom>
          <a:solidFill>
            <a:srgbClr val="FDFE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7" name="Freeform 6"/>
          <p:cNvSpPr/>
          <p:nvPr/>
        </p:nvSpPr>
        <p:spPr bwMode="auto">
          <a:xfrm rot="10800000">
            <a:off x="3896648" y="411894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8" name="Freeform 7"/>
          <p:cNvSpPr/>
          <p:nvPr/>
        </p:nvSpPr>
        <p:spPr bwMode="auto">
          <a:xfrm rot="10800000">
            <a:off x="3911970" y="4246622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9" name="Freeform 8"/>
          <p:cNvSpPr/>
          <p:nvPr/>
        </p:nvSpPr>
        <p:spPr bwMode="auto">
          <a:xfrm rot="10800000">
            <a:off x="3926015" y="4375580"/>
            <a:ext cx="1211702" cy="215783"/>
          </a:xfrm>
          <a:custGeom>
            <a:avLst/>
            <a:gdLst>
              <a:gd name="T0" fmla="*/ 941 w 949"/>
              <a:gd name="T1" fmla="*/ 0 h 169"/>
              <a:gd name="T2" fmla="*/ 0 w 949"/>
              <a:gd name="T3" fmla="*/ 105 h 169"/>
              <a:gd name="T4" fmla="*/ 7 w 949"/>
              <a:gd name="T5" fmla="*/ 169 h 169"/>
              <a:gd name="T6" fmla="*/ 949 w 949"/>
              <a:gd name="T7" fmla="*/ 64 h 169"/>
              <a:gd name="T8" fmla="*/ 941 w 949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69">
                <a:moveTo>
                  <a:pt x="941" y="0"/>
                </a:moveTo>
                <a:lnTo>
                  <a:pt x="0" y="105"/>
                </a:lnTo>
                <a:lnTo>
                  <a:pt x="7" y="169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0" name="Freeform 9"/>
          <p:cNvSpPr/>
          <p:nvPr/>
        </p:nvSpPr>
        <p:spPr bwMode="auto">
          <a:xfrm rot="10800000">
            <a:off x="3941337" y="4503262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1" name="Freeform 10"/>
          <p:cNvSpPr/>
          <p:nvPr/>
        </p:nvSpPr>
        <p:spPr bwMode="auto">
          <a:xfrm rot="10800000">
            <a:off x="3956659" y="4629668"/>
            <a:ext cx="1210425" cy="218337"/>
          </a:xfrm>
          <a:custGeom>
            <a:avLst/>
            <a:gdLst>
              <a:gd name="T0" fmla="*/ 941 w 948"/>
              <a:gd name="T1" fmla="*/ 0 h 171"/>
              <a:gd name="T2" fmla="*/ 0 w 948"/>
              <a:gd name="T3" fmla="*/ 106 h 171"/>
              <a:gd name="T4" fmla="*/ 7 w 948"/>
              <a:gd name="T5" fmla="*/ 171 h 171"/>
              <a:gd name="T6" fmla="*/ 948 w 948"/>
              <a:gd name="T7" fmla="*/ 65 h 171"/>
              <a:gd name="T8" fmla="*/ 941 w 948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1">
                <a:moveTo>
                  <a:pt x="941" y="0"/>
                </a:moveTo>
                <a:lnTo>
                  <a:pt x="0" y="106"/>
                </a:lnTo>
                <a:lnTo>
                  <a:pt x="7" y="171"/>
                </a:lnTo>
                <a:lnTo>
                  <a:pt x="948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2" name="Freeform 11"/>
          <p:cNvSpPr/>
          <p:nvPr/>
        </p:nvSpPr>
        <p:spPr bwMode="auto">
          <a:xfrm rot="10800000">
            <a:off x="3970704" y="4757350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3" name="Freeform 12"/>
          <p:cNvSpPr/>
          <p:nvPr/>
        </p:nvSpPr>
        <p:spPr bwMode="auto">
          <a:xfrm rot="10800000">
            <a:off x="2535558" y="401296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4" name="Freeform 13"/>
          <p:cNvSpPr/>
          <p:nvPr/>
        </p:nvSpPr>
        <p:spPr bwMode="auto">
          <a:xfrm rot="10800000">
            <a:off x="2550880" y="4140646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5" name="Freeform 14"/>
          <p:cNvSpPr/>
          <p:nvPr/>
        </p:nvSpPr>
        <p:spPr bwMode="auto">
          <a:xfrm rot="10800000">
            <a:off x="2564925" y="426832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6" name="Freeform 15"/>
          <p:cNvSpPr/>
          <p:nvPr/>
        </p:nvSpPr>
        <p:spPr bwMode="auto">
          <a:xfrm rot="10800000">
            <a:off x="2580247" y="4396010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7" name="Freeform 16"/>
          <p:cNvSpPr/>
          <p:nvPr/>
        </p:nvSpPr>
        <p:spPr bwMode="auto">
          <a:xfrm rot="10800000">
            <a:off x="2595569" y="4523692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8" name="Freeform 17"/>
          <p:cNvSpPr/>
          <p:nvPr/>
        </p:nvSpPr>
        <p:spPr bwMode="auto">
          <a:xfrm rot="10800000">
            <a:off x="2609614" y="4652651"/>
            <a:ext cx="1210425" cy="215783"/>
          </a:xfrm>
          <a:custGeom>
            <a:avLst/>
            <a:gdLst>
              <a:gd name="T0" fmla="*/ 940 w 948"/>
              <a:gd name="T1" fmla="*/ 0 h 169"/>
              <a:gd name="T2" fmla="*/ 0 w 948"/>
              <a:gd name="T3" fmla="*/ 105 h 169"/>
              <a:gd name="T4" fmla="*/ 7 w 948"/>
              <a:gd name="T5" fmla="*/ 169 h 169"/>
              <a:gd name="T6" fmla="*/ 948 w 948"/>
              <a:gd name="T7" fmla="*/ 64 h 169"/>
              <a:gd name="T8" fmla="*/ 940 w 948"/>
              <a:gd name="T9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69">
                <a:moveTo>
                  <a:pt x="940" y="0"/>
                </a:moveTo>
                <a:lnTo>
                  <a:pt x="0" y="105"/>
                </a:lnTo>
                <a:lnTo>
                  <a:pt x="7" y="169"/>
                </a:lnTo>
                <a:lnTo>
                  <a:pt x="948" y="64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9" name="Freeform 18"/>
          <p:cNvSpPr/>
          <p:nvPr/>
        </p:nvSpPr>
        <p:spPr bwMode="auto">
          <a:xfrm rot="10800000">
            <a:off x="2624936" y="477905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8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0" name="Freeform 19"/>
          <p:cNvSpPr/>
          <p:nvPr/>
        </p:nvSpPr>
        <p:spPr bwMode="auto">
          <a:xfrm rot="10800000">
            <a:off x="2638980" y="4906737"/>
            <a:ext cx="1211702" cy="218337"/>
          </a:xfrm>
          <a:custGeom>
            <a:avLst/>
            <a:gdLst>
              <a:gd name="T0" fmla="*/ 941 w 949"/>
              <a:gd name="T1" fmla="*/ 0 h 171"/>
              <a:gd name="T2" fmla="*/ 0 w 949"/>
              <a:gd name="T3" fmla="*/ 106 h 171"/>
              <a:gd name="T4" fmla="*/ 8 w 949"/>
              <a:gd name="T5" fmla="*/ 171 h 171"/>
              <a:gd name="T6" fmla="*/ 949 w 949"/>
              <a:gd name="T7" fmla="*/ 65 h 171"/>
              <a:gd name="T8" fmla="*/ 941 w 949"/>
              <a:gd name="T9" fmla="*/ 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1">
                <a:moveTo>
                  <a:pt x="941" y="0"/>
                </a:moveTo>
                <a:lnTo>
                  <a:pt x="0" y="106"/>
                </a:lnTo>
                <a:lnTo>
                  <a:pt x="8" y="171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1" name="Freeform 20"/>
          <p:cNvSpPr/>
          <p:nvPr/>
        </p:nvSpPr>
        <p:spPr bwMode="auto">
          <a:xfrm rot="10800000">
            <a:off x="4786592" y="3328588"/>
            <a:ext cx="242596" cy="213229"/>
          </a:xfrm>
          <a:custGeom>
            <a:avLst/>
            <a:gdLst>
              <a:gd name="T0" fmla="*/ 174 w 190"/>
              <a:gd name="T1" fmla="*/ 0 h 167"/>
              <a:gd name="T2" fmla="*/ 0 w 190"/>
              <a:gd name="T3" fmla="*/ 20 h 167"/>
              <a:gd name="T4" fmla="*/ 18 w 190"/>
              <a:gd name="T5" fmla="*/ 167 h 167"/>
              <a:gd name="T6" fmla="*/ 190 w 190"/>
              <a:gd name="T7" fmla="*/ 148 h 167"/>
              <a:gd name="T8" fmla="*/ 174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4" y="0"/>
                </a:moveTo>
                <a:lnTo>
                  <a:pt x="0" y="20"/>
                </a:lnTo>
                <a:lnTo>
                  <a:pt x="18" y="167"/>
                </a:lnTo>
                <a:lnTo>
                  <a:pt x="190" y="148"/>
                </a:lnTo>
                <a:lnTo>
                  <a:pt x="174" y="0"/>
                </a:lnTo>
                <a:close/>
              </a:path>
            </a:pathLst>
          </a:custGeom>
          <a:solidFill>
            <a:srgbClr val="EDAFA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2" name="Freeform 21"/>
          <p:cNvSpPr/>
          <p:nvPr/>
        </p:nvSpPr>
        <p:spPr bwMode="auto">
          <a:xfrm rot="10800000">
            <a:off x="4818512" y="3603105"/>
            <a:ext cx="242596" cy="211952"/>
          </a:xfrm>
          <a:custGeom>
            <a:avLst/>
            <a:gdLst>
              <a:gd name="T0" fmla="*/ 174 w 190"/>
              <a:gd name="T1" fmla="*/ 0 h 166"/>
              <a:gd name="T2" fmla="*/ 0 w 190"/>
              <a:gd name="T3" fmla="*/ 19 h 166"/>
              <a:gd name="T4" fmla="*/ 18 w 190"/>
              <a:gd name="T5" fmla="*/ 166 h 166"/>
              <a:gd name="T6" fmla="*/ 190 w 190"/>
              <a:gd name="T7" fmla="*/ 147 h 166"/>
              <a:gd name="T8" fmla="*/ 174 w 190"/>
              <a:gd name="T9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6">
                <a:moveTo>
                  <a:pt x="174" y="0"/>
                </a:moveTo>
                <a:lnTo>
                  <a:pt x="0" y="19"/>
                </a:lnTo>
                <a:lnTo>
                  <a:pt x="18" y="166"/>
                </a:lnTo>
                <a:lnTo>
                  <a:pt x="190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3" name="Freeform 22"/>
          <p:cNvSpPr/>
          <p:nvPr/>
        </p:nvSpPr>
        <p:spPr bwMode="auto">
          <a:xfrm rot="10800000">
            <a:off x="3491896" y="3472869"/>
            <a:ext cx="243873" cy="213229"/>
          </a:xfrm>
          <a:custGeom>
            <a:avLst/>
            <a:gdLst>
              <a:gd name="T0" fmla="*/ 174 w 191"/>
              <a:gd name="T1" fmla="*/ 0 h 167"/>
              <a:gd name="T2" fmla="*/ 0 w 191"/>
              <a:gd name="T3" fmla="*/ 19 h 167"/>
              <a:gd name="T4" fmla="*/ 18 w 191"/>
              <a:gd name="T5" fmla="*/ 167 h 167"/>
              <a:gd name="T6" fmla="*/ 191 w 191"/>
              <a:gd name="T7" fmla="*/ 147 h 167"/>
              <a:gd name="T8" fmla="*/ 174 w 191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1" h="167">
                <a:moveTo>
                  <a:pt x="174" y="0"/>
                </a:moveTo>
                <a:lnTo>
                  <a:pt x="0" y="19"/>
                </a:lnTo>
                <a:lnTo>
                  <a:pt x="18" y="167"/>
                </a:lnTo>
                <a:lnTo>
                  <a:pt x="191" y="147"/>
                </a:lnTo>
                <a:lnTo>
                  <a:pt x="174" y="0"/>
                </a:lnTo>
                <a:close/>
              </a:path>
            </a:pathLst>
          </a:custGeom>
          <a:solidFill>
            <a:srgbClr val="CFDD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4" name="Freeform 23"/>
          <p:cNvSpPr/>
          <p:nvPr/>
        </p:nvSpPr>
        <p:spPr bwMode="auto">
          <a:xfrm rot="10800000">
            <a:off x="3523817" y="3747385"/>
            <a:ext cx="242596" cy="213229"/>
          </a:xfrm>
          <a:custGeom>
            <a:avLst/>
            <a:gdLst>
              <a:gd name="T0" fmla="*/ 173 w 190"/>
              <a:gd name="T1" fmla="*/ 0 h 167"/>
              <a:gd name="T2" fmla="*/ 0 w 190"/>
              <a:gd name="T3" fmla="*/ 20 h 167"/>
              <a:gd name="T4" fmla="*/ 17 w 190"/>
              <a:gd name="T5" fmla="*/ 167 h 167"/>
              <a:gd name="T6" fmla="*/ 190 w 190"/>
              <a:gd name="T7" fmla="*/ 148 h 167"/>
              <a:gd name="T8" fmla="*/ 173 w 190"/>
              <a:gd name="T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67">
                <a:moveTo>
                  <a:pt x="173" y="0"/>
                </a:moveTo>
                <a:lnTo>
                  <a:pt x="0" y="20"/>
                </a:lnTo>
                <a:lnTo>
                  <a:pt x="17" y="167"/>
                </a:lnTo>
                <a:lnTo>
                  <a:pt x="190" y="148"/>
                </a:lnTo>
                <a:lnTo>
                  <a:pt x="173" y="0"/>
                </a:lnTo>
                <a:close/>
              </a:path>
            </a:pathLst>
          </a:custGeom>
          <a:solidFill>
            <a:srgbClr val="F5C5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5" name="Freeform 24"/>
          <p:cNvSpPr/>
          <p:nvPr/>
        </p:nvSpPr>
        <p:spPr bwMode="auto">
          <a:xfrm rot="10800000">
            <a:off x="4412483" y="3425626"/>
            <a:ext cx="269409" cy="105976"/>
          </a:xfrm>
          <a:custGeom>
            <a:avLst/>
            <a:gdLst>
              <a:gd name="T0" fmla="*/ 204 w 211"/>
              <a:gd name="T1" fmla="*/ 0 h 83"/>
              <a:gd name="T2" fmla="*/ 0 w 211"/>
              <a:gd name="T3" fmla="*/ 23 h 83"/>
              <a:gd name="T4" fmla="*/ 7 w 211"/>
              <a:gd name="T5" fmla="*/ 83 h 83"/>
              <a:gd name="T6" fmla="*/ 211 w 211"/>
              <a:gd name="T7" fmla="*/ 61 h 83"/>
              <a:gd name="T8" fmla="*/ 204 w 211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1" h="83">
                <a:moveTo>
                  <a:pt x="204" y="0"/>
                </a:moveTo>
                <a:lnTo>
                  <a:pt x="0" y="23"/>
                </a:lnTo>
                <a:lnTo>
                  <a:pt x="7" y="83"/>
                </a:lnTo>
                <a:lnTo>
                  <a:pt x="211" y="61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25"/>
          <p:cNvSpPr/>
          <p:nvPr/>
        </p:nvSpPr>
        <p:spPr bwMode="auto">
          <a:xfrm rot="10800000">
            <a:off x="4445681" y="3707804"/>
            <a:ext cx="268132" cy="99592"/>
          </a:xfrm>
          <a:custGeom>
            <a:avLst/>
            <a:gdLst>
              <a:gd name="T0" fmla="*/ 203 w 210"/>
              <a:gd name="T1" fmla="*/ 0 h 78"/>
              <a:gd name="T2" fmla="*/ 0 w 210"/>
              <a:gd name="T3" fmla="*/ 23 h 78"/>
              <a:gd name="T4" fmla="*/ 6 w 210"/>
              <a:gd name="T5" fmla="*/ 78 h 78"/>
              <a:gd name="T6" fmla="*/ 210 w 210"/>
              <a:gd name="T7" fmla="*/ 55 h 78"/>
              <a:gd name="T8" fmla="*/ 203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3" y="0"/>
                </a:moveTo>
                <a:lnTo>
                  <a:pt x="0" y="23"/>
                </a:lnTo>
                <a:lnTo>
                  <a:pt x="6" y="78"/>
                </a:lnTo>
                <a:lnTo>
                  <a:pt x="210" y="55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7" name="Freeform 26"/>
          <p:cNvSpPr/>
          <p:nvPr/>
        </p:nvSpPr>
        <p:spPr bwMode="auto">
          <a:xfrm rot="10800000">
            <a:off x="3145878" y="3567354"/>
            <a:ext cx="268132" cy="105976"/>
          </a:xfrm>
          <a:custGeom>
            <a:avLst/>
            <a:gdLst>
              <a:gd name="T0" fmla="*/ 203 w 210"/>
              <a:gd name="T1" fmla="*/ 0 h 83"/>
              <a:gd name="T2" fmla="*/ 0 w 210"/>
              <a:gd name="T3" fmla="*/ 23 h 83"/>
              <a:gd name="T4" fmla="*/ 6 w 210"/>
              <a:gd name="T5" fmla="*/ 83 h 83"/>
              <a:gd name="T6" fmla="*/ 210 w 210"/>
              <a:gd name="T7" fmla="*/ 60 h 83"/>
              <a:gd name="T8" fmla="*/ 203 w 210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83">
                <a:moveTo>
                  <a:pt x="203" y="0"/>
                </a:moveTo>
                <a:lnTo>
                  <a:pt x="0" y="23"/>
                </a:lnTo>
                <a:lnTo>
                  <a:pt x="6" y="83"/>
                </a:lnTo>
                <a:lnTo>
                  <a:pt x="210" y="60"/>
                </a:lnTo>
                <a:lnTo>
                  <a:pt x="203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8" name="Freeform 27"/>
          <p:cNvSpPr/>
          <p:nvPr/>
        </p:nvSpPr>
        <p:spPr bwMode="auto">
          <a:xfrm rot="10800000">
            <a:off x="3179075" y="3849531"/>
            <a:ext cx="268132" cy="99592"/>
          </a:xfrm>
          <a:custGeom>
            <a:avLst/>
            <a:gdLst>
              <a:gd name="T0" fmla="*/ 204 w 210"/>
              <a:gd name="T1" fmla="*/ 0 h 78"/>
              <a:gd name="T2" fmla="*/ 0 w 210"/>
              <a:gd name="T3" fmla="*/ 23 h 78"/>
              <a:gd name="T4" fmla="*/ 7 w 210"/>
              <a:gd name="T5" fmla="*/ 78 h 78"/>
              <a:gd name="T6" fmla="*/ 210 w 210"/>
              <a:gd name="T7" fmla="*/ 55 h 78"/>
              <a:gd name="T8" fmla="*/ 204 w 210"/>
              <a:gd name="T9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78">
                <a:moveTo>
                  <a:pt x="204" y="0"/>
                </a:moveTo>
                <a:lnTo>
                  <a:pt x="0" y="23"/>
                </a:lnTo>
                <a:lnTo>
                  <a:pt x="7" y="78"/>
                </a:lnTo>
                <a:lnTo>
                  <a:pt x="210" y="55"/>
                </a:lnTo>
                <a:lnTo>
                  <a:pt x="204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9" name="Freeform 28"/>
          <p:cNvSpPr/>
          <p:nvPr/>
        </p:nvSpPr>
        <p:spPr bwMode="auto">
          <a:xfrm rot="10800000">
            <a:off x="2360634" y="2482057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0" name="Freeform 29"/>
          <p:cNvSpPr/>
          <p:nvPr/>
        </p:nvSpPr>
        <p:spPr bwMode="auto">
          <a:xfrm rot="10800000">
            <a:off x="2375955" y="2614846"/>
            <a:ext cx="2557470" cy="367724"/>
          </a:xfrm>
          <a:custGeom>
            <a:avLst/>
            <a:gdLst>
              <a:gd name="T0" fmla="*/ 1995 w 2003"/>
              <a:gd name="T1" fmla="*/ 0 h 288"/>
              <a:gd name="T2" fmla="*/ 0 w 2003"/>
              <a:gd name="T3" fmla="*/ 224 h 288"/>
              <a:gd name="T4" fmla="*/ 7 w 2003"/>
              <a:gd name="T5" fmla="*/ 288 h 288"/>
              <a:gd name="T6" fmla="*/ 2003 w 2003"/>
              <a:gd name="T7" fmla="*/ 65 h 288"/>
              <a:gd name="T8" fmla="*/ 1995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5" y="0"/>
                </a:moveTo>
                <a:lnTo>
                  <a:pt x="0" y="224"/>
                </a:lnTo>
                <a:lnTo>
                  <a:pt x="7" y="288"/>
                </a:lnTo>
                <a:lnTo>
                  <a:pt x="2003" y="65"/>
                </a:lnTo>
                <a:lnTo>
                  <a:pt x="1995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30"/>
          <p:cNvSpPr/>
          <p:nvPr/>
        </p:nvSpPr>
        <p:spPr bwMode="auto">
          <a:xfrm rot="10800000">
            <a:off x="2392555" y="2748912"/>
            <a:ext cx="2557470" cy="366448"/>
          </a:xfrm>
          <a:custGeom>
            <a:avLst/>
            <a:gdLst>
              <a:gd name="T0" fmla="*/ 1996 w 2003"/>
              <a:gd name="T1" fmla="*/ 0 h 287"/>
              <a:gd name="T2" fmla="*/ 0 w 2003"/>
              <a:gd name="T3" fmla="*/ 223 h 287"/>
              <a:gd name="T4" fmla="*/ 8 w 2003"/>
              <a:gd name="T5" fmla="*/ 287 h 287"/>
              <a:gd name="T6" fmla="*/ 2003 w 2003"/>
              <a:gd name="T7" fmla="*/ 64 h 287"/>
              <a:gd name="T8" fmla="*/ 1996 w 2003"/>
              <a:gd name="T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7">
                <a:moveTo>
                  <a:pt x="1996" y="0"/>
                </a:moveTo>
                <a:lnTo>
                  <a:pt x="0" y="223"/>
                </a:lnTo>
                <a:lnTo>
                  <a:pt x="8" y="287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2" name="Freeform 31"/>
          <p:cNvSpPr/>
          <p:nvPr/>
        </p:nvSpPr>
        <p:spPr bwMode="auto">
          <a:xfrm rot="10800000">
            <a:off x="2407876" y="2881702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3" name="Freeform 32"/>
          <p:cNvSpPr/>
          <p:nvPr/>
        </p:nvSpPr>
        <p:spPr bwMode="auto">
          <a:xfrm rot="10800000">
            <a:off x="2421922" y="3015768"/>
            <a:ext cx="2558747" cy="367724"/>
          </a:xfrm>
          <a:custGeom>
            <a:avLst/>
            <a:gdLst>
              <a:gd name="T0" fmla="*/ 1996 w 2004"/>
              <a:gd name="T1" fmla="*/ 0 h 288"/>
              <a:gd name="T2" fmla="*/ 0 w 2004"/>
              <a:gd name="T3" fmla="*/ 224 h 288"/>
              <a:gd name="T4" fmla="*/ 8 w 2004"/>
              <a:gd name="T5" fmla="*/ 288 h 288"/>
              <a:gd name="T6" fmla="*/ 2004 w 2004"/>
              <a:gd name="T7" fmla="*/ 65 h 288"/>
              <a:gd name="T8" fmla="*/ 1996 w 2004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4" h="288">
                <a:moveTo>
                  <a:pt x="1996" y="0"/>
                </a:moveTo>
                <a:lnTo>
                  <a:pt x="0" y="224"/>
                </a:lnTo>
                <a:lnTo>
                  <a:pt x="8" y="288"/>
                </a:lnTo>
                <a:lnTo>
                  <a:pt x="2004" y="65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33"/>
          <p:cNvSpPr/>
          <p:nvPr/>
        </p:nvSpPr>
        <p:spPr bwMode="auto">
          <a:xfrm rot="10800000">
            <a:off x="2438520" y="3148557"/>
            <a:ext cx="2557470" cy="367724"/>
          </a:xfrm>
          <a:custGeom>
            <a:avLst/>
            <a:gdLst>
              <a:gd name="T0" fmla="*/ 1996 w 2003"/>
              <a:gd name="T1" fmla="*/ 0 h 288"/>
              <a:gd name="T2" fmla="*/ 0 w 2003"/>
              <a:gd name="T3" fmla="*/ 223 h 288"/>
              <a:gd name="T4" fmla="*/ 8 w 2003"/>
              <a:gd name="T5" fmla="*/ 288 h 288"/>
              <a:gd name="T6" fmla="*/ 2003 w 2003"/>
              <a:gd name="T7" fmla="*/ 64 h 288"/>
              <a:gd name="T8" fmla="*/ 1996 w 2003"/>
              <a:gd name="T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3" h="288">
                <a:moveTo>
                  <a:pt x="1996" y="0"/>
                </a:moveTo>
                <a:lnTo>
                  <a:pt x="0" y="223"/>
                </a:lnTo>
                <a:lnTo>
                  <a:pt x="8" y="288"/>
                </a:lnTo>
                <a:lnTo>
                  <a:pt x="2003" y="64"/>
                </a:lnTo>
                <a:lnTo>
                  <a:pt x="1996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34"/>
          <p:cNvSpPr/>
          <p:nvPr/>
        </p:nvSpPr>
        <p:spPr bwMode="auto">
          <a:xfrm rot="10800000">
            <a:off x="2284024" y="1655954"/>
            <a:ext cx="884836" cy="1025287"/>
          </a:xfrm>
          <a:custGeom>
            <a:avLst/>
            <a:gdLst>
              <a:gd name="T0" fmla="*/ 0 w 693"/>
              <a:gd name="T1" fmla="*/ 66 h 803"/>
              <a:gd name="T2" fmla="*/ 612 w 693"/>
              <a:gd name="T3" fmla="*/ 0 h 803"/>
              <a:gd name="T4" fmla="*/ 693 w 693"/>
              <a:gd name="T5" fmla="*/ 738 h 803"/>
              <a:gd name="T6" fmla="*/ 82 w 693"/>
              <a:gd name="T7" fmla="*/ 803 h 803"/>
              <a:gd name="T8" fmla="*/ 0 w 693"/>
              <a:gd name="T9" fmla="*/ 66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3" h="803">
                <a:moveTo>
                  <a:pt x="0" y="66"/>
                </a:moveTo>
                <a:lnTo>
                  <a:pt x="612" y="0"/>
                </a:lnTo>
                <a:lnTo>
                  <a:pt x="693" y="738"/>
                </a:lnTo>
                <a:lnTo>
                  <a:pt x="82" y="803"/>
                </a:lnTo>
                <a:lnTo>
                  <a:pt x="0" y="66"/>
                </a:lnTo>
                <a:close/>
              </a:path>
            </a:pathLst>
          </a:custGeom>
          <a:solidFill>
            <a:srgbClr val="94D3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Freeform 35"/>
          <p:cNvSpPr/>
          <p:nvPr/>
        </p:nvSpPr>
        <p:spPr bwMode="auto">
          <a:xfrm rot="10800000">
            <a:off x="2678562" y="2259890"/>
            <a:ext cx="197907" cy="222167"/>
          </a:xfrm>
          <a:custGeom>
            <a:avLst/>
            <a:gdLst>
              <a:gd name="T0" fmla="*/ 0 w 155"/>
              <a:gd name="T1" fmla="*/ 15 h 174"/>
              <a:gd name="T2" fmla="*/ 137 w 155"/>
              <a:gd name="T3" fmla="*/ 0 h 174"/>
              <a:gd name="T4" fmla="*/ 155 w 155"/>
              <a:gd name="T5" fmla="*/ 159 h 174"/>
              <a:gd name="T6" fmla="*/ 19 w 155"/>
              <a:gd name="T7" fmla="*/ 174 h 174"/>
              <a:gd name="T8" fmla="*/ 0 w 155"/>
              <a:gd name="T9" fmla="*/ 15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" h="174">
                <a:moveTo>
                  <a:pt x="0" y="15"/>
                </a:moveTo>
                <a:lnTo>
                  <a:pt x="137" y="0"/>
                </a:lnTo>
                <a:lnTo>
                  <a:pt x="155" y="159"/>
                </a:lnTo>
                <a:lnTo>
                  <a:pt x="19" y="174"/>
                </a:lnTo>
                <a:lnTo>
                  <a:pt x="0" y="15"/>
                </a:ln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7" name="Freeform 36"/>
          <p:cNvSpPr/>
          <p:nvPr/>
        </p:nvSpPr>
        <p:spPr bwMode="auto">
          <a:xfrm rot="10800000">
            <a:off x="2673455" y="2247122"/>
            <a:ext cx="185139" cy="137897"/>
          </a:xfrm>
          <a:custGeom>
            <a:avLst/>
            <a:gdLst>
              <a:gd name="T0" fmla="*/ 132 w 145"/>
              <a:gd name="T1" fmla="*/ 0 h 108"/>
              <a:gd name="T2" fmla="*/ 0 w 145"/>
              <a:gd name="T3" fmla="*/ 93 h 108"/>
              <a:gd name="T4" fmla="*/ 145 w 145"/>
              <a:gd name="T5" fmla="*/ 108 h 108"/>
              <a:gd name="T6" fmla="*/ 132 w 145"/>
              <a:gd name="T7" fmla="*/ 0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5" h="108">
                <a:moveTo>
                  <a:pt x="132" y="0"/>
                </a:moveTo>
                <a:lnTo>
                  <a:pt x="0" y="93"/>
                </a:lnTo>
                <a:lnTo>
                  <a:pt x="145" y="108"/>
                </a:lnTo>
                <a:lnTo>
                  <a:pt x="132" y="0"/>
                </a:lnTo>
                <a:close/>
              </a:path>
            </a:pathLst>
          </a:custGeom>
          <a:solidFill>
            <a:srgbClr val="D2B59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8" name="Freeform 37"/>
          <p:cNvSpPr/>
          <p:nvPr/>
        </p:nvSpPr>
        <p:spPr bwMode="auto">
          <a:xfrm rot="10800000">
            <a:off x="2942863" y="1950900"/>
            <a:ext cx="62565" cy="122575"/>
          </a:xfrm>
          <a:custGeom>
            <a:avLst/>
            <a:gdLst>
              <a:gd name="T0" fmla="*/ 78 w 79"/>
              <a:gd name="T1" fmla="*/ 78 h 153"/>
              <a:gd name="T2" fmla="*/ 42 w 79"/>
              <a:gd name="T3" fmla="*/ 1 h 153"/>
              <a:gd name="T4" fmla="*/ 2 w 79"/>
              <a:gd name="T5" fmla="*/ 75 h 153"/>
              <a:gd name="T6" fmla="*/ 37 w 79"/>
              <a:gd name="T7" fmla="*/ 152 h 153"/>
              <a:gd name="T8" fmla="*/ 78 w 79"/>
              <a:gd name="T9" fmla="*/ 78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" h="153">
                <a:moveTo>
                  <a:pt x="78" y="78"/>
                </a:moveTo>
                <a:cubicBezTo>
                  <a:pt x="79" y="36"/>
                  <a:pt x="63" y="1"/>
                  <a:pt x="42" y="1"/>
                </a:cubicBezTo>
                <a:cubicBezTo>
                  <a:pt x="21" y="0"/>
                  <a:pt x="3" y="34"/>
                  <a:pt x="2" y="75"/>
                </a:cubicBezTo>
                <a:cubicBezTo>
                  <a:pt x="0" y="117"/>
                  <a:pt x="16" y="152"/>
                  <a:pt x="37" y="152"/>
                </a:cubicBezTo>
                <a:cubicBezTo>
                  <a:pt x="58" y="153"/>
                  <a:pt x="76" y="120"/>
                  <a:pt x="78" y="78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9" name="Freeform 38"/>
          <p:cNvSpPr/>
          <p:nvPr/>
        </p:nvSpPr>
        <p:spPr bwMode="auto">
          <a:xfrm rot="10800000">
            <a:off x="2494700" y="1788744"/>
            <a:ext cx="271963" cy="520942"/>
          </a:xfrm>
          <a:custGeom>
            <a:avLst/>
            <a:gdLst>
              <a:gd name="T0" fmla="*/ 320 w 342"/>
              <a:gd name="T1" fmla="*/ 339 h 657"/>
              <a:gd name="T2" fmla="*/ 0 w 342"/>
              <a:gd name="T3" fmla="*/ 13 h 657"/>
              <a:gd name="T4" fmla="*/ 74 w 342"/>
              <a:gd name="T5" fmla="*/ 657 h 657"/>
              <a:gd name="T6" fmla="*/ 320 w 342"/>
              <a:gd name="T7" fmla="*/ 33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2" h="657">
                <a:moveTo>
                  <a:pt x="320" y="339"/>
                </a:moveTo>
                <a:cubicBezTo>
                  <a:pt x="298" y="144"/>
                  <a:pt x="155" y="0"/>
                  <a:pt x="0" y="13"/>
                </a:cubicBezTo>
                <a:cubicBezTo>
                  <a:pt x="74" y="657"/>
                  <a:pt x="74" y="657"/>
                  <a:pt x="74" y="657"/>
                </a:cubicBezTo>
                <a:cubicBezTo>
                  <a:pt x="226" y="635"/>
                  <a:pt x="342" y="531"/>
                  <a:pt x="320" y="339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0" name="Freeform 39"/>
          <p:cNvSpPr/>
          <p:nvPr/>
        </p:nvSpPr>
        <p:spPr bwMode="auto">
          <a:xfrm rot="10800000">
            <a:off x="2707929" y="1773422"/>
            <a:ext cx="274517" cy="526050"/>
          </a:xfrm>
          <a:custGeom>
            <a:avLst/>
            <a:gdLst>
              <a:gd name="T0" fmla="*/ 334 w 347"/>
              <a:gd name="T1" fmla="*/ 646 h 663"/>
              <a:gd name="T2" fmla="*/ 347 w 347"/>
              <a:gd name="T3" fmla="*/ 644 h 663"/>
              <a:gd name="T4" fmla="*/ 273 w 347"/>
              <a:gd name="T5" fmla="*/ 0 h 663"/>
              <a:gd name="T6" fmla="*/ 267 w 347"/>
              <a:gd name="T7" fmla="*/ 0 h 663"/>
              <a:gd name="T8" fmla="*/ 22 w 347"/>
              <a:gd name="T9" fmla="*/ 389 h 663"/>
              <a:gd name="T10" fmla="*/ 334 w 347"/>
              <a:gd name="T11" fmla="*/ 646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7" h="663">
                <a:moveTo>
                  <a:pt x="334" y="646"/>
                </a:moveTo>
                <a:cubicBezTo>
                  <a:pt x="339" y="645"/>
                  <a:pt x="343" y="644"/>
                  <a:pt x="347" y="644"/>
                </a:cubicBezTo>
                <a:cubicBezTo>
                  <a:pt x="273" y="0"/>
                  <a:pt x="273" y="0"/>
                  <a:pt x="273" y="0"/>
                </a:cubicBezTo>
                <a:cubicBezTo>
                  <a:pt x="271" y="0"/>
                  <a:pt x="269" y="0"/>
                  <a:pt x="267" y="0"/>
                </a:cubicBezTo>
                <a:cubicBezTo>
                  <a:pt x="109" y="18"/>
                  <a:pt x="0" y="192"/>
                  <a:pt x="22" y="389"/>
                </a:cubicBezTo>
                <a:cubicBezTo>
                  <a:pt x="45" y="587"/>
                  <a:pt x="177" y="663"/>
                  <a:pt x="334" y="646"/>
                </a:cubicBezTo>
                <a:close/>
              </a:path>
            </a:pathLst>
          </a:custGeom>
          <a:solidFill>
            <a:srgbClr val="F3DCB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1" name="Freeform 40"/>
          <p:cNvSpPr/>
          <p:nvPr/>
        </p:nvSpPr>
        <p:spPr bwMode="auto">
          <a:xfrm rot="10800000">
            <a:off x="2432136" y="1682768"/>
            <a:ext cx="543925" cy="400921"/>
          </a:xfrm>
          <a:custGeom>
            <a:avLst/>
            <a:gdLst>
              <a:gd name="T0" fmla="*/ 144 w 685"/>
              <a:gd name="T1" fmla="*/ 247 h 505"/>
              <a:gd name="T2" fmla="*/ 523 w 685"/>
              <a:gd name="T3" fmla="*/ 56 h 505"/>
              <a:gd name="T4" fmla="*/ 539 w 685"/>
              <a:gd name="T5" fmla="*/ 0 h 505"/>
              <a:gd name="T6" fmla="*/ 628 w 685"/>
              <a:gd name="T7" fmla="*/ 80 h 505"/>
              <a:gd name="T8" fmla="*/ 462 w 685"/>
              <a:gd name="T9" fmla="*/ 412 h 505"/>
              <a:gd name="T10" fmla="*/ 175 w 685"/>
              <a:gd name="T11" fmla="*/ 373 h 505"/>
              <a:gd name="T12" fmla="*/ 0 w 685"/>
              <a:gd name="T13" fmla="*/ 165 h 505"/>
              <a:gd name="T14" fmla="*/ 39 w 685"/>
              <a:gd name="T15" fmla="*/ 75 h 505"/>
              <a:gd name="T16" fmla="*/ 144 w 685"/>
              <a:gd name="T17" fmla="*/ 247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5" h="505">
                <a:moveTo>
                  <a:pt x="144" y="247"/>
                </a:moveTo>
                <a:cubicBezTo>
                  <a:pt x="144" y="247"/>
                  <a:pt x="268" y="53"/>
                  <a:pt x="523" y="56"/>
                </a:cubicBezTo>
                <a:cubicBezTo>
                  <a:pt x="539" y="0"/>
                  <a:pt x="539" y="0"/>
                  <a:pt x="539" y="0"/>
                </a:cubicBezTo>
                <a:cubicBezTo>
                  <a:pt x="628" y="80"/>
                  <a:pt x="628" y="80"/>
                  <a:pt x="628" y="80"/>
                </a:cubicBezTo>
                <a:cubicBezTo>
                  <a:pt x="628" y="80"/>
                  <a:pt x="685" y="320"/>
                  <a:pt x="462" y="412"/>
                </a:cubicBezTo>
                <a:cubicBezTo>
                  <a:pt x="240" y="505"/>
                  <a:pt x="175" y="373"/>
                  <a:pt x="175" y="373"/>
                </a:cubicBezTo>
                <a:cubicBezTo>
                  <a:pt x="175" y="373"/>
                  <a:pt x="57" y="381"/>
                  <a:pt x="0" y="165"/>
                </a:cubicBezTo>
                <a:cubicBezTo>
                  <a:pt x="0" y="165"/>
                  <a:pt x="51" y="122"/>
                  <a:pt x="39" y="75"/>
                </a:cubicBezTo>
                <a:cubicBezTo>
                  <a:pt x="39" y="75"/>
                  <a:pt x="122" y="140"/>
                  <a:pt x="144" y="247"/>
                </a:cubicBezTo>
                <a:close/>
              </a:path>
            </a:pathLst>
          </a:custGeom>
          <a:solidFill>
            <a:srgbClr val="32313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2" name="Freeform 41"/>
          <p:cNvSpPr/>
          <p:nvPr/>
        </p:nvSpPr>
        <p:spPr bwMode="auto">
          <a:xfrm rot="10800000">
            <a:off x="2467886" y="1999419"/>
            <a:ext cx="67672" cy="121298"/>
          </a:xfrm>
          <a:custGeom>
            <a:avLst/>
            <a:gdLst>
              <a:gd name="T0" fmla="*/ 8 w 85"/>
              <a:gd name="T1" fmla="*/ 84 h 153"/>
              <a:gd name="T2" fmla="*/ 27 w 85"/>
              <a:gd name="T3" fmla="*/ 4 h 153"/>
              <a:gd name="T4" fmla="*/ 76 w 85"/>
              <a:gd name="T5" fmla="*/ 70 h 153"/>
              <a:gd name="T6" fmla="*/ 58 w 85"/>
              <a:gd name="T7" fmla="*/ 150 h 153"/>
              <a:gd name="T8" fmla="*/ 8 w 85"/>
              <a:gd name="T9" fmla="*/ 84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53">
                <a:moveTo>
                  <a:pt x="8" y="84"/>
                </a:moveTo>
                <a:cubicBezTo>
                  <a:pt x="0" y="44"/>
                  <a:pt x="8" y="8"/>
                  <a:pt x="27" y="4"/>
                </a:cubicBezTo>
                <a:cubicBezTo>
                  <a:pt x="45" y="0"/>
                  <a:pt x="68" y="29"/>
                  <a:pt x="76" y="70"/>
                </a:cubicBezTo>
                <a:cubicBezTo>
                  <a:pt x="85" y="110"/>
                  <a:pt x="77" y="146"/>
                  <a:pt x="58" y="150"/>
                </a:cubicBezTo>
                <a:cubicBezTo>
                  <a:pt x="39" y="153"/>
                  <a:pt x="17" y="124"/>
                  <a:pt x="8" y="84"/>
                </a:cubicBezTo>
                <a:close/>
              </a:path>
            </a:pathLst>
          </a:custGeom>
          <a:solidFill>
            <a:srgbClr val="E3C4A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3" name="Freeform 42"/>
          <p:cNvSpPr/>
          <p:nvPr/>
        </p:nvSpPr>
        <p:spPr bwMode="auto">
          <a:xfrm rot="10800000">
            <a:off x="2470441" y="2367143"/>
            <a:ext cx="661393" cy="291115"/>
          </a:xfrm>
          <a:custGeom>
            <a:avLst/>
            <a:gdLst>
              <a:gd name="T0" fmla="*/ 687 w 834"/>
              <a:gd name="T1" fmla="*/ 17 h 366"/>
              <a:gd name="T2" fmla="*/ 696 w 834"/>
              <a:gd name="T3" fmla="*/ 40 h 366"/>
              <a:gd name="T4" fmla="*/ 706 w 834"/>
              <a:gd name="T5" fmla="*/ 63 h 366"/>
              <a:gd name="T6" fmla="*/ 716 w 834"/>
              <a:gd name="T7" fmla="*/ 85 h 366"/>
              <a:gd name="T8" fmla="*/ 727 w 834"/>
              <a:gd name="T9" fmla="*/ 105 h 366"/>
              <a:gd name="T10" fmla="*/ 738 w 834"/>
              <a:gd name="T11" fmla="*/ 122 h 366"/>
              <a:gd name="T12" fmla="*/ 748 w 834"/>
              <a:gd name="T13" fmla="*/ 136 h 366"/>
              <a:gd name="T14" fmla="*/ 756 w 834"/>
              <a:gd name="T15" fmla="*/ 147 h 366"/>
              <a:gd name="T16" fmla="*/ 763 w 834"/>
              <a:gd name="T17" fmla="*/ 156 h 366"/>
              <a:gd name="T18" fmla="*/ 753 w 834"/>
              <a:gd name="T19" fmla="*/ 150 h 366"/>
              <a:gd name="T20" fmla="*/ 728 w 834"/>
              <a:gd name="T21" fmla="*/ 130 h 366"/>
              <a:gd name="T22" fmla="*/ 713 w 834"/>
              <a:gd name="T23" fmla="*/ 114 h 366"/>
              <a:gd name="T24" fmla="*/ 699 w 834"/>
              <a:gd name="T25" fmla="*/ 95 h 366"/>
              <a:gd name="T26" fmla="*/ 686 w 834"/>
              <a:gd name="T27" fmla="*/ 72 h 366"/>
              <a:gd name="T28" fmla="*/ 675 w 834"/>
              <a:gd name="T29" fmla="*/ 48 h 366"/>
              <a:gd name="T30" fmla="*/ 667 w 834"/>
              <a:gd name="T31" fmla="*/ 23 h 366"/>
              <a:gd name="T32" fmla="*/ 665 w 834"/>
              <a:gd name="T33" fmla="*/ 18 h 366"/>
              <a:gd name="T34" fmla="*/ 440 w 834"/>
              <a:gd name="T35" fmla="*/ 44 h 366"/>
              <a:gd name="T36" fmla="*/ 442 w 834"/>
              <a:gd name="T37" fmla="*/ 142 h 366"/>
              <a:gd name="T38" fmla="*/ 485 w 834"/>
              <a:gd name="T39" fmla="*/ 207 h 366"/>
              <a:gd name="T40" fmla="*/ 482 w 834"/>
              <a:gd name="T41" fmla="*/ 225 h 366"/>
              <a:gd name="T42" fmla="*/ 450 w 834"/>
              <a:gd name="T43" fmla="*/ 250 h 366"/>
              <a:gd name="T44" fmla="*/ 432 w 834"/>
              <a:gd name="T45" fmla="*/ 254 h 366"/>
              <a:gd name="T46" fmla="*/ 371 w 834"/>
              <a:gd name="T47" fmla="*/ 249 h 366"/>
              <a:gd name="T48" fmla="*/ 383 w 834"/>
              <a:gd name="T49" fmla="*/ 218 h 366"/>
              <a:gd name="T50" fmla="*/ 410 w 834"/>
              <a:gd name="T51" fmla="*/ 146 h 366"/>
              <a:gd name="T52" fmla="*/ 390 w 834"/>
              <a:gd name="T53" fmla="*/ 49 h 366"/>
              <a:gd name="T54" fmla="*/ 167 w 834"/>
              <a:gd name="T55" fmla="*/ 74 h 366"/>
              <a:gd name="T56" fmla="*/ 165 w 834"/>
              <a:gd name="T57" fmla="*/ 96 h 366"/>
              <a:gd name="T58" fmla="*/ 160 w 834"/>
              <a:gd name="T59" fmla="*/ 122 h 366"/>
              <a:gd name="T60" fmla="*/ 152 w 834"/>
              <a:gd name="T61" fmla="*/ 146 h 366"/>
              <a:gd name="T62" fmla="*/ 142 w 834"/>
              <a:gd name="T63" fmla="*/ 168 h 366"/>
              <a:gd name="T64" fmla="*/ 132 w 834"/>
              <a:gd name="T65" fmla="*/ 187 h 366"/>
              <a:gd name="T66" fmla="*/ 112 w 834"/>
              <a:gd name="T67" fmla="*/ 212 h 366"/>
              <a:gd name="T68" fmla="*/ 103 w 834"/>
              <a:gd name="T69" fmla="*/ 220 h 366"/>
              <a:gd name="T70" fmla="*/ 109 w 834"/>
              <a:gd name="T71" fmla="*/ 210 h 366"/>
              <a:gd name="T72" fmla="*/ 114 w 834"/>
              <a:gd name="T73" fmla="*/ 197 h 366"/>
              <a:gd name="T74" fmla="*/ 121 w 834"/>
              <a:gd name="T75" fmla="*/ 181 h 366"/>
              <a:gd name="T76" fmla="*/ 127 w 834"/>
              <a:gd name="T77" fmla="*/ 162 h 366"/>
              <a:gd name="T78" fmla="*/ 133 w 834"/>
              <a:gd name="T79" fmla="*/ 140 h 366"/>
              <a:gd name="T80" fmla="*/ 139 w 834"/>
              <a:gd name="T81" fmla="*/ 117 h 366"/>
              <a:gd name="T82" fmla="*/ 143 w 834"/>
              <a:gd name="T83" fmla="*/ 92 h 366"/>
              <a:gd name="T84" fmla="*/ 145 w 834"/>
              <a:gd name="T85" fmla="*/ 77 h 366"/>
              <a:gd name="T86" fmla="*/ 0 w 834"/>
              <a:gd name="T87" fmla="*/ 93 h 366"/>
              <a:gd name="T88" fmla="*/ 302 w 834"/>
              <a:gd name="T89" fmla="*/ 366 h 366"/>
              <a:gd name="T90" fmla="*/ 437 w 834"/>
              <a:gd name="T91" fmla="*/ 253 h 366"/>
              <a:gd name="T92" fmla="*/ 585 w 834"/>
              <a:gd name="T93" fmla="*/ 331 h 366"/>
              <a:gd name="T94" fmla="*/ 834 w 834"/>
              <a:gd name="T95" fmla="*/ 0 h 366"/>
              <a:gd name="T96" fmla="*/ 687 w 834"/>
              <a:gd name="T97" fmla="*/ 16 h 366"/>
              <a:gd name="T98" fmla="*/ 687 w 834"/>
              <a:gd name="T99" fmla="*/ 17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34" h="366">
                <a:moveTo>
                  <a:pt x="687" y="17"/>
                </a:moveTo>
                <a:cubicBezTo>
                  <a:pt x="690" y="25"/>
                  <a:pt x="693" y="32"/>
                  <a:pt x="696" y="40"/>
                </a:cubicBezTo>
                <a:cubicBezTo>
                  <a:pt x="699" y="48"/>
                  <a:pt x="703" y="56"/>
                  <a:pt x="706" y="63"/>
                </a:cubicBezTo>
                <a:cubicBezTo>
                  <a:pt x="709" y="70"/>
                  <a:pt x="712" y="78"/>
                  <a:pt x="716" y="85"/>
                </a:cubicBezTo>
                <a:cubicBezTo>
                  <a:pt x="720" y="92"/>
                  <a:pt x="723" y="99"/>
                  <a:pt x="727" y="105"/>
                </a:cubicBezTo>
                <a:cubicBezTo>
                  <a:pt x="731" y="111"/>
                  <a:pt x="734" y="117"/>
                  <a:pt x="738" y="122"/>
                </a:cubicBezTo>
                <a:cubicBezTo>
                  <a:pt x="741" y="127"/>
                  <a:pt x="744" y="132"/>
                  <a:pt x="748" y="136"/>
                </a:cubicBezTo>
                <a:cubicBezTo>
                  <a:pt x="751" y="141"/>
                  <a:pt x="753" y="144"/>
                  <a:pt x="756" y="147"/>
                </a:cubicBezTo>
                <a:cubicBezTo>
                  <a:pt x="760" y="153"/>
                  <a:pt x="763" y="156"/>
                  <a:pt x="763" y="156"/>
                </a:cubicBezTo>
                <a:cubicBezTo>
                  <a:pt x="763" y="156"/>
                  <a:pt x="759" y="155"/>
                  <a:pt x="753" y="150"/>
                </a:cubicBezTo>
                <a:cubicBezTo>
                  <a:pt x="746" y="146"/>
                  <a:pt x="737" y="139"/>
                  <a:pt x="728" y="130"/>
                </a:cubicBezTo>
                <a:cubicBezTo>
                  <a:pt x="723" y="125"/>
                  <a:pt x="718" y="120"/>
                  <a:pt x="713" y="114"/>
                </a:cubicBezTo>
                <a:cubicBezTo>
                  <a:pt x="708" y="108"/>
                  <a:pt x="704" y="102"/>
                  <a:pt x="699" y="95"/>
                </a:cubicBezTo>
                <a:cubicBezTo>
                  <a:pt x="695" y="88"/>
                  <a:pt x="690" y="80"/>
                  <a:pt x="686" y="72"/>
                </a:cubicBezTo>
                <a:cubicBezTo>
                  <a:pt x="682" y="65"/>
                  <a:pt x="678" y="57"/>
                  <a:pt x="675" y="48"/>
                </a:cubicBezTo>
                <a:cubicBezTo>
                  <a:pt x="672" y="40"/>
                  <a:pt x="669" y="32"/>
                  <a:pt x="667" y="23"/>
                </a:cubicBezTo>
                <a:cubicBezTo>
                  <a:pt x="666" y="22"/>
                  <a:pt x="666" y="20"/>
                  <a:pt x="665" y="18"/>
                </a:cubicBezTo>
                <a:cubicBezTo>
                  <a:pt x="440" y="44"/>
                  <a:pt x="440" y="44"/>
                  <a:pt x="440" y="44"/>
                </a:cubicBezTo>
                <a:cubicBezTo>
                  <a:pt x="442" y="142"/>
                  <a:pt x="442" y="142"/>
                  <a:pt x="442" y="142"/>
                </a:cubicBezTo>
                <a:cubicBezTo>
                  <a:pt x="485" y="207"/>
                  <a:pt x="485" y="207"/>
                  <a:pt x="485" y="207"/>
                </a:cubicBezTo>
                <a:cubicBezTo>
                  <a:pt x="482" y="225"/>
                  <a:pt x="482" y="225"/>
                  <a:pt x="482" y="225"/>
                </a:cubicBezTo>
                <a:cubicBezTo>
                  <a:pt x="450" y="250"/>
                  <a:pt x="450" y="250"/>
                  <a:pt x="450" y="250"/>
                </a:cubicBezTo>
                <a:cubicBezTo>
                  <a:pt x="432" y="254"/>
                  <a:pt x="432" y="254"/>
                  <a:pt x="432" y="254"/>
                </a:cubicBezTo>
                <a:cubicBezTo>
                  <a:pt x="371" y="249"/>
                  <a:pt x="371" y="249"/>
                  <a:pt x="371" y="249"/>
                </a:cubicBezTo>
                <a:cubicBezTo>
                  <a:pt x="383" y="218"/>
                  <a:pt x="383" y="218"/>
                  <a:pt x="383" y="21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0" y="49"/>
                  <a:pt x="390" y="49"/>
                  <a:pt x="390" y="49"/>
                </a:cubicBezTo>
                <a:cubicBezTo>
                  <a:pt x="167" y="74"/>
                  <a:pt x="167" y="74"/>
                  <a:pt x="167" y="74"/>
                </a:cubicBezTo>
                <a:cubicBezTo>
                  <a:pt x="167" y="81"/>
                  <a:pt x="165" y="88"/>
                  <a:pt x="165" y="96"/>
                </a:cubicBezTo>
                <a:cubicBezTo>
                  <a:pt x="163" y="104"/>
                  <a:pt x="161" y="113"/>
                  <a:pt x="160" y="122"/>
                </a:cubicBezTo>
                <a:cubicBezTo>
                  <a:pt x="157" y="130"/>
                  <a:pt x="155" y="138"/>
                  <a:pt x="152" y="146"/>
                </a:cubicBezTo>
                <a:cubicBezTo>
                  <a:pt x="149" y="154"/>
                  <a:pt x="146" y="161"/>
                  <a:pt x="142" y="168"/>
                </a:cubicBezTo>
                <a:cubicBezTo>
                  <a:pt x="139" y="175"/>
                  <a:pt x="135" y="181"/>
                  <a:pt x="132" y="187"/>
                </a:cubicBezTo>
                <a:cubicBezTo>
                  <a:pt x="125" y="198"/>
                  <a:pt x="118" y="207"/>
                  <a:pt x="112" y="212"/>
                </a:cubicBezTo>
                <a:cubicBezTo>
                  <a:pt x="107" y="218"/>
                  <a:pt x="103" y="220"/>
                  <a:pt x="103" y="220"/>
                </a:cubicBezTo>
                <a:cubicBezTo>
                  <a:pt x="103" y="220"/>
                  <a:pt x="106" y="217"/>
                  <a:pt x="109" y="210"/>
                </a:cubicBezTo>
                <a:cubicBezTo>
                  <a:pt x="110" y="206"/>
                  <a:pt x="112" y="202"/>
                  <a:pt x="114" y="197"/>
                </a:cubicBezTo>
                <a:cubicBezTo>
                  <a:pt x="116" y="193"/>
                  <a:pt x="118" y="187"/>
                  <a:pt x="121" y="181"/>
                </a:cubicBezTo>
                <a:cubicBezTo>
                  <a:pt x="123" y="175"/>
                  <a:pt x="125" y="169"/>
                  <a:pt x="127" y="162"/>
                </a:cubicBezTo>
                <a:cubicBezTo>
                  <a:pt x="129" y="155"/>
                  <a:pt x="131" y="148"/>
                  <a:pt x="133" y="140"/>
                </a:cubicBezTo>
                <a:cubicBezTo>
                  <a:pt x="135" y="133"/>
                  <a:pt x="136" y="125"/>
                  <a:pt x="139" y="117"/>
                </a:cubicBezTo>
                <a:cubicBezTo>
                  <a:pt x="140" y="109"/>
                  <a:pt x="142" y="101"/>
                  <a:pt x="143" y="92"/>
                </a:cubicBezTo>
                <a:cubicBezTo>
                  <a:pt x="143" y="87"/>
                  <a:pt x="144" y="82"/>
                  <a:pt x="145" y="77"/>
                </a:cubicBezTo>
                <a:cubicBezTo>
                  <a:pt x="0" y="93"/>
                  <a:pt x="0" y="93"/>
                  <a:pt x="0" y="93"/>
                </a:cubicBezTo>
                <a:cubicBezTo>
                  <a:pt x="30" y="171"/>
                  <a:pt x="119" y="348"/>
                  <a:pt x="302" y="366"/>
                </a:cubicBezTo>
                <a:cubicBezTo>
                  <a:pt x="437" y="253"/>
                  <a:pt x="437" y="253"/>
                  <a:pt x="437" y="253"/>
                </a:cubicBezTo>
                <a:cubicBezTo>
                  <a:pt x="585" y="331"/>
                  <a:pt x="585" y="331"/>
                  <a:pt x="585" y="331"/>
                </a:cubicBezTo>
                <a:cubicBezTo>
                  <a:pt x="585" y="331"/>
                  <a:pt x="819" y="272"/>
                  <a:pt x="834" y="0"/>
                </a:cubicBezTo>
                <a:cubicBezTo>
                  <a:pt x="687" y="16"/>
                  <a:pt x="687" y="16"/>
                  <a:pt x="687" y="16"/>
                </a:cubicBezTo>
                <a:cubicBezTo>
                  <a:pt x="687" y="16"/>
                  <a:pt x="687" y="17"/>
                  <a:pt x="687" y="17"/>
                </a:cubicBezTo>
                <a:close/>
              </a:path>
            </a:pathLst>
          </a:custGeom>
          <a:solidFill>
            <a:srgbClr val="1E55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4" name="Freeform 43"/>
          <p:cNvSpPr/>
          <p:nvPr/>
        </p:nvSpPr>
        <p:spPr bwMode="auto">
          <a:xfrm rot="10800000">
            <a:off x="2747510" y="2456521"/>
            <a:ext cx="80440" cy="165987"/>
          </a:xfrm>
          <a:custGeom>
            <a:avLst/>
            <a:gdLst>
              <a:gd name="T0" fmla="*/ 0 w 63"/>
              <a:gd name="T1" fmla="*/ 108 h 130"/>
              <a:gd name="T2" fmla="*/ 4 w 63"/>
              <a:gd name="T3" fmla="*/ 120 h 130"/>
              <a:gd name="T4" fmla="*/ 30 w 63"/>
              <a:gd name="T5" fmla="*/ 130 h 130"/>
              <a:gd name="T6" fmla="*/ 42 w 63"/>
              <a:gd name="T7" fmla="*/ 128 h 130"/>
              <a:gd name="T8" fmla="*/ 60 w 63"/>
              <a:gd name="T9" fmla="*/ 110 h 130"/>
              <a:gd name="T10" fmla="*/ 63 w 63"/>
              <a:gd name="T11" fmla="*/ 101 h 130"/>
              <a:gd name="T12" fmla="*/ 37 w 63"/>
              <a:gd name="T13" fmla="*/ 61 h 130"/>
              <a:gd name="T14" fmla="*/ 35 w 63"/>
              <a:gd name="T15" fmla="*/ 0 h 130"/>
              <a:gd name="T16" fmla="*/ 4 w 63"/>
              <a:gd name="T17" fmla="*/ 3 h 130"/>
              <a:gd name="T18" fmla="*/ 17 w 63"/>
              <a:gd name="T19" fmla="*/ 63 h 130"/>
              <a:gd name="T20" fmla="*/ 0 w 63"/>
              <a:gd name="T21" fmla="*/ 108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130">
                <a:moveTo>
                  <a:pt x="0" y="108"/>
                </a:moveTo>
                <a:lnTo>
                  <a:pt x="4" y="120"/>
                </a:lnTo>
                <a:lnTo>
                  <a:pt x="30" y="130"/>
                </a:lnTo>
                <a:lnTo>
                  <a:pt x="42" y="128"/>
                </a:lnTo>
                <a:lnTo>
                  <a:pt x="60" y="110"/>
                </a:lnTo>
                <a:lnTo>
                  <a:pt x="63" y="101"/>
                </a:lnTo>
                <a:lnTo>
                  <a:pt x="37" y="61"/>
                </a:lnTo>
                <a:lnTo>
                  <a:pt x="35" y="0"/>
                </a:lnTo>
                <a:lnTo>
                  <a:pt x="4" y="3"/>
                </a:lnTo>
                <a:lnTo>
                  <a:pt x="17" y="63"/>
                </a:lnTo>
                <a:lnTo>
                  <a:pt x="0" y="108"/>
                </a:lnTo>
                <a:close/>
              </a:path>
            </a:pathLst>
          </a:custGeom>
          <a:solidFill>
            <a:srgbClr val="2CAB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5" name="Freeform 44"/>
          <p:cNvSpPr/>
          <p:nvPr/>
        </p:nvSpPr>
        <p:spPr bwMode="auto">
          <a:xfrm rot="10800000">
            <a:off x="2526620" y="2534406"/>
            <a:ext cx="77886" cy="111084"/>
          </a:xfrm>
          <a:custGeom>
            <a:avLst/>
            <a:gdLst>
              <a:gd name="T0" fmla="*/ 10 w 98"/>
              <a:gd name="T1" fmla="*/ 32 h 140"/>
              <a:gd name="T2" fmla="*/ 21 w 98"/>
              <a:gd name="T3" fmla="*/ 56 h 140"/>
              <a:gd name="T4" fmla="*/ 34 w 98"/>
              <a:gd name="T5" fmla="*/ 79 h 140"/>
              <a:gd name="T6" fmla="*/ 48 w 98"/>
              <a:gd name="T7" fmla="*/ 98 h 140"/>
              <a:gd name="T8" fmla="*/ 63 w 98"/>
              <a:gd name="T9" fmla="*/ 114 h 140"/>
              <a:gd name="T10" fmla="*/ 88 w 98"/>
              <a:gd name="T11" fmla="*/ 134 h 140"/>
              <a:gd name="T12" fmla="*/ 98 w 98"/>
              <a:gd name="T13" fmla="*/ 140 h 140"/>
              <a:gd name="T14" fmla="*/ 91 w 98"/>
              <a:gd name="T15" fmla="*/ 131 h 140"/>
              <a:gd name="T16" fmla="*/ 83 w 98"/>
              <a:gd name="T17" fmla="*/ 120 h 140"/>
              <a:gd name="T18" fmla="*/ 73 w 98"/>
              <a:gd name="T19" fmla="*/ 106 h 140"/>
              <a:gd name="T20" fmla="*/ 62 w 98"/>
              <a:gd name="T21" fmla="*/ 89 h 140"/>
              <a:gd name="T22" fmla="*/ 51 w 98"/>
              <a:gd name="T23" fmla="*/ 69 h 140"/>
              <a:gd name="T24" fmla="*/ 41 w 98"/>
              <a:gd name="T25" fmla="*/ 47 h 140"/>
              <a:gd name="T26" fmla="*/ 31 w 98"/>
              <a:gd name="T27" fmla="*/ 24 h 140"/>
              <a:gd name="T28" fmla="*/ 22 w 98"/>
              <a:gd name="T29" fmla="*/ 1 h 140"/>
              <a:gd name="T30" fmla="*/ 22 w 98"/>
              <a:gd name="T31" fmla="*/ 0 h 140"/>
              <a:gd name="T32" fmla="*/ 0 w 98"/>
              <a:gd name="T33" fmla="*/ 2 h 140"/>
              <a:gd name="T34" fmla="*/ 2 w 98"/>
              <a:gd name="T35" fmla="*/ 7 h 140"/>
              <a:gd name="T36" fmla="*/ 10 w 98"/>
              <a:gd name="T37" fmla="*/ 3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40">
                <a:moveTo>
                  <a:pt x="10" y="32"/>
                </a:moveTo>
                <a:cubicBezTo>
                  <a:pt x="13" y="41"/>
                  <a:pt x="17" y="49"/>
                  <a:pt x="21" y="56"/>
                </a:cubicBezTo>
                <a:cubicBezTo>
                  <a:pt x="25" y="64"/>
                  <a:pt x="30" y="72"/>
                  <a:pt x="34" y="79"/>
                </a:cubicBezTo>
                <a:cubicBezTo>
                  <a:pt x="39" y="86"/>
                  <a:pt x="43" y="92"/>
                  <a:pt x="48" y="98"/>
                </a:cubicBezTo>
                <a:cubicBezTo>
                  <a:pt x="53" y="104"/>
                  <a:pt x="58" y="109"/>
                  <a:pt x="63" y="114"/>
                </a:cubicBezTo>
                <a:cubicBezTo>
                  <a:pt x="72" y="123"/>
                  <a:pt x="81" y="130"/>
                  <a:pt x="88" y="134"/>
                </a:cubicBezTo>
                <a:cubicBezTo>
                  <a:pt x="94" y="139"/>
                  <a:pt x="98" y="140"/>
                  <a:pt x="98" y="140"/>
                </a:cubicBezTo>
                <a:cubicBezTo>
                  <a:pt x="98" y="140"/>
                  <a:pt x="95" y="137"/>
                  <a:pt x="91" y="131"/>
                </a:cubicBezTo>
                <a:cubicBezTo>
                  <a:pt x="88" y="128"/>
                  <a:pt x="86" y="125"/>
                  <a:pt x="83" y="120"/>
                </a:cubicBezTo>
                <a:cubicBezTo>
                  <a:pt x="79" y="116"/>
                  <a:pt x="76" y="111"/>
                  <a:pt x="73" y="106"/>
                </a:cubicBezTo>
                <a:cubicBezTo>
                  <a:pt x="69" y="101"/>
                  <a:pt x="66" y="95"/>
                  <a:pt x="62" y="89"/>
                </a:cubicBezTo>
                <a:cubicBezTo>
                  <a:pt x="58" y="83"/>
                  <a:pt x="55" y="76"/>
                  <a:pt x="51" y="69"/>
                </a:cubicBezTo>
                <a:cubicBezTo>
                  <a:pt x="47" y="62"/>
                  <a:pt x="44" y="54"/>
                  <a:pt x="41" y="47"/>
                </a:cubicBezTo>
                <a:cubicBezTo>
                  <a:pt x="38" y="40"/>
                  <a:pt x="34" y="32"/>
                  <a:pt x="31" y="24"/>
                </a:cubicBezTo>
                <a:cubicBezTo>
                  <a:pt x="28" y="16"/>
                  <a:pt x="25" y="9"/>
                  <a:pt x="22" y="1"/>
                </a:cubicBezTo>
                <a:cubicBezTo>
                  <a:pt x="22" y="1"/>
                  <a:pt x="22" y="0"/>
                  <a:pt x="22" y="0"/>
                </a:cubicBezTo>
                <a:cubicBezTo>
                  <a:pt x="0" y="2"/>
                  <a:pt x="0" y="2"/>
                  <a:pt x="0" y="2"/>
                </a:cubicBezTo>
                <a:cubicBezTo>
                  <a:pt x="1" y="4"/>
                  <a:pt x="1" y="6"/>
                  <a:pt x="2" y="7"/>
                </a:cubicBezTo>
                <a:cubicBezTo>
                  <a:pt x="4" y="16"/>
                  <a:pt x="7" y="24"/>
                  <a:pt x="10" y="32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6" name="Freeform 45"/>
          <p:cNvSpPr/>
          <p:nvPr/>
        </p:nvSpPr>
        <p:spPr bwMode="auto">
          <a:xfrm rot="10800000">
            <a:off x="2999044" y="2483333"/>
            <a:ext cx="51073" cy="116191"/>
          </a:xfrm>
          <a:custGeom>
            <a:avLst/>
            <a:gdLst>
              <a:gd name="T0" fmla="*/ 36 w 64"/>
              <a:gd name="T1" fmla="*/ 43 h 146"/>
              <a:gd name="T2" fmla="*/ 30 w 64"/>
              <a:gd name="T3" fmla="*/ 66 h 146"/>
              <a:gd name="T4" fmla="*/ 24 w 64"/>
              <a:gd name="T5" fmla="*/ 88 h 146"/>
              <a:gd name="T6" fmla="*/ 18 w 64"/>
              <a:gd name="T7" fmla="*/ 107 h 146"/>
              <a:gd name="T8" fmla="*/ 11 w 64"/>
              <a:gd name="T9" fmla="*/ 123 h 146"/>
              <a:gd name="T10" fmla="*/ 6 w 64"/>
              <a:gd name="T11" fmla="*/ 136 h 146"/>
              <a:gd name="T12" fmla="*/ 0 w 64"/>
              <a:gd name="T13" fmla="*/ 146 h 146"/>
              <a:gd name="T14" fmla="*/ 9 w 64"/>
              <a:gd name="T15" fmla="*/ 138 h 146"/>
              <a:gd name="T16" fmla="*/ 29 w 64"/>
              <a:gd name="T17" fmla="*/ 113 h 146"/>
              <a:gd name="T18" fmla="*/ 39 w 64"/>
              <a:gd name="T19" fmla="*/ 94 h 146"/>
              <a:gd name="T20" fmla="*/ 49 w 64"/>
              <a:gd name="T21" fmla="*/ 72 h 146"/>
              <a:gd name="T22" fmla="*/ 57 w 64"/>
              <a:gd name="T23" fmla="*/ 48 h 146"/>
              <a:gd name="T24" fmla="*/ 62 w 64"/>
              <a:gd name="T25" fmla="*/ 22 h 146"/>
              <a:gd name="T26" fmla="*/ 64 w 64"/>
              <a:gd name="T27" fmla="*/ 0 h 146"/>
              <a:gd name="T28" fmla="*/ 42 w 64"/>
              <a:gd name="T29" fmla="*/ 3 h 146"/>
              <a:gd name="T30" fmla="*/ 40 w 64"/>
              <a:gd name="T31" fmla="*/ 18 h 146"/>
              <a:gd name="T32" fmla="*/ 36 w 64"/>
              <a:gd name="T33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4" h="146">
                <a:moveTo>
                  <a:pt x="36" y="43"/>
                </a:moveTo>
                <a:cubicBezTo>
                  <a:pt x="33" y="51"/>
                  <a:pt x="32" y="59"/>
                  <a:pt x="30" y="66"/>
                </a:cubicBezTo>
                <a:cubicBezTo>
                  <a:pt x="28" y="74"/>
                  <a:pt x="26" y="81"/>
                  <a:pt x="24" y="88"/>
                </a:cubicBezTo>
                <a:cubicBezTo>
                  <a:pt x="22" y="95"/>
                  <a:pt x="20" y="101"/>
                  <a:pt x="18" y="107"/>
                </a:cubicBezTo>
                <a:cubicBezTo>
                  <a:pt x="15" y="113"/>
                  <a:pt x="13" y="119"/>
                  <a:pt x="11" y="123"/>
                </a:cubicBezTo>
                <a:cubicBezTo>
                  <a:pt x="9" y="128"/>
                  <a:pt x="7" y="132"/>
                  <a:pt x="6" y="136"/>
                </a:cubicBezTo>
                <a:cubicBezTo>
                  <a:pt x="3" y="143"/>
                  <a:pt x="0" y="146"/>
                  <a:pt x="0" y="146"/>
                </a:cubicBezTo>
                <a:cubicBezTo>
                  <a:pt x="0" y="146"/>
                  <a:pt x="4" y="144"/>
                  <a:pt x="9" y="138"/>
                </a:cubicBezTo>
                <a:cubicBezTo>
                  <a:pt x="15" y="133"/>
                  <a:pt x="22" y="124"/>
                  <a:pt x="29" y="113"/>
                </a:cubicBezTo>
                <a:cubicBezTo>
                  <a:pt x="32" y="107"/>
                  <a:pt x="36" y="101"/>
                  <a:pt x="39" y="94"/>
                </a:cubicBezTo>
                <a:cubicBezTo>
                  <a:pt x="43" y="87"/>
                  <a:pt x="46" y="80"/>
                  <a:pt x="49" y="72"/>
                </a:cubicBezTo>
                <a:cubicBezTo>
                  <a:pt x="52" y="64"/>
                  <a:pt x="54" y="56"/>
                  <a:pt x="57" y="48"/>
                </a:cubicBezTo>
                <a:cubicBezTo>
                  <a:pt x="58" y="39"/>
                  <a:pt x="60" y="30"/>
                  <a:pt x="62" y="22"/>
                </a:cubicBezTo>
                <a:cubicBezTo>
                  <a:pt x="62" y="14"/>
                  <a:pt x="64" y="7"/>
                  <a:pt x="64" y="0"/>
                </a:cubicBezTo>
                <a:cubicBezTo>
                  <a:pt x="42" y="3"/>
                  <a:pt x="42" y="3"/>
                  <a:pt x="42" y="3"/>
                </a:cubicBezTo>
                <a:cubicBezTo>
                  <a:pt x="41" y="8"/>
                  <a:pt x="40" y="13"/>
                  <a:pt x="40" y="18"/>
                </a:cubicBezTo>
                <a:cubicBezTo>
                  <a:pt x="39" y="27"/>
                  <a:pt x="37" y="35"/>
                  <a:pt x="36" y="43"/>
                </a:cubicBez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7" name="Freeform 46"/>
          <p:cNvSpPr/>
          <p:nvPr/>
        </p:nvSpPr>
        <p:spPr bwMode="auto">
          <a:xfrm rot="10800000">
            <a:off x="2789645" y="24565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  <a:gd name="T6" fmla="*/ 7 w 37"/>
              <a:gd name="T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  <a:lnTo>
                  <a:pt x="7" y="0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8" name="Freeform 47"/>
          <p:cNvSpPr/>
          <p:nvPr/>
        </p:nvSpPr>
        <p:spPr bwMode="auto">
          <a:xfrm rot="10800000">
            <a:off x="2789645" y="2456521"/>
            <a:ext cx="47243" cy="28090"/>
          </a:xfrm>
          <a:custGeom>
            <a:avLst/>
            <a:gdLst>
              <a:gd name="T0" fmla="*/ 7 w 37"/>
              <a:gd name="T1" fmla="*/ 0 h 22"/>
              <a:gd name="T2" fmla="*/ 0 w 37"/>
              <a:gd name="T3" fmla="*/ 19 h 22"/>
              <a:gd name="T4" fmla="*/ 37 w 37"/>
              <a:gd name="T5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" h="22">
                <a:moveTo>
                  <a:pt x="7" y="0"/>
                </a:moveTo>
                <a:lnTo>
                  <a:pt x="0" y="19"/>
                </a:lnTo>
                <a:lnTo>
                  <a:pt x="37" y="2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9" name="Freeform 48"/>
          <p:cNvSpPr/>
          <p:nvPr/>
        </p:nvSpPr>
        <p:spPr bwMode="auto">
          <a:xfrm rot="10800000">
            <a:off x="2747510" y="2459074"/>
            <a:ext cx="26814" cy="34475"/>
          </a:xfrm>
          <a:custGeom>
            <a:avLst/>
            <a:gdLst>
              <a:gd name="T0" fmla="*/ 0 w 21"/>
              <a:gd name="T1" fmla="*/ 27 h 27"/>
              <a:gd name="T2" fmla="*/ 20 w 21"/>
              <a:gd name="T3" fmla="*/ 11 h 27"/>
              <a:gd name="T4" fmla="*/ 21 w 21"/>
              <a:gd name="T5" fmla="*/ 0 h 27"/>
              <a:gd name="T6" fmla="*/ 18 w 21"/>
              <a:gd name="T7" fmla="*/ 9 h 27"/>
              <a:gd name="T8" fmla="*/ 0 w 21"/>
              <a:gd name="T9" fmla="*/ 27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7">
                <a:moveTo>
                  <a:pt x="0" y="27"/>
                </a:moveTo>
                <a:lnTo>
                  <a:pt x="20" y="11"/>
                </a:lnTo>
                <a:lnTo>
                  <a:pt x="21" y="0"/>
                </a:lnTo>
                <a:lnTo>
                  <a:pt x="18" y="9"/>
                </a:lnTo>
                <a:lnTo>
                  <a:pt x="0" y="27"/>
                </a:lnTo>
                <a:close/>
              </a:path>
            </a:pathLst>
          </a:custGeom>
          <a:solidFill>
            <a:srgbClr val="8FC5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0" name="Freeform 49"/>
          <p:cNvSpPr/>
          <p:nvPr/>
        </p:nvSpPr>
        <p:spPr bwMode="auto">
          <a:xfrm rot="10800000">
            <a:off x="2656857" y="2369697"/>
            <a:ext cx="127682" cy="144281"/>
          </a:xfrm>
          <a:custGeom>
            <a:avLst/>
            <a:gdLst>
              <a:gd name="T0" fmla="*/ 87 w 100"/>
              <a:gd name="T1" fmla="*/ 113 h 113"/>
              <a:gd name="T2" fmla="*/ 0 w 100"/>
              <a:gd name="T3" fmla="*/ 45 h 113"/>
              <a:gd name="T4" fmla="*/ 44 w 100"/>
              <a:gd name="T5" fmla="*/ 0 h 113"/>
              <a:gd name="T6" fmla="*/ 100 w 100"/>
              <a:gd name="T7" fmla="*/ 94 h 113"/>
              <a:gd name="T8" fmla="*/ 87 w 100"/>
              <a:gd name="T9" fmla="*/ 113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13">
                <a:moveTo>
                  <a:pt x="87" y="113"/>
                </a:moveTo>
                <a:lnTo>
                  <a:pt x="0" y="45"/>
                </a:lnTo>
                <a:lnTo>
                  <a:pt x="44" y="0"/>
                </a:lnTo>
                <a:lnTo>
                  <a:pt x="100" y="94"/>
                </a:lnTo>
                <a:lnTo>
                  <a:pt x="87" y="113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1" name="Freeform 50"/>
          <p:cNvSpPr/>
          <p:nvPr/>
        </p:nvSpPr>
        <p:spPr bwMode="auto">
          <a:xfrm rot="10800000">
            <a:off x="2784539" y="2347991"/>
            <a:ext cx="107253" cy="153218"/>
          </a:xfrm>
          <a:custGeom>
            <a:avLst/>
            <a:gdLst>
              <a:gd name="T0" fmla="*/ 16 w 84"/>
              <a:gd name="T1" fmla="*/ 120 h 120"/>
              <a:gd name="T2" fmla="*/ 84 w 84"/>
              <a:gd name="T3" fmla="*/ 35 h 120"/>
              <a:gd name="T4" fmla="*/ 28 w 84"/>
              <a:gd name="T5" fmla="*/ 0 h 120"/>
              <a:gd name="T6" fmla="*/ 0 w 84"/>
              <a:gd name="T7" fmla="*/ 105 h 120"/>
              <a:gd name="T8" fmla="*/ 16 w 84"/>
              <a:gd name="T9" fmla="*/ 12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4" h="120">
                <a:moveTo>
                  <a:pt x="16" y="120"/>
                </a:moveTo>
                <a:lnTo>
                  <a:pt x="84" y="35"/>
                </a:lnTo>
                <a:lnTo>
                  <a:pt x="28" y="0"/>
                </a:lnTo>
                <a:lnTo>
                  <a:pt x="0" y="105"/>
                </a:lnTo>
                <a:lnTo>
                  <a:pt x="16" y="120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2" name="Freeform 51"/>
          <p:cNvSpPr/>
          <p:nvPr/>
        </p:nvSpPr>
        <p:spPr bwMode="auto">
          <a:xfrm rot="10800000">
            <a:off x="2872639" y="2549728"/>
            <a:ext cx="97038" cy="62565"/>
          </a:xfrm>
          <a:custGeom>
            <a:avLst/>
            <a:gdLst>
              <a:gd name="T0" fmla="*/ 3 w 76"/>
              <a:gd name="T1" fmla="*/ 34 h 49"/>
              <a:gd name="T2" fmla="*/ 5 w 76"/>
              <a:gd name="T3" fmla="*/ 49 h 49"/>
              <a:gd name="T4" fmla="*/ 76 w 76"/>
              <a:gd name="T5" fmla="*/ 41 h 49"/>
              <a:gd name="T6" fmla="*/ 75 w 76"/>
              <a:gd name="T7" fmla="*/ 26 h 49"/>
              <a:gd name="T8" fmla="*/ 74 w 76"/>
              <a:gd name="T9" fmla="*/ 25 h 49"/>
              <a:gd name="T10" fmla="*/ 72 w 76"/>
              <a:gd name="T11" fmla="*/ 0 h 49"/>
              <a:gd name="T12" fmla="*/ 69 w 76"/>
              <a:gd name="T13" fmla="*/ 0 h 49"/>
              <a:gd name="T14" fmla="*/ 71 w 76"/>
              <a:gd name="T15" fmla="*/ 23 h 49"/>
              <a:gd name="T16" fmla="*/ 7 w 76"/>
              <a:gd name="T17" fmla="*/ 31 h 49"/>
              <a:gd name="T18" fmla="*/ 3 w 76"/>
              <a:gd name="T19" fmla="*/ 7 h 49"/>
              <a:gd name="T20" fmla="*/ 0 w 76"/>
              <a:gd name="T21" fmla="*/ 8 h 49"/>
              <a:gd name="T22" fmla="*/ 3 w 76"/>
              <a:gd name="T23" fmla="*/ 34 h 49"/>
              <a:gd name="T24" fmla="*/ 3 w 76"/>
              <a:gd name="T25" fmla="*/ 34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6" h="49">
                <a:moveTo>
                  <a:pt x="3" y="34"/>
                </a:moveTo>
                <a:lnTo>
                  <a:pt x="5" y="49"/>
                </a:lnTo>
                <a:lnTo>
                  <a:pt x="76" y="41"/>
                </a:lnTo>
                <a:lnTo>
                  <a:pt x="75" y="26"/>
                </a:lnTo>
                <a:lnTo>
                  <a:pt x="74" y="25"/>
                </a:lnTo>
                <a:lnTo>
                  <a:pt x="72" y="0"/>
                </a:lnTo>
                <a:lnTo>
                  <a:pt x="69" y="0"/>
                </a:lnTo>
                <a:lnTo>
                  <a:pt x="71" y="23"/>
                </a:lnTo>
                <a:lnTo>
                  <a:pt x="7" y="31"/>
                </a:lnTo>
                <a:lnTo>
                  <a:pt x="3" y="7"/>
                </a:lnTo>
                <a:lnTo>
                  <a:pt x="0" y="8"/>
                </a:lnTo>
                <a:lnTo>
                  <a:pt x="3" y="34"/>
                </a:lnTo>
                <a:lnTo>
                  <a:pt x="3" y="34"/>
                </a:lnTo>
                <a:close/>
              </a:path>
            </a:pathLst>
          </a:custGeom>
          <a:solidFill>
            <a:srgbClr val="0032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3" name="Freeform 52"/>
          <p:cNvSpPr/>
          <p:nvPr/>
        </p:nvSpPr>
        <p:spPr bwMode="auto">
          <a:xfrm rot="10800000">
            <a:off x="3403796" y="1934302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6 h 170"/>
              <a:gd name="T4" fmla="*/ 7 w 949"/>
              <a:gd name="T5" fmla="*/ 170 h 170"/>
              <a:gd name="T6" fmla="*/ 949 w 949"/>
              <a:gd name="T7" fmla="*/ 65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6"/>
                </a:lnTo>
                <a:lnTo>
                  <a:pt x="7" y="170"/>
                </a:lnTo>
                <a:lnTo>
                  <a:pt x="949" y="65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4" name="Freeform 53"/>
          <p:cNvSpPr/>
          <p:nvPr/>
        </p:nvSpPr>
        <p:spPr bwMode="auto">
          <a:xfrm rot="10800000">
            <a:off x="3419118" y="2061984"/>
            <a:ext cx="1210425" cy="217059"/>
          </a:xfrm>
          <a:custGeom>
            <a:avLst/>
            <a:gdLst>
              <a:gd name="T0" fmla="*/ 940 w 948"/>
              <a:gd name="T1" fmla="*/ 0 h 170"/>
              <a:gd name="T2" fmla="*/ 0 w 948"/>
              <a:gd name="T3" fmla="*/ 106 h 170"/>
              <a:gd name="T4" fmla="*/ 7 w 948"/>
              <a:gd name="T5" fmla="*/ 170 h 170"/>
              <a:gd name="T6" fmla="*/ 948 w 948"/>
              <a:gd name="T7" fmla="*/ 65 h 170"/>
              <a:gd name="T8" fmla="*/ 940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0" y="0"/>
                </a:moveTo>
                <a:lnTo>
                  <a:pt x="0" y="106"/>
                </a:lnTo>
                <a:lnTo>
                  <a:pt x="7" y="170"/>
                </a:lnTo>
                <a:lnTo>
                  <a:pt x="948" y="65"/>
                </a:lnTo>
                <a:lnTo>
                  <a:pt x="940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5" name="Freeform 54"/>
          <p:cNvSpPr/>
          <p:nvPr/>
        </p:nvSpPr>
        <p:spPr bwMode="auto">
          <a:xfrm rot="10800000">
            <a:off x="3434439" y="2189666"/>
            <a:ext cx="1210425" cy="217059"/>
          </a:xfrm>
          <a:custGeom>
            <a:avLst/>
            <a:gdLst>
              <a:gd name="T0" fmla="*/ 941 w 948"/>
              <a:gd name="T1" fmla="*/ 0 h 170"/>
              <a:gd name="T2" fmla="*/ 0 w 948"/>
              <a:gd name="T3" fmla="*/ 105 h 170"/>
              <a:gd name="T4" fmla="*/ 7 w 948"/>
              <a:gd name="T5" fmla="*/ 170 h 170"/>
              <a:gd name="T6" fmla="*/ 948 w 948"/>
              <a:gd name="T7" fmla="*/ 64 h 170"/>
              <a:gd name="T8" fmla="*/ 941 w 948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170">
                <a:moveTo>
                  <a:pt x="941" y="0"/>
                </a:moveTo>
                <a:lnTo>
                  <a:pt x="0" y="105"/>
                </a:lnTo>
                <a:lnTo>
                  <a:pt x="7" y="170"/>
                </a:lnTo>
                <a:lnTo>
                  <a:pt x="948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Freeform 55"/>
          <p:cNvSpPr/>
          <p:nvPr/>
        </p:nvSpPr>
        <p:spPr bwMode="auto">
          <a:xfrm rot="10800000">
            <a:off x="3448484" y="2317348"/>
            <a:ext cx="1211702" cy="217059"/>
          </a:xfrm>
          <a:custGeom>
            <a:avLst/>
            <a:gdLst>
              <a:gd name="T0" fmla="*/ 941 w 949"/>
              <a:gd name="T1" fmla="*/ 0 h 170"/>
              <a:gd name="T2" fmla="*/ 0 w 949"/>
              <a:gd name="T3" fmla="*/ 105 h 170"/>
              <a:gd name="T4" fmla="*/ 8 w 949"/>
              <a:gd name="T5" fmla="*/ 170 h 170"/>
              <a:gd name="T6" fmla="*/ 949 w 949"/>
              <a:gd name="T7" fmla="*/ 64 h 170"/>
              <a:gd name="T8" fmla="*/ 941 w 949"/>
              <a:gd name="T9" fmla="*/ 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9" h="170">
                <a:moveTo>
                  <a:pt x="941" y="0"/>
                </a:moveTo>
                <a:lnTo>
                  <a:pt x="0" y="105"/>
                </a:lnTo>
                <a:lnTo>
                  <a:pt x="8" y="170"/>
                </a:lnTo>
                <a:lnTo>
                  <a:pt x="949" y="64"/>
                </a:lnTo>
                <a:lnTo>
                  <a:pt x="941" y="0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7" name="Freeform 56"/>
          <p:cNvSpPr/>
          <p:nvPr/>
        </p:nvSpPr>
        <p:spPr bwMode="auto">
          <a:xfrm rot="10800000">
            <a:off x="3433163" y="1594668"/>
            <a:ext cx="1090404" cy="395814"/>
          </a:xfrm>
          <a:custGeom>
            <a:avLst/>
            <a:gdLst>
              <a:gd name="T0" fmla="*/ 0 w 854"/>
              <a:gd name="T1" fmla="*/ 89 h 310"/>
              <a:gd name="T2" fmla="*/ 830 w 854"/>
              <a:gd name="T3" fmla="*/ 0 h 310"/>
              <a:gd name="T4" fmla="*/ 854 w 854"/>
              <a:gd name="T5" fmla="*/ 221 h 310"/>
              <a:gd name="T6" fmla="*/ 24 w 854"/>
              <a:gd name="T7" fmla="*/ 310 h 310"/>
              <a:gd name="T8" fmla="*/ 0 w 854"/>
              <a:gd name="T9" fmla="*/ 89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4" h="310">
                <a:moveTo>
                  <a:pt x="0" y="89"/>
                </a:moveTo>
                <a:lnTo>
                  <a:pt x="830" y="0"/>
                </a:lnTo>
                <a:lnTo>
                  <a:pt x="854" y="221"/>
                </a:lnTo>
                <a:lnTo>
                  <a:pt x="24" y="310"/>
                </a:lnTo>
                <a:lnTo>
                  <a:pt x="0" y="89"/>
                </a:lnTo>
                <a:close/>
              </a:path>
            </a:pathLst>
          </a:custGeom>
          <a:solidFill>
            <a:srgbClr val="3146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8" name="Freeform 73"/>
          <p:cNvSpPr>
            <a:spLocks noEditPoints="1"/>
          </p:cNvSpPr>
          <p:nvPr/>
        </p:nvSpPr>
        <p:spPr bwMode="auto">
          <a:xfrm rot="10800000">
            <a:off x="3970704" y="4051269"/>
            <a:ext cx="180032" cy="176201"/>
          </a:xfrm>
          <a:custGeom>
            <a:avLst/>
            <a:gdLst>
              <a:gd name="T0" fmla="*/ 0 w 141"/>
              <a:gd name="T1" fmla="*/ 15 h 138"/>
              <a:gd name="T2" fmla="*/ 125 w 141"/>
              <a:gd name="T3" fmla="*/ 0 h 138"/>
              <a:gd name="T4" fmla="*/ 141 w 141"/>
              <a:gd name="T5" fmla="*/ 123 h 138"/>
              <a:gd name="T6" fmla="*/ 15 w 141"/>
              <a:gd name="T7" fmla="*/ 138 h 138"/>
              <a:gd name="T8" fmla="*/ 0 w 141"/>
              <a:gd name="T9" fmla="*/ 15 h 138"/>
              <a:gd name="T10" fmla="*/ 112 w 141"/>
              <a:gd name="T11" fmla="*/ 17 h 138"/>
              <a:gd name="T12" fmla="*/ 17 w 141"/>
              <a:gd name="T13" fmla="*/ 28 h 138"/>
              <a:gd name="T14" fmla="*/ 28 w 141"/>
              <a:gd name="T15" fmla="*/ 122 h 138"/>
              <a:gd name="T16" fmla="*/ 124 w 141"/>
              <a:gd name="T17" fmla="*/ 110 h 138"/>
              <a:gd name="T18" fmla="*/ 112 w 141"/>
              <a:gd name="T19" fmla="*/ 17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1" h="138">
                <a:moveTo>
                  <a:pt x="0" y="15"/>
                </a:moveTo>
                <a:lnTo>
                  <a:pt x="125" y="0"/>
                </a:lnTo>
                <a:lnTo>
                  <a:pt x="141" y="123"/>
                </a:lnTo>
                <a:lnTo>
                  <a:pt x="15" y="138"/>
                </a:lnTo>
                <a:lnTo>
                  <a:pt x="0" y="15"/>
                </a:lnTo>
                <a:close/>
                <a:moveTo>
                  <a:pt x="112" y="17"/>
                </a:moveTo>
                <a:lnTo>
                  <a:pt x="17" y="28"/>
                </a:lnTo>
                <a:lnTo>
                  <a:pt x="28" y="122"/>
                </a:lnTo>
                <a:lnTo>
                  <a:pt x="124" y="110"/>
                </a:lnTo>
                <a:lnTo>
                  <a:pt x="112" y="17"/>
                </a:lnTo>
                <a:close/>
              </a:path>
            </a:pathLst>
          </a:custGeom>
          <a:solidFill>
            <a:srgbClr val="928A8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9" name="Freeform 74"/>
          <p:cNvSpPr/>
          <p:nvPr/>
        </p:nvSpPr>
        <p:spPr bwMode="auto">
          <a:xfrm rot="10800000">
            <a:off x="4020500" y="4061484"/>
            <a:ext cx="120021" cy="112360"/>
          </a:xfrm>
          <a:custGeom>
            <a:avLst/>
            <a:gdLst>
              <a:gd name="T0" fmla="*/ 62 w 94"/>
              <a:gd name="T1" fmla="*/ 0 h 88"/>
              <a:gd name="T2" fmla="*/ 94 w 94"/>
              <a:gd name="T3" fmla="*/ 26 h 88"/>
              <a:gd name="T4" fmla="*/ 85 w 94"/>
              <a:gd name="T5" fmla="*/ 36 h 88"/>
              <a:gd name="T6" fmla="*/ 64 w 94"/>
              <a:gd name="T7" fmla="*/ 18 h 88"/>
              <a:gd name="T8" fmla="*/ 10 w 94"/>
              <a:gd name="T9" fmla="*/ 88 h 88"/>
              <a:gd name="T10" fmla="*/ 0 w 94"/>
              <a:gd name="T11" fmla="*/ 80 h 88"/>
              <a:gd name="T12" fmla="*/ 62 w 94"/>
              <a:gd name="T13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4" h="88">
                <a:moveTo>
                  <a:pt x="62" y="0"/>
                </a:moveTo>
                <a:lnTo>
                  <a:pt x="94" y="26"/>
                </a:lnTo>
                <a:lnTo>
                  <a:pt x="85" y="36"/>
                </a:lnTo>
                <a:lnTo>
                  <a:pt x="64" y="18"/>
                </a:lnTo>
                <a:lnTo>
                  <a:pt x="10" y="88"/>
                </a:lnTo>
                <a:lnTo>
                  <a:pt x="0" y="80"/>
                </a:lnTo>
                <a:lnTo>
                  <a:pt x="62" y="0"/>
                </a:lnTo>
                <a:close/>
              </a:path>
            </a:pathLst>
          </a:custGeom>
          <a:solidFill>
            <a:srgbClr val="CAC9C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0" name="文本框 459"/>
          <p:cNvSpPr txBox="1"/>
          <p:nvPr/>
        </p:nvSpPr>
        <p:spPr>
          <a:xfrm rot="21193416">
            <a:off x="3649498" y="1568396"/>
            <a:ext cx="6527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HR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1" name="直接连接符 460"/>
          <p:cNvCxnSpPr/>
          <p:nvPr/>
        </p:nvCxnSpPr>
        <p:spPr>
          <a:xfrm>
            <a:off x="6151285" y="3361560"/>
            <a:ext cx="3266300" cy="0"/>
          </a:xfrm>
          <a:prstGeom prst="line">
            <a:avLst/>
          </a:prstGeom>
          <a:ln>
            <a:solidFill>
              <a:srgbClr val="94D3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516230504"/>
  <p:tag name="MH_LIBRARY" val="CONTENTS"/>
  <p:tag name="MH_TYPE" val="OTHERS"/>
  <p:tag name="ID" val="545812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2092</Words>
  <Application>WPS 演示</Application>
  <PresentationFormat>宽屏</PresentationFormat>
  <Paragraphs>370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2" baseType="lpstr">
      <vt:lpstr>Arial</vt:lpstr>
      <vt:lpstr>宋体</vt:lpstr>
      <vt:lpstr>Wingdings</vt:lpstr>
      <vt:lpstr>微软雅黑</vt:lpstr>
      <vt:lpstr>Calibri</vt:lpstr>
      <vt:lpstr>Verdana</vt:lpstr>
      <vt:lpstr>Adobe Gothic Std B</vt:lpstr>
      <vt:lpstr>Microsoft YaHei UI</vt:lpstr>
      <vt:lpstr>Arial Black</vt:lpstr>
      <vt:lpstr>Arial Narrow</vt:lpstr>
      <vt:lpstr>Microsoft JhengHei</vt:lpstr>
      <vt:lpstr>Calibri</vt:lpstr>
      <vt:lpstr>Agency FB</vt:lpstr>
      <vt:lpstr>Times New Roman</vt:lpstr>
      <vt:lpstr>Arial Unicode MS</vt:lpstr>
      <vt:lpstr>Calibri Light</vt:lpstr>
      <vt:lpstr>Impact</vt:lpstr>
      <vt:lpstr>Cordia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17</cp:revision>
  <dcterms:created xsi:type="dcterms:W3CDTF">2015-06-24T05:44:00Z</dcterms:created>
  <dcterms:modified xsi:type="dcterms:W3CDTF">2020-06-24T09:02:52Z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