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0"/>
  </p:notesMasterIdLst>
  <p:sldIdLst>
    <p:sldId id="256" r:id="rId3"/>
    <p:sldId id="257" r:id="rId4"/>
    <p:sldId id="258" r:id="rId5"/>
    <p:sldId id="259" r:id="rId6"/>
    <p:sldId id="260" r:id="rId7"/>
    <p:sldId id="261" r:id="rId8"/>
    <p:sldId id="262" r:id="rId9"/>
    <p:sldId id="263" r:id="rId10"/>
    <p:sldId id="281" r:id="rId11"/>
    <p:sldId id="264" r:id="rId12"/>
    <p:sldId id="265" r:id="rId13"/>
    <p:sldId id="266" r:id="rId14"/>
    <p:sldId id="268" r:id="rId15"/>
    <p:sldId id="269" r:id="rId16"/>
    <p:sldId id="282" r:id="rId17"/>
    <p:sldId id="270" r:id="rId18"/>
    <p:sldId id="271" r:id="rId19"/>
    <p:sldId id="272" r:id="rId20"/>
    <p:sldId id="273" r:id="rId21"/>
    <p:sldId id="274" r:id="rId22"/>
    <p:sldId id="283" r:id="rId23"/>
    <p:sldId id="275" r:id="rId24"/>
    <p:sldId id="277" r:id="rId25"/>
    <p:sldId id="278" r:id="rId26"/>
    <p:sldId id="279" r:id="rId27"/>
    <p:sldId id="280" r:id="rId28"/>
    <p:sldId id="300" r:id="rId29"/>
  </p:sldIdLst>
  <p:sldSz cx="9001125" cy="5040313"/>
  <p:notesSz cx="6858000" cy="9144000"/>
  <p:custDataLst>
    <p:tags r:id="rId31"/>
  </p:custDataLst>
  <p:defaultText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2">
          <p15:clr>
            <a:srgbClr val="A4A3A4"/>
          </p15:clr>
        </p15:guide>
        <p15:guide id="2" pos="28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C963"/>
    <a:srgbClr val="292929"/>
    <a:srgbClr val="EDDF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41" autoAdjust="0"/>
    <p:restoredTop sz="94660"/>
  </p:normalViewPr>
  <p:slideViewPr>
    <p:cSldViewPr>
      <p:cViewPr varScale="1">
        <p:scale>
          <a:sx n="117" d="100"/>
          <a:sy n="117" d="100"/>
        </p:scale>
        <p:origin x="846" y="90"/>
      </p:cViewPr>
      <p:guideLst>
        <p:guide orient="horz" pos="1592"/>
        <p:guide pos="280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类别 1</c:v>
                </c:pt>
              </c:strCache>
            </c:strRef>
          </c:tx>
          <c:spPr>
            <a:solidFill>
              <a:srgbClr val="E0C963"/>
            </a:solidFill>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项目 1</c:v>
                </c:pt>
              </c:strCache>
            </c:strRef>
          </c:cat>
          <c:val>
            <c:numRef>
              <c:f>Sheet1!$B$2</c:f>
              <c:numCache>
                <c:formatCode>General</c:formatCode>
                <c:ptCount val="1"/>
                <c:pt idx="0">
                  <c:v>100</c:v>
                </c:pt>
              </c:numCache>
            </c:numRef>
          </c:val>
        </c:ser>
        <c:ser>
          <c:idx val="1"/>
          <c:order val="1"/>
          <c:tx>
            <c:strRef>
              <c:f>Sheet1!$C$1</c:f>
              <c:strCache>
                <c:ptCount val="1"/>
                <c:pt idx="0">
                  <c:v>类别 2</c:v>
                </c:pt>
              </c:strCache>
            </c:strRef>
          </c:tx>
          <c:spPr>
            <a:solidFill>
              <a:srgbClr val="E0C963"/>
            </a:solidFill>
          </c:spPr>
          <c:invertIfNegative val="0"/>
          <c:dPt>
            <c:idx val="0"/>
            <c:invertIfNegative val="0"/>
            <c:bubble3D val="0"/>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项目 1</c:v>
                </c:pt>
              </c:strCache>
            </c:strRef>
          </c:cat>
          <c:val>
            <c:numRef>
              <c:f>Sheet1!$C$2</c:f>
              <c:numCache>
                <c:formatCode>General</c:formatCode>
                <c:ptCount val="1"/>
                <c:pt idx="0">
                  <c:v>90</c:v>
                </c:pt>
              </c:numCache>
            </c:numRef>
          </c:val>
        </c:ser>
        <c:ser>
          <c:idx val="2"/>
          <c:order val="2"/>
          <c:tx>
            <c:strRef>
              <c:f>Sheet1!$D$1</c:f>
              <c:strCache>
                <c:ptCount val="1"/>
                <c:pt idx="0">
                  <c:v>类别 3</c:v>
                </c:pt>
              </c:strCache>
            </c:strRef>
          </c:tx>
          <c:spPr>
            <a:solidFill>
              <a:srgbClr val="E0C963"/>
            </a:solidFill>
            <a:effectLst/>
          </c:spPr>
          <c:invertIfNegative val="0"/>
          <c:dPt>
            <c:idx val="0"/>
            <c:invertIfNegative val="0"/>
            <c:bubble3D val="0"/>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项目 1</c:v>
                </c:pt>
              </c:strCache>
            </c:strRef>
          </c:cat>
          <c:val>
            <c:numRef>
              <c:f>Sheet1!$D$2</c:f>
              <c:numCache>
                <c:formatCode>General</c:formatCode>
                <c:ptCount val="1"/>
                <c:pt idx="0">
                  <c:v>50</c:v>
                </c:pt>
              </c:numCache>
            </c:numRef>
          </c:val>
        </c:ser>
        <c:ser>
          <c:idx val="3"/>
          <c:order val="3"/>
          <c:tx>
            <c:strRef>
              <c:f>Sheet1!$E$1</c:f>
              <c:strCache>
                <c:ptCount val="1"/>
                <c:pt idx="0">
                  <c:v>类别 4</c:v>
                </c:pt>
              </c:strCache>
            </c:strRef>
          </c:tx>
          <c:spPr>
            <a:solidFill>
              <a:srgbClr val="E0C963"/>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trendlineType val="linear"/>
            <c:dispRSqr val="0"/>
            <c:dispEq val="0"/>
          </c:trendline>
          <c:cat>
            <c:strRef>
              <c:f>Sheet1!$A$2</c:f>
              <c:strCache>
                <c:ptCount val="1"/>
                <c:pt idx="0">
                  <c:v>项目 1</c:v>
                </c:pt>
              </c:strCache>
            </c:strRef>
          </c:cat>
          <c:val>
            <c:numRef>
              <c:f>Sheet1!$E$2</c:f>
              <c:numCache>
                <c:formatCode>General</c:formatCode>
                <c:ptCount val="1"/>
                <c:pt idx="0">
                  <c:v>40</c:v>
                </c:pt>
              </c:numCache>
            </c:numRef>
          </c:val>
        </c:ser>
        <c:dLbls>
          <c:showLegendKey val="0"/>
          <c:showVal val="0"/>
          <c:showCatName val="0"/>
          <c:showSerName val="0"/>
          <c:showPercent val="0"/>
          <c:showBubbleSize val="0"/>
        </c:dLbls>
        <c:gapWidth val="0"/>
        <c:overlap val="-20"/>
        <c:axId val="-249672704"/>
        <c:axId val="-249692832"/>
      </c:barChart>
      <c:catAx>
        <c:axId val="-249672704"/>
        <c:scaling>
          <c:orientation val="maxMin"/>
        </c:scaling>
        <c:delete val="1"/>
        <c:axPos val="l"/>
        <c:minorGridlines>
          <c:spPr>
            <a:ln w="9525" cap="flat" cmpd="sng" algn="ctr">
              <a:solidFill>
                <a:prstClr val="black">
                  <a:tint val="50000"/>
                  <a:shade val="95000"/>
                  <a:satMod val="105000"/>
                </a:prstClr>
              </a:solidFill>
              <a:prstDash val="dash"/>
              <a:round/>
            </a:ln>
          </c:spPr>
        </c:minorGridlines>
        <c:numFmt formatCode="General" sourceLinked="0"/>
        <c:majorTickMark val="out"/>
        <c:minorTickMark val="none"/>
        <c:tickLblPos val="none"/>
        <c:crossAx val="-249692832"/>
        <c:crosses val="autoZero"/>
        <c:auto val="0"/>
        <c:lblAlgn val="ctr"/>
        <c:lblOffset val="100"/>
        <c:noMultiLvlLbl val="0"/>
      </c:catAx>
      <c:valAx>
        <c:axId val="-249692832"/>
        <c:scaling>
          <c:orientation val="minMax"/>
        </c:scaling>
        <c:delete val="1"/>
        <c:axPos val="t"/>
        <c:majorGridlines>
          <c:spPr>
            <a:ln w="9525" cap="flat" cmpd="sng" algn="ctr">
              <a:solidFill>
                <a:schemeClr val="bg1"/>
              </a:solidFill>
              <a:prstDash val="solid"/>
              <a:round/>
            </a:ln>
          </c:spPr>
        </c:majorGridlines>
        <c:numFmt formatCode="0.00%" sourceLinked="0"/>
        <c:majorTickMark val="cross"/>
        <c:minorTickMark val="none"/>
        <c:tickLblPos val="none"/>
        <c:crossAx val="-249672704"/>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lang="zh-CN" sz="1000" b="1">
          <a:solidFill>
            <a:schemeClr val="tx1">
              <a:lumMod val="65000"/>
              <a:lumOff val="35000"/>
            </a:schemeClr>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8BD06E-F8CB-47F0-87AC-4ACF85106AF4}" type="datetimeFigureOut">
              <a:rPr lang="zh-CN" altLang="en-US" smtClean="0"/>
              <a:t>2020/6/23</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B11646-44A1-4581-B426-4A1312C34199}" type="slidenum">
              <a:rPr lang="zh-CN" altLang="en-US" smtClean="0"/>
              <a:t>‹#›</a:t>
            </a:fld>
            <a:endParaRPr lang="zh-CN" altLang="en-US"/>
          </a:p>
        </p:txBody>
      </p:sp>
    </p:spTree>
    <p:extLst>
      <p:ext uri="{BB962C8B-B14F-4D97-AF65-F5344CB8AC3E}">
        <p14:creationId xmlns:p14="http://schemas.microsoft.com/office/powerpoint/2010/main" val="3790186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1</a:t>
            </a:fld>
            <a:endParaRPr lang="zh-CN" altLang="en-US"/>
          </a:p>
        </p:txBody>
      </p:sp>
    </p:spTree>
    <p:extLst>
      <p:ext uri="{BB962C8B-B14F-4D97-AF65-F5344CB8AC3E}">
        <p14:creationId xmlns:p14="http://schemas.microsoft.com/office/powerpoint/2010/main" val="1096944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2</a:t>
            </a:fld>
            <a:endParaRPr lang="zh-CN" altLang="en-US"/>
          </a:p>
        </p:txBody>
      </p:sp>
    </p:spTree>
    <p:extLst>
      <p:ext uri="{BB962C8B-B14F-4D97-AF65-F5344CB8AC3E}">
        <p14:creationId xmlns:p14="http://schemas.microsoft.com/office/powerpoint/2010/main" val="4017263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3</a:t>
            </a:fld>
            <a:endParaRPr lang="zh-CN" altLang="en-US"/>
          </a:p>
        </p:txBody>
      </p:sp>
    </p:spTree>
    <p:extLst>
      <p:ext uri="{BB962C8B-B14F-4D97-AF65-F5344CB8AC3E}">
        <p14:creationId xmlns:p14="http://schemas.microsoft.com/office/powerpoint/2010/main" val="3553390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4</a:t>
            </a:fld>
            <a:endParaRPr lang="zh-CN" altLang="en-US"/>
          </a:p>
        </p:txBody>
      </p:sp>
    </p:spTree>
    <p:extLst>
      <p:ext uri="{BB962C8B-B14F-4D97-AF65-F5344CB8AC3E}">
        <p14:creationId xmlns:p14="http://schemas.microsoft.com/office/powerpoint/2010/main" val="232743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5</a:t>
            </a:fld>
            <a:endParaRPr lang="zh-CN" altLang="en-US"/>
          </a:p>
        </p:txBody>
      </p:sp>
    </p:spTree>
    <p:extLst>
      <p:ext uri="{BB962C8B-B14F-4D97-AF65-F5344CB8AC3E}">
        <p14:creationId xmlns:p14="http://schemas.microsoft.com/office/powerpoint/2010/main" val="2723574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6</a:t>
            </a:fld>
            <a:endParaRPr lang="zh-CN" altLang="en-US"/>
          </a:p>
        </p:txBody>
      </p:sp>
    </p:spTree>
    <p:extLst>
      <p:ext uri="{BB962C8B-B14F-4D97-AF65-F5344CB8AC3E}">
        <p14:creationId xmlns:p14="http://schemas.microsoft.com/office/powerpoint/2010/main" val="884286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7</a:t>
            </a:fld>
            <a:endParaRPr lang="zh-CN" altLang="en-US"/>
          </a:p>
        </p:txBody>
      </p:sp>
    </p:spTree>
    <p:extLst>
      <p:ext uri="{BB962C8B-B14F-4D97-AF65-F5344CB8AC3E}">
        <p14:creationId xmlns:p14="http://schemas.microsoft.com/office/powerpoint/2010/main" val="1598704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8</a:t>
            </a:fld>
            <a:endParaRPr lang="zh-CN" altLang="en-US"/>
          </a:p>
        </p:txBody>
      </p:sp>
    </p:spTree>
    <p:extLst>
      <p:ext uri="{BB962C8B-B14F-4D97-AF65-F5344CB8AC3E}">
        <p14:creationId xmlns:p14="http://schemas.microsoft.com/office/powerpoint/2010/main" val="1631775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9</a:t>
            </a:fld>
            <a:endParaRPr lang="zh-CN" altLang="en-US"/>
          </a:p>
        </p:txBody>
      </p:sp>
    </p:spTree>
    <p:extLst>
      <p:ext uri="{BB962C8B-B14F-4D97-AF65-F5344CB8AC3E}">
        <p14:creationId xmlns:p14="http://schemas.microsoft.com/office/powerpoint/2010/main" val="2926611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10</a:t>
            </a:fld>
            <a:endParaRPr lang="zh-CN" altLang="en-US"/>
          </a:p>
        </p:txBody>
      </p:sp>
    </p:spTree>
    <p:extLst>
      <p:ext uri="{BB962C8B-B14F-4D97-AF65-F5344CB8AC3E}">
        <p14:creationId xmlns:p14="http://schemas.microsoft.com/office/powerpoint/2010/main" val="2825261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11</a:t>
            </a:fld>
            <a:endParaRPr lang="zh-CN" altLang="en-US"/>
          </a:p>
        </p:txBody>
      </p:sp>
    </p:spTree>
    <p:extLst>
      <p:ext uri="{BB962C8B-B14F-4D97-AF65-F5344CB8AC3E}">
        <p14:creationId xmlns:p14="http://schemas.microsoft.com/office/powerpoint/2010/main" val="1161389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12</a:t>
            </a:fld>
            <a:endParaRPr lang="zh-CN" altLang="en-US"/>
          </a:p>
        </p:txBody>
      </p:sp>
    </p:spTree>
    <p:extLst>
      <p:ext uri="{BB962C8B-B14F-4D97-AF65-F5344CB8AC3E}">
        <p14:creationId xmlns:p14="http://schemas.microsoft.com/office/powerpoint/2010/main" val="2697967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13</a:t>
            </a:fld>
            <a:endParaRPr lang="zh-CN" altLang="en-US"/>
          </a:p>
        </p:txBody>
      </p:sp>
    </p:spTree>
    <p:extLst>
      <p:ext uri="{BB962C8B-B14F-4D97-AF65-F5344CB8AC3E}">
        <p14:creationId xmlns:p14="http://schemas.microsoft.com/office/powerpoint/2010/main" val="2361862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14</a:t>
            </a:fld>
            <a:endParaRPr lang="zh-CN" altLang="en-US"/>
          </a:p>
        </p:txBody>
      </p:sp>
    </p:spTree>
    <p:extLst>
      <p:ext uri="{BB962C8B-B14F-4D97-AF65-F5344CB8AC3E}">
        <p14:creationId xmlns:p14="http://schemas.microsoft.com/office/powerpoint/2010/main" val="854192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15</a:t>
            </a:fld>
            <a:endParaRPr lang="zh-CN" altLang="en-US"/>
          </a:p>
        </p:txBody>
      </p:sp>
    </p:spTree>
    <p:extLst>
      <p:ext uri="{BB962C8B-B14F-4D97-AF65-F5344CB8AC3E}">
        <p14:creationId xmlns:p14="http://schemas.microsoft.com/office/powerpoint/2010/main" val="1256950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16</a:t>
            </a:fld>
            <a:endParaRPr lang="zh-CN" altLang="en-US"/>
          </a:p>
        </p:txBody>
      </p:sp>
    </p:spTree>
    <p:extLst>
      <p:ext uri="{BB962C8B-B14F-4D97-AF65-F5344CB8AC3E}">
        <p14:creationId xmlns:p14="http://schemas.microsoft.com/office/powerpoint/2010/main" val="3036851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17</a:t>
            </a:fld>
            <a:endParaRPr lang="zh-CN" altLang="en-US"/>
          </a:p>
        </p:txBody>
      </p:sp>
    </p:spTree>
    <p:extLst>
      <p:ext uri="{BB962C8B-B14F-4D97-AF65-F5344CB8AC3E}">
        <p14:creationId xmlns:p14="http://schemas.microsoft.com/office/powerpoint/2010/main" val="4265581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18</a:t>
            </a:fld>
            <a:endParaRPr lang="zh-CN" altLang="en-US"/>
          </a:p>
        </p:txBody>
      </p:sp>
    </p:spTree>
    <p:extLst>
      <p:ext uri="{BB962C8B-B14F-4D97-AF65-F5344CB8AC3E}">
        <p14:creationId xmlns:p14="http://schemas.microsoft.com/office/powerpoint/2010/main" val="4036564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19</a:t>
            </a:fld>
            <a:endParaRPr lang="zh-CN" altLang="en-US"/>
          </a:p>
        </p:txBody>
      </p:sp>
    </p:spTree>
    <p:extLst>
      <p:ext uri="{BB962C8B-B14F-4D97-AF65-F5344CB8AC3E}">
        <p14:creationId xmlns:p14="http://schemas.microsoft.com/office/powerpoint/2010/main" val="3680221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20</a:t>
            </a:fld>
            <a:endParaRPr lang="zh-CN" altLang="en-US"/>
          </a:p>
        </p:txBody>
      </p:sp>
    </p:spTree>
    <p:extLst>
      <p:ext uri="{BB962C8B-B14F-4D97-AF65-F5344CB8AC3E}">
        <p14:creationId xmlns:p14="http://schemas.microsoft.com/office/powerpoint/2010/main" val="3211927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21</a:t>
            </a:fld>
            <a:endParaRPr lang="zh-CN" altLang="en-US"/>
          </a:p>
        </p:txBody>
      </p:sp>
    </p:spTree>
    <p:extLst>
      <p:ext uri="{BB962C8B-B14F-4D97-AF65-F5344CB8AC3E}">
        <p14:creationId xmlns:p14="http://schemas.microsoft.com/office/powerpoint/2010/main" val="12766502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22</a:t>
            </a:fld>
            <a:endParaRPr lang="zh-CN" altLang="en-US"/>
          </a:p>
        </p:txBody>
      </p:sp>
    </p:spTree>
    <p:extLst>
      <p:ext uri="{BB962C8B-B14F-4D97-AF65-F5344CB8AC3E}">
        <p14:creationId xmlns:p14="http://schemas.microsoft.com/office/powerpoint/2010/main" val="1722758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23</a:t>
            </a:fld>
            <a:endParaRPr lang="zh-CN" altLang="en-US"/>
          </a:p>
        </p:txBody>
      </p:sp>
    </p:spTree>
    <p:extLst>
      <p:ext uri="{BB962C8B-B14F-4D97-AF65-F5344CB8AC3E}">
        <p14:creationId xmlns:p14="http://schemas.microsoft.com/office/powerpoint/2010/main" val="2796132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24</a:t>
            </a:fld>
            <a:endParaRPr lang="zh-CN" altLang="en-US"/>
          </a:p>
        </p:txBody>
      </p:sp>
    </p:spTree>
    <p:extLst>
      <p:ext uri="{BB962C8B-B14F-4D97-AF65-F5344CB8AC3E}">
        <p14:creationId xmlns:p14="http://schemas.microsoft.com/office/powerpoint/2010/main" val="3956205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25</a:t>
            </a:fld>
            <a:endParaRPr lang="zh-CN" altLang="en-US"/>
          </a:p>
        </p:txBody>
      </p:sp>
    </p:spTree>
    <p:extLst>
      <p:ext uri="{BB962C8B-B14F-4D97-AF65-F5344CB8AC3E}">
        <p14:creationId xmlns:p14="http://schemas.microsoft.com/office/powerpoint/2010/main" val="42744322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26</a:t>
            </a:fld>
            <a:endParaRPr lang="zh-CN" altLang="en-US"/>
          </a:p>
        </p:txBody>
      </p:sp>
    </p:spTree>
    <p:extLst>
      <p:ext uri="{BB962C8B-B14F-4D97-AF65-F5344CB8AC3E}">
        <p14:creationId xmlns:p14="http://schemas.microsoft.com/office/powerpoint/2010/main" val="22589559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B11646-44A1-4581-B426-4A1312C34199}" type="slidenum">
              <a:rPr lang="zh-CN" altLang="en-US" smtClean="0"/>
              <a:t>27</a:t>
            </a:fld>
            <a:endParaRPr lang="zh-CN" altLang="en-US"/>
          </a:p>
        </p:txBody>
      </p:sp>
    </p:spTree>
    <p:extLst>
      <p:ext uri="{BB962C8B-B14F-4D97-AF65-F5344CB8AC3E}">
        <p14:creationId xmlns:p14="http://schemas.microsoft.com/office/powerpoint/2010/main" val="4272650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320" indent="0" algn="ctr">
              <a:buNone/>
              <a:defRPr>
                <a:solidFill>
                  <a:schemeClr val="tx1">
                    <a:tint val="75000"/>
                  </a:schemeClr>
                </a:solidFill>
              </a:defRPr>
            </a:lvl2pPr>
            <a:lvl3pPr marL="802005" indent="0" algn="ctr">
              <a:buNone/>
              <a:defRPr>
                <a:solidFill>
                  <a:schemeClr val="tx1">
                    <a:tint val="75000"/>
                  </a:schemeClr>
                </a:solidFill>
              </a:defRPr>
            </a:lvl3pPr>
            <a:lvl4pPr marL="1203325" indent="0" algn="ctr">
              <a:buNone/>
              <a:defRPr>
                <a:solidFill>
                  <a:schemeClr val="tx1">
                    <a:tint val="75000"/>
                  </a:schemeClr>
                </a:solidFill>
              </a:defRPr>
            </a:lvl4pPr>
            <a:lvl5pPr marL="1604645" indent="0" algn="ctr">
              <a:buNone/>
              <a:defRPr>
                <a:solidFill>
                  <a:schemeClr val="tx1">
                    <a:tint val="75000"/>
                  </a:schemeClr>
                </a:solidFill>
              </a:defRPr>
            </a:lvl5pPr>
            <a:lvl6pPr marL="2005965" indent="0" algn="ctr">
              <a:buNone/>
              <a:defRPr>
                <a:solidFill>
                  <a:schemeClr val="tx1">
                    <a:tint val="75000"/>
                  </a:schemeClr>
                </a:solidFill>
              </a:defRPr>
            </a:lvl6pPr>
            <a:lvl7pPr marL="2406650" indent="0" algn="ctr">
              <a:buNone/>
              <a:defRPr>
                <a:solidFill>
                  <a:schemeClr val="tx1">
                    <a:tint val="75000"/>
                  </a:schemeClr>
                </a:solidFill>
              </a:defRPr>
            </a:lvl7pPr>
            <a:lvl8pPr marL="2807970" indent="0" algn="ctr">
              <a:buNone/>
              <a:defRPr>
                <a:solidFill>
                  <a:schemeClr val="tx1">
                    <a:tint val="75000"/>
                  </a:schemeClr>
                </a:solidFill>
              </a:defRPr>
            </a:lvl8pPr>
            <a:lvl9pPr marL="320929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320" indent="0">
              <a:buNone/>
              <a:defRPr sz="1600">
                <a:solidFill>
                  <a:schemeClr val="tx1">
                    <a:tint val="75000"/>
                  </a:schemeClr>
                </a:solidFill>
              </a:defRPr>
            </a:lvl2pPr>
            <a:lvl3pPr marL="802005" indent="0">
              <a:buNone/>
              <a:defRPr sz="1400">
                <a:solidFill>
                  <a:schemeClr val="tx1">
                    <a:tint val="75000"/>
                  </a:schemeClr>
                </a:solidFill>
              </a:defRPr>
            </a:lvl3pPr>
            <a:lvl4pPr marL="1203325" indent="0">
              <a:buNone/>
              <a:defRPr sz="1200">
                <a:solidFill>
                  <a:schemeClr val="tx1">
                    <a:tint val="75000"/>
                  </a:schemeClr>
                </a:solidFill>
              </a:defRPr>
            </a:lvl4pPr>
            <a:lvl5pPr marL="1604645" indent="0">
              <a:buNone/>
              <a:defRPr sz="1200">
                <a:solidFill>
                  <a:schemeClr val="tx1">
                    <a:tint val="75000"/>
                  </a:schemeClr>
                </a:solidFill>
              </a:defRPr>
            </a:lvl5pPr>
            <a:lvl6pPr marL="2005965" indent="0">
              <a:buNone/>
              <a:defRPr sz="1200">
                <a:solidFill>
                  <a:schemeClr val="tx1">
                    <a:tint val="75000"/>
                  </a:schemeClr>
                </a:solidFill>
              </a:defRPr>
            </a:lvl6pPr>
            <a:lvl7pPr marL="2406650" indent="0">
              <a:buNone/>
              <a:defRPr sz="1200">
                <a:solidFill>
                  <a:schemeClr val="tx1">
                    <a:tint val="75000"/>
                  </a:schemeClr>
                </a:solidFill>
              </a:defRPr>
            </a:lvl7pPr>
            <a:lvl8pPr marL="2807970" indent="0">
              <a:buNone/>
              <a:defRPr sz="1200">
                <a:solidFill>
                  <a:schemeClr val="tx1">
                    <a:tint val="75000"/>
                  </a:schemeClr>
                </a:solidFill>
              </a:defRPr>
            </a:lvl8pPr>
            <a:lvl9pPr marL="320929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320" indent="0">
              <a:buNone/>
              <a:defRPr sz="2500"/>
            </a:lvl2pPr>
            <a:lvl3pPr marL="802005" indent="0">
              <a:buNone/>
              <a:defRPr sz="2100"/>
            </a:lvl3pPr>
            <a:lvl4pPr marL="1203325" indent="0">
              <a:buNone/>
              <a:defRPr sz="1800"/>
            </a:lvl4pPr>
            <a:lvl5pPr marL="1604645" indent="0">
              <a:buNone/>
              <a:defRPr sz="1800"/>
            </a:lvl5pPr>
            <a:lvl6pPr marL="2005965" indent="0">
              <a:buNone/>
              <a:defRPr sz="1800"/>
            </a:lvl6pPr>
            <a:lvl7pPr marL="2406650" indent="0">
              <a:buNone/>
              <a:defRPr sz="1800"/>
            </a:lvl7pPr>
            <a:lvl8pPr marL="2807970" indent="0">
              <a:buNone/>
              <a:defRPr sz="1800"/>
            </a:lvl8pPr>
            <a:lvl9pPr marL="3209290"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320" indent="0" algn="ctr">
              <a:buNone/>
              <a:defRPr>
                <a:solidFill>
                  <a:schemeClr val="tx1">
                    <a:tint val="75000"/>
                  </a:schemeClr>
                </a:solidFill>
              </a:defRPr>
            </a:lvl2pPr>
            <a:lvl3pPr marL="802005" indent="0" algn="ctr">
              <a:buNone/>
              <a:defRPr>
                <a:solidFill>
                  <a:schemeClr val="tx1">
                    <a:tint val="75000"/>
                  </a:schemeClr>
                </a:solidFill>
              </a:defRPr>
            </a:lvl3pPr>
            <a:lvl4pPr marL="1203325" indent="0" algn="ctr">
              <a:buNone/>
              <a:defRPr>
                <a:solidFill>
                  <a:schemeClr val="tx1">
                    <a:tint val="75000"/>
                  </a:schemeClr>
                </a:solidFill>
              </a:defRPr>
            </a:lvl4pPr>
            <a:lvl5pPr marL="1604645" indent="0" algn="ctr">
              <a:buNone/>
              <a:defRPr>
                <a:solidFill>
                  <a:schemeClr val="tx1">
                    <a:tint val="75000"/>
                  </a:schemeClr>
                </a:solidFill>
              </a:defRPr>
            </a:lvl5pPr>
            <a:lvl6pPr marL="2005965" indent="0" algn="ctr">
              <a:buNone/>
              <a:defRPr>
                <a:solidFill>
                  <a:schemeClr val="tx1">
                    <a:tint val="75000"/>
                  </a:schemeClr>
                </a:solidFill>
              </a:defRPr>
            </a:lvl6pPr>
            <a:lvl7pPr marL="2406650" indent="0" algn="ctr">
              <a:buNone/>
              <a:defRPr>
                <a:solidFill>
                  <a:schemeClr val="tx1">
                    <a:tint val="75000"/>
                  </a:schemeClr>
                </a:solidFill>
              </a:defRPr>
            </a:lvl7pPr>
            <a:lvl8pPr marL="2807970" indent="0" algn="ctr">
              <a:buNone/>
              <a:defRPr>
                <a:solidFill>
                  <a:schemeClr val="tx1">
                    <a:tint val="75000"/>
                  </a:schemeClr>
                </a:solidFill>
              </a:defRPr>
            </a:lvl8pPr>
            <a:lvl9pPr marL="320929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320" indent="0">
              <a:buNone/>
              <a:defRPr sz="1600">
                <a:solidFill>
                  <a:schemeClr val="tx1">
                    <a:tint val="75000"/>
                  </a:schemeClr>
                </a:solidFill>
              </a:defRPr>
            </a:lvl2pPr>
            <a:lvl3pPr marL="802005" indent="0">
              <a:buNone/>
              <a:defRPr sz="1400">
                <a:solidFill>
                  <a:schemeClr val="tx1">
                    <a:tint val="75000"/>
                  </a:schemeClr>
                </a:solidFill>
              </a:defRPr>
            </a:lvl3pPr>
            <a:lvl4pPr marL="1203325" indent="0">
              <a:buNone/>
              <a:defRPr sz="1200">
                <a:solidFill>
                  <a:schemeClr val="tx1">
                    <a:tint val="75000"/>
                  </a:schemeClr>
                </a:solidFill>
              </a:defRPr>
            </a:lvl4pPr>
            <a:lvl5pPr marL="1604645" indent="0">
              <a:buNone/>
              <a:defRPr sz="1200">
                <a:solidFill>
                  <a:schemeClr val="tx1">
                    <a:tint val="75000"/>
                  </a:schemeClr>
                </a:solidFill>
              </a:defRPr>
            </a:lvl5pPr>
            <a:lvl6pPr marL="2005965" indent="0">
              <a:buNone/>
              <a:defRPr sz="1200">
                <a:solidFill>
                  <a:schemeClr val="tx1">
                    <a:tint val="75000"/>
                  </a:schemeClr>
                </a:solidFill>
              </a:defRPr>
            </a:lvl6pPr>
            <a:lvl7pPr marL="2406650" indent="0">
              <a:buNone/>
              <a:defRPr sz="1200">
                <a:solidFill>
                  <a:schemeClr val="tx1">
                    <a:tint val="75000"/>
                  </a:schemeClr>
                </a:solidFill>
              </a:defRPr>
            </a:lvl7pPr>
            <a:lvl8pPr marL="2807970" indent="0">
              <a:buNone/>
              <a:defRPr sz="1200">
                <a:solidFill>
                  <a:schemeClr val="tx1">
                    <a:tint val="75000"/>
                  </a:schemeClr>
                </a:solidFill>
              </a:defRPr>
            </a:lvl8pPr>
            <a:lvl9pPr marL="320929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320" indent="0">
              <a:buNone/>
              <a:defRPr sz="2500"/>
            </a:lvl2pPr>
            <a:lvl3pPr marL="802005" indent="0">
              <a:buNone/>
              <a:defRPr sz="2100"/>
            </a:lvl3pPr>
            <a:lvl4pPr marL="1203325" indent="0">
              <a:buNone/>
              <a:defRPr sz="1800"/>
            </a:lvl4pPr>
            <a:lvl5pPr marL="1604645" indent="0">
              <a:buNone/>
              <a:defRPr sz="1800"/>
            </a:lvl5pPr>
            <a:lvl6pPr marL="2005965" indent="0">
              <a:buNone/>
              <a:defRPr sz="1800"/>
            </a:lvl6pPr>
            <a:lvl7pPr marL="2406650" indent="0">
              <a:buNone/>
              <a:defRPr sz="1800"/>
            </a:lvl7pPr>
            <a:lvl8pPr marL="2807970" indent="0">
              <a:buNone/>
              <a:defRPr sz="1800"/>
            </a:lvl8pPr>
            <a:lvl9pPr marL="3209290"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descr="创意黑金融地产开盘倒计时海报"/>
          <p:cNvPicPr>
            <a:picLocks noChangeAspect="1"/>
          </p:cNvPicPr>
          <p:nvPr userDrawn="1"/>
        </p:nvPicPr>
        <p:blipFill>
          <a:blip r:embed="rId13"/>
          <a:srcRect b="62428"/>
          <a:stretch>
            <a:fillRect/>
          </a:stretch>
        </p:blipFill>
        <p:spPr>
          <a:xfrm>
            <a:off x="0" y="0"/>
            <a:ext cx="9000490" cy="5073015"/>
          </a:xfrm>
          <a:prstGeom prst="rect">
            <a:avLst/>
          </a:prstGeom>
        </p:spPr>
      </p:pic>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defTabSz="802005" rtl="0" eaLnBrk="1" latinLnBrk="0" hangingPunct="1">
        <a:spcBef>
          <a:spcPct val="0"/>
        </a:spcBef>
        <a:buNone/>
        <a:defRPr sz="3900" kern="1200">
          <a:solidFill>
            <a:schemeClr val="tx1"/>
          </a:solidFill>
          <a:latin typeface="+mj-lt"/>
          <a:ea typeface="+mj-ea"/>
          <a:cs typeface="+mj-cs"/>
        </a:defRPr>
      </a:lvl1pPr>
    </p:titleStyle>
    <p:body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descr="创意黑金融地产开盘倒计时海报"/>
          <p:cNvPicPr>
            <a:picLocks noChangeAspect="1"/>
          </p:cNvPicPr>
          <p:nvPr userDrawn="1"/>
        </p:nvPicPr>
        <p:blipFill>
          <a:blip r:embed="rId13"/>
          <a:srcRect b="62428"/>
          <a:stretch>
            <a:fillRect/>
          </a:stretch>
        </p:blipFill>
        <p:spPr>
          <a:xfrm>
            <a:off x="0" y="0"/>
            <a:ext cx="9000490" cy="5073015"/>
          </a:xfrm>
          <a:prstGeom prst="rect">
            <a:avLst/>
          </a:prstGeom>
        </p:spPr>
      </p:pic>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t>2020/6/23</a:t>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ctr" defTabSz="802005" rtl="0" eaLnBrk="1" latinLnBrk="0" hangingPunct="1">
        <a:spcBef>
          <a:spcPct val="0"/>
        </a:spcBef>
        <a:buNone/>
        <a:defRPr sz="3900" kern="1200">
          <a:solidFill>
            <a:schemeClr val="tx1"/>
          </a:solidFill>
          <a:latin typeface="+mj-lt"/>
          <a:ea typeface="+mj-ea"/>
          <a:cs typeface="+mj-cs"/>
        </a:defRPr>
      </a:lvl1pPr>
    </p:titleStyle>
    <p:body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创意黑金融地产开盘倒计时海报"/>
          <p:cNvPicPr>
            <a:picLocks noChangeAspect="1"/>
          </p:cNvPicPr>
          <p:nvPr/>
        </p:nvPicPr>
        <p:blipFill>
          <a:blip r:embed="rId5"/>
          <a:srcRect t="5751" b="56809"/>
          <a:stretch>
            <a:fillRect/>
          </a:stretch>
        </p:blipFill>
        <p:spPr>
          <a:xfrm>
            <a:off x="0" y="0"/>
            <a:ext cx="9001760" cy="5055870"/>
          </a:xfrm>
          <a:prstGeom prst="rect">
            <a:avLst/>
          </a:prstGeom>
        </p:spPr>
      </p:pic>
      <p:sp>
        <p:nvSpPr>
          <p:cNvPr id="8" name="椭圆 7"/>
          <p:cNvSpPr/>
          <p:nvPr/>
        </p:nvSpPr>
        <p:spPr>
          <a:xfrm>
            <a:off x="1813024" y="2221458"/>
            <a:ext cx="207686" cy="207686"/>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213624" y="4237682"/>
            <a:ext cx="101576" cy="101576"/>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74"/>
          <p:cNvSpPr txBox="1">
            <a:spLocks noChangeArrowheads="1"/>
          </p:cNvSpPr>
          <p:nvPr/>
        </p:nvSpPr>
        <p:spPr bwMode="auto">
          <a:xfrm>
            <a:off x="2785635" y="1645394"/>
            <a:ext cx="3136265" cy="186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1500" dirty="0">
                <a:solidFill>
                  <a:srgbClr val="E0C963"/>
                </a:solidFill>
                <a:latin typeface="Impact" panose="020B0806030902050204" pitchFamily="34" charset="0"/>
                <a:ea typeface="Hiragino Sans GB W3" panose="020B0300000000000000" pitchFamily="34" charset="-122"/>
              </a:rPr>
              <a:t>202X</a:t>
            </a:r>
            <a:endParaRPr lang="zh-CN" altLang="en-US" sz="11500" dirty="0">
              <a:solidFill>
                <a:srgbClr val="E0C963"/>
              </a:solidFill>
              <a:latin typeface="Impact" panose="020B0806030902050204" pitchFamily="34" charset="0"/>
              <a:ea typeface="Hiragino Sans GB W3" panose="020B0300000000000000" pitchFamily="34" charset="-122"/>
            </a:endParaRPr>
          </a:p>
        </p:txBody>
      </p:sp>
      <p:sp>
        <p:nvSpPr>
          <p:cNvPr id="12" name="TextBox 74"/>
          <p:cNvSpPr txBox="1">
            <a:spLocks noChangeArrowheads="1"/>
          </p:cNvSpPr>
          <p:nvPr/>
        </p:nvSpPr>
        <p:spPr bwMode="auto">
          <a:xfrm>
            <a:off x="1957040" y="3301578"/>
            <a:ext cx="46987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E0C963"/>
                </a:solidFill>
                <a:latin typeface="Impact" panose="020B0806030902050204" pitchFamily="34" charset="0"/>
                <a:ea typeface="Hiragino Sans GB W3" panose="020B0300000000000000" pitchFamily="34" charset="-122"/>
              </a:rPr>
              <a:t>适用于年终总结、工作总结、计划汇报等通用模板</a:t>
            </a:r>
          </a:p>
        </p:txBody>
      </p:sp>
      <p:sp>
        <p:nvSpPr>
          <p:cNvPr id="13" name="TextBox 74"/>
          <p:cNvSpPr txBox="1">
            <a:spLocks noChangeArrowheads="1"/>
          </p:cNvSpPr>
          <p:nvPr/>
        </p:nvSpPr>
        <p:spPr bwMode="auto">
          <a:xfrm>
            <a:off x="2101056" y="3805634"/>
            <a:ext cx="44644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700" dirty="0">
                <a:solidFill>
                  <a:srgbClr val="E0C963"/>
                </a:solidFill>
                <a:latin typeface="方正兰亭准黑_GBK" panose="02000000000000000000" pitchFamily="2" charset="-122"/>
                <a:ea typeface="方正兰亭准黑_GBK" panose="02000000000000000000" pitchFamily="2" charset="-122"/>
              </a:rPr>
              <a:t>Applicable to year-end summary, work summary, plan reports and other general </a:t>
            </a:r>
            <a:r>
              <a:rPr lang="en-US" altLang="zh-CN" sz="700" dirty="0" err="1">
                <a:solidFill>
                  <a:srgbClr val="E0C963"/>
                </a:solidFill>
                <a:latin typeface="方正兰亭准黑_GBK" panose="02000000000000000000" pitchFamily="2" charset="-122"/>
                <a:ea typeface="方正兰亭准黑_GBK" panose="02000000000000000000" pitchFamily="2" charset="-122"/>
              </a:rPr>
              <a:t>templatesApplicable</a:t>
            </a:r>
            <a:r>
              <a:rPr lang="en-US" altLang="zh-CN" sz="700" dirty="0">
                <a:solidFill>
                  <a:srgbClr val="E0C963"/>
                </a:solidFill>
                <a:latin typeface="方正兰亭准黑_GBK" panose="02000000000000000000" pitchFamily="2" charset="-122"/>
                <a:ea typeface="方正兰亭准黑_GBK" panose="02000000000000000000" pitchFamily="2" charset="-122"/>
              </a:rPr>
              <a:t> to year-end summary, work summary, plan</a:t>
            </a:r>
            <a:endParaRPr lang="zh-CN" altLang="en-US" sz="700" dirty="0">
              <a:solidFill>
                <a:srgbClr val="E0C963"/>
              </a:solidFill>
              <a:latin typeface="方正兰亭准黑_GBK" panose="02000000000000000000" pitchFamily="2" charset="-122"/>
              <a:ea typeface="方正兰亭准黑_GBK" panose="02000000000000000000" pitchFamily="2" charset="-122"/>
            </a:endParaRPr>
          </a:p>
        </p:txBody>
      </p:sp>
      <p:pic>
        <p:nvPicPr>
          <p:cNvPr id="15" name="Audiomachine - Breath and Lif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56692" y="71884"/>
            <a:ext cx="360039" cy="3600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Tm="5923">
        <p14:vortex dir="r"/>
      </p:transition>
    </mc:Choice>
    <mc:Fallback xmlns="">
      <p:transition spd="slow" advTm="59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par>
                                <p:cTn id="7" presetID="2" presetClass="entr" presetSubtype="9"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additive="base">
                                        <p:cTn id="9" dur="500" fill="hold"/>
                                        <p:tgtEl>
                                          <p:spTgt spid="8"/>
                                        </p:tgtEl>
                                        <p:attrNameLst>
                                          <p:attrName>ppt_x</p:attrName>
                                        </p:attrNameLst>
                                      </p:cBhvr>
                                      <p:tavLst>
                                        <p:tav tm="0">
                                          <p:val>
                                            <p:strVal val="0-#ppt_w/2"/>
                                          </p:val>
                                        </p:tav>
                                        <p:tav tm="100000">
                                          <p:val>
                                            <p:strVal val="#ppt_x"/>
                                          </p:val>
                                        </p:tav>
                                      </p:tavLst>
                                    </p:anim>
                                    <p:anim calcmode="lin" valueType="num">
                                      <p:cBhvr additive="base">
                                        <p:cTn id="10" dur="500" fill="hold"/>
                                        <p:tgtEl>
                                          <p:spTgt spid="8"/>
                                        </p:tgtEl>
                                        <p:attrNameLst>
                                          <p:attrName>ppt_y</p:attrName>
                                        </p:attrNameLst>
                                      </p:cBhvr>
                                      <p:tavLst>
                                        <p:tav tm="0">
                                          <p:val>
                                            <p:strVal val="0-#ppt_h/2"/>
                                          </p:val>
                                        </p:tav>
                                        <p:tav tm="100000">
                                          <p:val>
                                            <p:strVal val="#ppt_y"/>
                                          </p:val>
                                        </p:tav>
                                      </p:tavLst>
                                    </p:anim>
                                  </p:childTnLst>
                                </p:cTn>
                              </p:par>
                              <p:par>
                                <p:cTn id="11" presetID="2" presetClass="entr" presetSubtype="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par>
                          <p:cTn id="15" fill="hold">
                            <p:stCondLst>
                              <p:cond delay="0"/>
                            </p:stCondLst>
                            <p:childTnLst>
                              <p:par>
                                <p:cTn id="16" presetID="18" presetClass="entr" presetSubtype="12" fill="hold" grpId="1" nodeType="afterEffect">
                                  <p:stCondLst>
                                    <p:cond delay="0"/>
                                  </p:stCondLst>
                                  <p:iterate type="lt">
                                    <p:tmPct val="0"/>
                                  </p:iterate>
                                  <p:childTnLst>
                                    <p:set>
                                      <p:cBhvr>
                                        <p:cTn id="17" dur="1" fill="hold">
                                          <p:stCondLst>
                                            <p:cond delay="0"/>
                                          </p:stCondLst>
                                        </p:cTn>
                                        <p:tgtEl>
                                          <p:spTgt spid="11"/>
                                        </p:tgtEl>
                                        <p:attrNameLst>
                                          <p:attrName>style.visibility</p:attrName>
                                        </p:attrNameLst>
                                      </p:cBhvr>
                                      <p:to>
                                        <p:strVal val="visible"/>
                                      </p:to>
                                    </p:set>
                                    <p:animEffect transition="in" filter="strips(downLeft)">
                                      <p:cBhvr>
                                        <p:cTn id="18" dur="500"/>
                                        <p:tgtEl>
                                          <p:spTgt spid="11"/>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2"/>
                                        </p:tgtEl>
                                        <p:attrNameLst>
                                          <p:attrName>ppt_y</p:attrName>
                                        </p:attrNameLst>
                                      </p:cBhvr>
                                      <p:tavLst>
                                        <p:tav tm="0">
                                          <p:val>
                                            <p:strVal val="#ppt_y"/>
                                          </p:val>
                                        </p:tav>
                                        <p:tav tm="100000">
                                          <p:val>
                                            <p:strVal val="#ppt_y"/>
                                          </p:val>
                                        </p:tav>
                                      </p:tavLst>
                                    </p:anim>
                                    <p:anim calcmode="lin" valueType="num">
                                      <p:cBhvr>
                                        <p:cTn id="2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2"/>
                                        </p:tgtEl>
                                      </p:cBhvr>
                                    </p:animEffect>
                                  </p:childTnLst>
                                </p:cTn>
                              </p:par>
                            </p:childTnLst>
                          </p:cTn>
                        </p:par>
                        <p:par>
                          <p:cTn id="27" fill="hold">
                            <p:stCondLst>
                              <p:cond delay="2549"/>
                            </p:stCondLst>
                            <p:childTnLst>
                              <p:par>
                                <p:cTn id="28" presetID="10"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15"/>
                </p:tgtEl>
              </p:cMediaNode>
            </p:audio>
          </p:childTnLst>
        </p:cTn>
      </p:par>
    </p:tnLst>
    <p:bldLst>
      <p:bldP spid="8" grpId="0" bldLvl="0" animBg="1"/>
      <p:bldP spid="9" grpId="0" bldLvl="0" animBg="1"/>
      <p:bldP spid="11" grpId="1"/>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rot="2389600">
            <a:off x="2651216" y="-2281517"/>
            <a:ext cx="3637838" cy="3637838"/>
          </a:xfrm>
          <a:prstGeom prst="ellipse">
            <a:avLst/>
          </a:prstGeom>
          <a:noFill/>
          <a:ln w="127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2389600">
            <a:off x="5301886" y="945215"/>
            <a:ext cx="249338" cy="24933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rot="2389600">
            <a:off x="5331483" y="974812"/>
            <a:ext cx="190144" cy="190144"/>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rot="2389600">
            <a:off x="2811203" y="398748"/>
            <a:ext cx="190144" cy="190144"/>
          </a:xfrm>
          <a:prstGeom prst="ellipse">
            <a:avLst/>
          </a:prstGeom>
          <a:solidFill>
            <a:srgbClr val="E0C96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74"/>
          <p:cNvSpPr txBox="1">
            <a:spLocks noChangeArrowheads="1"/>
          </p:cNvSpPr>
          <p:nvPr/>
        </p:nvSpPr>
        <p:spPr bwMode="auto">
          <a:xfrm>
            <a:off x="3852490" y="287908"/>
            <a:ext cx="12105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dirty="0">
                <a:solidFill>
                  <a:srgbClr val="E0C963"/>
                </a:solidFill>
                <a:latin typeface="Impact" panose="020B0806030902050204" pitchFamily="34" charset="0"/>
                <a:ea typeface="Hiragino Sans GB W3" panose="020B0300000000000000" pitchFamily="34" charset="-122"/>
              </a:rPr>
              <a:t>目录</a:t>
            </a:r>
          </a:p>
        </p:txBody>
      </p:sp>
      <p:sp>
        <p:nvSpPr>
          <p:cNvPr id="14" name="TextBox 74"/>
          <p:cNvSpPr txBox="1">
            <a:spLocks noChangeArrowheads="1"/>
          </p:cNvSpPr>
          <p:nvPr/>
        </p:nvSpPr>
        <p:spPr bwMode="auto">
          <a:xfrm>
            <a:off x="3866037" y="935980"/>
            <a:ext cx="12105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800" dirty="0">
                <a:solidFill>
                  <a:srgbClr val="E0C963"/>
                </a:solidFill>
                <a:latin typeface="Impact" panose="020B0806030902050204" pitchFamily="34" charset="0"/>
                <a:ea typeface="Hiragino Sans GB W3" panose="020B0300000000000000" pitchFamily="34" charset="-122"/>
              </a:rPr>
              <a:t>点击此处加入项目标题</a:t>
            </a:r>
          </a:p>
        </p:txBody>
      </p:sp>
      <p:cxnSp>
        <p:nvCxnSpPr>
          <p:cNvPr id="16" name="直接连接符 15"/>
          <p:cNvCxnSpPr/>
          <p:nvPr/>
        </p:nvCxnSpPr>
        <p:spPr>
          <a:xfrm>
            <a:off x="-107950" y="3168228"/>
            <a:ext cx="9865096" cy="0"/>
          </a:xfrm>
          <a:prstGeom prst="line">
            <a:avLst/>
          </a:prstGeom>
          <a:ln w="1270">
            <a:solidFill>
              <a:srgbClr val="E0C963"/>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1260202" y="2736180"/>
            <a:ext cx="833376" cy="833376"/>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92929"/>
                </a:solidFill>
                <a:latin typeface="方正兰亭准黑_GBK" panose="02000000000000000000" pitchFamily="2" charset="-122"/>
                <a:ea typeface="方正兰亭准黑_GBK" panose="02000000000000000000" pitchFamily="2" charset="-122"/>
              </a:rPr>
              <a:t>01</a:t>
            </a: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19" name="椭圆 18"/>
          <p:cNvSpPr/>
          <p:nvPr/>
        </p:nvSpPr>
        <p:spPr>
          <a:xfrm>
            <a:off x="1319478" y="2795456"/>
            <a:ext cx="714824" cy="714824"/>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0" name="TextBox 74"/>
          <p:cNvSpPr txBox="1">
            <a:spLocks noChangeArrowheads="1"/>
          </p:cNvSpPr>
          <p:nvPr/>
        </p:nvSpPr>
        <p:spPr bwMode="auto">
          <a:xfrm>
            <a:off x="900162" y="3744292"/>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800" dirty="0">
                <a:solidFill>
                  <a:srgbClr val="E0C963"/>
                </a:solidFill>
                <a:latin typeface="Impact" panose="020B0806030902050204" pitchFamily="34" charset="0"/>
                <a:ea typeface="Hiragino Sans GB W3" panose="020B0300000000000000" pitchFamily="34" charset="-122"/>
              </a:rPr>
              <a:t>年度工作概述</a:t>
            </a:r>
          </a:p>
        </p:txBody>
      </p:sp>
      <p:sp>
        <p:nvSpPr>
          <p:cNvPr id="22" name="椭圆 21"/>
          <p:cNvSpPr/>
          <p:nvPr/>
        </p:nvSpPr>
        <p:spPr>
          <a:xfrm>
            <a:off x="3132410" y="2736180"/>
            <a:ext cx="833376" cy="833376"/>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92929"/>
                </a:solidFill>
                <a:latin typeface="方正兰亭准黑_GBK" panose="02000000000000000000" pitchFamily="2" charset="-122"/>
                <a:ea typeface="方正兰亭准黑_GBK" panose="02000000000000000000" pitchFamily="2" charset="-122"/>
              </a:rPr>
              <a:t>02</a:t>
            </a: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3" name="椭圆 22"/>
          <p:cNvSpPr/>
          <p:nvPr/>
        </p:nvSpPr>
        <p:spPr>
          <a:xfrm>
            <a:off x="3191686" y="2795456"/>
            <a:ext cx="714824" cy="714824"/>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4" name="TextBox 74"/>
          <p:cNvSpPr txBox="1">
            <a:spLocks noChangeArrowheads="1"/>
          </p:cNvSpPr>
          <p:nvPr/>
        </p:nvSpPr>
        <p:spPr bwMode="auto">
          <a:xfrm>
            <a:off x="2772371" y="2088108"/>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800" dirty="0">
                <a:solidFill>
                  <a:srgbClr val="E0C963"/>
                </a:solidFill>
                <a:latin typeface="Impact" panose="020B0806030902050204" pitchFamily="34" charset="0"/>
                <a:ea typeface="Hiragino Sans GB W3" panose="020B0300000000000000" pitchFamily="34" charset="-122"/>
              </a:rPr>
              <a:t>工作完成情况</a:t>
            </a:r>
          </a:p>
        </p:txBody>
      </p:sp>
      <p:sp>
        <p:nvSpPr>
          <p:cNvPr id="25" name="椭圆 24"/>
          <p:cNvSpPr/>
          <p:nvPr/>
        </p:nvSpPr>
        <p:spPr>
          <a:xfrm>
            <a:off x="5004618" y="2736180"/>
            <a:ext cx="833376" cy="833376"/>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92929"/>
                </a:solidFill>
                <a:latin typeface="方正兰亭准黑_GBK" panose="02000000000000000000" pitchFamily="2" charset="-122"/>
                <a:ea typeface="方正兰亭准黑_GBK" panose="02000000000000000000" pitchFamily="2" charset="-122"/>
              </a:rPr>
              <a:t>03</a:t>
            </a: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6" name="椭圆 25"/>
          <p:cNvSpPr/>
          <p:nvPr/>
        </p:nvSpPr>
        <p:spPr>
          <a:xfrm>
            <a:off x="5063894" y="2795456"/>
            <a:ext cx="714824" cy="714824"/>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7" name="TextBox 74"/>
          <p:cNvSpPr txBox="1">
            <a:spLocks noChangeArrowheads="1"/>
          </p:cNvSpPr>
          <p:nvPr/>
        </p:nvSpPr>
        <p:spPr bwMode="auto">
          <a:xfrm>
            <a:off x="4644578" y="3744292"/>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800" dirty="0">
                <a:solidFill>
                  <a:srgbClr val="E0C963"/>
                </a:solidFill>
                <a:latin typeface="Impact" panose="020B0806030902050204" pitchFamily="34" charset="0"/>
                <a:ea typeface="Hiragino Sans GB W3" panose="020B0300000000000000" pitchFamily="34" charset="-122"/>
              </a:rPr>
              <a:t>项目成果展示</a:t>
            </a:r>
          </a:p>
        </p:txBody>
      </p:sp>
      <p:sp>
        <p:nvSpPr>
          <p:cNvPr id="28" name="椭圆 27"/>
          <p:cNvSpPr/>
          <p:nvPr/>
        </p:nvSpPr>
        <p:spPr>
          <a:xfrm>
            <a:off x="6876826" y="2736180"/>
            <a:ext cx="833376" cy="833376"/>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92929"/>
                </a:solidFill>
                <a:latin typeface="方正兰亭准黑_GBK" panose="02000000000000000000" pitchFamily="2" charset="-122"/>
                <a:ea typeface="方正兰亭准黑_GBK" panose="02000000000000000000" pitchFamily="2" charset="-122"/>
              </a:rPr>
              <a:t>04</a:t>
            </a: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29" name="椭圆 28"/>
          <p:cNvSpPr/>
          <p:nvPr/>
        </p:nvSpPr>
        <p:spPr>
          <a:xfrm>
            <a:off x="6936102" y="2795456"/>
            <a:ext cx="714824" cy="714824"/>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292929"/>
              </a:solidFill>
              <a:latin typeface="方正兰亭准黑_GBK" panose="02000000000000000000" pitchFamily="2" charset="-122"/>
              <a:ea typeface="方正兰亭准黑_GBK" panose="02000000000000000000" pitchFamily="2" charset="-122"/>
            </a:endParaRPr>
          </a:p>
        </p:txBody>
      </p:sp>
      <p:sp>
        <p:nvSpPr>
          <p:cNvPr id="30" name="TextBox 74"/>
          <p:cNvSpPr txBox="1">
            <a:spLocks noChangeArrowheads="1"/>
          </p:cNvSpPr>
          <p:nvPr/>
        </p:nvSpPr>
        <p:spPr bwMode="auto">
          <a:xfrm>
            <a:off x="6413393" y="2088108"/>
            <a:ext cx="17764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800" dirty="0">
                <a:solidFill>
                  <a:srgbClr val="E0C963"/>
                </a:solidFill>
                <a:latin typeface="Impact" panose="020B0806030902050204" pitchFamily="34" charset="0"/>
                <a:ea typeface="Hiragino Sans GB W3" panose="020B0300000000000000" pitchFamily="34" charset="-122"/>
              </a:rPr>
              <a:t>201X</a:t>
            </a:r>
            <a:r>
              <a:rPr lang="zh-CN" altLang="en-US" sz="1800" dirty="0">
                <a:solidFill>
                  <a:srgbClr val="E0C963"/>
                </a:solidFill>
                <a:latin typeface="Impact" panose="020B0806030902050204" pitchFamily="34" charset="0"/>
                <a:ea typeface="Hiragino Sans GB W3" panose="020B0300000000000000" pitchFamily="34" charset="-122"/>
              </a:rPr>
              <a:t>年工作计划</a:t>
            </a:r>
          </a:p>
        </p:txBody>
      </p:sp>
    </p:spTree>
  </p:cSld>
  <p:clrMapOvr>
    <a:masterClrMapping/>
  </p:clrMapOvr>
  <mc:AlternateContent xmlns:mc="http://schemas.openxmlformats.org/markup-compatibility/2006" xmlns:p14="http://schemas.microsoft.com/office/powerpoint/2010/main">
    <mc:Choice Requires="p14">
      <p:transition spd="slow" p14:dur="1600" advTm="10629">
        <p14:gallery dir="l"/>
      </p:transition>
    </mc:Choice>
    <mc:Fallback xmlns="">
      <p:transition spd="slow" advTm="106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8)">
                                      <p:cBhvr>
                                        <p:cTn id="7" dur="2000"/>
                                        <p:tgtEl>
                                          <p:spTgt spid="5"/>
                                        </p:tgtEl>
                                      </p:cBhvr>
                                    </p:animEffect>
                                  </p:childTnLst>
                                </p:cTn>
                              </p:par>
                            </p:childTnLst>
                          </p:cTn>
                        </p:par>
                        <p:par>
                          <p:cTn id="8" fill="hold">
                            <p:stCondLst>
                              <p:cond delay="2000"/>
                            </p:stCondLst>
                            <p:childTnLst>
                              <p:par>
                                <p:cTn id="9" presetID="2" presetClass="entr" presetSubtype="3"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par>
                          <p:cTn id="21" fill="hold">
                            <p:stCondLst>
                              <p:cond delay="2500"/>
                            </p:stCondLst>
                            <p:childTnLst>
                              <p:par>
                                <p:cTn id="22" presetID="18" presetClass="entr" presetSubtype="12" fill="hold"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strips(downLeft)">
                                      <p:cBhvr>
                                        <p:cTn id="24" dur="500"/>
                                        <p:tgtEl>
                                          <p:spTgt spid="9">
                                            <p:txEl>
                                              <p:pRg st="0" end="0"/>
                                            </p:txEl>
                                          </p:spTgt>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3500"/>
                            </p:stCondLst>
                            <p:childTnLst>
                              <p:par>
                                <p:cTn id="30" presetID="16" presetClass="entr" presetSubtype="21"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inVertical)">
                                      <p:cBhvr>
                                        <p:cTn id="32" dur="500"/>
                                        <p:tgtEl>
                                          <p:spTgt spid="16"/>
                                        </p:tgtEl>
                                      </p:cBhvr>
                                    </p:animEffect>
                                  </p:childTnLst>
                                </p:cTn>
                              </p:par>
                            </p:childTnLst>
                          </p:cTn>
                        </p:par>
                        <p:par>
                          <p:cTn id="33" fill="hold">
                            <p:stCondLst>
                              <p:cond delay="4000"/>
                            </p:stCondLst>
                            <p:childTnLst>
                              <p:par>
                                <p:cTn id="34" presetID="18" presetClass="entr" presetSubtype="12"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strips(downLeft)">
                                      <p:cBhvr>
                                        <p:cTn id="36" dur="500"/>
                                        <p:tgtEl>
                                          <p:spTgt spid="17"/>
                                        </p:tgtEl>
                                      </p:cBhvr>
                                    </p:animEffect>
                                  </p:childTnLst>
                                </p:cTn>
                              </p:par>
                            </p:childTnLst>
                          </p:cTn>
                        </p:par>
                        <p:par>
                          <p:cTn id="37" fill="hold">
                            <p:stCondLst>
                              <p:cond delay="4500"/>
                            </p:stCondLst>
                            <p:childTnLst>
                              <p:par>
                                <p:cTn id="38" presetID="42"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childTnLst>
                          </p:cTn>
                        </p:par>
                        <p:par>
                          <p:cTn id="43" fill="hold">
                            <p:stCondLst>
                              <p:cond delay="5500"/>
                            </p:stCondLst>
                            <p:childTnLst>
                              <p:par>
                                <p:cTn id="44" presetID="18" presetClass="entr" presetSubtype="12"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trips(downLeft)">
                                      <p:cBhvr>
                                        <p:cTn id="46" dur="500"/>
                                        <p:tgtEl>
                                          <p:spTgt spid="22"/>
                                        </p:tgtEl>
                                      </p:cBhvr>
                                    </p:animEffect>
                                  </p:childTnLst>
                                </p:cTn>
                              </p:par>
                            </p:childTnLst>
                          </p:cTn>
                        </p:par>
                        <p:par>
                          <p:cTn id="47" fill="hold">
                            <p:stCondLst>
                              <p:cond delay="6000"/>
                            </p:stCondLst>
                            <p:childTnLst>
                              <p:par>
                                <p:cTn id="48" presetID="42" presetClass="entr" presetSubtype="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par>
                          <p:cTn id="53" fill="hold">
                            <p:stCondLst>
                              <p:cond delay="7000"/>
                            </p:stCondLst>
                            <p:childTnLst>
                              <p:par>
                                <p:cTn id="54" presetID="18" presetClass="entr" presetSubtype="12"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strips(downLeft)">
                                      <p:cBhvr>
                                        <p:cTn id="56" dur="500"/>
                                        <p:tgtEl>
                                          <p:spTgt spid="25"/>
                                        </p:tgtEl>
                                      </p:cBhvr>
                                    </p:animEffect>
                                  </p:childTnLst>
                                </p:cTn>
                              </p:par>
                            </p:childTnLst>
                          </p:cTn>
                        </p:par>
                        <p:par>
                          <p:cTn id="57" fill="hold">
                            <p:stCondLst>
                              <p:cond delay="7500"/>
                            </p:stCondLst>
                            <p:childTnLst>
                              <p:par>
                                <p:cTn id="58" presetID="42" presetClass="entr" presetSubtype="0"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par>
                          <p:cTn id="63" fill="hold">
                            <p:stCondLst>
                              <p:cond delay="8500"/>
                            </p:stCondLst>
                            <p:childTnLst>
                              <p:par>
                                <p:cTn id="64" presetID="18" presetClass="entr" presetSubtype="12"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strips(downLeft)">
                                      <p:cBhvr>
                                        <p:cTn id="66" dur="500"/>
                                        <p:tgtEl>
                                          <p:spTgt spid="28"/>
                                        </p:tgtEl>
                                      </p:cBhvr>
                                    </p:animEffect>
                                  </p:childTnLst>
                                </p:cTn>
                              </p:par>
                            </p:childTnLst>
                          </p:cTn>
                        </p:par>
                        <p:par>
                          <p:cTn id="67" fill="hold">
                            <p:stCondLst>
                              <p:cond delay="9000"/>
                            </p:stCondLst>
                            <p:childTnLst>
                              <p:par>
                                <p:cTn id="68" presetID="42" presetClass="entr" presetSubtype="0"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1000"/>
                                        <p:tgtEl>
                                          <p:spTgt spid="30"/>
                                        </p:tgtEl>
                                      </p:cBhvr>
                                    </p:animEffect>
                                    <p:anim calcmode="lin" valueType="num">
                                      <p:cBhvr>
                                        <p:cTn id="71" dur="1000" fill="hold"/>
                                        <p:tgtEl>
                                          <p:spTgt spid="30"/>
                                        </p:tgtEl>
                                        <p:attrNameLst>
                                          <p:attrName>ppt_x</p:attrName>
                                        </p:attrNameLst>
                                      </p:cBhvr>
                                      <p:tavLst>
                                        <p:tav tm="0">
                                          <p:val>
                                            <p:strVal val="#ppt_x"/>
                                          </p:val>
                                        </p:tav>
                                        <p:tav tm="100000">
                                          <p:val>
                                            <p:strVal val="#ppt_x"/>
                                          </p:val>
                                        </p:tav>
                                      </p:tavLst>
                                    </p:anim>
                                    <p:anim calcmode="lin" valueType="num">
                                      <p:cBhvr>
                                        <p:cTn id="7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p:bldP spid="17" grpId="0" animBg="1"/>
      <p:bldP spid="20" grpId="0"/>
      <p:bldP spid="22" grpId="0" animBg="1"/>
      <p:bldP spid="24" grpId="0"/>
      <p:bldP spid="25" grpId="0" animBg="1"/>
      <p:bldP spid="27" grpId="0"/>
      <p:bldP spid="28" grpId="0" animBg="1"/>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3162" y="881068"/>
            <a:ext cx="3238678" cy="3238678"/>
          </a:xfrm>
          <a:prstGeom prst="ellipse">
            <a:avLst/>
          </a:prstGeom>
          <a:noFill/>
          <a:ln w="127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86350" y="1014256"/>
            <a:ext cx="2972302" cy="2972302"/>
          </a:xfrm>
          <a:prstGeom prst="ellipse">
            <a:avLst/>
          </a:prstGeom>
          <a:noFill/>
          <a:ln w="127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8585657" y="2428787"/>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0202" y="3960316"/>
            <a:ext cx="207686" cy="207686"/>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flipH="1">
            <a:off x="2340322" y="1152004"/>
            <a:ext cx="85618" cy="85618"/>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605018" y="2448148"/>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74"/>
          <p:cNvSpPr txBox="1">
            <a:spLocks noChangeArrowheads="1"/>
          </p:cNvSpPr>
          <p:nvPr/>
        </p:nvSpPr>
        <p:spPr bwMode="auto">
          <a:xfrm>
            <a:off x="540122" y="2160116"/>
            <a:ext cx="223651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dirty="0">
                <a:solidFill>
                  <a:srgbClr val="E0C963"/>
                </a:solidFill>
                <a:latin typeface="Impact" panose="020B0806030902050204" pitchFamily="34" charset="0"/>
                <a:ea typeface="Hiragino Sans GB W3" panose="020B0300000000000000" pitchFamily="34" charset="-122"/>
              </a:rPr>
              <a:t>第一部分</a:t>
            </a:r>
          </a:p>
        </p:txBody>
      </p:sp>
      <p:cxnSp>
        <p:nvCxnSpPr>
          <p:cNvPr id="11" name="直接连接符 10"/>
          <p:cNvCxnSpPr/>
          <p:nvPr/>
        </p:nvCxnSpPr>
        <p:spPr>
          <a:xfrm>
            <a:off x="4212530" y="2520156"/>
            <a:ext cx="4464496" cy="0"/>
          </a:xfrm>
          <a:prstGeom prst="line">
            <a:avLst/>
          </a:prstGeom>
          <a:ln w="12700">
            <a:solidFill>
              <a:srgbClr val="E0C963">
                <a:alpha val="60000"/>
              </a:srgb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flipH="1">
            <a:off x="4068514" y="2446084"/>
            <a:ext cx="146080" cy="146080"/>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74"/>
          <p:cNvSpPr txBox="1">
            <a:spLocks noChangeArrowheads="1"/>
          </p:cNvSpPr>
          <p:nvPr/>
        </p:nvSpPr>
        <p:spPr bwMode="auto">
          <a:xfrm>
            <a:off x="4140522" y="1728068"/>
            <a:ext cx="326243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dirty="0">
                <a:solidFill>
                  <a:srgbClr val="E0C963"/>
                </a:solidFill>
                <a:latin typeface="Impact" panose="020B0806030902050204" pitchFamily="34" charset="0"/>
                <a:ea typeface="Hiragino Sans GB W3" panose="020B0300000000000000" pitchFamily="34" charset="-122"/>
              </a:rPr>
              <a:t>年度工作概述</a:t>
            </a:r>
          </a:p>
        </p:txBody>
      </p:sp>
      <p:sp>
        <p:nvSpPr>
          <p:cNvPr id="16" name="TextBox 74"/>
          <p:cNvSpPr txBox="1">
            <a:spLocks noChangeArrowheads="1"/>
          </p:cNvSpPr>
          <p:nvPr/>
        </p:nvSpPr>
        <p:spPr bwMode="auto">
          <a:xfrm>
            <a:off x="4068514" y="2592164"/>
            <a:ext cx="23006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00" dirty="0">
                <a:solidFill>
                  <a:srgbClr val="E0C963"/>
                </a:solidFill>
                <a:latin typeface="Impact" panose="020B0806030902050204" pitchFamily="34" charset="0"/>
                <a:ea typeface="Hiragino Sans GB W3" panose="020B0300000000000000" pitchFamily="34" charset="-122"/>
              </a:rPr>
              <a:t>点击此处加入项目标题及内容介绍</a:t>
            </a:r>
          </a:p>
        </p:txBody>
      </p:sp>
      <p:sp>
        <p:nvSpPr>
          <p:cNvPr id="17" name="椭圆 16"/>
          <p:cNvSpPr/>
          <p:nvPr/>
        </p:nvSpPr>
        <p:spPr>
          <a:xfrm>
            <a:off x="2897025" y="3292883"/>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916386" y="3312244"/>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7558">
        <p14:switch dir="r"/>
      </p:transition>
    </mc:Choice>
    <mc:Fallback xmlns="">
      <p:transition spd="slow" advTm="75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par>
                                <p:cTn id="8" presetID="21" presetClass="entr" presetSubtype="4"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wheel(4)">
                                      <p:cBhvr>
                                        <p:cTn id="10" dur="2000"/>
                                        <p:tgtEl>
                                          <p:spTgt spid="3"/>
                                        </p:tgtEl>
                                      </p:cBhvr>
                                    </p:animEffect>
                                  </p:childTnLst>
                                </p:cTn>
                              </p:par>
                            </p:childTnLst>
                          </p:cTn>
                        </p:par>
                        <p:par>
                          <p:cTn id="11" fill="hold">
                            <p:stCondLst>
                              <p:cond delay="2000"/>
                            </p:stCondLst>
                            <p:childTnLst>
                              <p:par>
                                <p:cTn id="12" presetID="2" presetClass="entr" presetSubtype="3"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1+#ppt_w/2"/>
                                          </p:val>
                                        </p:tav>
                                        <p:tav tm="100000">
                                          <p:val>
                                            <p:strVal val="#ppt_x"/>
                                          </p:val>
                                        </p:tav>
                                      </p:tavLst>
                                    </p:anim>
                                    <p:anim calcmode="lin" valueType="num">
                                      <p:cBhvr additive="base">
                                        <p:cTn id="27" dur="500" fill="hold"/>
                                        <p:tgtEl>
                                          <p:spTgt spid="1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8" presetClass="entr" presetSubtype="1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500"/>
                                        <p:tgtEl>
                                          <p:spTgt spid="9"/>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4000"/>
                            </p:stCondLst>
                            <p:childTnLst>
                              <p:par>
                                <p:cTn id="41" presetID="2" presetClass="entr" presetSubtype="2"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1+#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 presetClass="entr" presetSubtype="2"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1+#ppt_w/2"/>
                                          </p:val>
                                        </p:tav>
                                        <p:tav tm="100000">
                                          <p:val>
                                            <p:strVal val="#ppt_x"/>
                                          </p:val>
                                        </p:tav>
                                      </p:tavLst>
                                    </p:anim>
                                    <p:anim calcmode="lin" valueType="num">
                                      <p:cBhvr additive="base">
                                        <p:cTn id="49" dur="500" fill="hold"/>
                                        <p:tgtEl>
                                          <p:spTgt spid="8"/>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5"/>
                                        </p:tgtEl>
                                        <p:attrNameLst>
                                          <p:attrName>ppt_y</p:attrName>
                                        </p:attrNameLst>
                                      </p:cBhvr>
                                      <p:tavLst>
                                        <p:tav tm="0">
                                          <p:val>
                                            <p:strVal val="#ppt_y"/>
                                          </p:val>
                                        </p:tav>
                                        <p:tav tm="100000">
                                          <p:val>
                                            <p:strVal val="#ppt_y"/>
                                          </p:val>
                                        </p:tav>
                                      </p:tavLst>
                                    </p:anim>
                                    <p:anim calcmode="lin" valueType="num">
                                      <p:cBhvr>
                                        <p:cTn id="5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5"/>
                                        </p:tgtEl>
                                      </p:cBhvr>
                                    </p:animEffect>
                                  </p:childTnLst>
                                </p:cTn>
                              </p:par>
                            </p:childTnLst>
                          </p:cTn>
                        </p:par>
                        <p:par>
                          <p:cTn id="58" fill="hold">
                            <p:stCondLst>
                              <p:cond delay="6250"/>
                            </p:stCondLst>
                            <p:childTnLst>
                              <p:par>
                                <p:cTn id="59" presetID="10"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4" grpId="0" animBg="1"/>
      <p:bldP spid="15" grpId="0"/>
      <p:bldP spid="16" grpId="0"/>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789363" y="1927225"/>
            <a:ext cx="1176337" cy="1690688"/>
            <a:chOff x="3789363" y="1927225"/>
            <a:chExt cx="1176337" cy="1690688"/>
          </a:xfrm>
        </p:grpSpPr>
        <p:sp>
          <p:nvSpPr>
            <p:cNvPr id="3" name="泪滴形 2"/>
            <p:cNvSpPr/>
            <p:nvPr/>
          </p:nvSpPr>
          <p:spPr bwMode="auto">
            <a:xfrm rot="18917047">
              <a:off x="3789363" y="1927225"/>
              <a:ext cx="1176337" cy="1176338"/>
            </a:xfrm>
            <a:prstGeom prst="teardrop">
              <a:avLst>
                <a:gd name="adj" fmla="val 120408"/>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ffectLst>
                  <a:outerShdw blurRad="38100" dist="38100" dir="2700000" algn="tl">
                    <a:srgbClr val="000000">
                      <a:alpha val="43137"/>
                    </a:srgbClr>
                  </a:outerShdw>
                </a:effectLst>
                <a:latin typeface="Impact" panose="020B0806030902050204" pitchFamily="34" charset="0"/>
                <a:ea typeface="造字工房尚雅体演示版常规体" pitchFamily="50" charset="-122"/>
              </a:endParaRPr>
            </a:p>
          </p:txBody>
        </p:sp>
        <p:sp>
          <p:nvSpPr>
            <p:cNvPr id="4" name="TextBox 74"/>
            <p:cNvSpPr txBox="1">
              <a:spLocks noChangeArrowheads="1"/>
            </p:cNvSpPr>
            <p:nvPr/>
          </p:nvSpPr>
          <p:spPr bwMode="auto">
            <a:xfrm>
              <a:off x="3964014" y="3310311"/>
              <a:ext cx="902591" cy="30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chemeClr val="bg1"/>
                  </a:solidFill>
                  <a:latin typeface="Impact" panose="020B0806030902050204" pitchFamily="34" charset="0"/>
                  <a:ea typeface="Hiragino Sans GB W3" panose="020B0300000000000000" pitchFamily="34" charset="-122"/>
                </a:rPr>
                <a:t>标题文字</a:t>
              </a:r>
            </a:p>
          </p:txBody>
        </p:sp>
      </p:grpSp>
      <p:grpSp>
        <p:nvGrpSpPr>
          <p:cNvPr id="5" name="组合 4"/>
          <p:cNvGrpSpPr/>
          <p:nvPr/>
        </p:nvGrpSpPr>
        <p:grpSpPr bwMode="auto">
          <a:xfrm>
            <a:off x="5541963" y="1927225"/>
            <a:ext cx="1177925" cy="1690688"/>
            <a:chOff x="5541963" y="1927225"/>
            <a:chExt cx="1177925" cy="1690688"/>
          </a:xfrm>
        </p:grpSpPr>
        <p:sp>
          <p:nvSpPr>
            <p:cNvPr id="6" name="泪滴形 5"/>
            <p:cNvSpPr/>
            <p:nvPr/>
          </p:nvSpPr>
          <p:spPr bwMode="auto">
            <a:xfrm rot="18917047">
              <a:off x="5541963" y="1927225"/>
              <a:ext cx="1177925" cy="1176338"/>
            </a:xfrm>
            <a:prstGeom prst="teardrop">
              <a:avLst>
                <a:gd name="adj" fmla="val 120408"/>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ffectLst>
                  <a:outerShdw blurRad="38100" dist="38100" dir="2700000" algn="tl">
                    <a:srgbClr val="000000">
                      <a:alpha val="43137"/>
                    </a:srgbClr>
                  </a:outerShdw>
                </a:effectLst>
                <a:latin typeface="Impact" panose="020B0806030902050204" pitchFamily="34" charset="0"/>
                <a:ea typeface="造字工房尚雅体演示版常规体" pitchFamily="50" charset="-122"/>
              </a:endParaRPr>
            </a:p>
          </p:txBody>
        </p:sp>
        <p:sp>
          <p:nvSpPr>
            <p:cNvPr id="7" name="TextBox 75"/>
            <p:cNvSpPr txBox="1">
              <a:spLocks noChangeArrowheads="1"/>
            </p:cNvSpPr>
            <p:nvPr/>
          </p:nvSpPr>
          <p:spPr bwMode="auto">
            <a:xfrm>
              <a:off x="5699502" y="3310311"/>
              <a:ext cx="902591" cy="30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a:t>
              </a:r>
            </a:p>
          </p:txBody>
        </p:sp>
      </p:grpSp>
      <p:grpSp>
        <p:nvGrpSpPr>
          <p:cNvPr id="8" name="组合 7"/>
          <p:cNvGrpSpPr/>
          <p:nvPr/>
        </p:nvGrpSpPr>
        <p:grpSpPr bwMode="auto">
          <a:xfrm>
            <a:off x="7259638" y="1927225"/>
            <a:ext cx="1176337" cy="1690688"/>
            <a:chOff x="7259638" y="1927225"/>
            <a:chExt cx="1176337" cy="1690688"/>
          </a:xfrm>
        </p:grpSpPr>
        <p:sp>
          <p:nvSpPr>
            <p:cNvPr id="9" name="泪滴形 8"/>
            <p:cNvSpPr/>
            <p:nvPr/>
          </p:nvSpPr>
          <p:spPr bwMode="auto">
            <a:xfrm rot="18917047">
              <a:off x="7259638" y="1927225"/>
              <a:ext cx="1176337" cy="1176338"/>
            </a:xfrm>
            <a:prstGeom prst="teardrop">
              <a:avLst>
                <a:gd name="adj" fmla="val 12040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ffectLst>
                  <a:outerShdw blurRad="38100" dist="38100" dir="2700000" algn="tl">
                    <a:srgbClr val="000000">
                      <a:alpha val="43137"/>
                    </a:srgbClr>
                  </a:outerShdw>
                </a:effectLst>
                <a:latin typeface="Impact" panose="020B0806030902050204" pitchFamily="34" charset="0"/>
                <a:ea typeface="造字工房尚雅体演示版常规体" pitchFamily="50" charset="-122"/>
              </a:endParaRPr>
            </a:p>
          </p:txBody>
        </p:sp>
        <p:sp>
          <p:nvSpPr>
            <p:cNvPr id="10" name="泪滴形 9"/>
            <p:cNvSpPr/>
            <p:nvPr/>
          </p:nvSpPr>
          <p:spPr bwMode="auto">
            <a:xfrm rot="18917047">
              <a:off x="7259638" y="1927225"/>
              <a:ext cx="1176337" cy="1176338"/>
            </a:xfrm>
            <a:prstGeom prst="teardrop">
              <a:avLst>
                <a:gd name="adj" fmla="val 120408"/>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ffectLst>
                  <a:outerShdw blurRad="38100" dist="38100" dir="2700000" algn="tl">
                    <a:srgbClr val="000000">
                      <a:alpha val="43137"/>
                    </a:srgbClr>
                  </a:outerShdw>
                </a:effectLst>
                <a:latin typeface="Impact" panose="020B0806030902050204" pitchFamily="34" charset="0"/>
                <a:ea typeface="造字工房尚雅体演示版常规体" pitchFamily="50" charset="-122"/>
              </a:endParaRPr>
            </a:p>
          </p:txBody>
        </p:sp>
        <p:sp>
          <p:nvSpPr>
            <p:cNvPr id="11" name="TextBox 76"/>
            <p:cNvSpPr txBox="1">
              <a:spLocks noChangeArrowheads="1"/>
            </p:cNvSpPr>
            <p:nvPr/>
          </p:nvSpPr>
          <p:spPr bwMode="auto">
            <a:xfrm>
              <a:off x="7434989" y="3310311"/>
              <a:ext cx="902591" cy="30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a:t>
              </a:r>
            </a:p>
          </p:txBody>
        </p:sp>
      </p:grpSp>
      <p:grpSp>
        <p:nvGrpSpPr>
          <p:cNvPr id="12" name="组合 11"/>
          <p:cNvGrpSpPr/>
          <p:nvPr/>
        </p:nvGrpSpPr>
        <p:grpSpPr bwMode="auto">
          <a:xfrm>
            <a:off x="512763" y="1114425"/>
            <a:ext cx="2790825" cy="2756657"/>
            <a:chOff x="682625" y="1485900"/>
            <a:chExt cx="3721100" cy="3676576"/>
          </a:xfrm>
        </p:grpSpPr>
        <p:sp>
          <p:nvSpPr>
            <p:cNvPr id="13" name="矩形 58"/>
            <p:cNvSpPr>
              <a:spLocks noChangeArrowheads="1"/>
            </p:cNvSpPr>
            <p:nvPr/>
          </p:nvSpPr>
          <p:spPr bwMode="auto">
            <a:xfrm>
              <a:off x="682625" y="1485900"/>
              <a:ext cx="3721100" cy="81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a:t>
              </a:r>
            </a:p>
          </p:txBody>
        </p:sp>
        <p:sp>
          <p:nvSpPr>
            <p:cNvPr id="14" name="矩形 58"/>
            <p:cNvSpPr>
              <a:spLocks noChangeArrowheads="1"/>
            </p:cNvSpPr>
            <p:nvPr/>
          </p:nvSpPr>
          <p:spPr bwMode="auto">
            <a:xfrm>
              <a:off x="682625" y="2930464"/>
              <a:ext cx="3721100" cy="81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a:t>
              </a:r>
            </a:p>
          </p:txBody>
        </p:sp>
        <p:sp>
          <p:nvSpPr>
            <p:cNvPr id="15" name="矩形 58"/>
            <p:cNvSpPr>
              <a:spLocks noChangeArrowheads="1"/>
            </p:cNvSpPr>
            <p:nvPr/>
          </p:nvSpPr>
          <p:spPr bwMode="auto">
            <a:xfrm>
              <a:off x="682625" y="4343987"/>
              <a:ext cx="3721100" cy="81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a:t>
              </a:r>
            </a:p>
          </p:txBody>
        </p:sp>
      </p:grpSp>
      <p:sp>
        <p:nvSpPr>
          <p:cNvPr id="17" name="椭圆 16"/>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1</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18" name="椭圆 17"/>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19"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250" advTm="4012">
        <p14:switch dir="r"/>
      </p:transition>
    </mc:Choice>
    <mc:Fallback xmlns="">
      <p:transition spd="slow" advTm="40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2046288" y="1352971"/>
            <a:ext cx="2971800" cy="2862263"/>
            <a:chOff x="2728913" y="1465263"/>
            <a:chExt cx="3960812" cy="3816350"/>
          </a:xfrm>
        </p:grpSpPr>
        <p:sp>
          <p:nvSpPr>
            <p:cNvPr id="3" name="等腰三角形 2"/>
            <p:cNvSpPr/>
            <p:nvPr/>
          </p:nvSpPr>
          <p:spPr>
            <a:xfrm>
              <a:off x="4296734" y="1465263"/>
              <a:ext cx="825169" cy="721784"/>
            </a:xfrm>
            <a:prstGeom prst="triangl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4" name="梯形 3"/>
            <p:cNvSpPr/>
            <p:nvPr/>
          </p:nvSpPr>
          <p:spPr>
            <a:xfrm>
              <a:off x="3774127" y="2498196"/>
              <a:ext cx="1870383" cy="719667"/>
            </a:xfrm>
            <a:prstGeom prst="trapezoid">
              <a:avLst>
                <a:gd name="adj" fmla="val 54308"/>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 name="梯形 4"/>
            <p:cNvSpPr/>
            <p:nvPr/>
          </p:nvSpPr>
          <p:spPr>
            <a:xfrm>
              <a:off x="3251519" y="3531129"/>
              <a:ext cx="2915598" cy="719667"/>
            </a:xfrm>
            <a:prstGeom prst="trapezoid">
              <a:avLst>
                <a:gd name="adj" fmla="val 54308"/>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 name="梯形 5"/>
            <p:cNvSpPr/>
            <p:nvPr/>
          </p:nvSpPr>
          <p:spPr>
            <a:xfrm>
              <a:off x="2728913" y="4561946"/>
              <a:ext cx="3960812" cy="719667"/>
            </a:xfrm>
            <a:prstGeom prst="trapezoid">
              <a:avLst>
                <a:gd name="adj" fmla="val 54308"/>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grpSp>
        <p:nvGrpSpPr>
          <p:cNvPr id="7" name="组合 6"/>
          <p:cNvGrpSpPr/>
          <p:nvPr/>
        </p:nvGrpSpPr>
        <p:grpSpPr bwMode="auto">
          <a:xfrm>
            <a:off x="4127500" y="1616496"/>
            <a:ext cx="3719513" cy="2611438"/>
            <a:chOff x="5502275" y="1816100"/>
            <a:chExt cx="4960940" cy="3482183"/>
          </a:xfrm>
        </p:grpSpPr>
        <p:cxnSp>
          <p:nvCxnSpPr>
            <p:cNvPr id="8" name="直接连接符 7"/>
            <p:cNvCxnSpPr/>
            <p:nvPr/>
          </p:nvCxnSpPr>
          <p:spPr>
            <a:xfrm>
              <a:off x="5502275" y="2186546"/>
              <a:ext cx="3599486" cy="0"/>
            </a:xfrm>
            <a:prstGeom prst="line">
              <a:avLst/>
            </a:prstGeom>
            <a:ln w="12700">
              <a:solidFill>
                <a:srgbClr val="E0C963"/>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文本框 21"/>
            <p:cNvSpPr txBox="1">
              <a:spLocks noChangeArrowheads="1"/>
            </p:cNvSpPr>
            <p:nvPr/>
          </p:nvSpPr>
          <p:spPr bwMode="auto">
            <a:xfrm>
              <a:off x="7301708" y="1816100"/>
              <a:ext cx="185181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标题文字内容</a:t>
              </a:r>
            </a:p>
          </p:txBody>
        </p:sp>
        <p:cxnSp>
          <p:nvCxnSpPr>
            <p:cNvPr id="10" name="直接连接符 9"/>
            <p:cNvCxnSpPr/>
            <p:nvPr/>
          </p:nvCxnSpPr>
          <p:spPr>
            <a:xfrm>
              <a:off x="5934213" y="3217440"/>
              <a:ext cx="3599486" cy="0"/>
            </a:xfrm>
            <a:prstGeom prst="line">
              <a:avLst/>
            </a:prstGeom>
            <a:ln w="12700">
              <a:solidFill>
                <a:srgbClr val="E0C963"/>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文本框 27"/>
            <p:cNvSpPr txBox="1">
              <a:spLocks noChangeArrowheads="1"/>
            </p:cNvSpPr>
            <p:nvPr/>
          </p:nvSpPr>
          <p:spPr bwMode="auto">
            <a:xfrm>
              <a:off x="7874000" y="2843213"/>
              <a:ext cx="1717676"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标题文字内容</a:t>
              </a:r>
            </a:p>
          </p:txBody>
        </p:sp>
        <p:cxnSp>
          <p:nvCxnSpPr>
            <p:cNvPr id="12" name="直接连接符 11"/>
            <p:cNvCxnSpPr/>
            <p:nvPr/>
          </p:nvCxnSpPr>
          <p:spPr>
            <a:xfrm>
              <a:off x="6366152" y="4231402"/>
              <a:ext cx="3599486" cy="0"/>
            </a:xfrm>
            <a:prstGeom prst="line">
              <a:avLst/>
            </a:prstGeom>
            <a:ln w="12700">
              <a:solidFill>
                <a:srgbClr val="E0C963"/>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文本框 29"/>
            <p:cNvSpPr txBox="1">
              <a:spLocks noChangeArrowheads="1"/>
            </p:cNvSpPr>
            <p:nvPr/>
          </p:nvSpPr>
          <p:spPr bwMode="auto">
            <a:xfrm>
              <a:off x="8227617" y="3875089"/>
              <a:ext cx="18149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标题文字内容</a:t>
              </a:r>
            </a:p>
          </p:txBody>
        </p:sp>
        <p:cxnSp>
          <p:nvCxnSpPr>
            <p:cNvPr id="14" name="直接连接符 13"/>
            <p:cNvCxnSpPr/>
            <p:nvPr/>
          </p:nvCxnSpPr>
          <p:spPr>
            <a:xfrm>
              <a:off x="6817147" y="5264414"/>
              <a:ext cx="3599486" cy="0"/>
            </a:xfrm>
            <a:prstGeom prst="line">
              <a:avLst/>
            </a:prstGeom>
            <a:ln w="12700">
              <a:solidFill>
                <a:srgbClr val="E0C963"/>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文本框 31"/>
            <p:cNvSpPr txBox="1">
              <a:spLocks noChangeArrowheads="1"/>
            </p:cNvSpPr>
            <p:nvPr/>
          </p:nvSpPr>
          <p:spPr bwMode="auto">
            <a:xfrm>
              <a:off x="8732839" y="4887914"/>
              <a:ext cx="1730376"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标题文字内容</a:t>
              </a:r>
            </a:p>
          </p:txBody>
        </p:sp>
      </p:grpSp>
      <p:grpSp>
        <p:nvGrpSpPr>
          <p:cNvPr id="16" name="组合 15"/>
          <p:cNvGrpSpPr/>
          <p:nvPr/>
        </p:nvGrpSpPr>
        <p:grpSpPr bwMode="auto">
          <a:xfrm>
            <a:off x="1155700" y="1341859"/>
            <a:ext cx="2265363" cy="2640012"/>
            <a:chOff x="1541465" y="1449388"/>
            <a:chExt cx="3019425" cy="3520281"/>
          </a:xfrm>
        </p:grpSpPr>
        <p:sp>
          <p:nvSpPr>
            <p:cNvPr id="17" name="文本框 32"/>
            <p:cNvSpPr txBox="1">
              <a:spLocks noChangeArrowheads="1"/>
            </p:cNvSpPr>
            <p:nvPr/>
          </p:nvSpPr>
          <p:spPr bwMode="auto">
            <a:xfrm>
              <a:off x="3251203" y="1449388"/>
              <a:ext cx="130968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a:t>
              </a:r>
            </a:p>
          </p:txBody>
        </p:sp>
        <p:sp>
          <p:nvSpPr>
            <p:cNvPr id="18" name="文本框 33"/>
            <p:cNvSpPr txBox="1">
              <a:spLocks noChangeArrowheads="1"/>
            </p:cNvSpPr>
            <p:nvPr/>
          </p:nvSpPr>
          <p:spPr bwMode="auto">
            <a:xfrm>
              <a:off x="2578103" y="2505075"/>
              <a:ext cx="138588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a:t>
              </a:r>
            </a:p>
          </p:txBody>
        </p:sp>
        <p:sp>
          <p:nvSpPr>
            <p:cNvPr id="19" name="文本框 34"/>
            <p:cNvSpPr txBox="1">
              <a:spLocks noChangeArrowheads="1"/>
            </p:cNvSpPr>
            <p:nvPr/>
          </p:nvSpPr>
          <p:spPr bwMode="auto">
            <a:xfrm>
              <a:off x="2059783" y="3532188"/>
              <a:ext cx="1354929"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a:t>
              </a:r>
            </a:p>
          </p:txBody>
        </p:sp>
        <p:sp>
          <p:nvSpPr>
            <p:cNvPr id="20" name="文本框 35"/>
            <p:cNvSpPr txBox="1">
              <a:spLocks noChangeArrowheads="1"/>
            </p:cNvSpPr>
            <p:nvPr/>
          </p:nvSpPr>
          <p:spPr bwMode="auto">
            <a:xfrm>
              <a:off x="1541465" y="4559300"/>
              <a:ext cx="1211259"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a:t>
              </a:r>
            </a:p>
          </p:txBody>
        </p:sp>
      </p:grpSp>
      <p:sp>
        <p:nvSpPr>
          <p:cNvPr id="21" name="椭圆 20"/>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1</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22" name="椭圆 21"/>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23"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600" advTm="3223">
        <p14:gallery dir="l"/>
      </p:transition>
    </mc:Choice>
    <mc:Fallback xmlns="">
      <p:transition spd="slow" advTm="32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6"/>
          <p:cNvCxnSpPr/>
          <p:nvPr/>
        </p:nvCxnSpPr>
        <p:spPr>
          <a:xfrm flipH="1">
            <a:off x="943499" y="2054296"/>
            <a:ext cx="7114142" cy="0"/>
          </a:xfrm>
          <a:prstGeom prst="line">
            <a:avLst/>
          </a:prstGeom>
          <a:ln w="19050">
            <a:solidFill>
              <a:srgbClr val="E0C96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 name="Oval 12"/>
          <p:cNvSpPr/>
          <p:nvPr/>
        </p:nvSpPr>
        <p:spPr>
          <a:xfrm>
            <a:off x="3840301" y="1391130"/>
            <a:ext cx="1320534" cy="1314751"/>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4" name="Oval 16"/>
          <p:cNvSpPr/>
          <p:nvPr/>
        </p:nvSpPr>
        <p:spPr>
          <a:xfrm>
            <a:off x="5312550" y="1512127"/>
            <a:ext cx="1077488" cy="1072771"/>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5" name="Oval 19"/>
          <p:cNvSpPr/>
          <p:nvPr/>
        </p:nvSpPr>
        <p:spPr>
          <a:xfrm>
            <a:off x="6541746" y="1639149"/>
            <a:ext cx="822318" cy="818717"/>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6" name="Oval 4"/>
          <p:cNvSpPr/>
          <p:nvPr/>
        </p:nvSpPr>
        <p:spPr>
          <a:xfrm>
            <a:off x="1637068" y="1639149"/>
            <a:ext cx="822318" cy="818717"/>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7" name="Oval 8"/>
          <p:cNvSpPr/>
          <p:nvPr/>
        </p:nvSpPr>
        <p:spPr>
          <a:xfrm>
            <a:off x="2611100" y="1512127"/>
            <a:ext cx="1077488" cy="1072771"/>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8" name="矩形 7"/>
          <p:cNvSpPr/>
          <p:nvPr/>
        </p:nvSpPr>
        <p:spPr>
          <a:xfrm>
            <a:off x="655927"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9" name="Content Placeholder 2"/>
          <p:cNvSpPr txBox="1"/>
          <p:nvPr/>
        </p:nvSpPr>
        <p:spPr>
          <a:xfrm>
            <a:off x="930400"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bg1"/>
                </a:solidFill>
                <a:latin typeface="+mn-ea"/>
                <a:cs typeface="+mn-ea"/>
              </a:rPr>
              <a:t>方案一</a:t>
            </a:r>
            <a:endParaRPr lang="en-US" sz="1500" dirty="0">
              <a:solidFill>
                <a:schemeClr val="bg1"/>
              </a:solidFill>
              <a:latin typeface="+mn-ea"/>
              <a:cs typeface="+mn-ea"/>
            </a:endParaRPr>
          </a:p>
        </p:txBody>
      </p:sp>
      <p:sp>
        <p:nvSpPr>
          <p:cNvPr id="10" name="矩形 9"/>
          <p:cNvSpPr/>
          <p:nvPr/>
        </p:nvSpPr>
        <p:spPr>
          <a:xfrm>
            <a:off x="2192370"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1" name="Content Placeholder 2"/>
          <p:cNvSpPr txBox="1"/>
          <p:nvPr/>
        </p:nvSpPr>
        <p:spPr>
          <a:xfrm>
            <a:off x="2466844"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bg1"/>
                </a:solidFill>
                <a:latin typeface="+mn-ea"/>
                <a:cs typeface="+mn-ea"/>
              </a:rPr>
              <a:t>方案二</a:t>
            </a:r>
            <a:endParaRPr lang="en-US" altLang="zh-CN" sz="1500" dirty="0">
              <a:solidFill>
                <a:schemeClr val="bg1"/>
              </a:solidFill>
              <a:latin typeface="+mn-ea"/>
              <a:cs typeface="+mn-ea"/>
            </a:endParaRPr>
          </a:p>
        </p:txBody>
      </p:sp>
      <p:sp>
        <p:nvSpPr>
          <p:cNvPr id="12" name="矩形 11"/>
          <p:cNvSpPr/>
          <p:nvPr/>
        </p:nvSpPr>
        <p:spPr>
          <a:xfrm>
            <a:off x="3749916"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3" name="Content Placeholder 2"/>
          <p:cNvSpPr txBox="1"/>
          <p:nvPr/>
        </p:nvSpPr>
        <p:spPr>
          <a:xfrm>
            <a:off x="4024389"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bg1"/>
                </a:solidFill>
                <a:latin typeface="+mn-ea"/>
                <a:cs typeface="+mn-ea"/>
              </a:rPr>
              <a:t>方案三</a:t>
            </a:r>
            <a:endParaRPr lang="en-US" altLang="zh-CN" sz="1500" dirty="0">
              <a:solidFill>
                <a:schemeClr val="bg1"/>
              </a:solidFill>
              <a:latin typeface="+mn-ea"/>
              <a:cs typeface="+mn-ea"/>
            </a:endParaRPr>
          </a:p>
        </p:txBody>
      </p:sp>
      <p:sp>
        <p:nvSpPr>
          <p:cNvPr id="14" name="矩形 13"/>
          <p:cNvSpPr/>
          <p:nvPr/>
        </p:nvSpPr>
        <p:spPr>
          <a:xfrm>
            <a:off x="5324634"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5" name="Content Placeholder 2"/>
          <p:cNvSpPr txBox="1"/>
          <p:nvPr/>
        </p:nvSpPr>
        <p:spPr>
          <a:xfrm>
            <a:off x="5599108"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bg1"/>
                </a:solidFill>
                <a:latin typeface="+mn-ea"/>
                <a:cs typeface="+mn-ea"/>
              </a:rPr>
              <a:t>方案四</a:t>
            </a:r>
            <a:endParaRPr lang="en-US" altLang="zh-CN" sz="1500" dirty="0">
              <a:solidFill>
                <a:schemeClr val="bg1"/>
              </a:solidFill>
              <a:latin typeface="+mn-ea"/>
              <a:cs typeface="+mn-ea"/>
            </a:endParaRPr>
          </a:p>
        </p:txBody>
      </p:sp>
      <p:sp>
        <p:nvSpPr>
          <p:cNvPr id="16" name="矩形 15"/>
          <p:cNvSpPr/>
          <p:nvPr/>
        </p:nvSpPr>
        <p:spPr>
          <a:xfrm>
            <a:off x="6900134"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7" name="Content Placeholder 2"/>
          <p:cNvSpPr txBox="1"/>
          <p:nvPr/>
        </p:nvSpPr>
        <p:spPr>
          <a:xfrm>
            <a:off x="7174607"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bg1"/>
                </a:solidFill>
                <a:latin typeface="+mn-ea"/>
                <a:cs typeface="+mn-ea"/>
              </a:rPr>
              <a:t>方案四</a:t>
            </a:r>
            <a:endParaRPr lang="en-US" altLang="zh-CN" sz="1500" dirty="0">
              <a:solidFill>
                <a:schemeClr val="bg1"/>
              </a:solidFill>
              <a:latin typeface="+mn-ea"/>
              <a:cs typeface="+mn-ea"/>
            </a:endParaRPr>
          </a:p>
        </p:txBody>
      </p:sp>
      <p:sp>
        <p:nvSpPr>
          <p:cNvPr id="18" name="椭圆 17"/>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1</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19" name="椭圆 18"/>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20"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600" advTm="4941">
        <p14:gallery dir="l"/>
      </p:transition>
    </mc:Choice>
    <mc:Fallback xmlns="">
      <p:transition spd="slow" advTm="49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arn(inVertical)">
                                      <p:cBhvr>
                                        <p:cTn id="41" dur="500"/>
                                        <p:tgtEl>
                                          <p:spTgt spid="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arn(inVertical)">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barn(inVertical)">
                                      <p:cBhvr>
                                        <p:cTn id="65" dur="500"/>
                                        <p:tgtEl>
                                          <p:spTgt spid="1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barn(inVertical)">
                                      <p:cBhvr>
                                        <p:cTn id="7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rot="16200000">
            <a:off x="944784" y="3247141"/>
            <a:ext cx="634014" cy="558141"/>
          </a:xfrm>
          <a:prstGeom prst="homePlate">
            <a:avLst/>
          </a:prstGeom>
          <a:solidFill>
            <a:srgbClr val="E0C963"/>
          </a:solidFill>
          <a:ln w="0">
            <a:solidFill>
              <a:srgbClr val="E0C963"/>
            </a:solidFill>
          </a:ln>
          <a:effectLst/>
        </p:spPr>
        <p:style>
          <a:lnRef idx="1">
            <a:schemeClr val="accent5"/>
          </a:lnRef>
          <a:fillRef idx="3">
            <a:schemeClr val="accent5"/>
          </a:fillRef>
          <a:effectRef idx="2">
            <a:schemeClr val="accent5"/>
          </a:effectRef>
          <a:fontRef idx="minor">
            <a:schemeClr val="lt1"/>
          </a:fontRef>
        </p:style>
        <p:txBody>
          <a:bodyPr lIns="89793" tIns="44897" rIns="89793" bIns="44897" spcCol="0" rtlCol="0" anchor="ctr"/>
          <a:lstStyle/>
          <a:p>
            <a:pPr algn="ctr"/>
            <a:endParaRPr lang="zh-CN" altLang="en-US">
              <a:solidFill>
                <a:schemeClr val="bg1"/>
              </a:solidFill>
              <a:cs typeface="+mn-ea"/>
            </a:endParaRPr>
          </a:p>
        </p:txBody>
      </p:sp>
      <p:sp>
        <p:nvSpPr>
          <p:cNvPr id="3" name="五边形 2"/>
          <p:cNvSpPr/>
          <p:nvPr/>
        </p:nvSpPr>
        <p:spPr>
          <a:xfrm rot="16200000">
            <a:off x="1505370" y="3176577"/>
            <a:ext cx="775142" cy="558141"/>
          </a:xfrm>
          <a:prstGeom prst="homePlate">
            <a:avLst/>
          </a:prstGeom>
          <a:solidFill>
            <a:srgbClr val="E0C963"/>
          </a:solidFill>
          <a:ln w="0">
            <a:solidFill>
              <a:srgbClr val="E0C963"/>
            </a:solidFill>
          </a:ln>
          <a:effectLst/>
        </p:spPr>
        <p:style>
          <a:lnRef idx="1">
            <a:schemeClr val="accent5"/>
          </a:lnRef>
          <a:fillRef idx="3">
            <a:schemeClr val="accent5"/>
          </a:fillRef>
          <a:effectRef idx="2">
            <a:schemeClr val="accent5"/>
          </a:effectRef>
          <a:fontRef idx="minor">
            <a:schemeClr val="lt1"/>
          </a:fontRef>
        </p:style>
        <p:txBody>
          <a:bodyPr lIns="89793" tIns="44897" rIns="89793" bIns="44897" spcCol="0" rtlCol="0" anchor="ctr"/>
          <a:lstStyle/>
          <a:p>
            <a:pPr algn="ctr"/>
            <a:endParaRPr lang="zh-CN" altLang="en-US">
              <a:solidFill>
                <a:schemeClr val="bg1"/>
              </a:solidFill>
              <a:cs typeface="+mn-ea"/>
            </a:endParaRPr>
          </a:p>
        </p:txBody>
      </p:sp>
      <p:sp>
        <p:nvSpPr>
          <p:cNvPr id="4" name="五边形 3"/>
          <p:cNvSpPr/>
          <p:nvPr/>
        </p:nvSpPr>
        <p:spPr>
          <a:xfrm rot="16200000">
            <a:off x="2057614" y="3099805"/>
            <a:ext cx="928685" cy="558141"/>
          </a:xfrm>
          <a:prstGeom prst="homePlate">
            <a:avLst/>
          </a:prstGeom>
          <a:solidFill>
            <a:srgbClr val="E0C963"/>
          </a:solidFill>
          <a:ln w="0">
            <a:solidFill>
              <a:srgbClr val="E0C963"/>
            </a:solidFill>
          </a:ln>
          <a:effectLst/>
        </p:spPr>
        <p:style>
          <a:lnRef idx="1">
            <a:schemeClr val="accent5"/>
          </a:lnRef>
          <a:fillRef idx="3">
            <a:schemeClr val="accent5"/>
          </a:fillRef>
          <a:effectRef idx="2">
            <a:schemeClr val="accent5"/>
          </a:effectRef>
          <a:fontRef idx="minor">
            <a:schemeClr val="lt1"/>
          </a:fontRef>
        </p:style>
        <p:txBody>
          <a:bodyPr lIns="89793" tIns="44897" rIns="89793" bIns="44897" spcCol="0" rtlCol="0" anchor="ctr"/>
          <a:lstStyle/>
          <a:p>
            <a:pPr algn="ctr"/>
            <a:endParaRPr lang="zh-CN" altLang="en-US">
              <a:solidFill>
                <a:schemeClr val="bg1"/>
              </a:solidFill>
              <a:cs typeface="+mn-ea"/>
            </a:endParaRPr>
          </a:p>
        </p:txBody>
      </p:sp>
      <p:sp>
        <p:nvSpPr>
          <p:cNvPr id="5" name="五边形 4"/>
          <p:cNvSpPr/>
          <p:nvPr/>
        </p:nvSpPr>
        <p:spPr>
          <a:xfrm rot="16200000">
            <a:off x="2465791" y="2878967"/>
            <a:ext cx="1370363" cy="558141"/>
          </a:xfrm>
          <a:prstGeom prst="homePlate">
            <a:avLst/>
          </a:prstGeom>
          <a:solidFill>
            <a:srgbClr val="E0C963"/>
          </a:solidFill>
          <a:ln w="0">
            <a:solidFill>
              <a:srgbClr val="E0C963"/>
            </a:solidFill>
          </a:ln>
          <a:effectLst/>
        </p:spPr>
        <p:style>
          <a:lnRef idx="1">
            <a:schemeClr val="accent5"/>
          </a:lnRef>
          <a:fillRef idx="3">
            <a:schemeClr val="accent5"/>
          </a:fillRef>
          <a:effectRef idx="2">
            <a:schemeClr val="accent5"/>
          </a:effectRef>
          <a:fontRef idx="minor">
            <a:schemeClr val="lt1"/>
          </a:fontRef>
        </p:style>
        <p:txBody>
          <a:bodyPr lIns="89793" tIns="44897" rIns="89793" bIns="44897" spcCol="0" rtlCol="0" anchor="ctr"/>
          <a:lstStyle/>
          <a:p>
            <a:pPr algn="ctr"/>
            <a:endParaRPr lang="zh-CN" altLang="en-US">
              <a:solidFill>
                <a:schemeClr val="bg1"/>
              </a:solidFill>
              <a:cs typeface="+mn-ea"/>
            </a:endParaRPr>
          </a:p>
        </p:txBody>
      </p:sp>
      <p:sp>
        <p:nvSpPr>
          <p:cNvPr id="6" name="五边形 5"/>
          <p:cNvSpPr/>
          <p:nvPr/>
        </p:nvSpPr>
        <p:spPr>
          <a:xfrm rot="16200000">
            <a:off x="3240679" y="3013178"/>
            <a:ext cx="1101943" cy="558141"/>
          </a:xfrm>
          <a:prstGeom prst="homePlate">
            <a:avLst/>
          </a:prstGeom>
          <a:solidFill>
            <a:srgbClr val="E0C963"/>
          </a:solidFill>
          <a:ln w="0">
            <a:solidFill>
              <a:srgbClr val="E0C963"/>
            </a:solidFill>
          </a:ln>
          <a:effectLst/>
        </p:spPr>
        <p:style>
          <a:lnRef idx="1">
            <a:schemeClr val="accent5"/>
          </a:lnRef>
          <a:fillRef idx="3">
            <a:schemeClr val="accent5"/>
          </a:fillRef>
          <a:effectRef idx="2">
            <a:schemeClr val="accent5"/>
          </a:effectRef>
          <a:fontRef idx="minor">
            <a:schemeClr val="lt1"/>
          </a:fontRef>
        </p:style>
        <p:txBody>
          <a:bodyPr lIns="89793" tIns="44897" rIns="89793" bIns="44897" spcCol="0" rtlCol="0" anchor="ctr"/>
          <a:lstStyle/>
          <a:p>
            <a:pPr algn="ctr"/>
            <a:endParaRPr lang="zh-CN" altLang="en-US">
              <a:solidFill>
                <a:schemeClr val="bg1"/>
              </a:solidFill>
              <a:cs typeface="+mn-ea"/>
            </a:endParaRPr>
          </a:p>
        </p:txBody>
      </p:sp>
      <p:sp>
        <p:nvSpPr>
          <p:cNvPr id="7" name="五边形 6"/>
          <p:cNvSpPr/>
          <p:nvPr/>
        </p:nvSpPr>
        <p:spPr>
          <a:xfrm rot="16200000">
            <a:off x="3729355" y="2878967"/>
            <a:ext cx="1370362" cy="558141"/>
          </a:xfrm>
          <a:prstGeom prst="homePlate">
            <a:avLst/>
          </a:prstGeom>
          <a:solidFill>
            <a:srgbClr val="E0C963"/>
          </a:solidFill>
          <a:ln w="0">
            <a:solidFill>
              <a:srgbClr val="E0C963"/>
            </a:solidFill>
          </a:ln>
          <a:effectLst/>
        </p:spPr>
        <p:style>
          <a:lnRef idx="1">
            <a:schemeClr val="accent5"/>
          </a:lnRef>
          <a:fillRef idx="3">
            <a:schemeClr val="accent5"/>
          </a:fillRef>
          <a:effectRef idx="2">
            <a:schemeClr val="accent5"/>
          </a:effectRef>
          <a:fontRef idx="minor">
            <a:schemeClr val="lt1"/>
          </a:fontRef>
        </p:style>
        <p:txBody>
          <a:bodyPr lIns="89793" tIns="44897" rIns="89793" bIns="44897" spcCol="0" rtlCol="0" anchor="ctr"/>
          <a:lstStyle/>
          <a:p>
            <a:pPr algn="ctr"/>
            <a:endParaRPr lang="zh-CN" altLang="en-US">
              <a:solidFill>
                <a:schemeClr val="bg1"/>
              </a:solidFill>
              <a:cs typeface="+mn-ea"/>
            </a:endParaRPr>
          </a:p>
        </p:txBody>
      </p:sp>
      <p:sp>
        <p:nvSpPr>
          <p:cNvPr id="8" name="五边形 7"/>
          <p:cNvSpPr/>
          <p:nvPr/>
        </p:nvSpPr>
        <p:spPr>
          <a:xfrm rot="16200000">
            <a:off x="4062485" y="2576789"/>
            <a:ext cx="1974721" cy="558141"/>
          </a:xfrm>
          <a:prstGeom prst="homePlate">
            <a:avLst/>
          </a:prstGeom>
          <a:solidFill>
            <a:srgbClr val="E0C963"/>
          </a:solidFill>
          <a:ln w="0">
            <a:solidFill>
              <a:srgbClr val="E0C963"/>
            </a:solidFill>
          </a:ln>
          <a:effectLst/>
        </p:spPr>
        <p:style>
          <a:lnRef idx="1">
            <a:schemeClr val="accent5"/>
          </a:lnRef>
          <a:fillRef idx="3">
            <a:schemeClr val="accent5"/>
          </a:fillRef>
          <a:effectRef idx="2">
            <a:schemeClr val="accent5"/>
          </a:effectRef>
          <a:fontRef idx="minor">
            <a:schemeClr val="lt1"/>
          </a:fontRef>
        </p:style>
        <p:txBody>
          <a:bodyPr lIns="89793" tIns="44897" rIns="89793" bIns="44897" spcCol="0" rtlCol="0" anchor="ctr"/>
          <a:lstStyle/>
          <a:p>
            <a:pPr algn="ctr"/>
            <a:endParaRPr lang="zh-CN" altLang="en-US">
              <a:solidFill>
                <a:schemeClr val="bg1"/>
              </a:solidFill>
              <a:cs typeface="+mn-ea"/>
            </a:endParaRPr>
          </a:p>
        </p:txBody>
      </p:sp>
      <p:sp>
        <p:nvSpPr>
          <p:cNvPr id="9" name="TextBox 8"/>
          <p:cNvSpPr txBox="1"/>
          <p:nvPr/>
        </p:nvSpPr>
        <p:spPr>
          <a:xfrm>
            <a:off x="1001592" y="2869802"/>
            <a:ext cx="591679" cy="321503"/>
          </a:xfrm>
          <a:prstGeom prst="rect">
            <a:avLst/>
          </a:prstGeom>
          <a:noFill/>
        </p:spPr>
        <p:txBody>
          <a:bodyPr wrap="square" lIns="89793" tIns="44897" rIns="89793" bIns="44897" rtlCol="0">
            <a:spAutoFit/>
          </a:bodyPr>
          <a:lstStyle/>
          <a:p>
            <a:r>
              <a:rPr lang="en-US" altLang="zh-CN" sz="1500" dirty="0">
                <a:solidFill>
                  <a:schemeClr val="bg1"/>
                </a:solidFill>
                <a:latin typeface="+mn-ea"/>
                <a:cs typeface="+mn-ea"/>
              </a:rPr>
              <a:t>6</a:t>
            </a:r>
            <a:r>
              <a:rPr lang="zh-CN" altLang="en-US" sz="1500" dirty="0">
                <a:solidFill>
                  <a:schemeClr val="bg1"/>
                </a:solidFill>
                <a:latin typeface="+mn-ea"/>
                <a:cs typeface="+mn-ea"/>
              </a:rPr>
              <a:t>月</a:t>
            </a:r>
          </a:p>
        </p:txBody>
      </p:sp>
      <p:sp>
        <p:nvSpPr>
          <p:cNvPr id="10" name="TextBox 9"/>
          <p:cNvSpPr txBox="1"/>
          <p:nvPr/>
        </p:nvSpPr>
        <p:spPr>
          <a:xfrm>
            <a:off x="1642313" y="2719359"/>
            <a:ext cx="591679" cy="321503"/>
          </a:xfrm>
          <a:prstGeom prst="rect">
            <a:avLst/>
          </a:prstGeom>
          <a:noFill/>
        </p:spPr>
        <p:txBody>
          <a:bodyPr wrap="square" lIns="89793" tIns="44897" rIns="89793" bIns="44897" rtlCol="0">
            <a:spAutoFit/>
          </a:bodyPr>
          <a:lstStyle/>
          <a:p>
            <a:r>
              <a:rPr lang="en-US" altLang="zh-CN" sz="1500" dirty="0">
                <a:solidFill>
                  <a:schemeClr val="bg1"/>
                </a:solidFill>
                <a:latin typeface="+mn-ea"/>
                <a:cs typeface="+mn-ea"/>
              </a:rPr>
              <a:t>7</a:t>
            </a:r>
            <a:r>
              <a:rPr lang="zh-CN" altLang="en-US" sz="1500" dirty="0">
                <a:solidFill>
                  <a:schemeClr val="bg1"/>
                </a:solidFill>
                <a:latin typeface="+mn-ea"/>
                <a:cs typeface="+mn-ea"/>
              </a:rPr>
              <a:t>月</a:t>
            </a:r>
          </a:p>
        </p:txBody>
      </p:sp>
      <p:sp>
        <p:nvSpPr>
          <p:cNvPr id="11" name="TextBox 10"/>
          <p:cNvSpPr txBox="1"/>
          <p:nvPr/>
        </p:nvSpPr>
        <p:spPr>
          <a:xfrm>
            <a:off x="2242884" y="2442874"/>
            <a:ext cx="591679" cy="321503"/>
          </a:xfrm>
          <a:prstGeom prst="rect">
            <a:avLst/>
          </a:prstGeom>
          <a:noFill/>
        </p:spPr>
        <p:txBody>
          <a:bodyPr wrap="square" lIns="89793" tIns="44897" rIns="89793" bIns="44897" rtlCol="0">
            <a:spAutoFit/>
          </a:bodyPr>
          <a:lstStyle/>
          <a:p>
            <a:r>
              <a:rPr lang="en-US" altLang="zh-CN" sz="1500" dirty="0">
                <a:solidFill>
                  <a:schemeClr val="bg1"/>
                </a:solidFill>
                <a:latin typeface="+mn-ea"/>
                <a:cs typeface="+mn-ea"/>
              </a:rPr>
              <a:t>8</a:t>
            </a:r>
            <a:r>
              <a:rPr lang="zh-CN" altLang="en-US" sz="1500" dirty="0">
                <a:solidFill>
                  <a:schemeClr val="bg1"/>
                </a:solidFill>
                <a:latin typeface="+mn-ea"/>
                <a:cs typeface="+mn-ea"/>
              </a:rPr>
              <a:t>月</a:t>
            </a:r>
          </a:p>
        </p:txBody>
      </p:sp>
      <p:sp>
        <p:nvSpPr>
          <p:cNvPr id="12" name="TextBox 11"/>
          <p:cNvSpPr txBox="1"/>
          <p:nvPr/>
        </p:nvSpPr>
        <p:spPr>
          <a:xfrm>
            <a:off x="2892931" y="2110358"/>
            <a:ext cx="591679" cy="321503"/>
          </a:xfrm>
          <a:prstGeom prst="rect">
            <a:avLst/>
          </a:prstGeom>
          <a:noFill/>
        </p:spPr>
        <p:txBody>
          <a:bodyPr wrap="square" lIns="89793" tIns="44897" rIns="89793" bIns="44897" rtlCol="0">
            <a:spAutoFit/>
          </a:bodyPr>
          <a:lstStyle/>
          <a:p>
            <a:r>
              <a:rPr lang="en-US" altLang="zh-CN" sz="1500" dirty="0">
                <a:solidFill>
                  <a:schemeClr val="bg1"/>
                </a:solidFill>
                <a:latin typeface="+mn-ea"/>
                <a:cs typeface="+mn-ea"/>
              </a:rPr>
              <a:t>9</a:t>
            </a:r>
            <a:r>
              <a:rPr lang="zh-CN" altLang="en-US" sz="1500" dirty="0">
                <a:solidFill>
                  <a:schemeClr val="bg1"/>
                </a:solidFill>
                <a:latin typeface="+mn-ea"/>
                <a:cs typeface="+mn-ea"/>
              </a:rPr>
              <a:t>月</a:t>
            </a:r>
          </a:p>
        </p:txBody>
      </p:sp>
      <p:sp>
        <p:nvSpPr>
          <p:cNvPr id="13" name="TextBox 12"/>
          <p:cNvSpPr txBox="1"/>
          <p:nvPr/>
        </p:nvSpPr>
        <p:spPr>
          <a:xfrm>
            <a:off x="3512579" y="2406876"/>
            <a:ext cx="704492" cy="321503"/>
          </a:xfrm>
          <a:prstGeom prst="rect">
            <a:avLst/>
          </a:prstGeom>
          <a:noFill/>
        </p:spPr>
        <p:txBody>
          <a:bodyPr wrap="square" lIns="89793" tIns="44897" rIns="89793" bIns="44897" rtlCol="0">
            <a:spAutoFit/>
          </a:bodyPr>
          <a:lstStyle/>
          <a:p>
            <a:r>
              <a:rPr lang="en-US" altLang="zh-CN" sz="1500" dirty="0">
                <a:solidFill>
                  <a:schemeClr val="bg1"/>
                </a:solidFill>
                <a:latin typeface="+mn-ea"/>
                <a:cs typeface="+mn-ea"/>
              </a:rPr>
              <a:t>10</a:t>
            </a:r>
            <a:r>
              <a:rPr lang="zh-CN" altLang="en-US" sz="1500" dirty="0">
                <a:solidFill>
                  <a:schemeClr val="bg1"/>
                </a:solidFill>
                <a:latin typeface="+mn-ea"/>
                <a:cs typeface="+mn-ea"/>
              </a:rPr>
              <a:t>月</a:t>
            </a:r>
          </a:p>
        </p:txBody>
      </p:sp>
      <p:sp>
        <p:nvSpPr>
          <p:cNvPr id="14" name="TextBox 13"/>
          <p:cNvSpPr txBox="1"/>
          <p:nvPr/>
        </p:nvSpPr>
        <p:spPr>
          <a:xfrm>
            <a:off x="4118696" y="2075113"/>
            <a:ext cx="647295" cy="321503"/>
          </a:xfrm>
          <a:prstGeom prst="rect">
            <a:avLst/>
          </a:prstGeom>
          <a:noFill/>
        </p:spPr>
        <p:txBody>
          <a:bodyPr wrap="square" lIns="89793" tIns="44897" rIns="89793" bIns="44897" rtlCol="0">
            <a:spAutoFit/>
          </a:bodyPr>
          <a:lstStyle/>
          <a:p>
            <a:r>
              <a:rPr lang="en-US" altLang="zh-CN" sz="1500" dirty="0">
                <a:solidFill>
                  <a:schemeClr val="bg1"/>
                </a:solidFill>
                <a:latin typeface="+mn-ea"/>
                <a:cs typeface="+mn-ea"/>
              </a:rPr>
              <a:t>11</a:t>
            </a:r>
            <a:r>
              <a:rPr lang="zh-CN" altLang="en-US" sz="1500" dirty="0">
                <a:solidFill>
                  <a:schemeClr val="bg1"/>
                </a:solidFill>
                <a:latin typeface="+mn-ea"/>
                <a:cs typeface="+mn-ea"/>
              </a:rPr>
              <a:t>月</a:t>
            </a:r>
          </a:p>
        </p:txBody>
      </p:sp>
      <p:sp>
        <p:nvSpPr>
          <p:cNvPr id="15" name="TextBox 14"/>
          <p:cNvSpPr txBox="1"/>
          <p:nvPr/>
        </p:nvSpPr>
        <p:spPr>
          <a:xfrm>
            <a:off x="4765986" y="1566118"/>
            <a:ext cx="691390" cy="321503"/>
          </a:xfrm>
          <a:prstGeom prst="rect">
            <a:avLst/>
          </a:prstGeom>
          <a:noFill/>
        </p:spPr>
        <p:txBody>
          <a:bodyPr wrap="square" lIns="89793" tIns="44897" rIns="89793" bIns="44897" rtlCol="0">
            <a:spAutoFit/>
          </a:bodyPr>
          <a:lstStyle/>
          <a:p>
            <a:r>
              <a:rPr lang="en-US" altLang="zh-CN" sz="1500" dirty="0">
                <a:solidFill>
                  <a:schemeClr val="bg1"/>
                </a:solidFill>
                <a:latin typeface="+mn-ea"/>
                <a:cs typeface="+mn-ea"/>
              </a:rPr>
              <a:t>12</a:t>
            </a:r>
            <a:r>
              <a:rPr lang="zh-CN" altLang="en-US" sz="1500" dirty="0">
                <a:solidFill>
                  <a:schemeClr val="bg1"/>
                </a:solidFill>
                <a:latin typeface="+mn-ea"/>
                <a:cs typeface="+mn-ea"/>
              </a:rPr>
              <a:t>月</a:t>
            </a:r>
          </a:p>
        </p:txBody>
      </p:sp>
      <p:sp>
        <p:nvSpPr>
          <p:cNvPr id="16" name="矩形 30"/>
          <p:cNvSpPr>
            <a:spLocks noChangeArrowheads="1"/>
          </p:cNvSpPr>
          <p:nvPr/>
        </p:nvSpPr>
        <p:spPr bwMode="auto">
          <a:xfrm>
            <a:off x="5847164" y="2096463"/>
            <a:ext cx="2247070" cy="1902544"/>
          </a:xfrm>
          <a:prstGeom prst="rect">
            <a:avLst/>
          </a:prstGeom>
          <a:noFill/>
          <a:ln w="9525">
            <a:noFill/>
            <a:miter lim="800000"/>
          </a:ln>
        </p:spPr>
        <p:txBody>
          <a:bodyPr wrap="square" lIns="101064" tIns="50532" rIns="101064" bIns="50532">
            <a:spAutoFit/>
          </a:bodyPr>
          <a:lstStyle/>
          <a:p>
            <a:pPr>
              <a:lnSpc>
                <a:spcPct val="130000"/>
              </a:lnSpc>
            </a:pPr>
            <a:r>
              <a:rPr lang="zh-CN" altLang="en-US" sz="900" dirty="0">
                <a:solidFill>
                  <a:schemeClr val="bg1"/>
                </a:solidFill>
                <a:latin typeface="+mn-ea"/>
                <a:cs typeface="+mn-ea"/>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900" dirty="0">
              <a:solidFill>
                <a:schemeClr val="bg1"/>
              </a:solidFill>
              <a:latin typeface="+mn-ea"/>
              <a:cs typeface="+mn-ea"/>
            </a:endParaRPr>
          </a:p>
        </p:txBody>
      </p:sp>
      <p:grpSp>
        <p:nvGrpSpPr>
          <p:cNvPr id="17" name="组合 16"/>
          <p:cNvGrpSpPr/>
          <p:nvPr/>
        </p:nvGrpSpPr>
        <p:grpSpPr>
          <a:xfrm>
            <a:off x="5915137" y="1641010"/>
            <a:ext cx="2179095" cy="356755"/>
            <a:chOff x="1190045" y="1445954"/>
            <a:chExt cx="2213972" cy="364058"/>
          </a:xfrm>
        </p:grpSpPr>
        <p:cxnSp>
          <p:nvCxnSpPr>
            <p:cNvPr id="18" name="Straight Connector 38"/>
            <p:cNvCxnSpPr/>
            <p:nvPr/>
          </p:nvCxnSpPr>
          <p:spPr bwMode="auto">
            <a:xfrm flipV="1">
              <a:off x="1190045" y="1810010"/>
              <a:ext cx="2034652" cy="2"/>
            </a:xfrm>
            <a:prstGeom prst="line">
              <a:avLst/>
            </a:prstGeom>
            <a:ln w="6350" cap="rnd">
              <a:solidFill>
                <a:srgbClr val="E0C963"/>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1244794" y="1445954"/>
              <a:ext cx="2159223" cy="345484"/>
              <a:chOff x="1244794" y="1445954"/>
              <a:chExt cx="2159223" cy="345484"/>
            </a:xfrm>
          </p:grpSpPr>
          <p:sp>
            <p:nvSpPr>
              <p:cNvPr id="20" name="Rounded Rectangle 43"/>
              <p:cNvSpPr/>
              <p:nvPr/>
            </p:nvSpPr>
            <p:spPr>
              <a:xfrm>
                <a:off x="1244794" y="1463818"/>
                <a:ext cx="720000" cy="243888"/>
              </a:xfrm>
              <a:prstGeom prst="roundRect">
                <a:avLst>
                  <a:gd name="adj" fmla="val 46832"/>
                </a:avLst>
              </a:prstGeom>
              <a:solidFill>
                <a:srgbClr val="E0C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cs typeface="+mn-ea"/>
                </a:endParaRPr>
              </a:p>
            </p:txBody>
          </p:sp>
          <p:sp>
            <p:nvSpPr>
              <p:cNvPr id="21" name="TextBox 20"/>
              <p:cNvSpPr txBox="1"/>
              <p:nvPr/>
            </p:nvSpPr>
            <p:spPr>
              <a:xfrm>
                <a:off x="1261585" y="1445954"/>
                <a:ext cx="708793" cy="251261"/>
              </a:xfrm>
              <a:prstGeom prst="rect">
                <a:avLst/>
              </a:prstGeom>
              <a:noFill/>
            </p:spPr>
            <p:txBody>
              <a:bodyPr wrap="none" rtlCol="0">
                <a:spAutoFit/>
              </a:bodyPr>
              <a:lstStyle/>
              <a:p>
                <a:pPr algn="ctr"/>
                <a:r>
                  <a:rPr lang="zh-CN" altLang="en-US" sz="1000" dirty="0">
                    <a:solidFill>
                      <a:schemeClr val="bg1"/>
                    </a:solidFill>
                    <a:latin typeface="+mn-ea"/>
                    <a:cs typeface="+mn-ea"/>
                  </a:rPr>
                  <a:t>添加内容</a:t>
                </a:r>
                <a:endParaRPr lang="id-ID" sz="1000" dirty="0">
                  <a:solidFill>
                    <a:schemeClr val="bg1"/>
                  </a:solidFill>
                  <a:latin typeface="+mn-ea"/>
                  <a:cs typeface="+mn-ea"/>
                </a:endParaRPr>
              </a:p>
            </p:txBody>
          </p:sp>
          <p:sp>
            <p:nvSpPr>
              <p:cNvPr id="22" name="TextBox 21"/>
              <p:cNvSpPr txBox="1"/>
              <p:nvPr/>
            </p:nvSpPr>
            <p:spPr>
              <a:xfrm>
                <a:off x="1953944" y="1445954"/>
                <a:ext cx="1450073" cy="345484"/>
              </a:xfrm>
              <a:prstGeom prst="rect">
                <a:avLst/>
              </a:prstGeom>
              <a:noFill/>
            </p:spPr>
            <p:txBody>
              <a:bodyPr wrap="square" rtlCol="0">
                <a:spAutoFit/>
              </a:bodyPr>
              <a:lstStyle/>
              <a:p>
                <a:r>
                  <a:rPr lang="en-US" altLang="zh-CN" dirty="0">
                    <a:solidFill>
                      <a:schemeClr val="bg1"/>
                    </a:solidFill>
                    <a:latin typeface="+mn-ea"/>
                    <a:cs typeface="+mn-ea"/>
                  </a:rPr>
                  <a:t>Add Content</a:t>
                </a:r>
                <a:endParaRPr lang="zh-CN" altLang="en-US" dirty="0">
                  <a:solidFill>
                    <a:schemeClr val="bg1"/>
                  </a:solidFill>
                  <a:latin typeface="+mn-ea"/>
                  <a:cs typeface="+mn-ea"/>
                </a:endParaRPr>
              </a:p>
            </p:txBody>
          </p:sp>
        </p:grpSp>
      </p:grpSp>
      <p:sp>
        <p:nvSpPr>
          <p:cNvPr id="23" name="TextBox 22"/>
          <p:cNvSpPr txBox="1"/>
          <p:nvPr/>
        </p:nvSpPr>
        <p:spPr>
          <a:xfrm>
            <a:off x="982725" y="3460095"/>
            <a:ext cx="556991" cy="305310"/>
          </a:xfrm>
          <a:prstGeom prst="rect">
            <a:avLst/>
          </a:prstGeom>
          <a:noFill/>
        </p:spPr>
        <p:txBody>
          <a:bodyPr wrap="square" lIns="89793" tIns="44897" rIns="89793" bIns="44897" rtlCol="0">
            <a:spAutoFit/>
          </a:bodyPr>
          <a:lstStyle/>
          <a:p>
            <a:r>
              <a:rPr lang="en-US" altLang="zh-CN" sz="1400" dirty="0">
                <a:solidFill>
                  <a:schemeClr val="bg1"/>
                </a:solidFill>
                <a:cs typeface="+mn-ea"/>
              </a:rPr>
              <a:t>20%</a:t>
            </a:r>
            <a:endParaRPr lang="zh-CN" altLang="en-US" sz="1400" dirty="0">
              <a:solidFill>
                <a:schemeClr val="bg1"/>
              </a:solidFill>
              <a:cs typeface="+mn-ea"/>
            </a:endParaRPr>
          </a:p>
        </p:txBody>
      </p:sp>
      <p:sp>
        <p:nvSpPr>
          <p:cNvPr id="24" name="TextBox 23"/>
          <p:cNvSpPr txBox="1"/>
          <p:nvPr/>
        </p:nvSpPr>
        <p:spPr>
          <a:xfrm>
            <a:off x="1620180" y="3460095"/>
            <a:ext cx="556991" cy="305310"/>
          </a:xfrm>
          <a:prstGeom prst="rect">
            <a:avLst/>
          </a:prstGeom>
          <a:noFill/>
        </p:spPr>
        <p:txBody>
          <a:bodyPr wrap="square" lIns="89793" tIns="44897" rIns="89793" bIns="44897" rtlCol="0">
            <a:spAutoFit/>
          </a:bodyPr>
          <a:lstStyle/>
          <a:p>
            <a:r>
              <a:rPr lang="en-US" altLang="zh-CN" sz="1400" dirty="0">
                <a:solidFill>
                  <a:schemeClr val="bg1"/>
                </a:solidFill>
                <a:cs typeface="+mn-ea"/>
              </a:rPr>
              <a:t>30%</a:t>
            </a:r>
            <a:endParaRPr lang="zh-CN" altLang="en-US" sz="1400" dirty="0">
              <a:solidFill>
                <a:schemeClr val="bg1"/>
              </a:solidFill>
              <a:cs typeface="+mn-ea"/>
            </a:endParaRPr>
          </a:p>
        </p:txBody>
      </p:sp>
      <p:sp>
        <p:nvSpPr>
          <p:cNvPr id="25" name="TextBox 24"/>
          <p:cNvSpPr txBox="1"/>
          <p:nvPr/>
        </p:nvSpPr>
        <p:spPr>
          <a:xfrm>
            <a:off x="2260227" y="3460095"/>
            <a:ext cx="556991" cy="305310"/>
          </a:xfrm>
          <a:prstGeom prst="rect">
            <a:avLst/>
          </a:prstGeom>
          <a:noFill/>
        </p:spPr>
        <p:txBody>
          <a:bodyPr wrap="square" lIns="89793" tIns="44897" rIns="89793" bIns="44897" rtlCol="0">
            <a:spAutoFit/>
          </a:bodyPr>
          <a:lstStyle/>
          <a:p>
            <a:r>
              <a:rPr lang="en-US" altLang="zh-CN" sz="1400" dirty="0">
                <a:solidFill>
                  <a:schemeClr val="bg1"/>
                </a:solidFill>
                <a:cs typeface="+mn-ea"/>
              </a:rPr>
              <a:t>40%</a:t>
            </a:r>
            <a:endParaRPr lang="zh-CN" altLang="en-US" sz="1400" dirty="0">
              <a:solidFill>
                <a:schemeClr val="bg1"/>
              </a:solidFill>
              <a:cs typeface="+mn-ea"/>
            </a:endParaRPr>
          </a:p>
        </p:txBody>
      </p:sp>
      <p:sp>
        <p:nvSpPr>
          <p:cNvPr id="26" name="TextBox 25"/>
          <p:cNvSpPr txBox="1"/>
          <p:nvPr/>
        </p:nvSpPr>
        <p:spPr>
          <a:xfrm>
            <a:off x="2907902" y="3460095"/>
            <a:ext cx="556991" cy="305310"/>
          </a:xfrm>
          <a:prstGeom prst="rect">
            <a:avLst/>
          </a:prstGeom>
          <a:noFill/>
        </p:spPr>
        <p:txBody>
          <a:bodyPr wrap="square" lIns="89793" tIns="44897" rIns="89793" bIns="44897" rtlCol="0">
            <a:spAutoFit/>
          </a:bodyPr>
          <a:lstStyle/>
          <a:p>
            <a:r>
              <a:rPr lang="en-US" altLang="zh-CN" sz="1400" dirty="0">
                <a:solidFill>
                  <a:schemeClr val="bg1"/>
                </a:solidFill>
                <a:cs typeface="+mn-ea"/>
              </a:rPr>
              <a:t>65%</a:t>
            </a:r>
            <a:endParaRPr lang="zh-CN" altLang="en-US" sz="1400" dirty="0">
              <a:solidFill>
                <a:schemeClr val="bg1"/>
              </a:solidFill>
              <a:cs typeface="+mn-ea"/>
            </a:endParaRPr>
          </a:p>
        </p:txBody>
      </p:sp>
      <p:sp>
        <p:nvSpPr>
          <p:cNvPr id="27" name="TextBox 26"/>
          <p:cNvSpPr txBox="1"/>
          <p:nvPr/>
        </p:nvSpPr>
        <p:spPr>
          <a:xfrm>
            <a:off x="3548028" y="3460095"/>
            <a:ext cx="556991" cy="305310"/>
          </a:xfrm>
          <a:prstGeom prst="rect">
            <a:avLst/>
          </a:prstGeom>
          <a:noFill/>
        </p:spPr>
        <p:txBody>
          <a:bodyPr wrap="square" lIns="89793" tIns="44897" rIns="89793" bIns="44897" rtlCol="0">
            <a:spAutoFit/>
          </a:bodyPr>
          <a:lstStyle/>
          <a:p>
            <a:r>
              <a:rPr lang="en-US" altLang="zh-CN" sz="1400" dirty="0">
                <a:solidFill>
                  <a:schemeClr val="bg1"/>
                </a:solidFill>
                <a:cs typeface="+mn-ea"/>
              </a:rPr>
              <a:t>50%</a:t>
            </a:r>
            <a:endParaRPr lang="zh-CN" altLang="en-US" sz="1400" dirty="0">
              <a:solidFill>
                <a:schemeClr val="bg1"/>
              </a:solidFill>
              <a:cs typeface="+mn-ea"/>
            </a:endParaRPr>
          </a:p>
        </p:txBody>
      </p:sp>
      <p:sp>
        <p:nvSpPr>
          <p:cNvPr id="28" name="TextBox 27"/>
          <p:cNvSpPr txBox="1"/>
          <p:nvPr/>
        </p:nvSpPr>
        <p:spPr>
          <a:xfrm>
            <a:off x="4163845" y="3460095"/>
            <a:ext cx="556991" cy="305310"/>
          </a:xfrm>
          <a:prstGeom prst="rect">
            <a:avLst/>
          </a:prstGeom>
          <a:noFill/>
        </p:spPr>
        <p:txBody>
          <a:bodyPr wrap="square" lIns="89793" tIns="44897" rIns="89793" bIns="44897" rtlCol="0">
            <a:spAutoFit/>
          </a:bodyPr>
          <a:lstStyle/>
          <a:p>
            <a:r>
              <a:rPr lang="en-US" altLang="zh-CN" sz="1400" dirty="0">
                <a:solidFill>
                  <a:schemeClr val="bg1"/>
                </a:solidFill>
                <a:cs typeface="+mn-ea"/>
              </a:rPr>
              <a:t>63%</a:t>
            </a:r>
            <a:endParaRPr lang="zh-CN" altLang="en-US" sz="1400" dirty="0">
              <a:solidFill>
                <a:schemeClr val="bg1"/>
              </a:solidFill>
              <a:cs typeface="+mn-ea"/>
            </a:endParaRPr>
          </a:p>
        </p:txBody>
      </p:sp>
      <p:sp>
        <p:nvSpPr>
          <p:cNvPr id="29" name="TextBox 28"/>
          <p:cNvSpPr txBox="1"/>
          <p:nvPr/>
        </p:nvSpPr>
        <p:spPr>
          <a:xfrm>
            <a:off x="4791793" y="3460095"/>
            <a:ext cx="556991" cy="305310"/>
          </a:xfrm>
          <a:prstGeom prst="rect">
            <a:avLst/>
          </a:prstGeom>
          <a:noFill/>
        </p:spPr>
        <p:txBody>
          <a:bodyPr wrap="square" lIns="89793" tIns="44897" rIns="89793" bIns="44897" rtlCol="0">
            <a:spAutoFit/>
          </a:bodyPr>
          <a:lstStyle/>
          <a:p>
            <a:r>
              <a:rPr lang="en-US" altLang="zh-CN" sz="1400" dirty="0">
                <a:solidFill>
                  <a:schemeClr val="bg1"/>
                </a:solidFill>
                <a:latin typeface="+mn-ea"/>
                <a:cs typeface="+mn-ea"/>
              </a:rPr>
              <a:t>80%</a:t>
            </a:r>
            <a:endParaRPr lang="zh-CN" altLang="en-US" sz="1400" dirty="0">
              <a:solidFill>
                <a:schemeClr val="bg1"/>
              </a:solidFill>
              <a:latin typeface="+mn-ea"/>
              <a:cs typeface="+mn-ea"/>
            </a:endParaRPr>
          </a:p>
        </p:txBody>
      </p:sp>
      <p:sp>
        <p:nvSpPr>
          <p:cNvPr id="30" name="椭圆 29"/>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1</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31" name="椭圆 30"/>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32"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250" advTm="6093">
        <p14:switch dir="r"/>
      </p:transition>
    </mc:Choice>
    <mc:Fallback xmlns="">
      <p:transition spd="slow" advTm="60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p:tgtEl>
                                          <p:spTgt spid="2"/>
                                        </p:tgtEl>
                                        <p:attrNameLst>
                                          <p:attrName>ppt_y</p:attrName>
                                        </p:attrNameLst>
                                      </p:cBhvr>
                                      <p:tavLst>
                                        <p:tav tm="0">
                                          <p:val>
                                            <p:strVal val="#ppt_y+#ppt_h*1.125000"/>
                                          </p:val>
                                        </p:tav>
                                        <p:tav tm="100000">
                                          <p:val>
                                            <p:strVal val="#ppt_y"/>
                                          </p:val>
                                        </p:tav>
                                      </p:tavLst>
                                    </p:anim>
                                    <p:animEffect transition="in" filter="wipe(up)">
                                      <p:cBhvr>
                                        <p:cTn id="8" dur="300"/>
                                        <p:tgtEl>
                                          <p:spTgt spid="2"/>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300"/>
                                        <p:tgtEl>
                                          <p:spTgt spid="3"/>
                                        </p:tgtEl>
                                        <p:attrNameLst>
                                          <p:attrName>ppt_y</p:attrName>
                                        </p:attrNameLst>
                                      </p:cBhvr>
                                      <p:tavLst>
                                        <p:tav tm="0">
                                          <p:val>
                                            <p:strVal val="#ppt_y+#ppt_h*1.125000"/>
                                          </p:val>
                                        </p:tav>
                                        <p:tav tm="100000">
                                          <p:val>
                                            <p:strVal val="#ppt_y"/>
                                          </p:val>
                                        </p:tav>
                                      </p:tavLst>
                                    </p:anim>
                                    <p:animEffect transition="in" filter="wipe(up)">
                                      <p:cBhvr>
                                        <p:cTn id="16" dur="3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300"/>
                                        <p:tgtEl>
                                          <p:spTgt spid="4"/>
                                        </p:tgtEl>
                                        <p:attrNameLst>
                                          <p:attrName>ppt_y</p:attrName>
                                        </p:attrNameLst>
                                      </p:cBhvr>
                                      <p:tavLst>
                                        <p:tav tm="0">
                                          <p:val>
                                            <p:strVal val="#ppt_y+#ppt_h*1.125000"/>
                                          </p:val>
                                        </p:tav>
                                        <p:tav tm="100000">
                                          <p:val>
                                            <p:strVal val="#ppt_y"/>
                                          </p:val>
                                        </p:tav>
                                      </p:tavLst>
                                    </p:anim>
                                    <p:animEffect transition="in" filter="wipe(up)">
                                      <p:cBhvr>
                                        <p:cTn id="24" dur="300"/>
                                        <p:tgtEl>
                                          <p:spTgt spid="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1500"/>
                            </p:stCondLst>
                            <p:childTnLst>
                              <p:par>
                                <p:cTn id="29" presetID="12" presetClass="entr" presetSubtype="4"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300"/>
                                        <p:tgtEl>
                                          <p:spTgt spid="5"/>
                                        </p:tgtEl>
                                        <p:attrNameLst>
                                          <p:attrName>ppt_y</p:attrName>
                                        </p:attrNameLst>
                                      </p:cBhvr>
                                      <p:tavLst>
                                        <p:tav tm="0">
                                          <p:val>
                                            <p:strVal val="#ppt_y+#ppt_h*1.125000"/>
                                          </p:val>
                                        </p:tav>
                                        <p:tav tm="100000">
                                          <p:val>
                                            <p:strVal val="#ppt_y"/>
                                          </p:val>
                                        </p:tav>
                                      </p:tavLst>
                                    </p:anim>
                                    <p:animEffect transition="in" filter="wipe(up)">
                                      <p:cBhvr>
                                        <p:cTn id="32" dur="300"/>
                                        <p:tgtEl>
                                          <p:spTgt spid="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300"/>
                                        <p:tgtEl>
                                          <p:spTgt spid="6"/>
                                        </p:tgtEl>
                                        <p:attrNameLst>
                                          <p:attrName>ppt_y</p:attrName>
                                        </p:attrNameLst>
                                      </p:cBhvr>
                                      <p:tavLst>
                                        <p:tav tm="0">
                                          <p:val>
                                            <p:strVal val="#ppt_y+#ppt_h*1.125000"/>
                                          </p:val>
                                        </p:tav>
                                        <p:tav tm="100000">
                                          <p:val>
                                            <p:strVal val="#ppt_y"/>
                                          </p:val>
                                        </p:tav>
                                      </p:tavLst>
                                    </p:anim>
                                    <p:animEffect transition="in" filter="wipe(up)">
                                      <p:cBhvr>
                                        <p:cTn id="40" dur="300"/>
                                        <p:tgtEl>
                                          <p:spTgt spid="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300"/>
                                        <p:tgtEl>
                                          <p:spTgt spid="7"/>
                                        </p:tgtEl>
                                        <p:attrNameLst>
                                          <p:attrName>ppt_y</p:attrName>
                                        </p:attrNameLst>
                                      </p:cBhvr>
                                      <p:tavLst>
                                        <p:tav tm="0">
                                          <p:val>
                                            <p:strVal val="#ppt_y+#ppt_h*1.125000"/>
                                          </p:val>
                                        </p:tav>
                                        <p:tav tm="100000">
                                          <p:val>
                                            <p:strVal val="#ppt_y"/>
                                          </p:val>
                                        </p:tav>
                                      </p:tavLst>
                                    </p:anim>
                                    <p:animEffect transition="in" filter="wipe(up)">
                                      <p:cBhvr>
                                        <p:cTn id="48" dur="300"/>
                                        <p:tgtEl>
                                          <p:spTgt spid="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3000"/>
                            </p:stCondLst>
                            <p:childTnLst>
                              <p:par>
                                <p:cTn id="53" presetID="12" presetClass="entr" presetSubtype="4"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300"/>
                                        <p:tgtEl>
                                          <p:spTgt spid="8"/>
                                        </p:tgtEl>
                                        <p:attrNameLst>
                                          <p:attrName>ppt_y</p:attrName>
                                        </p:attrNameLst>
                                      </p:cBhvr>
                                      <p:tavLst>
                                        <p:tav tm="0">
                                          <p:val>
                                            <p:strVal val="#ppt_y+#ppt_h*1.125000"/>
                                          </p:val>
                                        </p:tav>
                                        <p:tav tm="100000">
                                          <p:val>
                                            <p:strVal val="#ppt_y"/>
                                          </p:val>
                                        </p:tav>
                                      </p:tavLst>
                                    </p:anim>
                                    <p:animEffect transition="in" filter="wipe(up)">
                                      <p:cBhvr>
                                        <p:cTn id="56" dur="300"/>
                                        <p:tgtEl>
                                          <p:spTgt spid="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par>
                          <p:cTn id="60" fill="hold">
                            <p:stCondLst>
                              <p:cond delay="3500"/>
                            </p:stCondLst>
                            <p:childTnLst>
                              <p:par>
                                <p:cTn id="61" presetID="10"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500"/>
                                        <p:tgtEl>
                                          <p:spTgt spid="1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500"/>
                                        <p:tgtEl>
                                          <p:spTgt spid="1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500"/>
                                        <p:tgtEl>
                                          <p:spTgt spid="15"/>
                                        </p:tgtEl>
                                      </p:cBhvr>
                                    </p:animEffect>
                                  </p:childTnLst>
                                </p:cTn>
                              </p:par>
                            </p:childTnLst>
                          </p:cTn>
                        </p:par>
                        <p:par>
                          <p:cTn id="82" fill="hold">
                            <p:stCondLst>
                              <p:cond delay="4000"/>
                            </p:stCondLst>
                            <p:childTnLst>
                              <p:par>
                                <p:cTn id="83" presetID="14" presetClass="entr" presetSubtype="10" fill="hold" nodeType="after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randombar(horizontal)">
                                      <p:cBhvr>
                                        <p:cTn id="85" dur="500"/>
                                        <p:tgtEl>
                                          <p:spTgt spid="17"/>
                                        </p:tgtEl>
                                      </p:cBhvr>
                                    </p:animEffect>
                                  </p:childTnLst>
                                </p:cTn>
                              </p:par>
                            </p:childTnLst>
                          </p:cTn>
                        </p:par>
                        <p:par>
                          <p:cTn id="86" fill="hold">
                            <p:stCondLst>
                              <p:cond delay="4500"/>
                            </p:stCondLst>
                            <p:childTnLst>
                              <p:par>
                                <p:cTn id="87" presetID="12" presetClass="entr" presetSubtype="1"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 calcmode="lin" valueType="num">
                                      <p:cBhvr additive="base">
                                        <p:cTn id="89" dur="1000"/>
                                        <p:tgtEl>
                                          <p:spTgt spid="16"/>
                                        </p:tgtEl>
                                        <p:attrNameLst>
                                          <p:attrName>ppt_y</p:attrName>
                                        </p:attrNameLst>
                                      </p:cBhvr>
                                      <p:tavLst>
                                        <p:tav tm="0">
                                          <p:val>
                                            <p:strVal val="#ppt_y-#ppt_h*1.125000"/>
                                          </p:val>
                                        </p:tav>
                                        <p:tav tm="100000">
                                          <p:val>
                                            <p:strVal val="#ppt_y"/>
                                          </p:val>
                                        </p:tav>
                                      </p:tavLst>
                                    </p:anim>
                                    <p:animEffect transition="in" filter="wipe(down)">
                                      <p:cBhvr>
                                        <p:cTn id="9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P spid="15" grpId="0"/>
      <p:bldP spid="16" grpId="0"/>
      <p:bldP spid="23" grpId="0"/>
      <p:bldP spid="24" grpId="0"/>
      <p:bldP spid="25" grpId="0"/>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6563" y="2602124"/>
            <a:ext cx="7918430" cy="475919"/>
            <a:chOff x="842322" y="3341038"/>
            <a:chExt cx="10725492" cy="647699"/>
          </a:xfrm>
        </p:grpSpPr>
        <p:pic>
          <p:nvPicPr>
            <p:cNvPr id="3" name="Pentagon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322" y="3383899"/>
              <a:ext cx="6022871" cy="592138"/>
            </a:xfrm>
            <a:prstGeom prst="rect">
              <a:avLst/>
            </a:prstGeom>
            <a:noFill/>
            <a:extLst>
              <a:ext uri="{909E8E84-426E-40DD-AFC4-6F175D3DCCD1}">
                <a14:hiddenFill xmlns:a14="http://schemas.microsoft.com/office/drawing/2010/main">
                  <a:solidFill>
                    <a:srgbClr val="FFFFFF"/>
                  </a:solidFill>
                </a14:hiddenFill>
              </a:ext>
            </a:extLst>
          </p:spPr>
        </p:pic>
        <p:pic>
          <p:nvPicPr>
            <p:cNvPr id="4" name="Pentagon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2340" y="3396599"/>
              <a:ext cx="5445474" cy="592138"/>
            </a:xfrm>
            <a:prstGeom prst="rect">
              <a:avLst/>
            </a:prstGeom>
            <a:noFill/>
            <a:extLst>
              <a:ext uri="{909E8E84-426E-40DD-AFC4-6F175D3DCCD1}">
                <a14:hiddenFill xmlns:a14="http://schemas.microsoft.com/office/drawing/2010/main">
                  <a:solidFill>
                    <a:srgbClr val="FFFFFF"/>
                  </a:solidFill>
                </a14:hiddenFill>
              </a:ext>
            </a:extLst>
          </p:spPr>
        </p:pic>
        <p:sp>
          <p:nvSpPr>
            <p:cNvPr id="5" name="Pentagon 12"/>
            <p:cNvSpPr>
              <a:spLocks noChangeArrowheads="1"/>
            </p:cNvSpPr>
            <p:nvPr/>
          </p:nvSpPr>
          <p:spPr bwMode="auto">
            <a:xfrm>
              <a:off x="914331" y="3341038"/>
              <a:ext cx="10526500" cy="466725"/>
            </a:xfrm>
            <a:prstGeom prst="homePlate">
              <a:avLst>
                <a:gd name="adj" fmla="val 51672"/>
              </a:avLst>
            </a:prstGeom>
            <a:solidFill>
              <a:srgbClr val="E0C963"/>
            </a:solidFill>
            <a:ln>
              <a:noFill/>
            </a:ln>
          </p:spPr>
          <p:txBody>
            <a:bodyPr anchor="ctr"/>
            <a:lstStyle>
              <a:lvl1pPr indent="-342900">
                <a:defRPr>
                  <a:solidFill>
                    <a:schemeClr val="tx1"/>
                  </a:solidFill>
                  <a:latin typeface="Arial" panose="020B0604020202020204" pitchFamily="34" charset="0"/>
                  <a:ea typeface="宋体" panose="02010600030101010101" pitchFamily="2" charset="-122"/>
                </a:defRPr>
              </a:lvl1pPr>
              <a:lvl2pPr marL="37931725" indent="-37474525">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marL="4572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9144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1371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18288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Calibri" panose="020F0502020204030204" pitchFamily="34" charset="0"/>
                <a:buAutoNum type="arabicPeriod"/>
              </a:pPr>
              <a:endParaRPr lang="zh-CN" altLang="zh-CN" sz="2100" noProof="1">
                <a:solidFill>
                  <a:srgbClr val="FFFFFF"/>
                </a:solidFill>
                <a:latin typeface="Calibri" panose="020F0502020204030204" pitchFamily="34" charset="0"/>
                <a:ea typeface="MS PGothic" panose="020B0600070205080204" pitchFamily="34" charset="-128"/>
              </a:endParaRPr>
            </a:p>
          </p:txBody>
        </p:sp>
        <p:sp>
          <p:nvSpPr>
            <p:cNvPr id="6" name="Text Box 20"/>
            <p:cNvSpPr txBox="1">
              <a:spLocks noChangeArrowheads="1"/>
            </p:cNvSpPr>
            <p:nvPr/>
          </p:nvSpPr>
          <p:spPr bwMode="auto">
            <a:xfrm>
              <a:off x="1562403"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2011</a:t>
              </a:r>
            </a:p>
          </p:txBody>
        </p:sp>
        <p:sp>
          <p:nvSpPr>
            <p:cNvPr id="7" name="Text Box 21"/>
            <p:cNvSpPr txBox="1">
              <a:spLocks noChangeArrowheads="1"/>
            </p:cNvSpPr>
            <p:nvPr/>
          </p:nvSpPr>
          <p:spPr bwMode="auto">
            <a:xfrm>
              <a:off x="2686205"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2012</a:t>
              </a:r>
            </a:p>
          </p:txBody>
        </p:sp>
        <p:sp>
          <p:nvSpPr>
            <p:cNvPr id="8" name="Text Box 22"/>
            <p:cNvSpPr txBox="1">
              <a:spLocks noChangeArrowheads="1"/>
            </p:cNvSpPr>
            <p:nvPr/>
          </p:nvSpPr>
          <p:spPr bwMode="auto">
            <a:xfrm>
              <a:off x="3810009"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2013</a:t>
              </a:r>
            </a:p>
          </p:txBody>
        </p:sp>
        <p:sp>
          <p:nvSpPr>
            <p:cNvPr id="9" name="Text Box 23"/>
            <p:cNvSpPr txBox="1">
              <a:spLocks noChangeArrowheads="1"/>
            </p:cNvSpPr>
            <p:nvPr/>
          </p:nvSpPr>
          <p:spPr bwMode="auto">
            <a:xfrm>
              <a:off x="4935928"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2014</a:t>
              </a:r>
            </a:p>
          </p:txBody>
        </p:sp>
        <p:sp>
          <p:nvSpPr>
            <p:cNvPr id="10" name="Text Box 24"/>
            <p:cNvSpPr txBox="1">
              <a:spLocks noChangeArrowheads="1"/>
            </p:cNvSpPr>
            <p:nvPr/>
          </p:nvSpPr>
          <p:spPr bwMode="auto">
            <a:xfrm>
              <a:off x="6059732"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2015</a:t>
              </a:r>
            </a:p>
          </p:txBody>
        </p:sp>
        <p:sp>
          <p:nvSpPr>
            <p:cNvPr id="11" name="Text Box 25"/>
            <p:cNvSpPr txBox="1">
              <a:spLocks noChangeArrowheads="1"/>
            </p:cNvSpPr>
            <p:nvPr/>
          </p:nvSpPr>
          <p:spPr bwMode="auto">
            <a:xfrm>
              <a:off x="7185652"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2016</a:t>
              </a:r>
            </a:p>
          </p:txBody>
        </p:sp>
        <p:sp>
          <p:nvSpPr>
            <p:cNvPr id="12" name="Text Box 26"/>
            <p:cNvSpPr txBox="1">
              <a:spLocks noChangeArrowheads="1"/>
            </p:cNvSpPr>
            <p:nvPr/>
          </p:nvSpPr>
          <p:spPr bwMode="auto">
            <a:xfrm>
              <a:off x="8309457"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2017</a:t>
              </a:r>
            </a:p>
          </p:txBody>
        </p:sp>
        <p:sp>
          <p:nvSpPr>
            <p:cNvPr id="13" name="Text Box 27"/>
            <p:cNvSpPr txBox="1">
              <a:spLocks noChangeArrowheads="1"/>
            </p:cNvSpPr>
            <p:nvPr/>
          </p:nvSpPr>
          <p:spPr bwMode="auto">
            <a:xfrm>
              <a:off x="9435377" y="3373503"/>
              <a:ext cx="858084" cy="439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500" dirty="0">
                  <a:solidFill>
                    <a:schemeClr val="bg1"/>
                  </a:solidFill>
                  <a:latin typeface="微软雅黑" panose="020B0503020204020204" pitchFamily="34" charset="-122"/>
                  <a:ea typeface="微软雅黑" panose="020B0503020204020204" pitchFamily="34" charset="-122"/>
                </a:rPr>
                <a:t>2018</a:t>
              </a:r>
            </a:p>
          </p:txBody>
        </p:sp>
      </p:grpSp>
      <p:grpSp>
        <p:nvGrpSpPr>
          <p:cNvPr id="14" name="组合 13"/>
          <p:cNvGrpSpPr/>
          <p:nvPr/>
        </p:nvGrpSpPr>
        <p:grpSpPr>
          <a:xfrm>
            <a:off x="638467" y="1336549"/>
            <a:ext cx="1467068" cy="725287"/>
            <a:chOff x="939714" y="1556792"/>
            <a:chExt cx="1987140" cy="987075"/>
          </a:xfrm>
        </p:grpSpPr>
        <p:sp>
          <p:nvSpPr>
            <p:cNvPr id="15" name="Text Box 28"/>
            <p:cNvSpPr txBox="1">
              <a:spLocks noChangeArrowheads="1"/>
            </p:cNvSpPr>
            <p:nvPr/>
          </p:nvSpPr>
          <p:spPr bwMode="auto">
            <a:xfrm>
              <a:off x="1131889" y="1556792"/>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p>
          </p:txBody>
        </p:sp>
        <p:sp>
          <p:nvSpPr>
            <p:cNvPr id="16" name="Text Box 29"/>
            <p:cNvSpPr txBox="1">
              <a:spLocks noChangeArrowheads="1"/>
            </p:cNvSpPr>
            <p:nvPr/>
          </p:nvSpPr>
          <p:spPr bwMode="auto">
            <a:xfrm>
              <a:off x="939714" y="1915566"/>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17" name="Line 30"/>
          <p:cNvSpPr>
            <a:spLocks noChangeShapeType="1"/>
          </p:cNvSpPr>
          <p:nvPr/>
        </p:nvSpPr>
        <p:spPr bwMode="auto">
          <a:xfrm>
            <a:off x="1347529" y="2084743"/>
            <a:ext cx="0" cy="512386"/>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18" name="组合 17"/>
          <p:cNvGrpSpPr/>
          <p:nvPr/>
        </p:nvGrpSpPr>
        <p:grpSpPr>
          <a:xfrm>
            <a:off x="2339526" y="1336549"/>
            <a:ext cx="1467068" cy="725287"/>
            <a:chOff x="3243793" y="1556792"/>
            <a:chExt cx="1987140" cy="987075"/>
          </a:xfrm>
        </p:grpSpPr>
        <p:sp>
          <p:nvSpPr>
            <p:cNvPr id="19" name="Text Box 31"/>
            <p:cNvSpPr txBox="1">
              <a:spLocks noChangeArrowheads="1"/>
            </p:cNvSpPr>
            <p:nvPr/>
          </p:nvSpPr>
          <p:spPr bwMode="auto">
            <a:xfrm>
              <a:off x="3436638" y="1556792"/>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p>
          </p:txBody>
        </p:sp>
        <p:sp>
          <p:nvSpPr>
            <p:cNvPr id="20" name="Text Box 32"/>
            <p:cNvSpPr txBox="1">
              <a:spLocks noChangeArrowheads="1"/>
            </p:cNvSpPr>
            <p:nvPr/>
          </p:nvSpPr>
          <p:spPr bwMode="auto">
            <a:xfrm>
              <a:off x="3243793" y="1915566"/>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21" name="Line 33"/>
          <p:cNvSpPr>
            <a:spLocks noChangeShapeType="1"/>
          </p:cNvSpPr>
          <p:nvPr/>
        </p:nvSpPr>
        <p:spPr bwMode="auto">
          <a:xfrm>
            <a:off x="3049083" y="2084743"/>
            <a:ext cx="0" cy="512386"/>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22" name="组合 21"/>
          <p:cNvGrpSpPr/>
          <p:nvPr/>
        </p:nvGrpSpPr>
        <p:grpSpPr>
          <a:xfrm>
            <a:off x="3969206" y="1336549"/>
            <a:ext cx="1467068" cy="725287"/>
            <a:chOff x="5451190" y="1556792"/>
            <a:chExt cx="1987140" cy="987075"/>
          </a:xfrm>
        </p:grpSpPr>
        <p:sp>
          <p:nvSpPr>
            <p:cNvPr id="23" name="Text Box 34"/>
            <p:cNvSpPr txBox="1">
              <a:spLocks noChangeArrowheads="1"/>
            </p:cNvSpPr>
            <p:nvPr/>
          </p:nvSpPr>
          <p:spPr bwMode="auto">
            <a:xfrm>
              <a:off x="5644035" y="1556792"/>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p>
          </p:txBody>
        </p:sp>
        <p:sp>
          <p:nvSpPr>
            <p:cNvPr id="24" name="Text Box 35"/>
            <p:cNvSpPr txBox="1">
              <a:spLocks noChangeArrowheads="1"/>
            </p:cNvSpPr>
            <p:nvPr/>
          </p:nvSpPr>
          <p:spPr bwMode="auto">
            <a:xfrm>
              <a:off x="5451190" y="1915566"/>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25" name="Line 36"/>
          <p:cNvSpPr>
            <a:spLocks noChangeShapeType="1"/>
          </p:cNvSpPr>
          <p:nvPr/>
        </p:nvSpPr>
        <p:spPr bwMode="auto">
          <a:xfrm>
            <a:off x="4678761" y="2084743"/>
            <a:ext cx="0" cy="512386"/>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26" name="组合 25"/>
          <p:cNvGrpSpPr/>
          <p:nvPr/>
        </p:nvGrpSpPr>
        <p:grpSpPr>
          <a:xfrm>
            <a:off x="5638442" y="1336549"/>
            <a:ext cx="1467068" cy="725287"/>
            <a:chOff x="7851178" y="1556792"/>
            <a:chExt cx="1987140" cy="987075"/>
          </a:xfrm>
        </p:grpSpPr>
        <p:sp>
          <p:nvSpPr>
            <p:cNvPr id="27" name="Text Box 37"/>
            <p:cNvSpPr txBox="1">
              <a:spLocks noChangeArrowheads="1"/>
            </p:cNvSpPr>
            <p:nvPr/>
          </p:nvSpPr>
          <p:spPr bwMode="auto">
            <a:xfrm>
              <a:off x="8044023" y="1556792"/>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p>
          </p:txBody>
        </p:sp>
        <p:sp>
          <p:nvSpPr>
            <p:cNvPr id="28" name="Text Box 38"/>
            <p:cNvSpPr txBox="1">
              <a:spLocks noChangeArrowheads="1"/>
            </p:cNvSpPr>
            <p:nvPr/>
          </p:nvSpPr>
          <p:spPr bwMode="auto">
            <a:xfrm>
              <a:off x="7851178" y="1915566"/>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29" name="Line 39"/>
          <p:cNvSpPr>
            <a:spLocks noChangeShapeType="1"/>
          </p:cNvSpPr>
          <p:nvPr/>
        </p:nvSpPr>
        <p:spPr bwMode="auto">
          <a:xfrm>
            <a:off x="6347998" y="2084743"/>
            <a:ext cx="0" cy="512386"/>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30" name="组合 29"/>
          <p:cNvGrpSpPr/>
          <p:nvPr/>
        </p:nvGrpSpPr>
        <p:grpSpPr>
          <a:xfrm>
            <a:off x="1465072" y="3448981"/>
            <a:ext cx="1467068" cy="725287"/>
            <a:chOff x="2187715" y="4431694"/>
            <a:chExt cx="1987140" cy="987075"/>
          </a:xfrm>
        </p:grpSpPr>
        <p:sp>
          <p:nvSpPr>
            <p:cNvPr id="31" name="Text Box 40"/>
            <p:cNvSpPr txBox="1">
              <a:spLocks noChangeArrowheads="1"/>
            </p:cNvSpPr>
            <p:nvPr/>
          </p:nvSpPr>
          <p:spPr bwMode="auto">
            <a:xfrm>
              <a:off x="2380560" y="4431694"/>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p>
          </p:txBody>
        </p:sp>
        <p:sp>
          <p:nvSpPr>
            <p:cNvPr id="32" name="Text Box 41"/>
            <p:cNvSpPr txBox="1">
              <a:spLocks noChangeArrowheads="1"/>
            </p:cNvSpPr>
            <p:nvPr/>
          </p:nvSpPr>
          <p:spPr bwMode="auto">
            <a:xfrm>
              <a:off x="2187715" y="4790468"/>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33" name="Line 42"/>
          <p:cNvSpPr>
            <a:spLocks noChangeShapeType="1"/>
          </p:cNvSpPr>
          <p:nvPr/>
        </p:nvSpPr>
        <p:spPr bwMode="auto">
          <a:xfrm>
            <a:off x="2174627" y="2967500"/>
            <a:ext cx="0" cy="36977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34" name="组合 33"/>
          <p:cNvGrpSpPr/>
          <p:nvPr/>
        </p:nvGrpSpPr>
        <p:grpSpPr>
          <a:xfrm>
            <a:off x="3166261" y="3448981"/>
            <a:ext cx="1467068" cy="725287"/>
            <a:chOff x="4492464" y="4431694"/>
            <a:chExt cx="1987140" cy="987075"/>
          </a:xfrm>
        </p:grpSpPr>
        <p:sp>
          <p:nvSpPr>
            <p:cNvPr id="35" name="Text Box 43"/>
            <p:cNvSpPr txBox="1">
              <a:spLocks noChangeArrowheads="1"/>
            </p:cNvSpPr>
            <p:nvPr/>
          </p:nvSpPr>
          <p:spPr bwMode="auto">
            <a:xfrm>
              <a:off x="4685309" y="4431694"/>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p>
          </p:txBody>
        </p:sp>
        <p:sp>
          <p:nvSpPr>
            <p:cNvPr id="36" name="Text Box 44"/>
            <p:cNvSpPr txBox="1">
              <a:spLocks noChangeArrowheads="1"/>
            </p:cNvSpPr>
            <p:nvPr/>
          </p:nvSpPr>
          <p:spPr bwMode="auto">
            <a:xfrm>
              <a:off x="4492464" y="4790468"/>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37" name="Line 45"/>
          <p:cNvSpPr>
            <a:spLocks noChangeShapeType="1"/>
          </p:cNvSpPr>
          <p:nvPr/>
        </p:nvSpPr>
        <p:spPr bwMode="auto">
          <a:xfrm>
            <a:off x="3875818" y="2967500"/>
            <a:ext cx="0" cy="36977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38" name="组合 37"/>
          <p:cNvGrpSpPr/>
          <p:nvPr/>
        </p:nvGrpSpPr>
        <p:grpSpPr>
          <a:xfrm>
            <a:off x="4814287" y="3448981"/>
            <a:ext cx="1467068" cy="725287"/>
            <a:chOff x="6699861" y="4431694"/>
            <a:chExt cx="1987140" cy="987075"/>
          </a:xfrm>
        </p:grpSpPr>
        <p:sp>
          <p:nvSpPr>
            <p:cNvPr id="39" name="Text Box 46"/>
            <p:cNvSpPr txBox="1">
              <a:spLocks noChangeArrowheads="1"/>
            </p:cNvSpPr>
            <p:nvPr/>
          </p:nvSpPr>
          <p:spPr bwMode="auto">
            <a:xfrm>
              <a:off x="6892706" y="4431694"/>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p>
          </p:txBody>
        </p:sp>
        <p:sp>
          <p:nvSpPr>
            <p:cNvPr id="40" name="Text Box 47"/>
            <p:cNvSpPr txBox="1">
              <a:spLocks noChangeArrowheads="1"/>
            </p:cNvSpPr>
            <p:nvPr/>
          </p:nvSpPr>
          <p:spPr bwMode="auto">
            <a:xfrm>
              <a:off x="6699861" y="4790468"/>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41" name="Line 48"/>
          <p:cNvSpPr>
            <a:spLocks noChangeShapeType="1"/>
          </p:cNvSpPr>
          <p:nvPr/>
        </p:nvSpPr>
        <p:spPr bwMode="auto">
          <a:xfrm>
            <a:off x="5523843" y="2967500"/>
            <a:ext cx="0" cy="36977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grpSp>
        <p:nvGrpSpPr>
          <p:cNvPr id="42" name="组合 41"/>
          <p:cNvGrpSpPr/>
          <p:nvPr/>
        </p:nvGrpSpPr>
        <p:grpSpPr>
          <a:xfrm>
            <a:off x="6515476" y="3448981"/>
            <a:ext cx="1467068" cy="725287"/>
            <a:chOff x="9004610" y="4431694"/>
            <a:chExt cx="1987140" cy="987075"/>
          </a:xfrm>
        </p:grpSpPr>
        <p:sp>
          <p:nvSpPr>
            <p:cNvPr id="43" name="Text Box 49"/>
            <p:cNvSpPr txBox="1">
              <a:spLocks noChangeArrowheads="1"/>
            </p:cNvSpPr>
            <p:nvPr/>
          </p:nvSpPr>
          <p:spPr bwMode="auto">
            <a:xfrm>
              <a:off x="9197455" y="4431694"/>
              <a:ext cx="1604998" cy="39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b="1" dirty="0">
                  <a:solidFill>
                    <a:schemeClr val="tx1">
                      <a:lumMod val="50000"/>
                      <a:lumOff val="50000"/>
                    </a:schemeClr>
                  </a:solidFill>
                  <a:ea typeface="微软雅黑" panose="020B0503020204020204" pitchFamily="34" charset="-122"/>
                </a:rPr>
                <a:t>这里添加文字</a:t>
              </a:r>
            </a:p>
          </p:txBody>
        </p:sp>
        <p:sp>
          <p:nvSpPr>
            <p:cNvPr id="44" name="Text Box 50"/>
            <p:cNvSpPr txBox="1">
              <a:spLocks noChangeArrowheads="1"/>
            </p:cNvSpPr>
            <p:nvPr/>
          </p:nvSpPr>
          <p:spPr bwMode="auto">
            <a:xfrm>
              <a:off x="9004610" y="4790468"/>
              <a:ext cx="1987140" cy="628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a:t>
              </a:r>
            </a:p>
          </p:txBody>
        </p:sp>
      </p:grpSp>
      <p:sp>
        <p:nvSpPr>
          <p:cNvPr id="45" name="Line 51"/>
          <p:cNvSpPr>
            <a:spLocks noChangeShapeType="1"/>
          </p:cNvSpPr>
          <p:nvPr/>
        </p:nvSpPr>
        <p:spPr bwMode="auto">
          <a:xfrm>
            <a:off x="7225034" y="2967500"/>
            <a:ext cx="0" cy="369771"/>
          </a:xfrm>
          <a:prstGeom prst="line">
            <a:avLst/>
          </a:prstGeom>
          <a:noFill/>
          <a:ln w="19050" cap="rnd">
            <a:solidFill>
              <a:schemeClr val="tx1">
                <a:lumMod val="75000"/>
                <a:lumOff val="2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391" tIns="33696" rIns="67391" bIns="33696"/>
          <a:lstStyle/>
          <a:p>
            <a:endParaRPr lang="zh-CN" altLang="en-US"/>
          </a:p>
        </p:txBody>
      </p:sp>
      <p:sp>
        <p:nvSpPr>
          <p:cNvPr id="46" name="椭圆 45"/>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1</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47" name="椭圆 46"/>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48"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E0C963"/>
                </a:solidFill>
                <a:latin typeface="Impact" panose="020B0806030902050204" pitchFamily="34" charset="0"/>
                <a:ea typeface="Hiragino Sans GB W3" panose="020B0300000000000000" pitchFamily="34"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600" advTm="7436">
        <p14:gallery dir="l"/>
      </p:transition>
    </mc:Choice>
    <mc:Fallback xmlns="">
      <p:transition spd="slow" advTm="74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400" fill="hold"/>
                                        <p:tgtEl>
                                          <p:spTgt spid="17"/>
                                        </p:tgtEl>
                                        <p:attrNameLst>
                                          <p:attrName>ppt_w</p:attrName>
                                        </p:attrNameLst>
                                      </p:cBhvr>
                                      <p:tavLst>
                                        <p:tav tm="0">
                                          <p:val>
                                            <p:fltVal val="0"/>
                                          </p:val>
                                        </p:tav>
                                        <p:tav tm="100000">
                                          <p:val>
                                            <p:strVal val="#ppt_w"/>
                                          </p:val>
                                        </p:tav>
                                      </p:tavLst>
                                    </p:anim>
                                    <p:anim calcmode="lin" valueType="num">
                                      <p:cBhvr>
                                        <p:cTn id="13" dur="400" fill="hold"/>
                                        <p:tgtEl>
                                          <p:spTgt spid="17"/>
                                        </p:tgtEl>
                                        <p:attrNameLst>
                                          <p:attrName>ppt_h</p:attrName>
                                        </p:attrNameLst>
                                      </p:cBhvr>
                                      <p:tavLst>
                                        <p:tav tm="0">
                                          <p:val>
                                            <p:fltVal val="0"/>
                                          </p:val>
                                        </p:tav>
                                        <p:tav tm="100000">
                                          <p:val>
                                            <p:strVal val="#ppt_h"/>
                                          </p:val>
                                        </p:tav>
                                      </p:tavLst>
                                    </p:anim>
                                    <p:anim calcmode="lin" valueType="num">
                                      <p:cBhvr>
                                        <p:cTn id="14" dur="400" fill="hold"/>
                                        <p:tgtEl>
                                          <p:spTgt spid="17"/>
                                        </p:tgtEl>
                                        <p:attrNameLst>
                                          <p:attrName>style.rotation</p:attrName>
                                        </p:attrNameLst>
                                      </p:cBhvr>
                                      <p:tavLst>
                                        <p:tav tm="0">
                                          <p:val>
                                            <p:fltVal val="360"/>
                                          </p:val>
                                        </p:tav>
                                        <p:tav tm="100000">
                                          <p:val>
                                            <p:fltVal val="0"/>
                                          </p:val>
                                        </p:tav>
                                      </p:tavLst>
                                    </p:anim>
                                    <p:animEffect transition="in" filter="fade">
                                      <p:cBhvr>
                                        <p:cTn id="15" dur="400"/>
                                        <p:tgtEl>
                                          <p:spTgt spid="1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400" fill="hold"/>
                                        <p:tgtEl>
                                          <p:spTgt spid="14"/>
                                        </p:tgtEl>
                                        <p:attrNameLst>
                                          <p:attrName>ppt_w</p:attrName>
                                        </p:attrNameLst>
                                      </p:cBhvr>
                                      <p:tavLst>
                                        <p:tav tm="0">
                                          <p:val>
                                            <p:fltVal val="0"/>
                                          </p:val>
                                        </p:tav>
                                        <p:tav tm="100000">
                                          <p:val>
                                            <p:strVal val="#ppt_w"/>
                                          </p:val>
                                        </p:tav>
                                      </p:tavLst>
                                    </p:anim>
                                    <p:anim calcmode="lin" valueType="num">
                                      <p:cBhvr>
                                        <p:cTn id="20" dur="400" fill="hold"/>
                                        <p:tgtEl>
                                          <p:spTgt spid="14"/>
                                        </p:tgtEl>
                                        <p:attrNameLst>
                                          <p:attrName>ppt_h</p:attrName>
                                        </p:attrNameLst>
                                      </p:cBhvr>
                                      <p:tavLst>
                                        <p:tav tm="0">
                                          <p:val>
                                            <p:fltVal val="0"/>
                                          </p:val>
                                        </p:tav>
                                        <p:tav tm="100000">
                                          <p:val>
                                            <p:strVal val="#ppt_h"/>
                                          </p:val>
                                        </p:tav>
                                      </p:tavLst>
                                    </p:anim>
                                    <p:animEffect transition="in" filter="fade">
                                      <p:cBhvr>
                                        <p:cTn id="21" dur="400"/>
                                        <p:tgtEl>
                                          <p:spTgt spid="14"/>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400" fill="hold"/>
                                        <p:tgtEl>
                                          <p:spTgt spid="33"/>
                                        </p:tgtEl>
                                        <p:attrNameLst>
                                          <p:attrName>ppt_w</p:attrName>
                                        </p:attrNameLst>
                                      </p:cBhvr>
                                      <p:tavLst>
                                        <p:tav tm="0">
                                          <p:val>
                                            <p:fltVal val="0"/>
                                          </p:val>
                                        </p:tav>
                                        <p:tav tm="100000">
                                          <p:val>
                                            <p:strVal val="#ppt_w"/>
                                          </p:val>
                                        </p:tav>
                                      </p:tavLst>
                                    </p:anim>
                                    <p:anim calcmode="lin" valueType="num">
                                      <p:cBhvr>
                                        <p:cTn id="26" dur="400" fill="hold"/>
                                        <p:tgtEl>
                                          <p:spTgt spid="33"/>
                                        </p:tgtEl>
                                        <p:attrNameLst>
                                          <p:attrName>ppt_h</p:attrName>
                                        </p:attrNameLst>
                                      </p:cBhvr>
                                      <p:tavLst>
                                        <p:tav tm="0">
                                          <p:val>
                                            <p:fltVal val="0"/>
                                          </p:val>
                                        </p:tav>
                                        <p:tav tm="100000">
                                          <p:val>
                                            <p:strVal val="#ppt_h"/>
                                          </p:val>
                                        </p:tav>
                                      </p:tavLst>
                                    </p:anim>
                                    <p:anim calcmode="lin" valueType="num">
                                      <p:cBhvr>
                                        <p:cTn id="27" dur="400" fill="hold"/>
                                        <p:tgtEl>
                                          <p:spTgt spid="33"/>
                                        </p:tgtEl>
                                        <p:attrNameLst>
                                          <p:attrName>style.rotation</p:attrName>
                                        </p:attrNameLst>
                                      </p:cBhvr>
                                      <p:tavLst>
                                        <p:tav tm="0">
                                          <p:val>
                                            <p:fltVal val="360"/>
                                          </p:val>
                                        </p:tav>
                                        <p:tav tm="100000">
                                          <p:val>
                                            <p:fltVal val="0"/>
                                          </p:val>
                                        </p:tav>
                                      </p:tavLst>
                                    </p:anim>
                                    <p:animEffect transition="in" filter="fade">
                                      <p:cBhvr>
                                        <p:cTn id="28" dur="400"/>
                                        <p:tgtEl>
                                          <p:spTgt spid="33"/>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400" fill="hold"/>
                                        <p:tgtEl>
                                          <p:spTgt spid="30"/>
                                        </p:tgtEl>
                                        <p:attrNameLst>
                                          <p:attrName>ppt_w</p:attrName>
                                        </p:attrNameLst>
                                      </p:cBhvr>
                                      <p:tavLst>
                                        <p:tav tm="0">
                                          <p:val>
                                            <p:fltVal val="0"/>
                                          </p:val>
                                        </p:tav>
                                        <p:tav tm="100000">
                                          <p:val>
                                            <p:strVal val="#ppt_w"/>
                                          </p:val>
                                        </p:tav>
                                      </p:tavLst>
                                    </p:anim>
                                    <p:anim calcmode="lin" valueType="num">
                                      <p:cBhvr>
                                        <p:cTn id="33" dur="400" fill="hold"/>
                                        <p:tgtEl>
                                          <p:spTgt spid="30"/>
                                        </p:tgtEl>
                                        <p:attrNameLst>
                                          <p:attrName>ppt_h</p:attrName>
                                        </p:attrNameLst>
                                      </p:cBhvr>
                                      <p:tavLst>
                                        <p:tav tm="0">
                                          <p:val>
                                            <p:fltVal val="0"/>
                                          </p:val>
                                        </p:tav>
                                        <p:tav tm="100000">
                                          <p:val>
                                            <p:strVal val="#ppt_h"/>
                                          </p:val>
                                        </p:tav>
                                      </p:tavLst>
                                    </p:anim>
                                    <p:animEffect transition="in" filter="fade">
                                      <p:cBhvr>
                                        <p:cTn id="34" dur="400"/>
                                        <p:tgtEl>
                                          <p:spTgt spid="30"/>
                                        </p:tgtEl>
                                      </p:cBhvr>
                                    </p:animEffect>
                                  </p:childTnLst>
                                </p:cTn>
                              </p:par>
                            </p:childTnLst>
                          </p:cTn>
                        </p:par>
                        <p:par>
                          <p:cTn id="35" fill="hold">
                            <p:stCondLst>
                              <p:cond delay="2500"/>
                            </p:stCondLst>
                            <p:childTnLst>
                              <p:par>
                                <p:cTn id="36" presetID="49" presetClass="entr" presetSubtype="0" decel="100000"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400" fill="hold"/>
                                        <p:tgtEl>
                                          <p:spTgt spid="21"/>
                                        </p:tgtEl>
                                        <p:attrNameLst>
                                          <p:attrName>ppt_w</p:attrName>
                                        </p:attrNameLst>
                                      </p:cBhvr>
                                      <p:tavLst>
                                        <p:tav tm="0">
                                          <p:val>
                                            <p:fltVal val="0"/>
                                          </p:val>
                                        </p:tav>
                                        <p:tav tm="100000">
                                          <p:val>
                                            <p:strVal val="#ppt_w"/>
                                          </p:val>
                                        </p:tav>
                                      </p:tavLst>
                                    </p:anim>
                                    <p:anim calcmode="lin" valueType="num">
                                      <p:cBhvr>
                                        <p:cTn id="39" dur="400" fill="hold"/>
                                        <p:tgtEl>
                                          <p:spTgt spid="21"/>
                                        </p:tgtEl>
                                        <p:attrNameLst>
                                          <p:attrName>ppt_h</p:attrName>
                                        </p:attrNameLst>
                                      </p:cBhvr>
                                      <p:tavLst>
                                        <p:tav tm="0">
                                          <p:val>
                                            <p:fltVal val="0"/>
                                          </p:val>
                                        </p:tav>
                                        <p:tav tm="100000">
                                          <p:val>
                                            <p:strVal val="#ppt_h"/>
                                          </p:val>
                                        </p:tav>
                                      </p:tavLst>
                                    </p:anim>
                                    <p:anim calcmode="lin" valueType="num">
                                      <p:cBhvr>
                                        <p:cTn id="40" dur="400" fill="hold"/>
                                        <p:tgtEl>
                                          <p:spTgt spid="21"/>
                                        </p:tgtEl>
                                        <p:attrNameLst>
                                          <p:attrName>style.rotation</p:attrName>
                                        </p:attrNameLst>
                                      </p:cBhvr>
                                      <p:tavLst>
                                        <p:tav tm="0">
                                          <p:val>
                                            <p:fltVal val="360"/>
                                          </p:val>
                                        </p:tav>
                                        <p:tav tm="100000">
                                          <p:val>
                                            <p:fltVal val="0"/>
                                          </p:val>
                                        </p:tav>
                                      </p:tavLst>
                                    </p:anim>
                                    <p:animEffect transition="in" filter="fade">
                                      <p:cBhvr>
                                        <p:cTn id="41" dur="400"/>
                                        <p:tgtEl>
                                          <p:spTgt spid="21"/>
                                        </p:tgtEl>
                                      </p:cBhvr>
                                    </p:animEffect>
                                  </p:childTnLst>
                                </p:cTn>
                              </p:par>
                            </p:childTnLst>
                          </p:cTn>
                        </p:par>
                        <p:par>
                          <p:cTn id="42" fill="hold">
                            <p:stCondLst>
                              <p:cond delay="3000"/>
                            </p:stCondLst>
                            <p:childTnLst>
                              <p:par>
                                <p:cTn id="43" presetID="53" presetClass="entr" presetSubtype="16"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400" fill="hold"/>
                                        <p:tgtEl>
                                          <p:spTgt spid="18"/>
                                        </p:tgtEl>
                                        <p:attrNameLst>
                                          <p:attrName>ppt_w</p:attrName>
                                        </p:attrNameLst>
                                      </p:cBhvr>
                                      <p:tavLst>
                                        <p:tav tm="0">
                                          <p:val>
                                            <p:fltVal val="0"/>
                                          </p:val>
                                        </p:tav>
                                        <p:tav tm="100000">
                                          <p:val>
                                            <p:strVal val="#ppt_w"/>
                                          </p:val>
                                        </p:tav>
                                      </p:tavLst>
                                    </p:anim>
                                    <p:anim calcmode="lin" valueType="num">
                                      <p:cBhvr>
                                        <p:cTn id="46" dur="400" fill="hold"/>
                                        <p:tgtEl>
                                          <p:spTgt spid="18"/>
                                        </p:tgtEl>
                                        <p:attrNameLst>
                                          <p:attrName>ppt_h</p:attrName>
                                        </p:attrNameLst>
                                      </p:cBhvr>
                                      <p:tavLst>
                                        <p:tav tm="0">
                                          <p:val>
                                            <p:fltVal val="0"/>
                                          </p:val>
                                        </p:tav>
                                        <p:tav tm="100000">
                                          <p:val>
                                            <p:strVal val="#ppt_h"/>
                                          </p:val>
                                        </p:tav>
                                      </p:tavLst>
                                    </p:anim>
                                    <p:animEffect transition="in" filter="fade">
                                      <p:cBhvr>
                                        <p:cTn id="47" dur="400"/>
                                        <p:tgtEl>
                                          <p:spTgt spid="18"/>
                                        </p:tgtEl>
                                      </p:cBhvr>
                                    </p:animEffect>
                                  </p:childTnLst>
                                </p:cTn>
                              </p:par>
                            </p:childTnLst>
                          </p:cTn>
                        </p:par>
                        <p:par>
                          <p:cTn id="48" fill="hold">
                            <p:stCondLst>
                              <p:cond delay="3500"/>
                            </p:stCondLst>
                            <p:childTnLst>
                              <p:par>
                                <p:cTn id="49" presetID="49" presetClass="entr" presetSubtype="0" decel="10000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400" fill="hold"/>
                                        <p:tgtEl>
                                          <p:spTgt spid="37"/>
                                        </p:tgtEl>
                                        <p:attrNameLst>
                                          <p:attrName>ppt_w</p:attrName>
                                        </p:attrNameLst>
                                      </p:cBhvr>
                                      <p:tavLst>
                                        <p:tav tm="0">
                                          <p:val>
                                            <p:fltVal val="0"/>
                                          </p:val>
                                        </p:tav>
                                        <p:tav tm="100000">
                                          <p:val>
                                            <p:strVal val="#ppt_w"/>
                                          </p:val>
                                        </p:tav>
                                      </p:tavLst>
                                    </p:anim>
                                    <p:anim calcmode="lin" valueType="num">
                                      <p:cBhvr>
                                        <p:cTn id="52" dur="400" fill="hold"/>
                                        <p:tgtEl>
                                          <p:spTgt spid="37"/>
                                        </p:tgtEl>
                                        <p:attrNameLst>
                                          <p:attrName>ppt_h</p:attrName>
                                        </p:attrNameLst>
                                      </p:cBhvr>
                                      <p:tavLst>
                                        <p:tav tm="0">
                                          <p:val>
                                            <p:fltVal val="0"/>
                                          </p:val>
                                        </p:tav>
                                        <p:tav tm="100000">
                                          <p:val>
                                            <p:strVal val="#ppt_h"/>
                                          </p:val>
                                        </p:tav>
                                      </p:tavLst>
                                    </p:anim>
                                    <p:anim calcmode="lin" valueType="num">
                                      <p:cBhvr>
                                        <p:cTn id="53" dur="400" fill="hold"/>
                                        <p:tgtEl>
                                          <p:spTgt spid="37"/>
                                        </p:tgtEl>
                                        <p:attrNameLst>
                                          <p:attrName>style.rotation</p:attrName>
                                        </p:attrNameLst>
                                      </p:cBhvr>
                                      <p:tavLst>
                                        <p:tav tm="0">
                                          <p:val>
                                            <p:fltVal val="360"/>
                                          </p:val>
                                        </p:tav>
                                        <p:tav tm="100000">
                                          <p:val>
                                            <p:fltVal val="0"/>
                                          </p:val>
                                        </p:tav>
                                      </p:tavLst>
                                    </p:anim>
                                    <p:animEffect transition="in" filter="fade">
                                      <p:cBhvr>
                                        <p:cTn id="54" dur="400"/>
                                        <p:tgtEl>
                                          <p:spTgt spid="37"/>
                                        </p:tgtEl>
                                      </p:cBhvr>
                                    </p:animEffect>
                                  </p:childTnLst>
                                </p:cTn>
                              </p:par>
                            </p:childTnLst>
                          </p:cTn>
                        </p:par>
                        <p:par>
                          <p:cTn id="55" fill="hold">
                            <p:stCondLst>
                              <p:cond delay="4000"/>
                            </p:stCondLst>
                            <p:childTnLst>
                              <p:par>
                                <p:cTn id="56" presetID="53" presetClass="entr" presetSubtype="16"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p:cTn id="58" dur="400" fill="hold"/>
                                        <p:tgtEl>
                                          <p:spTgt spid="34"/>
                                        </p:tgtEl>
                                        <p:attrNameLst>
                                          <p:attrName>ppt_w</p:attrName>
                                        </p:attrNameLst>
                                      </p:cBhvr>
                                      <p:tavLst>
                                        <p:tav tm="0">
                                          <p:val>
                                            <p:fltVal val="0"/>
                                          </p:val>
                                        </p:tav>
                                        <p:tav tm="100000">
                                          <p:val>
                                            <p:strVal val="#ppt_w"/>
                                          </p:val>
                                        </p:tav>
                                      </p:tavLst>
                                    </p:anim>
                                    <p:anim calcmode="lin" valueType="num">
                                      <p:cBhvr>
                                        <p:cTn id="59" dur="400" fill="hold"/>
                                        <p:tgtEl>
                                          <p:spTgt spid="34"/>
                                        </p:tgtEl>
                                        <p:attrNameLst>
                                          <p:attrName>ppt_h</p:attrName>
                                        </p:attrNameLst>
                                      </p:cBhvr>
                                      <p:tavLst>
                                        <p:tav tm="0">
                                          <p:val>
                                            <p:fltVal val="0"/>
                                          </p:val>
                                        </p:tav>
                                        <p:tav tm="100000">
                                          <p:val>
                                            <p:strVal val="#ppt_h"/>
                                          </p:val>
                                        </p:tav>
                                      </p:tavLst>
                                    </p:anim>
                                    <p:animEffect transition="in" filter="fade">
                                      <p:cBhvr>
                                        <p:cTn id="60" dur="400"/>
                                        <p:tgtEl>
                                          <p:spTgt spid="34"/>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400" fill="hold"/>
                                        <p:tgtEl>
                                          <p:spTgt spid="25"/>
                                        </p:tgtEl>
                                        <p:attrNameLst>
                                          <p:attrName>ppt_w</p:attrName>
                                        </p:attrNameLst>
                                      </p:cBhvr>
                                      <p:tavLst>
                                        <p:tav tm="0">
                                          <p:val>
                                            <p:fltVal val="0"/>
                                          </p:val>
                                        </p:tav>
                                        <p:tav tm="100000">
                                          <p:val>
                                            <p:strVal val="#ppt_w"/>
                                          </p:val>
                                        </p:tav>
                                      </p:tavLst>
                                    </p:anim>
                                    <p:anim calcmode="lin" valueType="num">
                                      <p:cBhvr>
                                        <p:cTn id="65" dur="400" fill="hold"/>
                                        <p:tgtEl>
                                          <p:spTgt spid="25"/>
                                        </p:tgtEl>
                                        <p:attrNameLst>
                                          <p:attrName>ppt_h</p:attrName>
                                        </p:attrNameLst>
                                      </p:cBhvr>
                                      <p:tavLst>
                                        <p:tav tm="0">
                                          <p:val>
                                            <p:fltVal val="0"/>
                                          </p:val>
                                        </p:tav>
                                        <p:tav tm="100000">
                                          <p:val>
                                            <p:strVal val="#ppt_h"/>
                                          </p:val>
                                        </p:tav>
                                      </p:tavLst>
                                    </p:anim>
                                    <p:anim calcmode="lin" valueType="num">
                                      <p:cBhvr>
                                        <p:cTn id="66" dur="400" fill="hold"/>
                                        <p:tgtEl>
                                          <p:spTgt spid="25"/>
                                        </p:tgtEl>
                                        <p:attrNameLst>
                                          <p:attrName>style.rotation</p:attrName>
                                        </p:attrNameLst>
                                      </p:cBhvr>
                                      <p:tavLst>
                                        <p:tav tm="0">
                                          <p:val>
                                            <p:fltVal val="360"/>
                                          </p:val>
                                        </p:tav>
                                        <p:tav tm="100000">
                                          <p:val>
                                            <p:fltVal val="0"/>
                                          </p:val>
                                        </p:tav>
                                      </p:tavLst>
                                    </p:anim>
                                    <p:animEffect transition="in" filter="fade">
                                      <p:cBhvr>
                                        <p:cTn id="67" dur="400"/>
                                        <p:tgtEl>
                                          <p:spTgt spid="25"/>
                                        </p:tgtEl>
                                      </p:cBhvr>
                                    </p:animEffect>
                                  </p:childTnLst>
                                </p:cTn>
                              </p:par>
                            </p:childTnLst>
                          </p:cTn>
                        </p:par>
                        <p:par>
                          <p:cTn id="68" fill="hold">
                            <p:stCondLst>
                              <p:cond delay="5000"/>
                            </p:stCondLst>
                            <p:childTnLst>
                              <p:par>
                                <p:cTn id="69" presetID="53" presetClass="entr" presetSubtype="16"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400" fill="hold"/>
                                        <p:tgtEl>
                                          <p:spTgt spid="22"/>
                                        </p:tgtEl>
                                        <p:attrNameLst>
                                          <p:attrName>ppt_w</p:attrName>
                                        </p:attrNameLst>
                                      </p:cBhvr>
                                      <p:tavLst>
                                        <p:tav tm="0">
                                          <p:val>
                                            <p:fltVal val="0"/>
                                          </p:val>
                                        </p:tav>
                                        <p:tav tm="100000">
                                          <p:val>
                                            <p:strVal val="#ppt_w"/>
                                          </p:val>
                                        </p:tav>
                                      </p:tavLst>
                                    </p:anim>
                                    <p:anim calcmode="lin" valueType="num">
                                      <p:cBhvr>
                                        <p:cTn id="72" dur="400" fill="hold"/>
                                        <p:tgtEl>
                                          <p:spTgt spid="22"/>
                                        </p:tgtEl>
                                        <p:attrNameLst>
                                          <p:attrName>ppt_h</p:attrName>
                                        </p:attrNameLst>
                                      </p:cBhvr>
                                      <p:tavLst>
                                        <p:tav tm="0">
                                          <p:val>
                                            <p:fltVal val="0"/>
                                          </p:val>
                                        </p:tav>
                                        <p:tav tm="100000">
                                          <p:val>
                                            <p:strVal val="#ppt_h"/>
                                          </p:val>
                                        </p:tav>
                                      </p:tavLst>
                                    </p:anim>
                                    <p:animEffect transition="in" filter="fade">
                                      <p:cBhvr>
                                        <p:cTn id="73" dur="400"/>
                                        <p:tgtEl>
                                          <p:spTgt spid="22"/>
                                        </p:tgtEl>
                                      </p:cBhvr>
                                    </p:animEffect>
                                  </p:childTnLst>
                                </p:cTn>
                              </p:par>
                            </p:childTnLst>
                          </p:cTn>
                        </p:par>
                        <p:par>
                          <p:cTn id="74" fill="hold">
                            <p:stCondLst>
                              <p:cond delay="5500"/>
                            </p:stCondLst>
                            <p:childTnLst>
                              <p:par>
                                <p:cTn id="75" presetID="49" presetClass="entr" presetSubtype="0" decel="10000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p:cTn id="77" dur="400" fill="hold"/>
                                        <p:tgtEl>
                                          <p:spTgt spid="41"/>
                                        </p:tgtEl>
                                        <p:attrNameLst>
                                          <p:attrName>ppt_w</p:attrName>
                                        </p:attrNameLst>
                                      </p:cBhvr>
                                      <p:tavLst>
                                        <p:tav tm="0">
                                          <p:val>
                                            <p:fltVal val="0"/>
                                          </p:val>
                                        </p:tav>
                                        <p:tav tm="100000">
                                          <p:val>
                                            <p:strVal val="#ppt_w"/>
                                          </p:val>
                                        </p:tav>
                                      </p:tavLst>
                                    </p:anim>
                                    <p:anim calcmode="lin" valueType="num">
                                      <p:cBhvr>
                                        <p:cTn id="78" dur="400" fill="hold"/>
                                        <p:tgtEl>
                                          <p:spTgt spid="41"/>
                                        </p:tgtEl>
                                        <p:attrNameLst>
                                          <p:attrName>ppt_h</p:attrName>
                                        </p:attrNameLst>
                                      </p:cBhvr>
                                      <p:tavLst>
                                        <p:tav tm="0">
                                          <p:val>
                                            <p:fltVal val="0"/>
                                          </p:val>
                                        </p:tav>
                                        <p:tav tm="100000">
                                          <p:val>
                                            <p:strVal val="#ppt_h"/>
                                          </p:val>
                                        </p:tav>
                                      </p:tavLst>
                                    </p:anim>
                                    <p:anim calcmode="lin" valueType="num">
                                      <p:cBhvr>
                                        <p:cTn id="79" dur="400" fill="hold"/>
                                        <p:tgtEl>
                                          <p:spTgt spid="41"/>
                                        </p:tgtEl>
                                        <p:attrNameLst>
                                          <p:attrName>style.rotation</p:attrName>
                                        </p:attrNameLst>
                                      </p:cBhvr>
                                      <p:tavLst>
                                        <p:tav tm="0">
                                          <p:val>
                                            <p:fltVal val="360"/>
                                          </p:val>
                                        </p:tav>
                                        <p:tav tm="100000">
                                          <p:val>
                                            <p:fltVal val="0"/>
                                          </p:val>
                                        </p:tav>
                                      </p:tavLst>
                                    </p:anim>
                                    <p:animEffect transition="in" filter="fade">
                                      <p:cBhvr>
                                        <p:cTn id="80" dur="400"/>
                                        <p:tgtEl>
                                          <p:spTgt spid="41"/>
                                        </p:tgtEl>
                                      </p:cBhvr>
                                    </p:animEffect>
                                  </p:childTnLst>
                                </p:cTn>
                              </p:par>
                            </p:childTnLst>
                          </p:cTn>
                        </p:par>
                        <p:par>
                          <p:cTn id="81" fill="hold">
                            <p:stCondLst>
                              <p:cond delay="6000"/>
                            </p:stCondLst>
                            <p:childTnLst>
                              <p:par>
                                <p:cTn id="82" presetID="53" presetClass="entr" presetSubtype="16"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p:cTn id="84" dur="400" fill="hold"/>
                                        <p:tgtEl>
                                          <p:spTgt spid="38"/>
                                        </p:tgtEl>
                                        <p:attrNameLst>
                                          <p:attrName>ppt_w</p:attrName>
                                        </p:attrNameLst>
                                      </p:cBhvr>
                                      <p:tavLst>
                                        <p:tav tm="0">
                                          <p:val>
                                            <p:fltVal val="0"/>
                                          </p:val>
                                        </p:tav>
                                        <p:tav tm="100000">
                                          <p:val>
                                            <p:strVal val="#ppt_w"/>
                                          </p:val>
                                        </p:tav>
                                      </p:tavLst>
                                    </p:anim>
                                    <p:anim calcmode="lin" valueType="num">
                                      <p:cBhvr>
                                        <p:cTn id="85" dur="400" fill="hold"/>
                                        <p:tgtEl>
                                          <p:spTgt spid="38"/>
                                        </p:tgtEl>
                                        <p:attrNameLst>
                                          <p:attrName>ppt_h</p:attrName>
                                        </p:attrNameLst>
                                      </p:cBhvr>
                                      <p:tavLst>
                                        <p:tav tm="0">
                                          <p:val>
                                            <p:fltVal val="0"/>
                                          </p:val>
                                        </p:tav>
                                        <p:tav tm="100000">
                                          <p:val>
                                            <p:strVal val="#ppt_h"/>
                                          </p:val>
                                        </p:tav>
                                      </p:tavLst>
                                    </p:anim>
                                    <p:animEffect transition="in" filter="fade">
                                      <p:cBhvr>
                                        <p:cTn id="86" dur="400"/>
                                        <p:tgtEl>
                                          <p:spTgt spid="38"/>
                                        </p:tgtEl>
                                      </p:cBhvr>
                                    </p:animEffect>
                                  </p:childTnLst>
                                </p:cTn>
                              </p:par>
                            </p:childTnLst>
                          </p:cTn>
                        </p:par>
                        <p:par>
                          <p:cTn id="87" fill="hold">
                            <p:stCondLst>
                              <p:cond delay="6500"/>
                            </p:stCondLst>
                            <p:childTnLst>
                              <p:par>
                                <p:cTn id="88" presetID="49" presetClass="entr" presetSubtype="0" decel="100000"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p:cTn id="90" dur="400" fill="hold"/>
                                        <p:tgtEl>
                                          <p:spTgt spid="29"/>
                                        </p:tgtEl>
                                        <p:attrNameLst>
                                          <p:attrName>ppt_w</p:attrName>
                                        </p:attrNameLst>
                                      </p:cBhvr>
                                      <p:tavLst>
                                        <p:tav tm="0">
                                          <p:val>
                                            <p:fltVal val="0"/>
                                          </p:val>
                                        </p:tav>
                                        <p:tav tm="100000">
                                          <p:val>
                                            <p:strVal val="#ppt_w"/>
                                          </p:val>
                                        </p:tav>
                                      </p:tavLst>
                                    </p:anim>
                                    <p:anim calcmode="lin" valueType="num">
                                      <p:cBhvr>
                                        <p:cTn id="91" dur="400" fill="hold"/>
                                        <p:tgtEl>
                                          <p:spTgt spid="29"/>
                                        </p:tgtEl>
                                        <p:attrNameLst>
                                          <p:attrName>ppt_h</p:attrName>
                                        </p:attrNameLst>
                                      </p:cBhvr>
                                      <p:tavLst>
                                        <p:tav tm="0">
                                          <p:val>
                                            <p:fltVal val="0"/>
                                          </p:val>
                                        </p:tav>
                                        <p:tav tm="100000">
                                          <p:val>
                                            <p:strVal val="#ppt_h"/>
                                          </p:val>
                                        </p:tav>
                                      </p:tavLst>
                                    </p:anim>
                                    <p:anim calcmode="lin" valueType="num">
                                      <p:cBhvr>
                                        <p:cTn id="92" dur="400" fill="hold"/>
                                        <p:tgtEl>
                                          <p:spTgt spid="29"/>
                                        </p:tgtEl>
                                        <p:attrNameLst>
                                          <p:attrName>style.rotation</p:attrName>
                                        </p:attrNameLst>
                                      </p:cBhvr>
                                      <p:tavLst>
                                        <p:tav tm="0">
                                          <p:val>
                                            <p:fltVal val="360"/>
                                          </p:val>
                                        </p:tav>
                                        <p:tav tm="100000">
                                          <p:val>
                                            <p:fltVal val="0"/>
                                          </p:val>
                                        </p:tav>
                                      </p:tavLst>
                                    </p:anim>
                                    <p:animEffect transition="in" filter="fade">
                                      <p:cBhvr>
                                        <p:cTn id="93" dur="400"/>
                                        <p:tgtEl>
                                          <p:spTgt spid="29"/>
                                        </p:tgtEl>
                                      </p:cBhvr>
                                    </p:animEffect>
                                  </p:childTnLst>
                                </p:cTn>
                              </p:par>
                            </p:childTnLst>
                          </p:cTn>
                        </p:par>
                        <p:par>
                          <p:cTn id="94" fill="hold">
                            <p:stCondLst>
                              <p:cond delay="7000"/>
                            </p:stCondLst>
                            <p:childTnLst>
                              <p:par>
                                <p:cTn id="95" presetID="53" presetClass="entr" presetSubtype="16" fill="hold" nodeType="after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p:cTn id="97" dur="400" fill="hold"/>
                                        <p:tgtEl>
                                          <p:spTgt spid="26"/>
                                        </p:tgtEl>
                                        <p:attrNameLst>
                                          <p:attrName>ppt_w</p:attrName>
                                        </p:attrNameLst>
                                      </p:cBhvr>
                                      <p:tavLst>
                                        <p:tav tm="0">
                                          <p:val>
                                            <p:fltVal val="0"/>
                                          </p:val>
                                        </p:tav>
                                        <p:tav tm="100000">
                                          <p:val>
                                            <p:strVal val="#ppt_w"/>
                                          </p:val>
                                        </p:tav>
                                      </p:tavLst>
                                    </p:anim>
                                    <p:anim calcmode="lin" valueType="num">
                                      <p:cBhvr>
                                        <p:cTn id="98" dur="400" fill="hold"/>
                                        <p:tgtEl>
                                          <p:spTgt spid="26"/>
                                        </p:tgtEl>
                                        <p:attrNameLst>
                                          <p:attrName>ppt_h</p:attrName>
                                        </p:attrNameLst>
                                      </p:cBhvr>
                                      <p:tavLst>
                                        <p:tav tm="0">
                                          <p:val>
                                            <p:fltVal val="0"/>
                                          </p:val>
                                        </p:tav>
                                        <p:tav tm="100000">
                                          <p:val>
                                            <p:strVal val="#ppt_h"/>
                                          </p:val>
                                        </p:tav>
                                      </p:tavLst>
                                    </p:anim>
                                    <p:animEffect transition="in" filter="fade">
                                      <p:cBhvr>
                                        <p:cTn id="99" dur="400"/>
                                        <p:tgtEl>
                                          <p:spTgt spid="26"/>
                                        </p:tgtEl>
                                      </p:cBhvr>
                                    </p:animEffect>
                                  </p:childTnLst>
                                </p:cTn>
                              </p:par>
                            </p:childTnLst>
                          </p:cTn>
                        </p:par>
                        <p:par>
                          <p:cTn id="100" fill="hold">
                            <p:stCondLst>
                              <p:cond delay="7500"/>
                            </p:stCondLst>
                            <p:childTnLst>
                              <p:par>
                                <p:cTn id="101" presetID="49" presetClass="entr" presetSubtype="0" decel="100000" fill="hold" grpId="0" nodeType="after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p:cTn id="103" dur="400" fill="hold"/>
                                        <p:tgtEl>
                                          <p:spTgt spid="45"/>
                                        </p:tgtEl>
                                        <p:attrNameLst>
                                          <p:attrName>ppt_w</p:attrName>
                                        </p:attrNameLst>
                                      </p:cBhvr>
                                      <p:tavLst>
                                        <p:tav tm="0">
                                          <p:val>
                                            <p:fltVal val="0"/>
                                          </p:val>
                                        </p:tav>
                                        <p:tav tm="100000">
                                          <p:val>
                                            <p:strVal val="#ppt_w"/>
                                          </p:val>
                                        </p:tav>
                                      </p:tavLst>
                                    </p:anim>
                                    <p:anim calcmode="lin" valueType="num">
                                      <p:cBhvr>
                                        <p:cTn id="104" dur="400" fill="hold"/>
                                        <p:tgtEl>
                                          <p:spTgt spid="45"/>
                                        </p:tgtEl>
                                        <p:attrNameLst>
                                          <p:attrName>ppt_h</p:attrName>
                                        </p:attrNameLst>
                                      </p:cBhvr>
                                      <p:tavLst>
                                        <p:tav tm="0">
                                          <p:val>
                                            <p:fltVal val="0"/>
                                          </p:val>
                                        </p:tav>
                                        <p:tav tm="100000">
                                          <p:val>
                                            <p:strVal val="#ppt_h"/>
                                          </p:val>
                                        </p:tav>
                                      </p:tavLst>
                                    </p:anim>
                                    <p:anim calcmode="lin" valueType="num">
                                      <p:cBhvr>
                                        <p:cTn id="105" dur="400" fill="hold"/>
                                        <p:tgtEl>
                                          <p:spTgt spid="45"/>
                                        </p:tgtEl>
                                        <p:attrNameLst>
                                          <p:attrName>style.rotation</p:attrName>
                                        </p:attrNameLst>
                                      </p:cBhvr>
                                      <p:tavLst>
                                        <p:tav tm="0">
                                          <p:val>
                                            <p:fltVal val="360"/>
                                          </p:val>
                                        </p:tav>
                                        <p:tav tm="100000">
                                          <p:val>
                                            <p:fltVal val="0"/>
                                          </p:val>
                                        </p:tav>
                                      </p:tavLst>
                                    </p:anim>
                                    <p:animEffect transition="in" filter="fade">
                                      <p:cBhvr>
                                        <p:cTn id="106" dur="400"/>
                                        <p:tgtEl>
                                          <p:spTgt spid="45"/>
                                        </p:tgtEl>
                                      </p:cBhvr>
                                    </p:animEffect>
                                  </p:childTnLst>
                                </p:cTn>
                              </p:par>
                            </p:childTnLst>
                          </p:cTn>
                        </p:par>
                        <p:par>
                          <p:cTn id="107" fill="hold">
                            <p:stCondLst>
                              <p:cond delay="8000"/>
                            </p:stCondLst>
                            <p:childTnLst>
                              <p:par>
                                <p:cTn id="108" presetID="53" presetClass="entr" presetSubtype="16" fill="hold" nodeType="afterEffect">
                                  <p:stCondLst>
                                    <p:cond delay="0"/>
                                  </p:stCondLst>
                                  <p:childTnLst>
                                    <p:set>
                                      <p:cBhvr>
                                        <p:cTn id="109" dur="1" fill="hold">
                                          <p:stCondLst>
                                            <p:cond delay="0"/>
                                          </p:stCondLst>
                                        </p:cTn>
                                        <p:tgtEl>
                                          <p:spTgt spid="42"/>
                                        </p:tgtEl>
                                        <p:attrNameLst>
                                          <p:attrName>style.visibility</p:attrName>
                                        </p:attrNameLst>
                                      </p:cBhvr>
                                      <p:to>
                                        <p:strVal val="visible"/>
                                      </p:to>
                                    </p:set>
                                    <p:anim calcmode="lin" valueType="num">
                                      <p:cBhvr>
                                        <p:cTn id="110" dur="400" fill="hold"/>
                                        <p:tgtEl>
                                          <p:spTgt spid="42"/>
                                        </p:tgtEl>
                                        <p:attrNameLst>
                                          <p:attrName>ppt_w</p:attrName>
                                        </p:attrNameLst>
                                      </p:cBhvr>
                                      <p:tavLst>
                                        <p:tav tm="0">
                                          <p:val>
                                            <p:fltVal val="0"/>
                                          </p:val>
                                        </p:tav>
                                        <p:tav tm="100000">
                                          <p:val>
                                            <p:strVal val="#ppt_w"/>
                                          </p:val>
                                        </p:tav>
                                      </p:tavLst>
                                    </p:anim>
                                    <p:anim calcmode="lin" valueType="num">
                                      <p:cBhvr>
                                        <p:cTn id="111" dur="400" fill="hold"/>
                                        <p:tgtEl>
                                          <p:spTgt spid="42"/>
                                        </p:tgtEl>
                                        <p:attrNameLst>
                                          <p:attrName>ppt_h</p:attrName>
                                        </p:attrNameLst>
                                      </p:cBhvr>
                                      <p:tavLst>
                                        <p:tav tm="0">
                                          <p:val>
                                            <p:fltVal val="0"/>
                                          </p:val>
                                        </p:tav>
                                        <p:tav tm="100000">
                                          <p:val>
                                            <p:strVal val="#ppt_h"/>
                                          </p:val>
                                        </p:tav>
                                      </p:tavLst>
                                    </p:anim>
                                    <p:animEffect transition="in" filter="fade">
                                      <p:cBhvr>
                                        <p:cTn id="112"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5" grpId="0" animBg="1"/>
      <p:bldP spid="29" grpId="0" animBg="1"/>
      <p:bldP spid="33" grpId="0" animBg="1"/>
      <p:bldP spid="37" grpId="0" animBg="1"/>
      <p:bldP spid="41" grpId="0" animBg="1"/>
      <p:bldP spid="4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3162" y="881068"/>
            <a:ext cx="3238678" cy="3238678"/>
          </a:xfrm>
          <a:prstGeom prst="ellipse">
            <a:avLst/>
          </a:prstGeom>
          <a:noFill/>
          <a:ln w="127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86350" y="1014256"/>
            <a:ext cx="2972302" cy="2972302"/>
          </a:xfrm>
          <a:prstGeom prst="ellipse">
            <a:avLst/>
          </a:prstGeom>
          <a:noFill/>
          <a:ln w="127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8585657" y="2428787"/>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0202" y="3960316"/>
            <a:ext cx="207686" cy="207686"/>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flipH="1">
            <a:off x="2340322" y="1152004"/>
            <a:ext cx="85618" cy="85618"/>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605018" y="2448148"/>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74"/>
          <p:cNvSpPr txBox="1">
            <a:spLocks noChangeArrowheads="1"/>
          </p:cNvSpPr>
          <p:nvPr/>
        </p:nvSpPr>
        <p:spPr bwMode="auto">
          <a:xfrm>
            <a:off x="540121" y="2160116"/>
            <a:ext cx="223651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dirty="0">
                <a:solidFill>
                  <a:srgbClr val="E0C963"/>
                </a:solidFill>
                <a:latin typeface="Impact" panose="020B0806030902050204" pitchFamily="34" charset="0"/>
                <a:ea typeface="Hiragino Sans GB W3" panose="020B0300000000000000" pitchFamily="34" charset="-122"/>
              </a:rPr>
              <a:t>第二部分</a:t>
            </a:r>
          </a:p>
        </p:txBody>
      </p:sp>
      <p:cxnSp>
        <p:nvCxnSpPr>
          <p:cNvPr id="11" name="直接连接符 10"/>
          <p:cNvCxnSpPr/>
          <p:nvPr/>
        </p:nvCxnSpPr>
        <p:spPr>
          <a:xfrm>
            <a:off x="4212530" y="2520156"/>
            <a:ext cx="4464496" cy="0"/>
          </a:xfrm>
          <a:prstGeom prst="line">
            <a:avLst/>
          </a:prstGeom>
          <a:ln w="12700">
            <a:solidFill>
              <a:srgbClr val="E0C963">
                <a:alpha val="60000"/>
              </a:srgb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flipH="1">
            <a:off x="4068514" y="2446084"/>
            <a:ext cx="146080" cy="146080"/>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74"/>
          <p:cNvSpPr txBox="1">
            <a:spLocks noChangeArrowheads="1"/>
          </p:cNvSpPr>
          <p:nvPr/>
        </p:nvSpPr>
        <p:spPr bwMode="auto">
          <a:xfrm>
            <a:off x="4140522" y="1728068"/>
            <a:ext cx="326243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4000" dirty="0">
                <a:solidFill>
                  <a:srgbClr val="E0C963"/>
                </a:solidFill>
                <a:latin typeface="Impact" panose="020B0806030902050204" pitchFamily="34" charset="0"/>
                <a:ea typeface="Hiragino Sans GB W3" panose="020B0300000000000000" pitchFamily="34" charset="-122"/>
              </a:rPr>
              <a:t>工作完成情况</a:t>
            </a:r>
          </a:p>
        </p:txBody>
      </p:sp>
      <p:sp>
        <p:nvSpPr>
          <p:cNvPr id="16" name="TextBox 74"/>
          <p:cNvSpPr txBox="1">
            <a:spLocks noChangeArrowheads="1"/>
          </p:cNvSpPr>
          <p:nvPr/>
        </p:nvSpPr>
        <p:spPr bwMode="auto">
          <a:xfrm>
            <a:off x="4068514" y="2592164"/>
            <a:ext cx="23006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00" dirty="0">
                <a:solidFill>
                  <a:srgbClr val="E0C963"/>
                </a:solidFill>
                <a:latin typeface="Impact" panose="020B0806030902050204" pitchFamily="34" charset="0"/>
                <a:ea typeface="Hiragino Sans GB W3" panose="020B0300000000000000" pitchFamily="34" charset="-122"/>
              </a:rPr>
              <a:t>点击此处加入项目标题及内容介绍</a:t>
            </a:r>
          </a:p>
        </p:txBody>
      </p:sp>
      <p:sp>
        <p:nvSpPr>
          <p:cNvPr id="17" name="椭圆 16"/>
          <p:cNvSpPr/>
          <p:nvPr/>
        </p:nvSpPr>
        <p:spPr>
          <a:xfrm>
            <a:off x="2897025" y="3292883"/>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916386" y="3312244"/>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6832">
        <p14:switch dir="r"/>
      </p:transition>
    </mc:Choice>
    <mc:Fallback xmlns="">
      <p:transition spd="slow" advTm="68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par>
                                <p:cTn id="8" presetID="21" presetClass="entr" presetSubtype="4"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wheel(4)">
                                      <p:cBhvr>
                                        <p:cTn id="10" dur="2000"/>
                                        <p:tgtEl>
                                          <p:spTgt spid="3"/>
                                        </p:tgtEl>
                                      </p:cBhvr>
                                    </p:animEffect>
                                  </p:childTnLst>
                                </p:cTn>
                              </p:par>
                            </p:childTnLst>
                          </p:cTn>
                        </p:par>
                        <p:par>
                          <p:cTn id="11" fill="hold">
                            <p:stCondLst>
                              <p:cond delay="2000"/>
                            </p:stCondLst>
                            <p:childTnLst>
                              <p:par>
                                <p:cTn id="12" presetID="2" presetClass="entr" presetSubtype="3"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1+#ppt_w/2"/>
                                          </p:val>
                                        </p:tav>
                                        <p:tav tm="100000">
                                          <p:val>
                                            <p:strVal val="#ppt_x"/>
                                          </p:val>
                                        </p:tav>
                                      </p:tavLst>
                                    </p:anim>
                                    <p:anim calcmode="lin" valueType="num">
                                      <p:cBhvr additive="base">
                                        <p:cTn id="27" dur="500" fill="hold"/>
                                        <p:tgtEl>
                                          <p:spTgt spid="1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8" presetClass="entr" presetSubtype="1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500"/>
                                        <p:tgtEl>
                                          <p:spTgt spid="9"/>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4000"/>
                            </p:stCondLst>
                            <p:childTnLst>
                              <p:par>
                                <p:cTn id="41" presetID="2" presetClass="entr" presetSubtype="2"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1+#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 presetClass="entr" presetSubtype="2"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1+#ppt_w/2"/>
                                          </p:val>
                                        </p:tav>
                                        <p:tav tm="100000">
                                          <p:val>
                                            <p:strVal val="#ppt_x"/>
                                          </p:val>
                                        </p:tav>
                                      </p:tavLst>
                                    </p:anim>
                                    <p:anim calcmode="lin" valueType="num">
                                      <p:cBhvr additive="base">
                                        <p:cTn id="49" dur="500" fill="hold"/>
                                        <p:tgtEl>
                                          <p:spTgt spid="8"/>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5"/>
                                        </p:tgtEl>
                                        <p:attrNameLst>
                                          <p:attrName>ppt_y</p:attrName>
                                        </p:attrNameLst>
                                      </p:cBhvr>
                                      <p:tavLst>
                                        <p:tav tm="0">
                                          <p:val>
                                            <p:strVal val="#ppt_y"/>
                                          </p:val>
                                        </p:tav>
                                        <p:tav tm="100000">
                                          <p:val>
                                            <p:strVal val="#ppt_y"/>
                                          </p:val>
                                        </p:tav>
                                      </p:tavLst>
                                    </p:anim>
                                    <p:anim calcmode="lin" valueType="num">
                                      <p:cBhvr>
                                        <p:cTn id="5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5"/>
                                        </p:tgtEl>
                                      </p:cBhvr>
                                    </p:animEffect>
                                  </p:childTnLst>
                                </p:cTn>
                              </p:par>
                            </p:childTnLst>
                          </p:cTn>
                        </p:par>
                        <p:par>
                          <p:cTn id="58" fill="hold">
                            <p:stCondLst>
                              <p:cond delay="6250"/>
                            </p:stCondLst>
                            <p:childTnLst>
                              <p:par>
                                <p:cTn id="59" presetID="10"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4" grpId="0" animBg="1"/>
      <p:bldP spid="15" grpId="0"/>
      <p:bldP spid="16" grpId="0"/>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44796" y="1603071"/>
            <a:ext cx="2055021" cy="1340356"/>
          </a:xfrm>
          <a:prstGeom prst="rect">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2400"/>
          </a:p>
        </p:txBody>
      </p:sp>
      <p:sp>
        <p:nvSpPr>
          <p:cNvPr id="3" name="矩形 2"/>
          <p:cNvSpPr/>
          <p:nvPr/>
        </p:nvSpPr>
        <p:spPr>
          <a:xfrm>
            <a:off x="673450" y="1504472"/>
            <a:ext cx="2055021" cy="134035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2400"/>
          </a:p>
        </p:txBody>
      </p:sp>
      <p:sp>
        <p:nvSpPr>
          <p:cNvPr id="4" name="矩形 3"/>
          <p:cNvSpPr/>
          <p:nvPr/>
        </p:nvSpPr>
        <p:spPr>
          <a:xfrm>
            <a:off x="3508461" y="1603071"/>
            <a:ext cx="2055021" cy="1340356"/>
          </a:xfrm>
          <a:prstGeom prst="rect">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2400"/>
          </a:p>
        </p:txBody>
      </p:sp>
      <p:sp>
        <p:nvSpPr>
          <p:cNvPr id="5" name="矩形 4"/>
          <p:cNvSpPr/>
          <p:nvPr/>
        </p:nvSpPr>
        <p:spPr>
          <a:xfrm>
            <a:off x="3402210" y="1504472"/>
            <a:ext cx="2055021" cy="134035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2400"/>
          </a:p>
        </p:txBody>
      </p:sp>
      <p:sp>
        <p:nvSpPr>
          <p:cNvPr id="6" name="矩形 5"/>
          <p:cNvSpPr/>
          <p:nvPr/>
        </p:nvSpPr>
        <p:spPr>
          <a:xfrm>
            <a:off x="6201308" y="1603071"/>
            <a:ext cx="2055021" cy="1340356"/>
          </a:xfrm>
          <a:prstGeom prst="rect">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2400"/>
          </a:p>
        </p:txBody>
      </p:sp>
      <p:sp>
        <p:nvSpPr>
          <p:cNvPr id="7" name="矩形 6"/>
          <p:cNvSpPr/>
          <p:nvPr/>
        </p:nvSpPr>
        <p:spPr>
          <a:xfrm>
            <a:off x="6130972" y="1504472"/>
            <a:ext cx="2055021" cy="134035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2400"/>
          </a:p>
        </p:txBody>
      </p:sp>
      <p:sp>
        <p:nvSpPr>
          <p:cNvPr id="8" name="文本框 7"/>
          <p:cNvSpPr txBox="1">
            <a:spLocks noChangeArrowheads="1"/>
          </p:cNvSpPr>
          <p:nvPr/>
        </p:nvSpPr>
        <p:spPr bwMode="auto">
          <a:xfrm>
            <a:off x="672949" y="3225606"/>
            <a:ext cx="2197711" cy="89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nSpc>
                <a:spcPct val="120000"/>
              </a:lnSpc>
            </a:pPr>
            <a:r>
              <a:rPr lang="zh-CN" altLang="en-US" sz="1200" dirty="0">
                <a:solidFill>
                  <a:schemeClr val="bg1"/>
                </a:solidFill>
                <a:latin typeface="微软雅黑" panose="020B0503020204020204" pitchFamily="34" charset="-122"/>
              </a:rPr>
              <a:t>添加说明文字添加说明文字添加说明文字添加说明文字添加说明文字添加说明文字。</a:t>
            </a:r>
          </a:p>
        </p:txBody>
      </p:sp>
      <p:sp>
        <p:nvSpPr>
          <p:cNvPr id="9" name="文本框 7"/>
          <p:cNvSpPr txBox="1">
            <a:spLocks noChangeArrowheads="1"/>
          </p:cNvSpPr>
          <p:nvPr/>
        </p:nvSpPr>
        <p:spPr bwMode="auto">
          <a:xfrm>
            <a:off x="3401709" y="3225606"/>
            <a:ext cx="2197711" cy="89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nSpc>
                <a:spcPct val="120000"/>
              </a:lnSpc>
            </a:pPr>
            <a:r>
              <a:rPr lang="zh-CN" altLang="en-US" sz="1200" dirty="0">
                <a:solidFill>
                  <a:schemeClr val="bg1"/>
                </a:solidFill>
                <a:latin typeface="微软雅黑" panose="020B0503020204020204" pitchFamily="34" charset="-122"/>
              </a:rPr>
              <a:t>添加说明文字添加说明文字添加说明文字添加说明文字添加说明文字添加说明文字。</a:t>
            </a:r>
          </a:p>
        </p:txBody>
      </p:sp>
      <p:sp>
        <p:nvSpPr>
          <p:cNvPr id="10" name="文本框 7"/>
          <p:cNvSpPr txBox="1">
            <a:spLocks noChangeArrowheads="1"/>
          </p:cNvSpPr>
          <p:nvPr/>
        </p:nvSpPr>
        <p:spPr bwMode="auto">
          <a:xfrm>
            <a:off x="6130471" y="3225606"/>
            <a:ext cx="2197711" cy="89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nSpc>
                <a:spcPct val="120000"/>
              </a:lnSpc>
            </a:pPr>
            <a:r>
              <a:rPr lang="zh-CN" altLang="en-US" sz="1200" dirty="0">
                <a:solidFill>
                  <a:schemeClr val="bg1"/>
                </a:solidFill>
                <a:latin typeface="微软雅黑" panose="020B0503020204020204" pitchFamily="34" charset="-122"/>
              </a:rPr>
              <a:t>添加说明文字添加说明文字添加说明文字添加说明文字添加说明文字添加说明文字。</a:t>
            </a:r>
          </a:p>
        </p:txBody>
      </p:sp>
      <p:sp>
        <p:nvSpPr>
          <p:cNvPr id="11" name="椭圆 10"/>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2</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12" name="椭圆 11"/>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13"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E0C963"/>
                </a:solidFill>
                <a:latin typeface="Impact" panose="020B0806030902050204" pitchFamily="34" charset="0"/>
                <a:ea typeface="Hiragino Sans GB W3" panose="020B0300000000000000"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200" advTm="5403">
        <p14:prism/>
      </p:transition>
    </mc:Choice>
    <mc:Fallback xmlns="">
      <p:transition spd="slow" advTm="54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path" presetSubtype="0" accel="50000" decel="50000" fill="hold" grpId="1" nodeType="withEffect">
                                  <p:stCondLst>
                                    <p:cond delay="0"/>
                                  </p:stCondLst>
                                  <p:childTnLst>
                                    <p:animMotion origin="layout" path="M 1.11111E-6 -2.33117E-6 L -0.10625 -0.12735 " pathEditMode="relative" rAng="0" ptsTypes="AA">
                                      <p:cBhvr>
                                        <p:cTn id="9" dur="1000" spd="-100000" fill="hold"/>
                                        <p:tgtEl>
                                          <p:spTgt spid="3"/>
                                        </p:tgtEl>
                                        <p:attrNameLst>
                                          <p:attrName>ppt_x</p:attrName>
                                          <p:attrName>ppt_y</p:attrName>
                                        </p:attrNameLst>
                                      </p:cBhvr>
                                      <p:rCtr x="-5313" y="-6383"/>
                                    </p:animMotion>
                                  </p:childTnLst>
                                </p:cTn>
                              </p:par>
                              <p:par>
                                <p:cTn id="10" presetID="10"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42" presetClass="path" presetSubtype="0" accel="50000" decel="50000" fill="hold" grpId="1" nodeType="withEffect">
                                  <p:stCondLst>
                                    <p:cond delay="0"/>
                                  </p:stCondLst>
                                  <p:childTnLst>
                                    <p:animMotion origin="layout" path="M -1.38889E-6 1.21184E-6 L 0.10643 0.11902 " pathEditMode="relative" rAng="0" ptsTypes="AA">
                                      <p:cBhvr>
                                        <p:cTn id="14" dur="1000" spd="-100000" fill="hold"/>
                                        <p:tgtEl>
                                          <p:spTgt spid="2"/>
                                        </p:tgtEl>
                                        <p:attrNameLst>
                                          <p:attrName>ppt_x</p:attrName>
                                          <p:attrName>ppt_y</p:attrName>
                                        </p:attrNameLst>
                                      </p:cBhvr>
                                      <p:rCtr x="5313" y="5951"/>
                                    </p:animMotion>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42" presetClass="path" presetSubtype="0" accel="50000" decel="50000" fill="hold" grpId="1" nodeType="withEffect">
                                  <p:stCondLst>
                                    <p:cond delay="0"/>
                                  </p:stCondLst>
                                  <p:childTnLst>
                                    <p:animMotion origin="layout" path="M 1.11111E-6 -2.33117E-6 L -0.10625 -0.12735 " pathEditMode="relative" rAng="0" ptsTypes="AA">
                                      <p:cBhvr>
                                        <p:cTn id="24" dur="1000" spd="-100000" fill="hold"/>
                                        <p:tgtEl>
                                          <p:spTgt spid="5"/>
                                        </p:tgtEl>
                                        <p:attrNameLst>
                                          <p:attrName>ppt_x</p:attrName>
                                          <p:attrName>ppt_y</p:attrName>
                                        </p:attrNameLst>
                                      </p:cBhvr>
                                      <p:rCtr x="-5313" y="-6383"/>
                                    </p:animMotion>
                                  </p:childTnLst>
                                </p:cTn>
                              </p:par>
                              <p:par>
                                <p:cTn id="25" presetID="10"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42" presetClass="path" presetSubtype="0" accel="50000" decel="50000" fill="hold" grpId="1" nodeType="withEffect">
                                  <p:stCondLst>
                                    <p:cond delay="0"/>
                                  </p:stCondLst>
                                  <p:childTnLst>
                                    <p:animMotion origin="layout" path="M -1.38889E-6 1.21184E-6 L 0.10643 0.11902 " pathEditMode="relative" rAng="0" ptsTypes="AA">
                                      <p:cBhvr>
                                        <p:cTn id="29" dur="1000" spd="-100000" fill="hold"/>
                                        <p:tgtEl>
                                          <p:spTgt spid="4"/>
                                        </p:tgtEl>
                                        <p:attrNameLst>
                                          <p:attrName>ppt_x</p:attrName>
                                          <p:attrName>ppt_y</p:attrName>
                                        </p:attrNameLst>
                                      </p:cBhvr>
                                      <p:rCtr x="5313" y="5951"/>
                                    </p:animMotion>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par>
                                <p:cTn id="38" presetID="42" presetClass="path" presetSubtype="0" accel="50000" decel="50000" fill="hold" grpId="1" nodeType="withEffect">
                                  <p:stCondLst>
                                    <p:cond delay="0"/>
                                  </p:stCondLst>
                                  <p:childTnLst>
                                    <p:animMotion origin="layout" path="M 1.11111E-6 -2.33117E-6 L -0.10625 -0.12735 " pathEditMode="relative" rAng="0" ptsTypes="AA">
                                      <p:cBhvr>
                                        <p:cTn id="39" dur="1000" spd="-100000" fill="hold"/>
                                        <p:tgtEl>
                                          <p:spTgt spid="7"/>
                                        </p:tgtEl>
                                        <p:attrNameLst>
                                          <p:attrName>ppt_x</p:attrName>
                                          <p:attrName>ppt_y</p:attrName>
                                        </p:attrNameLst>
                                      </p:cBhvr>
                                      <p:rCtr x="-5313" y="-6383"/>
                                    </p:animMotion>
                                  </p:childTnLst>
                                </p:cTn>
                              </p:par>
                              <p:par>
                                <p:cTn id="40" presetID="10" presetClass="entr" presetSubtype="0"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par>
                                <p:cTn id="43" presetID="42" presetClass="path" presetSubtype="0" accel="50000" decel="50000" fill="hold" grpId="1" nodeType="withEffect">
                                  <p:stCondLst>
                                    <p:cond delay="0"/>
                                  </p:stCondLst>
                                  <p:childTnLst>
                                    <p:animMotion origin="layout" path="M -1.38889E-6 1.21184E-6 L 0.10643 0.11902 " pathEditMode="relative" rAng="0" ptsTypes="AA">
                                      <p:cBhvr>
                                        <p:cTn id="44" dur="1000" spd="-100000" fill="hold"/>
                                        <p:tgtEl>
                                          <p:spTgt spid="6"/>
                                        </p:tgtEl>
                                        <p:attrNameLst>
                                          <p:attrName>ppt_x</p:attrName>
                                          <p:attrName>ppt_y</p:attrName>
                                        </p:attrNameLst>
                                      </p:cBhvr>
                                      <p:rCtr x="5313" y="5951"/>
                                    </p:animMotion>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up)">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35"/>
          <p:cNvSpPr/>
          <p:nvPr/>
        </p:nvSpPr>
        <p:spPr>
          <a:xfrm>
            <a:off x="876816" y="1473673"/>
            <a:ext cx="1375515" cy="1201244"/>
          </a:xfrm>
          <a:prstGeom prst="homePlate">
            <a:avLst>
              <a:gd name="adj" fmla="val 29885"/>
            </a:avLst>
          </a:prstGeom>
          <a:solidFill>
            <a:srgbClr val="E0C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en-US" sz="1600" b="1" dirty="0">
              <a:solidFill>
                <a:schemeClr val="bg1"/>
              </a:solidFill>
              <a:latin typeface="微软雅黑" panose="020B0503020204020204" pitchFamily="34" charset="-122"/>
              <a:ea typeface="微软雅黑" panose="020B0503020204020204" pitchFamily="34" charset="-122"/>
            </a:endParaRPr>
          </a:p>
        </p:txBody>
      </p:sp>
      <p:sp>
        <p:nvSpPr>
          <p:cNvPr id="3" name="Pentagon 66"/>
          <p:cNvSpPr/>
          <p:nvPr/>
        </p:nvSpPr>
        <p:spPr>
          <a:xfrm>
            <a:off x="2381389" y="2730195"/>
            <a:ext cx="1375515" cy="1201244"/>
          </a:xfrm>
          <a:prstGeom prst="homePlate">
            <a:avLst>
              <a:gd name="adj" fmla="val 28209"/>
            </a:avLst>
          </a:prstGeom>
          <a:solidFill>
            <a:srgbClr val="E0C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4" name="Pentagon 69"/>
          <p:cNvSpPr/>
          <p:nvPr/>
        </p:nvSpPr>
        <p:spPr>
          <a:xfrm>
            <a:off x="3885962" y="1473673"/>
            <a:ext cx="1375515" cy="1201244"/>
          </a:xfrm>
          <a:prstGeom prst="homePlate">
            <a:avLst>
              <a:gd name="adj" fmla="val 30723"/>
            </a:avLst>
          </a:prstGeom>
          <a:solidFill>
            <a:srgbClr val="E0C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5" name="Pentagon 70"/>
          <p:cNvSpPr/>
          <p:nvPr/>
        </p:nvSpPr>
        <p:spPr>
          <a:xfrm>
            <a:off x="5390534" y="2730195"/>
            <a:ext cx="1375515" cy="1201244"/>
          </a:xfrm>
          <a:prstGeom prst="homePlate">
            <a:avLst>
              <a:gd name="adj" fmla="val 29885"/>
            </a:avLst>
          </a:prstGeom>
          <a:solidFill>
            <a:srgbClr val="E0C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6" name="Pentagon 71"/>
          <p:cNvSpPr/>
          <p:nvPr/>
        </p:nvSpPr>
        <p:spPr>
          <a:xfrm>
            <a:off x="6895106" y="1473673"/>
            <a:ext cx="1375515" cy="1201244"/>
          </a:xfrm>
          <a:prstGeom prst="homePlate">
            <a:avLst>
              <a:gd name="adj" fmla="val 29885"/>
            </a:avLst>
          </a:prstGeom>
          <a:solidFill>
            <a:srgbClr val="E0C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7" name="TextBox 75"/>
          <p:cNvSpPr txBox="1"/>
          <p:nvPr/>
        </p:nvSpPr>
        <p:spPr>
          <a:xfrm>
            <a:off x="2778266" y="1696377"/>
            <a:ext cx="65" cy="184666"/>
          </a:xfrm>
          <a:prstGeom prst="rect">
            <a:avLst/>
          </a:prstGeom>
          <a:noFill/>
        </p:spPr>
        <p:txBody>
          <a:bodyPr wrap="none" lIns="0" tIns="0" rIns="0" bIns="0" rtlCol="0" anchor="t">
            <a:spAutoFit/>
          </a:bodyPr>
          <a:lstStyle/>
          <a:p>
            <a:endParaRPr lang="en-US" sz="1200" b="1" dirty="0">
              <a:solidFill>
                <a:schemeClr val="bg1"/>
              </a:solidFill>
            </a:endParaRPr>
          </a:p>
        </p:txBody>
      </p:sp>
      <p:sp>
        <p:nvSpPr>
          <p:cNvPr id="8" name="TextBox 82"/>
          <p:cNvSpPr txBox="1"/>
          <p:nvPr/>
        </p:nvSpPr>
        <p:spPr>
          <a:xfrm>
            <a:off x="2380073" y="1576651"/>
            <a:ext cx="1375515" cy="950047"/>
          </a:xfrm>
          <a:prstGeom prst="rect">
            <a:avLst/>
          </a:prstGeom>
          <a:noFill/>
        </p:spPr>
        <p:txBody>
          <a:bodyPr wrap="square" lIns="0" tIns="0" rIns="0" bIns="0" rtlCol="0" anchor="t">
            <a:spAutoFit/>
          </a:bodyPr>
          <a:lstStyle/>
          <a:p>
            <a:pPr>
              <a:lnSpc>
                <a:spcPct val="120000"/>
              </a:lnSpc>
              <a:spcBef>
                <a:spcPct val="0"/>
              </a:spcBef>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p>
        </p:txBody>
      </p:sp>
      <p:sp>
        <p:nvSpPr>
          <p:cNvPr id="9" name="TextBox 31"/>
          <p:cNvSpPr txBox="1"/>
          <p:nvPr/>
        </p:nvSpPr>
        <p:spPr>
          <a:xfrm>
            <a:off x="5390095" y="1576651"/>
            <a:ext cx="1375515" cy="950047"/>
          </a:xfrm>
          <a:prstGeom prst="rect">
            <a:avLst/>
          </a:prstGeom>
          <a:noFill/>
        </p:spPr>
        <p:txBody>
          <a:bodyPr wrap="square" lIns="0" tIns="0" rIns="0" bIns="0" rtlCol="0" anchor="t">
            <a:spAutoFit/>
          </a:bodyPr>
          <a:lstStyle/>
          <a:p>
            <a:pPr>
              <a:lnSpc>
                <a:spcPct val="120000"/>
              </a:lnSpc>
              <a:spcBef>
                <a:spcPct val="0"/>
              </a:spcBef>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p>
        </p:txBody>
      </p:sp>
      <p:sp>
        <p:nvSpPr>
          <p:cNvPr id="10" name="TextBox 32"/>
          <p:cNvSpPr txBox="1"/>
          <p:nvPr/>
        </p:nvSpPr>
        <p:spPr>
          <a:xfrm>
            <a:off x="876817" y="2822549"/>
            <a:ext cx="1373759" cy="950047"/>
          </a:xfrm>
          <a:prstGeom prst="rect">
            <a:avLst/>
          </a:prstGeom>
          <a:noFill/>
        </p:spPr>
        <p:txBody>
          <a:bodyPr wrap="square" lIns="0" tIns="0" rIns="0" bIns="0" rtlCol="0" anchor="t">
            <a:spAutoFit/>
          </a:bodyPr>
          <a:lstStyle/>
          <a:p>
            <a:pPr>
              <a:lnSpc>
                <a:spcPct val="120000"/>
              </a:lnSpc>
              <a:spcBef>
                <a:spcPct val="0"/>
              </a:spcBef>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p>
        </p:txBody>
      </p:sp>
      <p:sp>
        <p:nvSpPr>
          <p:cNvPr id="11" name="TextBox 33"/>
          <p:cNvSpPr txBox="1"/>
          <p:nvPr/>
        </p:nvSpPr>
        <p:spPr>
          <a:xfrm>
            <a:off x="3885083" y="2822549"/>
            <a:ext cx="1375515" cy="950047"/>
          </a:xfrm>
          <a:prstGeom prst="rect">
            <a:avLst/>
          </a:prstGeom>
          <a:noFill/>
        </p:spPr>
        <p:txBody>
          <a:bodyPr wrap="square" lIns="0" tIns="0" rIns="0" bIns="0" rtlCol="0" anchor="t">
            <a:spAutoFit/>
          </a:bodyPr>
          <a:lstStyle/>
          <a:p>
            <a:pPr>
              <a:lnSpc>
                <a:spcPct val="120000"/>
              </a:lnSpc>
              <a:spcBef>
                <a:spcPct val="0"/>
              </a:spcBef>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p>
        </p:txBody>
      </p:sp>
      <p:sp>
        <p:nvSpPr>
          <p:cNvPr id="12" name="TextBox 34"/>
          <p:cNvSpPr txBox="1"/>
          <p:nvPr/>
        </p:nvSpPr>
        <p:spPr>
          <a:xfrm>
            <a:off x="6895106" y="2822549"/>
            <a:ext cx="1375515" cy="950047"/>
          </a:xfrm>
          <a:prstGeom prst="rect">
            <a:avLst/>
          </a:prstGeom>
          <a:noFill/>
        </p:spPr>
        <p:txBody>
          <a:bodyPr wrap="square" lIns="0" tIns="0" rIns="0" bIns="0" rtlCol="0" anchor="t">
            <a:spAutoFit/>
          </a:bodyPr>
          <a:lstStyle/>
          <a:p>
            <a:pPr>
              <a:lnSpc>
                <a:spcPct val="120000"/>
              </a:lnSpc>
              <a:spcBef>
                <a:spcPct val="0"/>
              </a:spcBef>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p>
        </p:txBody>
      </p:sp>
      <p:sp>
        <p:nvSpPr>
          <p:cNvPr id="13" name="椭圆 12"/>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2</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14" name="椭圆 13"/>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15"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E0C963"/>
                </a:solidFill>
                <a:latin typeface="Impact" panose="020B0806030902050204" pitchFamily="34" charset="0"/>
                <a:ea typeface="Hiragino Sans GB W3" panose="020B0300000000000000"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250" advTm="5624">
        <p14:switch dir="r"/>
      </p:transition>
    </mc:Choice>
    <mc:Fallback xmlns="">
      <p:transition spd="slow" advTm="56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slide(fromBottom)">
                                      <p:cBhvr>
                                        <p:cTn id="11" dur="500"/>
                                        <p:tgtEl>
                                          <p:spTgt spid="10"/>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lide(fromLeft)">
                                      <p:cBhvr>
                                        <p:cTn id="15" dur="500"/>
                                        <p:tgtEl>
                                          <p:spTgt spid="3"/>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lide(fromBottom)">
                                      <p:cBhvr>
                                        <p:cTn id="19" dur="500"/>
                                        <p:tgtEl>
                                          <p:spTgt spid="8"/>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slide(fromLeft)">
                                      <p:cBhvr>
                                        <p:cTn id="23" dur="500"/>
                                        <p:tgtEl>
                                          <p:spTgt spid="4"/>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lide(fromBottom)">
                                      <p:cBhvr>
                                        <p:cTn id="27" dur="500"/>
                                        <p:tgtEl>
                                          <p:spTgt spid="11"/>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Left)">
                                      <p:cBhvr>
                                        <p:cTn id="31" dur="500"/>
                                        <p:tgtEl>
                                          <p:spTgt spid="5"/>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slide(fromBottom)">
                                      <p:cBhvr>
                                        <p:cTn id="35" dur="500"/>
                                        <p:tgtEl>
                                          <p:spTgt spid="9"/>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slide(fromLeft)">
                                      <p:cBhvr>
                                        <p:cTn id="39" dur="500"/>
                                        <p:tgtEl>
                                          <p:spTgt spid="6"/>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slide(fromBottom)">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p:bldP spid="9"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10800000">
            <a:off x="3919005" y="2306519"/>
            <a:ext cx="1277542" cy="1928788"/>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solidFill>
            <a:srgbClr val="E0C963"/>
          </a:solidFill>
          <a:ln w="38100" cap="flat" cmpd="sng" algn="ctr">
            <a:solidFill>
              <a:schemeClr val="bg1"/>
            </a:solidFill>
            <a:prstDash val="solid"/>
          </a:ln>
          <a:effectLst/>
        </p:spPr>
        <p:txBody>
          <a:bodyPr wrap="square" lIns="89846" tIns="0" rIns="89846" bIns="672077" rtlCol="0" anchor="ctr">
            <a:noAutofit/>
          </a:bodyPr>
          <a:lstStyle/>
          <a:p>
            <a:pPr algn="ctr" defTabSz="898525" fontAlgn="base">
              <a:spcBef>
                <a:spcPct val="0"/>
              </a:spcBef>
              <a:spcAft>
                <a:spcPct val="0"/>
              </a:spcAft>
              <a:defRPr/>
            </a:pPr>
            <a:r>
              <a:rPr lang="en-US" altLang="zh-CN" sz="2400" kern="0" dirty="0">
                <a:solidFill>
                  <a:schemeClr val="bg1"/>
                </a:solidFill>
                <a:latin typeface="Stencil Std" panose="04020904080802020404" pitchFamily="82" charset="0"/>
              </a:rPr>
              <a:t>5</a:t>
            </a:r>
            <a:endParaRPr lang="zh-CN" altLang="en-US" sz="2400" kern="0" dirty="0">
              <a:solidFill>
                <a:schemeClr val="bg1"/>
              </a:solidFill>
              <a:latin typeface="Stencil Std" panose="04020904080802020404" pitchFamily="82" charset="0"/>
            </a:endParaRPr>
          </a:p>
        </p:txBody>
      </p:sp>
      <p:sp>
        <p:nvSpPr>
          <p:cNvPr id="3" name="任意多边形 2"/>
          <p:cNvSpPr/>
          <p:nvPr/>
        </p:nvSpPr>
        <p:spPr>
          <a:xfrm rot="7200000">
            <a:off x="4377854" y="2043330"/>
            <a:ext cx="1271949" cy="1937268"/>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solidFill>
            <a:srgbClr val="E0C963"/>
          </a:solidFill>
          <a:ln w="38100" cap="flat" cmpd="sng" algn="ctr">
            <a:solidFill>
              <a:schemeClr val="bg1"/>
            </a:solidFill>
            <a:prstDash val="solid"/>
          </a:ln>
          <a:effectLst/>
        </p:spPr>
        <p:txBody>
          <a:bodyPr wrap="square" lIns="89846" tIns="0" rIns="89846" bIns="672077" rtlCol="0" anchor="ctr">
            <a:noAutofit/>
          </a:bodyPr>
          <a:lstStyle/>
          <a:p>
            <a:pPr algn="ctr" defTabSz="898525" fontAlgn="base">
              <a:spcBef>
                <a:spcPct val="0"/>
              </a:spcBef>
              <a:spcAft>
                <a:spcPct val="0"/>
              </a:spcAft>
              <a:defRPr/>
            </a:pPr>
            <a:r>
              <a:rPr lang="en-US" altLang="zh-CN" sz="2400" kern="0" dirty="0">
                <a:solidFill>
                  <a:schemeClr val="bg1"/>
                </a:solidFill>
                <a:latin typeface="Stencil Std" panose="04020904080802020404" pitchFamily="82" charset="0"/>
              </a:rPr>
              <a:t>4</a:t>
            </a:r>
            <a:endParaRPr lang="zh-CN" altLang="en-US" sz="2400" kern="0" dirty="0">
              <a:solidFill>
                <a:schemeClr val="bg1"/>
              </a:solidFill>
              <a:latin typeface="Stencil Std" panose="04020904080802020404" pitchFamily="82" charset="0"/>
            </a:endParaRPr>
          </a:p>
        </p:txBody>
      </p:sp>
      <p:sp>
        <p:nvSpPr>
          <p:cNvPr id="4" name="任意多边形 3"/>
          <p:cNvSpPr/>
          <p:nvPr/>
        </p:nvSpPr>
        <p:spPr>
          <a:xfrm rot="3600000">
            <a:off x="4380064" y="1520300"/>
            <a:ext cx="1272711" cy="1937268"/>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solidFill>
            <a:srgbClr val="E0C963"/>
          </a:solidFill>
          <a:ln w="38100" cap="flat" cmpd="sng" algn="ctr">
            <a:solidFill>
              <a:schemeClr val="bg1"/>
            </a:solidFill>
            <a:prstDash val="solid"/>
          </a:ln>
          <a:effectLst/>
        </p:spPr>
        <p:txBody>
          <a:bodyPr wrap="square" lIns="89846" tIns="0" rIns="89846" bIns="672077" rtlCol="0" anchor="ctr">
            <a:noAutofit/>
          </a:bodyPr>
          <a:lstStyle/>
          <a:p>
            <a:pPr algn="ctr" defTabSz="898525" fontAlgn="base">
              <a:spcBef>
                <a:spcPct val="0"/>
              </a:spcBef>
              <a:spcAft>
                <a:spcPct val="0"/>
              </a:spcAft>
              <a:defRPr/>
            </a:pPr>
            <a:r>
              <a:rPr lang="en-US" altLang="zh-CN" sz="2400" kern="0" dirty="0">
                <a:solidFill>
                  <a:schemeClr val="bg1"/>
                </a:solidFill>
                <a:latin typeface="Stencil Std" panose="04020904080802020404" pitchFamily="82" charset="0"/>
              </a:rPr>
              <a:t>3</a:t>
            </a:r>
            <a:endParaRPr lang="zh-CN" altLang="en-US" sz="2400" kern="0" dirty="0">
              <a:solidFill>
                <a:schemeClr val="bg1"/>
              </a:solidFill>
              <a:latin typeface="Stencil Std" panose="04020904080802020404" pitchFamily="82" charset="0"/>
            </a:endParaRPr>
          </a:p>
        </p:txBody>
      </p:sp>
      <p:sp>
        <p:nvSpPr>
          <p:cNvPr id="5" name="TextBox 34"/>
          <p:cNvSpPr txBox="1"/>
          <p:nvPr/>
        </p:nvSpPr>
        <p:spPr>
          <a:xfrm>
            <a:off x="5043711" y="4001989"/>
            <a:ext cx="2230569" cy="833159"/>
          </a:xfrm>
          <a:prstGeom prst="rect">
            <a:avLst/>
          </a:prstGeom>
          <a:noFill/>
        </p:spPr>
        <p:txBody>
          <a:bodyPr wrap="none" lIns="119792" tIns="59895" rIns="119792" bIns="59895" rtlCol="0">
            <a:spAutoFit/>
          </a:bodyPr>
          <a:lstStyle/>
          <a:p>
            <a:pPr>
              <a:lnSpc>
                <a:spcPct val="150000"/>
              </a:lnSpc>
            </a:pPr>
            <a:r>
              <a:rPr lang="zh-CN" altLang="en-US" sz="1000" dirty="0">
                <a:solidFill>
                  <a:schemeClr val="bg1"/>
                </a:solidFill>
              </a:rPr>
              <a:t>这里根据您的需要输入介绍文本，</a:t>
            </a:r>
            <a:endParaRPr lang="en-US" altLang="zh-CN" sz="1000" dirty="0">
              <a:solidFill>
                <a:schemeClr val="bg1"/>
              </a:solidFill>
            </a:endParaRPr>
          </a:p>
          <a:p>
            <a:pPr>
              <a:lnSpc>
                <a:spcPct val="150000"/>
              </a:lnSpc>
            </a:pPr>
            <a:r>
              <a:rPr lang="zh-CN" altLang="en-US" sz="1000" dirty="0">
                <a:solidFill>
                  <a:schemeClr val="bg1"/>
                </a:solidFill>
              </a:rPr>
              <a:t>这里根据您的需要输入介绍文本，</a:t>
            </a:r>
            <a:endParaRPr lang="en-US" altLang="zh-CN" sz="1000" dirty="0">
              <a:solidFill>
                <a:schemeClr val="bg1"/>
              </a:solidFill>
            </a:endParaRPr>
          </a:p>
          <a:p>
            <a:pPr>
              <a:lnSpc>
                <a:spcPct val="150000"/>
              </a:lnSpc>
            </a:pPr>
            <a:r>
              <a:rPr lang="zh-CN" altLang="en-US" sz="1000" dirty="0">
                <a:solidFill>
                  <a:schemeClr val="bg1"/>
                </a:solidFill>
              </a:rPr>
              <a:t>这里根据您的需要输入介绍文本。</a:t>
            </a:r>
          </a:p>
        </p:txBody>
      </p:sp>
      <p:sp>
        <p:nvSpPr>
          <p:cNvPr id="6" name="TextBox 34"/>
          <p:cNvSpPr txBox="1"/>
          <p:nvPr/>
        </p:nvSpPr>
        <p:spPr>
          <a:xfrm>
            <a:off x="1419399" y="1125703"/>
            <a:ext cx="2230569" cy="833159"/>
          </a:xfrm>
          <a:prstGeom prst="rect">
            <a:avLst/>
          </a:prstGeom>
          <a:noFill/>
        </p:spPr>
        <p:txBody>
          <a:bodyPr wrap="none" lIns="119792" tIns="59895" rIns="119792" bIns="59895" rtlCol="0">
            <a:spAutoFit/>
          </a:bodyPr>
          <a:lstStyle/>
          <a:p>
            <a:pPr>
              <a:lnSpc>
                <a:spcPct val="150000"/>
              </a:lnSpc>
            </a:pPr>
            <a:r>
              <a:rPr lang="zh-CN" altLang="en-US" sz="1000" dirty="0">
                <a:solidFill>
                  <a:schemeClr val="bg1"/>
                </a:solidFill>
              </a:rPr>
              <a:t>这里根据您的需要输入介绍文本，</a:t>
            </a:r>
            <a:endParaRPr lang="en-US" altLang="zh-CN" sz="1000" dirty="0">
              <a:solidFill>
                <a:schemeClr val="bg1"/>
              </a:solidFill>
            </a:endParaRPr>
          </a:p>
          <a:p>
            <a:pPr>
              <a:lnSpc>
                <a:spcPct val="150000"/>
              </a:lnSpc>
            </a:pPr>
            <a:r>
              <a:rPr lang="zh-CN" altLang="en-US" sz="1000" dirty="0">
                <a:solidFill>
                  <a:schemeClr val="bg1"/>
                </a:solidFill>
              </a:rPr>
              <a:t>这里根据您的需要输入介绍文本，</a:t>
            </a:r>
            <a:endParaRPr lang="en-US" altLang="zh-CN" sz="1000" dirty="0">
              <a:solidFill>
                <a:schemeClr val="bg1"/>
              </a:solidFill>
            </a:endParaRPr>
          </a:p>
          <a:p>
            <a:pPr>
              <a:lnSpc>
                <a:spcPct val="150000"/>
              </a:lnSpc>
            </a:pPr>
            <a:r>
              <a:rPr lang="zh-CN" altLang="en-US" sz="1000" dirty="0">
                <a:solidFill>
                  <a:schemeClr val="bg1"/>
                </a:solidFill>
              </a:rPr>
              <a:t>这里根据您的需要输入介绍文本。</a:t>
            </a:r>
          </a:p>
        </p:txBody>
      </p:sp>
      <p:sp>
        <p:nvSpPr>
          <p:cNvPr id="7" name="TextBox 34"/>
          <p:cNvSpPr txBox="1"/>
          <p:nvPr/>
        </p:nvSpPr>
        <p:spPr>
          <a:xfrm>
            <a:off x="2704576" y="4160757"/>
            <a:ext cx="2230569" cy="833159"/>
          </a:xfrm>
          <a:prstGeom prst="rect">
            <a:avLst/>
          </a:prstGeom>
          <a:noFill/>
        </p:spPr>
        <p:txBody>
          <a:bodyPr wrap="none" lIns="119792" tIns="59895" rIns="119792" bIns="59895" rtlCol="0">
            <a:spAutoFit/>
          </a:bodyPr>
          <a:lstStyle/>
          <a:p>
            <a:pPr>
              <a:lnSpc>
                <a:spcPct val="150000"/>
              </a:lnSpc>
            </a:pPr>
            <a:r>
              <a:rPr lang="zh-CN" altLang="en-US" sz="1000" dirty="0">
                <a:solidFill>
                  <a:schemeClr val="bg1"/>
                </a:solidFill>
              </a:rPr>
              <a:t>这里根据您的需要输入介绍文本，</a:t>
            </a:r>
            <a:endParaRPr lang="en-US" altLang="zh-CN" sz="1000" dirty="0">
              <a:solidFill>
                <a:schemeClr val="bg1"/>
              </a:solidFill>
            </a:endParaRPr>
          </a:p>
          <a:p>
            <a:pPr>
              <a:lnSpc>
                <a:spcPct val="150000"/>
              </a:lnSpc>
            </a:pPr>
            <a:r>
              <a:rPr lang="zh-CN" altLang="en-US" sz="1000" dirty="0">
                <a:solidFill>
                  <a:schemeClr val="bg1"/>
                </a:solidFill>
              </a:rPr>
              <a:t>这里根据您的需要输入介绍文本，</a:t>
            </a:r>
            <a:endParaRPr lang="en-US" altLang="zh-CN" sz="1000" dirty="0">
              <a:solidFill>
                <a:schemeClr val="bg1"/>
              </a:solidFill>
            </a:endParaRPr>
          </a:p>
          <a:p>
            <a:pPr>
              <a:lnSpc>
                <a:spcPct val="150000"/>
              </a:lnSpc>
            </a:pPr>
            <a:r>
              <a:rPr lang="zh-CN" altLang="en-US" sz="1000" dirty="0">
                <a:solidFill>
                  <a:schemeClr val="bg1"/>
                </a:solidFill>
              </a:rPr>
              <a:t>这里根据您的需要输入介绍文本。</a:t>
            </a:r>
          </a:p>
        </p:txBody>
      </p:sp>
      <p:sp>
        <p:nvSpPr>
          <p:cNvPr id="8" name="TextBox 34"/>
          <p:cNvSpPr txBox="1"/>
          <p:nvPr/>
        </p:nvSpPr>
        <p:spPr>
          <a:xfrm>
            <a:off x="790738" y="2665479"/>
            <a:ext cx="2230569" cy="833159"/>
          </a:xfrm>
          <a:prstGeom prst="rect">
            <a:avLst/>
          </a:prstGeom>
          <a:noFill/>
        </p:spPr>
        <p:txBody>
          <a:bodyPr wrap="none" lIns="119792" tIns="59895" rIns="119792" bIns="59895" rtlCol="0">
            <a:spAutoFit/>
          </a:bodyPr>
          <a:lstStyle/>
          <a:p>
            <a:pPr>
              <a:lnSpc>
                <a:spcPct val="150000"/>
              </a:lnSpc>
            </a:pPr>
            <a:r>
              <a:rPr lang="zh-CN" altLang="en-US" sz="1000" dirty="0">
                <a:solidFill>
                  <a:schemeClr val="bg1"/>
                </a:solidFill>
              </a:rPr>
              <a:t>这里根据您的需要输入介绍文本，</a:t>
            </a:r>
            <a:endParaRPr lang="en-US" altLang="zh-CN" sz="1000" dirty="0">
              <a:solidFill>
                <a:schemeClr val="bg1"/>
              </a:solidFill>
            </a:endParaRPr>
          </a:p>
          <a:p>
            <a:pPr>
              <a:lnSpc>
                <a:spcPct val="150000"/>
              </a:lnSpc>
            </a:pPr>
            <a:r>
              <a:rPr lang="zh-CN" altLang="en-US" sz="1000" dirty="0">
                <a:solidFill>
                  <a:schemeClr val="bg1"/>
                </a:solidFill>
              </a:rPr>
              <a:t>这里根据您的需要输入介绍文本，</a:t>
            </a:r>
            <a:endParaRPr lang="en-US" altLang="zh-CN" sz="1000" dirty="0">
              <a:solidFill>
                <a:schemeClr val="bg1"/>
              </a:solidFill>
            </a:endParaRPr>
          </a:p>
          <a:p>
            <a:pPr>
              <a:lnSpc>
                <a:spcPct val="150000"/>
              </a:lnSpc>
            </a:pPr>
            <a:r>
              <a:rPr lang="zh-CN" altLang="en-US" sz="1000" dirty="0">
                <a:solidFill>
                  <a:schemeClr val="bg1"/>
                </a:solidFill>
              </a:rPr>
              <a:t>这里根据您的需要输入介绍文本。</a:t>
            </a:r>
          </a:p>
        </p:txBody>
      </p:sp>
      <p:sp>
        <p:nvSpPr>
          <p:cNvPr id="9" name="TextBox 34"/>
          <p:cNvSpPr txBox="1"/>
          <p:nvPr/>
        </p:nvSpPr>
        <p:spPr>
          <a:xfrm>
            <a:off x="5228001" y="991875"/>
            <a:ext cx="2230569" cy="833159"/>
          </a:xfrm>
          <a:prstGeom prst="rect">
            <a:avLst/>
          </a:prstGeom>
          <a:noFill/>
        </p:spPr>
        <p:txBody>
          <a:bodyPr wrap="none" lIns="119792" tIns="59895" rIns="119792" bIns="59895" rtlCol="0">
            <a:spAutoFit/>
          </a:bodyPr>
          <a:lstStyle/>
          <a:p>
            <a:pPr>
              <a:lnSpc>
                <a:spcPct val="150000"/>
              </a:lnSpc>
            </a:pPr>
            <a:r>
              <a:rPr lang="zh-CN" altLang="en-US" sz="1000" dirty="0">
                <a:solidFill>
                  <a:schemeClr val="bg1"/>
                </a:solidFill>
              </a:rPr>
              <a:t>这里根据您的需要输入介绍文本，</a:t>
            </a:r>
            <a:endParaRPr lang="en-US" altLang="zh-CN" sz="1000" dirty="0">
              <a:solidFill>
                <a:schemeClr val="bg1"/>
              </a:solidFill>
            </a:endParaRPr>
          </a:p>
          <a:p>
            <a:pPr>
              <a:lnSpc>
                <a:spcPct val="150000"/>
              </a:lnSpc>
            </a:pPr>
            <a:r>
              <a:rPr lang="zh-CN" altLang="en-US" sz="1000" dirty="0">
                <a:solidFill>
                  <a:schemeClr val="bg1"/>
                </a:solidFill>
              </a:rPr>
              <a:t>这里根据您的需要输入介绍文本，</a:t>
            </a:r>
            <a:endParaRPr lang="en-US" altLang="zh-CN" sz="1000" dirty="0">
              <a:solidFill>
                <a:schemeClr val="bg1"/>
              </a:solidFill>
            </a:endParaRPr>
          </a:p>
          <a:p>
            <a:pPr>
              <a:lnSpc>
                <a:spcPct val="150000"/>
              </a:lnSpc>
            </a:pPr>
            <a:r>
              <a:rPr lang="zh-CN" altLang="en-US" sz="1000" dirty="0">
                <a:solidFill>
                  <a:schemeClr val="bg1"/>
                </a:solidFill>
              </a:rPr>
              <a:t>这里根据您的需要输入介绍文本。</a:t>
            </a:r>
          </a:p>
        </p:txBody>
      </p:sp>
      <p:sp>
        <p:nvSpPr>
          <p:cNvPr id="10" name="任意多边形 9"/>
          <p:cNvSpPr/>
          <p:nvPr/>
        </p:nvSpPr>
        <p:spPr>
          <a:xfrm>
            <a:off x="4073520" y="1263316"/>
            <a:ext cx="1118255" cy="1402163"/>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solidFill>
            <a:srgbClr val="E0C963"/>
          </a:solidFill>
          <a:ln w="38100" cap="flat" cmpd="sng" algn="ctr">
            <a:solidFill>
              <a:schemeClr val="bg1"/>
            </a:solidFill>
            <a:prstDash val="solid"/>
          </a:ln>
          <a:effectLst/>
        </p:spPr>
        <p:txBody>
          <a:bodyPr wrap="square" lIns="89846" tIns="0" rIns="89846" bIns="247607" rtlCol="0" anchor="ctr">
            <a:noAutofit/>
          </a:bodyPr>
          <a:lstStyle/>
          <a:p>
            <a:pPr algn="ctr" defTabSz="898525" fontAlgn="base">
              <a:spcBef>
                <a:spcPct val="0"/>
              </a:spcBef>
              <a:spcAft>
                <a:spcPct val="0"/>
              </a:spcAft>
              <a:defRPr/>
            </a:pPr>
            <a:r>
              <a:rPr lang="en-US" altLang="zh-CN" sz="2400" kern="0" dirty="0">
                <a:solidFill>
                  <a:schemeClr val="bg1"/>
                </a:solidFill>
                <a:latin typeface="Stencil Std" panose="04020904080802020404" pitchFamily="82" charset="0"/>
              </a:rPr>
              <a:t>2</a:t>
            </a:r>
            <a:endParaRPr lang="zh-CN" altLang="en-US" sz="2400" kern="0" dirty="0">
              <a:solidFill>
                <a:schemeClr val="bg1"/>
              </a:solidFill>
              <a:latin typeface="Stencil Std" panose="04020904080802020404" pitchFamily="82" charset="0"/>
            </a:endParaRPr>
          </a:p>
        </p:txBody>
      </p:sp>
      <p:sp>
        <p:nvSpPr>
          <p:cNvPr id="11" name="任意多边形 10"/>
          <p:cNvSpPr/>
          <p:nvPr/>
        </p:nvSpPr>
        <p:spPr>
          <a:xfrm rot="18000000">
            <a:off x="3385335" y="1602355"/>
            <a:ext cx="1113360" cy="1408328"/>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solidFill>
            <a:srgbClr val="E0C963"/>
          </a:solidFill>
          <a:ln w="38100" cap="flat" cmpd="sng" algn="ctr">
            <a:solidFill>
              <a:schemeClr val="bg1"/>
            </a:solidFill>
            <a:prstDash val="solid"/>
          </a:ln>
          <a:effectLst/>
        </p:spPr>
        <p:txBody>
          <a:bodyPr wrap="square" lIns="89846" tIns="0" rIns="89846" bIns="247607" rtlCol="0" anchor="ctr">
            <a:noAutofit/>
          </a:bodyPr>
          <a:lstStyle/>
          <a:p>
            <a:pPr algn="ctr" defTabSz="898525" fontAlgn="base">
              <a:spcBef>
                <a:spcPct val="0"/>
              </a:spcBef>
              <a:spcAft>
                <a:spcPct val="0"/>
              </a:spcAft>
              <a:defRPr/>
            </a:pPr>
            <a:r>
              <a:rPr lang="en-US" altLang="zh-CN" sz="2400" kern="0" dirty="0">
                <a:solidFill>
                  <a:schemeClr val="bg1"/>
                </a:solidFill>
                <a:latin typeface="Stencil Std" panose="04020904080802020404" pitchFamily="82" charset="0"/>
              </a:rPr>
              <a:t>1</a:t>
            </a:r>
            <a:endParaRPr lang="zh-CN" altLang="en-US" sz="2400" kern="0" dirty="0">
              <a:solidFill>
                <a:schemeClr val="bg1"/>
              </a:solidFill>
              <a:latin typeface="Stencil Std" panose="04020904080802020404" pitchFamily="82" charset="0"/>
            </a:endParaRPr>
          </a:p>
        </p:txBody>
      </p:sp>
      <p:sp>
        <p:nvSpPr>
          <p:cNvPr id="12" name="任意多边形 11"/>
          <p:cNvSpPr/>
          <p:nvPr/>
        </p:nvSpPr>
        <p:spPr>
          <a:xfrm rot="14400000">
            <a:off x="3278338" y="2356027"/>
            <a:ext cx="1113360" cy="1408329"/>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solidFill>
            <a:srgbClr val="E0C963"/>
          </a:solidFill>
          <a:ln w="38100" cap="flat" cmpd="sng" algn="ctr">
            <a:solidFill>
              <a:schemeClr val="bg1"/>
            </a:solidFill>
            <a:prstDash val="solid"/>
          </a:ln>
          <a:effectLst/>
        </p:spPr>
        <p:txBody>
          <a:bodyPr wrap="square" lIns="89846" tIns="0" rIns="89846" bIns="247607" rtlCol="0" anchor="ctr">
            <a:noAutofit/>
          </a:bodyPr>
          <a:lstStyle/>
          <a:p>
            <a:pPr algn="ctr" fontAlgn="base">
              <a:spcBef>
                <a:spcPct val="0"/>
              </a:spcBef>
              <a:spcAft>
                <a:spcPct val="0"/>
              </a:spcAft>
            </a:pPr>
            <a:r>
              <a:rPr lang="en-US" altLang="zh-CN" sz="2400" kern="0" dirty="0">
                <a:solidFill>
                  <a:schemeClr val="bg1"/>
                </a:solidFill>
                <a:latin typeface="Stencil Std" panose="04020904080802020404" pitchFamily="82" charset="0"/>
              </a:rPr>
              <a:t>6</a:t>
            </a:r>
            <a:endParaRPr lang="zh-CN" altLang="en-US" sz="2400" kern="0" dirty="0">
              <a:solidFill>
                <a:schemeClr val="bg1"/>
              </a:solidFill>
              <a:latin typeface="Stencil Std" panose="04020904080802020404" pitchFamily="82" charset="0"/>
            </a:endParaRPr>
          </a:p>
        </p:txBody>
      </p:sp>
      <p:sp>
        <p:nvSpPr>
          <p:cNvPr id="13" name="椭圆 12"/>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2</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14" name="椭圆 13"/>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15"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E0C963"/>
                </a:solidFill>
                <a:latin typeface="Impact" panose="020B0806030902050204" pitchFamily="34" charset="0"/>
                <a:ea typeface="Hiragino Sans GB W3" panose="020B0300000000000000"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600" advTm="2485">
        <p14:gallery dir="l"/>
      </p:transition>
    </mc:Choice>
    <mc:Fallback xmlns="">
      <p:transition spd="slow" advTm="248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2" presetClass="entr" presetSubtype="4"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p:tgtEl>
                                          <p:spTgt spid="6"/>
                                        </p:tgtEl>
                                        <p:attrNameLst>
                                          <p:attrName>ppt_y</p:attrName>
                                        </p:attrNameLst>
                                      </p:cBhvr>
                                      <p:tavLst>
                                        <p:tav tm="0">
                                          <p:val>
                                            <p:strVal val="#ppt_y+#ppt_h*1.125000"/>
                                          </p:val>
                                        </p:tav>
                                        <p:tav tm="100000">
                                          <p:val>
                                            <p:strVal val="#ppt_y"/>
                                          </p:val>
                                        </p:tav>
                                      </p:tavLst>
                                    </p:anim>
                                    <p:animEffect transition="in" filter="wipe(up)">
                                      <p:cBhvr>
                                        <p:cTn id="11" dur="500"/>
                                        <p:tgtEl>
                                          <p:spTgt spid="6"/>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2" presetClass="entr" presetSubtype="8" fill="hold" grpId="0" nodeType="withEffect">
                                  <p:stCondLst>
                                    <p:cond delay="70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p:tgtEl>
                                          <p:spTgt spid="9"/>
                                        </p:tgtEl>
                                        <p:attrNameLst>
                                          <p:attrName>ppt_x</p:attrName>
                                        </p:attrNameLst>
                                      </p:cBhvr>
                                      <p:tavLst>
                                        <p:tav tm="0">
                                          <p:val>
                                            <p:strVal val="#ppt_x-#ppt_w*1.125000"/>
                                          </p:val>
                                        </p:tav>
                                        <p:tav tm="100000">
                                          <p:val>
                                            <p:strVal val="#ppt_x"/>
                                          </p:val>
                                        </p:tav>
                                      </p:tavLst>
                                    </p:anim>
                                    <p:animEffect transition="in" filter="wipe(right)">
                                      <p:cBhvr>
                                        <p:cTn id="18" dur="500"/>
                                        <p:tgtEl>
                                          <p:spTgt spid="9"/>
                                        </p:tgtEl>
                                      </p:cBhvr>
                                    </p:animEffect>
                                  </p:childTnLst>
                                </p:cTn>
                              </p:par>
                              <p:par>
                                <p:cTn id="19" presetID="10" presetClass="entr" presetSubtype="0" fill="hold" grpId="0" nodeType="withEffect">
                                  <p:stCondLst>
                                    <p:cond delay="3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2" presetClass="entr" presetSubtype="1" fill="hold" grpId="0" nodeType="withEffect">
                                  <p:stCondLst>
                                    <p:cond delay="10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p:tgtEl>
                                          <p:spTgt spid="5"/>
                                        </p:tgtEl>
                                        <p:attrNameLst>
                                          <p:attrName>ppt_y</p:attrName>
                                        </p:attrNameLst>
                                      </p:cBhvr>
                                      <p:tavLst>
                                        <p:tav tm="0">
                                          <p:val>
                                            <p:strVal val="#ppt_y-#ppt_h*1.125000"/>
                                          </p:val>
                                        </p:tav>
                                        <p:tav tm="100000">
                                          <p:val>
                                            <p:strVal val="#ppt_y"/>
                                          </p:val>
                                        </p:tav>
                                      </p:tavLst>
                                    </p:anim>
                                    <p:animEffect transition="in" filter="wipe(down)">
                                      <p:cBhvr>
                                        <p:cTn id="28" dur="500"/>
                                        <p:tgtEl>
                                          <p:spTgt spid="5"/>
                                        </p:tgtEl>
                                      </p:cBhvr>
                                    </p:animEffect>
                                  </p:childTnLst>
                                </p:cTn>
                              </p:par>
                              <p:par>
                                <p:cTn id="29" presetID="10" presetClass="entr" presetSubtype="0" fill="hold" grpId="0" nodeType="withEffect">
                                  <p:stCondLst>
                                    <p:cond delay="7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12" presetClass="entr" presetSubtype="1" fill="hold" grpId="0" nodeType="withEffect">
                                  <p:stCondLst>
                                    <p:cond delay="120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p:tgtEl>
                                          <p:spTgt spid="7"/>
                                        </p:tgtEl>
                                        <p:attrNameLst>
                                          <p:attrName>ppt_y</p:attrName>
                                        </p:attrNameLst>
                                      </p:cBhvr>
                                      <p:tavLst>
                                        <p:tav tm="0">
                                          <p:val>
                                            <p:strVal val="#ppt_y-#ppt_h*1.125000"/>
                                          </p:val>
                                        </p:tav>
                                        <p:tav tm="100000">
                                          <p:val>
                                            <p:strVal val="#ppt_y"/>
                                          </p:val>
                                        </p:tav>
                                      </p:tavLst>
                                    </p:anim>
                                    <p:animEffect transition="in" filter="wipe(down)">
                                      <p:cBhvr>
                                        <p:cTn id="35" dur="500"/>
                                        <p:tgtEl>
                                          <p:spTgt spid="7"/>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2" presetClass="entr" presetSubtype="2" fill="hold" grpId="0" nodeType="withEffect">
                                  <p:stCondLst>
                                    <p:cond delay="140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p:tgtEl>
                                          <p:spTgt spid="8"/>
                                        </p:tgtEl>
                                        <p:attrNameLst>
                                          <p:attrName>ppt_x</p:attrName>
                                        </p:attrNameLst>
                                      </p:cBhvr>
                                      <p:tavLst>
                                        <p:tav tm="0">
                                          <p:val>
                                            <p:strVal val="#ppt_x+#ppt_w*1.125000"/>
                                          </p:val>
                                        </p:tav>
                                        <p:tav tm="100000">
                                          <p:val>
                                            <p:strVal val="#ppt_x"/>
                                          </p:val>
                                        </p:tav>
                                      </p:tavLst>
                                    </p:anim>
                                    <p:animEffect transition="in" filter="wipe(left)">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p:bldP spid="10"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
          <p:cNvSpPr/>
          <p:nvPr/>
        </p:nvSpPr>
        <p:spPr bwMode="auto">
          <a:xfrm>
            <a:off x="1954939" y="1436599"/>
            <a:ext cx="5073681" cy="470087"/>
          </a:xfrm>
          <a:custGeom>
            <a:avLst/>
            <a:gdLst>
              <a:gd name="T0" fmla="*/ 9591 w 9663"/>
              <a:gd name="T1" fmla="*/ 899 h 899"/>
              <a:gd name="T2" fmla="*/ 9663 w 9663"/>
              <a:gd name="T3" fmla="*/ 899 h 899"/>
              <a:gd name="T4" fmla="*/ 9003 w 9663"/>
              <a:gd name="T5" fmla="*/ 522 h 899"/>
              <a:gd name="T6" fmla="*/ 7701 w 9663"/>
              <a:gd name="T7" fmla="*/ 337 h 899"/>
              <a:gd name="T8" fmla="*/ 6885 w 9663"/>
              <a:gd name="T9" fmla="*/ 379 h 899"/>
              <a:gd name="T10" fmla="*/ 6405 w 9663"/>
              <a:gd name="T11" fmla="*/ 413 h 899"/>
              <a:gd name="T12" fmla="*/ 6069 w 9663"/>
              <a:gd name="T13" fmla="*/ 425 h 899"/>
              <a:gd name="T14" fmla="*/ 5319 w 9663"/>
              <a:gd name="T15" fmla="*/ 306 h 899"/>
              <a:gd name="T16" fmla="*/ 4908 w 9663"/>
              <a:gd name="T17" fmla="*/ 0 h 899"/>
              <a:gd name="T18" fmla="*/ 4755 w 9663"/>
              <a:gd name="T19" fmla="*/ 0 h 899"/>
              <a:gd name="T20" fmla="*/ 4344 w 9663"/>
              <a:gd name="T21" fmla="*/ 306 h 899"/>
              <a:gd name="T22" fmla="*/ 3594 w 9663"/>
              <a:gd name="T23" fmla="*/ 425 h 899"/>
              <a:gd name="T24" fmla="*/ 3304 w 9663"/>
              <a:gd name="T25" fmla="*/ 413 h 899"/>
              <a:gd name="T26" fmla="*/ 2768 w 9663"/>
              <a:gd name="T27" fmla="*/ 379 h 899"/>
              <a:gd name="T28" fmla="*/ 2286 w 9663"/>
              <a:gd name="T29" fmla="*/ 347 h 899"/>
              <a:gd name="T30" fmla="*/ 1962 w 9663"/>
              <a:gd name="T31" fmla="*/ 337 h 899"/>
              <a:gd name="T32" fmla="*/ 655 w 9663"/>
              <a:gd name="T33" fmla="*/ 508 h 899"/>
              <a:gd name="T34" fmla="*/ 0 w 9663"/>
              <a:gd name="T35" fmla="*/ 899 h 899"/>
              <a:gd name="T36" fmla="*/ 64 w 9663"/>
              <a:gd name="T37" fmla="*/ 899 h 899"/>
              <a:gd name="T38" fmla="*/ 512 w 9663"/>
              <a:gd name="T39" fmla="*/ 619 h 899"/>
              <a:gd name="T40" fmla="*/ 1346 w 9663"/>
              <a:gd name="T41" fmla="*/ 520 h 899"/>
              <a:gd name="T42" fmla="*/ 1665 w 9663"/>
              <a:gd name="T43" fmla="*/ 531 h 899"/>
              <a:gd name="T44" fmla="*/ 2161 w 9663"/>
              <a:gd name="T45" fmla="*/ 562 h 899"/>
              <a:gd name="T46" fmla="*/ 2678 w 9663"/>
              <a:gd name="T47" fmla="*/ 594 h 899"/>
              <a:gd name="T48" fmla="*/ 3000 w 9663"/>
              <a:gd name="T49" fmla="*/ 604 h 899"/>
              <a:gd name="T50" fmla="*/ 4048 w 9663"/>
              <a:gd name="T51" fmla="*/ 461 h 899"/>
              <a:gd name="T52" fmla="*/ 4809 w 9663"/>
              <a:gd name="T53" fmla="*/ 68 h 899"/>
              <a:gd name="T54" fmla="*/ 4849 w 9663"/>
              <a:gd name="T55" fmla="*/ 31 h 899"/>
              <a:gd name="T56" fmla="*/ 4888 w 9663"/>
              <a:gd name="T57" fmla="*/ 69 h 899"/>
              <a:gd name="T58" fmla="*/ 5627 w 9663"/>
              <a:gd name="T59" fmla="*/ 461 h 899"/>
              <a:gd name="T60" fmla="*/ 6664 w 9663"/>
              <a:gd name="T61" fmla="*/ 604 h 899"/>
              <a:gd name="T62" fmla="*/ 7480 w 9663"/>
              <a:gd name="T63" fmla="*/ 562 h 899"/>
              <a:gd name="T64" fmla="*/ 7977 w 9663"/>
              <a:gd name="T65" fmla="*/ 531 h 899"/>
              <a:gd name="T66" fmla="*/ 8317 w 9663"/>
              <a:gd name="T67" fmla="*/ 520 h 899"/>
              <a:gd name="T68" fmla="*/ 9591 w 9663"/>
              <a:gd name="T69" fmla="*/ 899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63" h="899">
                <a:moveTo>
                  <a:pt x="9591" y="899"/>
                </a:moveTo>
                <a:lnTo>
                  <a:pt x="9663" y="899"/>
                </a:lnTo>
                <a:cubicBezTo>
                  <a:pt x="9549" y="702"/>
                  <a:pt x="9208" y="582"/>
                  <a:pt x="9003" y="522"/>
                </a:cubicBezTo>
                <a:cubicBezTo>
                  <a:pt x="8581" y="398"/>
                  <a:pt x="8145" y="337"/>
                  <a:pt x="7701" y="337"/>
                </a:cubicBezTo>
                <a:cubicBezTo>
                  <a:pt x="7430" y="337"/>
                  <a:pt x="7155" y="356"/>
                  <a:pt x="6885" y="379"/>
                </a:cubicBezTo>
                <a:cubicBezTo>
                  <a:pt x="6725" y="392"/>
                  <a:pt x="6565" y="404"/>
                  <a:pt x="6405" y="413"/>
                </a:cubicBezTo>
                <a:cubicBezTo>
                  <a:pt x="6294" y="420"/>
                  <a:pt x="6181" y="425"/>
                  <a:pt x="6069" y="425"/>
                </a:cubicBezTo>
                <a:cubicBezTo>
                  <a:pt x="5814" y="425"/>
                  <a:pt x="5557" y="392"/>
                  <a:pt x="5319" y="306"/>
                </a:cubicBezTo>
                <a:cubicBezTo>
                  <a:pt x="5153" y="246"/>
                  <a:pt x="4984" y="153"/>
                  <a:pt x="4908" y="0"/>
                </a:cubicBezTo>
                <a:lnTo>
                  <a:pt x="4755" y="0"/>
                </a:lnTo>
                <a:cubicBezTo>
                  <a:pt x="4679" y="153"/>
                  <a:pt x="4511" y="246"/>
                  <a:pt x="4344" y="306"/>
                </a:cubicBezTo>
                <a:cubicBezTo>
                  <a:pt x="4106" y="392"/>
                  <a:pt x="3849" y="425"/>
                  <a:pt x="3594" y="425"/>
                </a:cubicBezTo>
                <a:cubicBezTo>
                  <a:pt x="3499" y="425"/>
                  <a:pt x="3400" y="419"/>
                  <a:pt x="3304" y="413"/>
                </a:cubicBezTo>
                <a:cubicBezTo>
                  <a:pt x="3126" y="403"/>
                  <a:pt x="2947" y="391"/>
                  <a:pt x="2768" y="379"/>
                </a:cubicBezTo>
                <a:cubicBezTo>
                  <a:pt x="2608" y="367"/>
                  <a:pt x="2447" y="356"/>
                  <a:pt x="2286" y="347"/>
                </a:cubicBezTo>
                <a:cubicBezTo>
                  <a:pt x="2178" y="342"/>
                  <a:pt x="2070" y="337"/>
                  <a:pt x="1962" y="337"/>
                </a:cubicBezTo>
                <a:cubicBezTo>
                  <a:pt x="1522" y="337"/>
                  <a:pt x="1074" y="382"/>
                  <a:pt x="655" y="508"/>
                </a:cubicBezTo>
                <a:cubicBezTo>
                  <a:pt x="419" y="580"/>
                  <a:pt x="139" y="698"/>
                  <a:pt x="0" y="899"/>
                </a:cubicBezTo>
                <a:lnTo>
                  <a:pt x="64" y="899"/>
                </a:lnTo>
                <a:cubicBezTo>
                  <a:pt x="175" y="763"/>
                  <a:pt x="337" y="675"/>
                  <a:pt x="512" y="619"/>
                </a:cubicBezTo>
                <a:cubicBezTo>
                  <a:pt x="766" y="537"/>
                  <a:pt x="1079" y="520"/>
                  <a:pt x="1346" y="520"/>
                </a:cubicBezTo>
                <a:cubicBezTo>
                  <a:pt x="1452" y="520"/>
                  <a:pt x="1559" y="525"/>
                  <a:pt x="1665" y="531"/>
                </a:cubicBezTo>
                <a:cubicBezTo>
                  <a:pt x="1831" y="539"/>
                  <a:pt x="1996" y="550"/>
                  <a:pt x="2161" y="562"/>
                </a:cubicBezTo>
                <a:cubicBezTo>
                  <a:pt x="2333" y="574"/>
                  <a:pt x="2506" y="585"/>
                  <a:pt x="2678" y="594"/>
                </a:cubicBezTo>
                <a:cubicBezTo>
                  <a:pt x="2785" y="599"/>
                  <a:pt x="2893" y="604"/>
                  <a:pt x="3000" y="604"/>
                </a:cubicBezTo>
                <a:cubicBezTo>
                  <a:pt x="3356" y="604"/>
                  <a:pt x="3708" y="559"/>
                  <a:pt x="4048" y="461"/>
                </a:cubicBezTo>
                <a:cubicBezTo>
                  <a:pt x="4325" y="381"/>
                  <a:pt x="4602" y="259"/>
                  <a:pt x="4809" y="68"/>
                </a:cubicBezTo>
                <a:lnTo>
                  <a:pt x="4849" y="31"/>
                </a:lnTo>
                <a:lnTo>
                  <a:pt x="4888" y="69"/>
                </a:lnTo>
                <a:cubicBezTo>
                  <a:pt x="5086" y="259"/>
                  <a:pt x="5356" y="381"/>
                  <a:pt x="5627" y="461"/>
                </a:cubicBezTo>
                <a:cubicBezTo>
                  <a:pt x="5962" y="560"/>
                  <a:pt x="6311" y="604"/>
                  <a:pt x="6664" y="604"/>
                </a:cubicBezTo>
                <a:cubicBezTo>
                  <a:pt x="6934" y="604"/>
                  <a:pt x="7211" y="585"/>
                  <a:pt x="7480" y="562"/>
                </a:cubicBezTo>
                <a:cubicBezTo>
                  <a:pt x="7646" y="550"/>
                  <a:pt x="7811" y="539"/>
                  <a:pt x="7977" y="531"/>
                </a:cubicBezTo>
                <a:cubicBezTo>
                  <a:pt x="8090" y="525"/>
                  <a:pt x="8204" y="520"/>
                  <a:pt x="8317" y="520"/>
                </a:cubicBezTo>
                <a:cubicBezTo>
                  <a:pt x="8717" y="520"/>
                  <a:pt x="9342" y="561"/>
                  <a:pt x="9591" y="899"/>
                </a:cubicBezTo>
                <a:close/>
              </a:path>
            </a:pathLst>
          </a:custGeom>
          <a:solidFill>
            <a:srgbClr val="E0C963"/>
          </a:solidFill>
          <a:ln>
            <a:noFill/>
          </a:ln>
        </p:spPr>
        <p:txBody>
          <a:bodyPr vert="horz" wrap="square" lIns="67391" tIns="33696" rIns="67391" bIns="33696" numCol="1" anchor="t" anchorCtr="0" compatLnSpc="1"/>
          <a:lstStyle/>
          <a:p>
            <a:endParaRPr lang="zh-CN" altLang="en-US"/>
          </a:p>
        </p:txBody>
      </p:sp>
      <p:grpSp>
        <p:nvGrpSpPr>
          <p:cNvPr id="3" name="组合 2"/>
          <p:cNvGrpSpPr>
            <a:grpSpLocks noChangeAspect="1"/>
          </p:cNvGrpSpPr>
          <p:nvPr/>
        </p:nvGrpSpPr>
        <p:grpSpPr>
          <a:xfrm>
            <a:off x="1329081" y="1968509"/>
            <a:ext cx="1069156" cy="1322610"/>
            <a:chOff x="1881188" y="2136775"/>
            <a:chExt cx="1744662" cy="2168525"/>
          </a:xfrm>
        </p:grpSpPr>
        <p:sp>
          <p:nvSpPr>
            <p:cNvPr id="4" name="Freeform 11"/>
            <p:cNvSpPr/>
            <p:nvPr/>
          </p:nvSpPr>
          <p:spPr bwMode="auto">
            <a:xfrm>
              <a:off x="1881188" y="2136775"/>
              <a:ext cx="1744662"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rgbClr val="E0C963"/>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5" name="Oval 15"/>
            <p:cNvSpPr>
              <a:spLocks noChangeArrowheads="1"/>
            </p:cNvSpPr>
            <p:nvPr/>
          </p:nvSpPr>
          <p:spPr bwMode="auto">
            <a:xfrm>
              <a:off x="2078236"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6" name="组合 5"/>
          <p:cNvGrpSpPr>
            <a:grpSpLocks noChangeAspect="1"/>
          </p:cNvGrpSpPr>
          <p:nvPr/>
        </p:nvGrpSpPr>
        <p:grpSpPr>
          <a:xfrm>
            <a:off x="3113454" y="1968509"/>
            <a:ext cx="1068184" cy="1322610"/>
            <a:chOff x="4114800" y="2136775"/>
            <a:chExt cx="1743075" cy="2168525"/>
          </a:xfrm>
        </p:grpSpPr>
        <p:sp>
          <p:nvSpPr>
            <p:cNvPr id="7" name="Freeform 12"/>
            <p:cNvSpPr/>
            <p:nvPr/>
          </p:nvSpPr>
          <p:spPr bwMode="auto">
            <a:xfrm>
              <a:off x="4114800"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rgbClr val="E0C963"/>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 name="Oval 15"/>
            <p:cNvSpPr>
              <a:spLocks noChangeArrowheads="1"/>
            </p:cNvSpPr>
            <p:nvPr/>
          </p:nvSpPr>
          <p:spPr bwMode="auto">
            <a:xfrm>
              <a:off x="4316468"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9" name="组合 8"/>
          <p:cNvGrpSpPr>
            <a:grpSpLocks noChangeAspect="1"/>
          </p:cNvGrpSpPr>
          <p:nvPr/>
        </p:nvGrpSpPr>
        <p:grpSpPr>
          <a:xfrm>
            <a:off x="4876151" y="1968509"/>
            <a:ext cx="1069156" cy="1322610"/>
            <a:chOff x="6391275" y="2136775"/>
            <a:chExt cx="1744662" cy="2168525"/>
          </a:xfrm>
        </p:grpSpPr>
        <p:sp>
          <p:nvSpPr>
            <p:cNvPr id="10" name="Freeform 13"/>
            <p:cNvSpPr/>
            <p:nvPr/>
          </p:nvSpPr>
          <p:spPr bwMode="auto">
            <a:xfrm>
              <a:off x="6391275" y="2136775"/>
              <a:ext cx="1744662" cy="2168525"/>
            </a:xfrm>
            <a:custGeom>
              <a:avLst/>
              <a:gdLst>
                <a:gd name="T0" fmla="*/ 0 w 2452"/>
                <a:gd name="T1" fmla="*/ 1226 h 3050"/>
                <a:gd name="T2" fmla="*/ 1226 w 2452"/>
                <a:gd name="T3" fmla="*/ 3050 h 3050"/>
                <a:gd name="T4" fmla="*/ 2452 w 2452"/>
                <a:gd name="T5" fmla="*/ 1226 h 3050"/>
                <a:gd name="T6" fmla="*/ 1226 w 2452"/>
                <a:gd name="T7" fmla="*/ 0 h 3050"/>
                <a:gd name="T8" fmla="*/ 1226 w 2452"/>
                <a:gd name="T9" fmla="*/ 0 h 3050"/>
                <a:gd name="T10" fmla="*/ 0 w 2452"/>
                <a:gd name="T11" fmla="*/ 1226 h 3050"/>
              </a:gdLst>
              <a:ahLst/>
              <a:cxnLst>
                <a:cxn ang="0">
                  <a:pos x="T0" y="T1"/>
                </a:cxn>
                <a:cxn ang="0">
                  <a:pos x="T2" y="T3"/>
                </a:cxn>
                <a:cxn ang="0">
                  <a:pos x="T4" y="T5"/>
                </a:cxn>
                <a:cxn ang="0">
                  <a:pos x="T6" y="T7"/>
                </a:cxn>
                <a:cxn ang="0">
                  <a:pos x="T8" y="T9"/>
                </a:cxn>
                <a:cxn ang="0">
                  <a:pos x="T10" y="T11"/>
                </a:cxn>
              </a:cxnLst>
              <a:rect l="0" t="0" r="r" b="b"/>
              <a:pathLst>
                <a:path w="2452" h="3050">
                  <a:moveTo>
                    <a:pt x="0" y="1226"/>
                  </a:moveTo>
                  <a:cubicBezTo>
                    <a:pt x="0" y="1903"/>
                    <a:pt x="1226" y="3050"/>
                    <a:pt x="1226" y="3050"/>
                  </a:cubicBezTo>
                  <a:cubicBezTo>
                    <a:pt x="1226" y="3050"/>
                    <a:pt x="2452" y="1903"/>
                    <a:pt x="2452" y="1226"/>
                  </a:cubicBezTo>
                  <a:cubicBezTo>
                    <a:pt x="2452" y="549"/>
                    <a:pt x="1903" y="0"/>
                    <a:pt x="1226" y="0"/>
                  </a:cubicBezTo>
                  <a:lnTo>
                    <a:pt x="1226" y="0"/>
                  </a:lnTo>
                  <a:cubicBezTo>
                    <a:pt x="549" y="0"/>
                    <a:pt x="0" y="549"/>
                    <a:pt x="0" y="1226"/>
                  </a:cubicBezTo>
                  <a:close/>
                </a:path>
              </a:pathLst>
            </a:custGeom>
            <a:solidFill>
              <a:srgbClr val="E0C963"/>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 name="Oval 15"/>
            <p:cNvSpPr>
              <a:spLocks noChangeArrowheads="1"/>
            </p:cNvSpPr>
            <p:nvPr/>
          </p:nvSpPr>
          <p:spPr bwMode="auto">
            <a:xfrm>
              <a:off x="6595644"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2" name="组合 11"/>
          <p:cNvGrpSpPr>
            <a:grpSpLocks noChangeAspect="1"/>
          </p:cNvGrpSpPr>
          <p:nvPr/>
        </p:nvGrpSpPr>
        <p:grpSpPr>
          <a:xfrm>
            <a:off x="6647266" y="1968509"/>
            <a:ext cx="1068184" cy="1322610"/>
            <a:chOff x="8689975" y="2136775"/>
            <a:chExt cx="1743075" cy="2168525"/>
          </a:xfrm>
        </p:grpSpPr>
        <p:sp>
          <p:nvSpPr>
            <p:cNvPr id="13" name="Freeform 14"/>
            <p:cNvSpPr/>
            <p:nvPr/>
          </p:nvSpPr>
          <p:spPr bwMode="auto">
            <a:xfrm>
              <a:off x="8689975"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rgbClr val="E0C963"/>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4" name="Oval 15"/>
            <p:cNvSpPr>
              <a:spLocks noChangeArrowheads="1"/>
            </p:cNvSpPr>
            <p:nvPr/>
          </p:nvSpPr>
          <p:spPr bwMode="auto">
            <a:xfrm>
              <a:off x="8874820"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5" name="TextBox 14"/>
          <p:cNvSpPr txBox="1"/>
          <p:nvPr/>
        </p:nvSpPr>
        <p:spPr>
          <a:xfrm>
            <a:off x="1606136" y="2240482"/>
            <a:ext cx="520819" cy="529715"/>
          </a:xfrm>
          <a:prstGeom prst="rect">
            <a:avLst/>
          </a:prstGeom>
          <a:noFill/>
        </p:spPr>
        <p:txBody>
          <a:bodyPr wrap="none" lIns="67391" tIns="33696" rIns="67391" bIns="33696" rtlCol="0">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文本</a:t>
            </a:r>
          </a:p>
        </p:txBody>
      </p:sp>
      <p:sp>
        <p:nvSpPr>
          <p:cNvPr id="16" name="TextBox 15"/>
          <p:cNvSpPr txBox="1"/>
          <p:nvPr/>
        </p:nvSpPr>
        <p:spPr>
          <a:xfrm>
            <a:off x="3390025" y="2240482"/>
            <a:ext cx="520819" cy="529715"/>
          </a:xfrm>
          <a:prstGeom prst="rect">
            <a:avLst/>
          </a:prstGeom>
          <a:noFill/>
        </p:spPr>
        <p:txBody>
          <a:bodyPr wrap="none" lIns="67391" tIns="33696" rIns="67391" bIns="33696" rtlCol="0">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文本</a:t>
            </a:r>
          </a:p>
        </p:txBody>
      </p:sp>
      <p:sp>
        <p:nvSpPr>
          <p:cNvPr id="17" name="TextBox 16"/>
          <p:cNvSpPr txBox="1"/>
          <p:nvPr/>
        </p:nvSpPr>
        <p:spPr>
          <a:xfrm>
            <a:off x="5153205" y="2240482"/>
            <a:ext cx="520819" cy="529715"/>
          </a:xfrm>
          <a:prstGeom prst="rect">
            <a:avLst/>
          </a:prstGeom>
          <a:noFill/>
        </p:spPr>
        <p:txBody>
          <a:bodyPr wrap="none" lIns="67391" tIns="33696" rIns="67391" bIns="33696" rtlCol="0">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文本</a:t>
            </a:r>
          </a:p>
        </p:txBody>
      </p:sp>
      <p:sp>
        <p:nvSpPr>
          <p:cNvPr id="18" name="TextBox 17"/>
          <p:cNvSpPr txBox="1"/>
          <p:nvPr/>
        </p:nvSpPr>
        <p:spPr>
          <a:xfrm>
            <a:off x="6917332" y="2240482"/>
            <a:ext cx="520819" cy="529715"/>
          </a:xfrm>
          <a:prstGeom prst="rect">
            <a:avLst/>
          </a:prstGeom>
          <a:noFill/>
        </p:spPr>
        <p:txBody>
          <a:bodyPr wrap="none" lIns="67391" tIns="33696" rIns="67391" bIns="33696" rtlCol="0">
            <a:spAutoFit/>
          </a:bodyPr>
          <a:lstStyle/>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15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文本</a:t>
            </a:r>
          </a:p>
        </p:txBody>
      </p:sp>
      <p:grpSp>
        <p:nvGrpSpPr>
          <p:cNvPr id="19" name="组合 18"/>
          <p:cNvGrpSpPr/>
          <p:nvPr/>
        </p:nvGrpSpPr>
        <p:grpSpPr>
          <a:xfrm>
            <a:off x="3012024" y="960333"/>
            <a:ext cx="2981973" cy="423283"/>
            <a:chOff x="4170601" y="764704"/>
            <a:chExt cx="3748917" cy="576064"/>
          </a:xfrm>
        </p:grpSpPr>
        <p:sp>
          <p:nvSpPr>
            <p:cNvPr id="20" name="圆角矩形 19"/>
            <p:cNvSpPr/>
            <p:nvPr/>
          </p:nvSpPr>
          <p:spPr bwMode="auto">
            <a:xfrm>
              <a:off x="4170601" y="764704"/>
              <a:ext cx="3748917" cy="576064"/>
            </a:xfrm>
            <a:prstGeom prst="roundRect">
              <a:avLst/>
            </a:prstGeom>
            <a:solidFill>
              <a:srgbClr val="E0C96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21" name="TextBox 20"/>
            <p:cNvSpPr txBox="1"/>
            <p:nvPr/>
          </p:nvSpPr>
          <p:spPr>
            <a:xfrm>
              <a:off x="4570707" y="831245"/>
              <a:ext cx="3134171" cy="439809"/>
            </a:xfrm>
            <a:prstGeom prst="rect">
              <a:avLst/>
            </a:prstGeom>
            <a:noFill/>
          </p:spPr>
          <p:txBody>
            <a:bodyPr wrap="none" rtlCol="0">
              <a:spAutoFit/>
            </a:bodyPr>
            <a:lstStyle/>
            <a:p>
              <a:r>
                <a:rPr lang="zh-CN" altLang="en-US" sz="1500" dirty="0">
                  <a:solidFill>
                    <a:srgbClr val="F8F8F8"/>
                  </a:solidFill>
                  <a:latin typeface="微软雅黑" panose="020B0503020204020204" pitchFamily="34" charset="-122"/>
                  <a:ea typeface="微软雅黑" panose="020B0503020204020204" pitchFamily="34" charset="-122"/>
                </a:rPr>
                <a:t>请在这里输入你的标题内容</a:t>
              </a:r>
            </a:p>
          </p:txBody>
        </p:sp>
      </p:grpSp>
      <p:grpSp>
        <p:nvGrpSpPr>
          <p:cNvPr id="22" name="组合 21"/>
          <p:cNvGrpSpPr/>
          <p:nvPr/>
        </p:nvGrpSpPr>
        <p:grpSpPr>
          <a:xfrm>
            <a:off x="1098186" y="3408279"/>
            <a:ext cx="1539527" cy="1334112"/>
            <a:chOff x="1600200" y="4427438"/>
            <a:chExt cx="2308225" cy="1815653"/>
          </a:xfrm>
        </p:grpSpPr>
        <p:sp>
          <p:nvSpPr>
            <p:cNvPr id="23"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000">
                <a:solidFill>
                  <a:schemeClr val="tx1">
                    <a:lumMod val="50000"/>
                    <a:lumOff val="50000"/>
                  </a:schemeClr>
                </a:solidFill>
              </a:endParaRPr>
            </a:p>
          </p:txBody>
        </p:sp>
        <p:sp>
          <p:nvSpPr>
            <p:cNvPr id="24"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25" name="组合 24"/>
          <p:cNvGrpSpPr/>
          <p:nvPr/>
        </p:nvGrpSpPr>
        <p:grpSpPr>
          <a:xfrm>
            <a:off x="2890018" y="3408279"/>
            <a:ext cx="1539527" cy="1334112"/>
            <a:chOff x="1600200" y="4427438"/>
            <a:chExt cx="2308225" cy="1815653"/>
          </a:xfrm>
        </p:grpSpPr>
        <p:sp>
          <p:nvSpPr>
            <p:cNvPr id="26"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000">
                <a:solidFill>
                  <a:schemeClr val="tx1">
                    <a:lumMod val="50000"/>
                    <a:lumOff val="50000"/>
                  </a:schemeClr>
                </a:solidFill>
              </a:endParaRPr>
            </a:p>
          </p:txBody>
        </p:sp>
        <p:sp>
          <p:nvSpPr>
            <p:cNvPr id="27"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28" name="组合 27"/>
          <p:cNvGrpSpPr/>
          <p:nvPr/>
        </p:nvGrpSpPr>
        <p:grpSpPr>
          <a:xfrm>
            <a:off x="4653298" y="3408279"/>
            <a:ext cx="1539527" cy="1334112"/>
            <a:chOff x="1600200" y="4427438"/>
            <a:chExt cx="2308225" cy="1815653"/>
          </a:xfrm>
        </p:grpSpPr>
        <p:sp>
          <p:nvSpPr>
            <p:cNvPr id="29"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000">
                <a:solidFill>
                  <a:schemeClr val="tx1">
                    <a:lumMod val="50000"/>
                    <a:lumOff val="50000"/>
                  </a:schemeClr>
                </a:solidFill>
              </a:endParaRPr>
            </a:p>
          </p:txBody>
        </p:sp>
        <p:sp>
          <p:nvSpPr>
            <p:cNvPr id="30"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31" name="组合 30"/>
          <p:cNvGrpSpPr/>
          <p:nvPr/>
        </p:nvGrpSpPr>
        <p:grpSpPr>
          <a:xfrm>
            <a:off x="6416578" y="3408279"/>
            <a:ext cx="1539527" cy="1334112"/>
            <a:chOff x="1600200" y="4427438"/>
            <a:chExt cx="2308225" cy="1815653"/>
          </a:xfrm>
        </p:grpSpPr>
        <p:sp>
          <p:nvSpPr>
            <p:cNvPr id="32"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000">
                <a:solidFill>
                  <a:schemeClr val="tx1">
                    <a:lumMod val="50000"/>
                    <a:lumOff val="50000"/>
                  </a:schemeClr>
                </a:solidFill>
              </a:endParaRPr>
            </a:p>
          </p:txBody>
        </p:sp>
        <p:sp>
          <p:nvSpPr>
            <p:cNvPr id="33"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sp>
        <p:nvSpPr>
          <p:cNvPr id="34" name="椭圆 33"/>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2</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35" name="椭圆 34"/>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36"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E0C963"/>
                </a:solidFill>
                <a:latin typeface="Impact" panose="020B0806030902050204" pitchFamily="34" charset="0"/>
                <a:ea typeface="Hiragino Sans GB W3" panose="020B0300000000000000"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600" advTm="6493">
        <p14:gallery dir="l"/>
      </p:transition>
    </mc:Choice>
    <mc:Fallback xmlns="">
      <p:transition spd="slow" advTm="64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2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4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6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2000"/>
                            </p:stCondLst>
                            <p:childTnLst>
                              <p:par>
                                <p:cTn id="36" presetID="31"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300" fill="hold"/>
                                        <p:tgtEl>
                                          <p:spTgt spid="15"/>
                                        </p:tgtEl>
                                        <p:attrNameLst>
                                          <p:attrName>ppt_w</p:attrName>
                                        </p:attrNameLst>
                                      </p:cBhvr>
                                      <p:tavLst>
                                        <p:tav tm="0">
                                          <p:val>
                                            <p:fltVal val="0"/>
                                          </p:val>
                                        </p:tav>
                                        <p:tav tm="100000">
                                          <p:val>
                                            <p:strVal val="#ppt_w"/>
                                          </p:val>
                                        </p:tav>
                                      </p:tavLst>
                                    </p:anim>
                                    <p:anim calcmode="lin" valueType="num">
                                      <p:cBhvr>
                                        <p:cTn id="39" dur="300" fill="hold"/>
                                        <p:tgtEl>
                                          <p:spTgt spid="15"/>
                                        </p:tgtEl>
                                        <p:attrNameLst>
                                          <p:attrName>ppt_h</p:attrName>
                                        </p:attrNameLst>
                                      </p:cBhvr>
                                      <p:tavLst>
                                        <p:tav tm="0">
                                          <p:val>
                                            <p:fltVal val="0"/>
                                          </p:val>
                                        </p:tav>
                                        <p:tav tm="100000">
                                          <p:val>
                                            <p:strVal val="#ppt_h"/>
                                          </p:val>
                                        </p:tav>
                                      </p:tavLst>
                                    </p:anim>
                                    <p:anim calcmode="lin" valueType="num">
                                      <p:cBhvr>
                                        <p:cTn id="40" dur="300" fill="hold"/>
                                        <p:tgtEl>
                                          <p:spTgt spid="15"/>
                                        </p:tgtEl>
                                        <p:attrNameLst>
                                          <p:attrName>style.rotation</p:attrName>
                                        </p:attrNameLst>
                                      </p:cBhvr>
                                      <p:tavLst>
                                        <p:tav tm="0">
                                          <p:val>
                                            <p:fltVal val="90"/>
                                          </p:val>
                                        </p:tav>
                                        <p:tav tm="100000">
                                          <p:val>
                                            <p:fltVal val="0"/>
                                          </p:val>
                                        </p:tav>
                                      </p:tavLst>
                                    </p:anim>
                                    <p:animEffect transition="in" filter="fade">
                                      <p:cBhvr>
                                        <p:cTn id="41" dur="300"/>
                                        <p:tgtEl>
                                          <p:spTgt spid="15"/>
                                        </p:tgtEl>
                                      </p:cBhvr>
                                    </p:animEffect>
                                  </p:childTnLst>
                                </p:cTn>
                              </p:par>
                            </p:childTnLst>
                          </p:cTn>
                        </p:par>
                        <p:par>
                          <p:cTn id="42" fill="hold">
                            <p:stCondLst>
                              <p:cond delay="2500"/>
                            </p:stCondLst>
                            <p:childTnLst>
                              <p:par>
                                <p:cTn id="43" presetID="22" presetClass="entr" presetSubtype="1"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up)">
                                      <p:cBhvr>
                                        <p:cTn id="45" dur="500"/>
                                        <p:tgtEl>
                                          <p:spTgt spid="22"/>
                                        </p:tgtEl>
                                      </p:cBhvr>
                                    </p:animEffect>
                                  </p:childTnLst>
                                </p:cTn>
                              </p:par>
                            </p:childTnLst>
                          </p:cTn>
                        </p:par>
                        <p:par>
                          <p:cTn id="46" fill="hold">
                            <p:stCondLst>
                              <p:cond delay="3000"/>
                            </p:stCondLst>
                            <p:childTnLst>
                              <p:par>
                                <p:cTn id="47" presetID="31"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300" fill="hold"/>
                                        <p:tgtEl>
                                          <p:spTgt spid="16"/>
                                        </p:tgtEl>
                                        <p:attrNameLst>
                                          <p:attrName>ppt_w</p:attrName>
                                        </p:attrNameLst>
                                      </p:cBhvr>
                                      <p:tavLst>
                                        <p:tav tm="0">
                                          <p:val>
                                            <p:fltVal val="0"/>
                                          </p:val>
                                        </p:tav>
                                        <p:tav tm="100000">
                                          <p:val>
                                            <p:strVal val="#ppt_w"/>
                                          </p:val>
                                        </p:tav>
                                      </p:tavLst>
                                    </p:anim>
                                    <p:anim calcmode="lin" valueType="num">
                                      <p:cBhvr>
                                        <p:cTn id="50" dur="300" fill="hold"/>
                                        <p:tgtEl>
                                          <p:spTgt spid="16"/>
                                        </p:tgtEl>
                                        <p:attrNameLst>
                                          <p:attrName>ppt_h</p:attrName>
                                        </p:attrNameLst>
                                      </p:cBhvr>
                                      <p:tavLst>
                                        <p:tav tm="0">
                                          <p:val>
                                            <p:fltVal val="0"/>
                                          </p:val>
                                        </p:tav>
                                        <p:tav tm="100000">
                                          <p:val>
                                            <p:strVal val="#ppt_h"/>
                                          </p:val>
                                        </p:tav>
                                      </p:tavLst>
                                    </p:anim>
                                    <p:anim calcmode="lin" valueType="num">
                                      <p:cBhvr>
                                        <p:cTn id="51" dur="300" fill="hold"/>
                                        <p:tgtEl>
                                          <p:spTgt spid="16"/>
                                        </p:tgtEl>
                                        <p:attrNameLst>
                                          <p:attrName>style.rotation</p:attrName>
                                        </p:attrNameLst>
                                      </p:cBhvr>
                                      <p:tavLst>
                                        <p:tav tm="0">
                                          <p:val>
                                            <p:fltVal val="90"/>
                                          </p:val>
                                        </p:tav>
                                        <p:tav tm="100000">
                                          <p:val>
                                            <p:fltVal val="0"/>
                                          </p:val>
                                        </p:tav>
                                      </p:tavLst>
                                    </p:anim>
                                    <p:animEffect transition="in" filter="fade">
                                      <p:cBhvr>
                                        <p:cTn id="52" dur="300"/>
                                        <p:tgtEl>
                                          <p:spTgt spid="16"/>
                                        </p:tgtEl>
                                      </p:cBhvr>
                                    </p:animEffect>
                                  </p:childTnLst>
                                </p:cTn>
                              </p:par>
                            </p:childTnLst>
                          </p:cTn>
                        </p:par>
                        <p:par>
                          <p:cTn id="53" fill="hold">
                            <p:stCondLst>
                              <p:cond delay="3500"/>
                            </p:stCondLst>
                            <p:childTnLst>
                              <p:par>
                                <p:cTn id="54" presetID="22" presetClass="entr" presetSubtype="1"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up)">
                                      <p:cBhvr>
                                        <p:cTn id="56" dur="500"/>
                                        <p:tgtEl>
                                          <p:spTgt spid="25"/>
                                        </p:tgtEl>
                                      </p:cBhvr>
                                    </p:animEffect>
                                  </p:childTnLst>
                                </p:cTn>
                              </p:par>
                            </p:childTnLst>
                          </p:cTn>
                        </p:par>
                        <p:par>
                          <p:cTn id="57" fill="hold">
                            <p:stCondLst>
                              <p:cond delay="4000"/>
                            </p:stCondLst>
                            <p:childTnLst>
                              <p:par>
                                <p:cTn id="58" presetID="31"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300" fill="hold"/>
                                        <p:tgtEl>
                                          <p:spTgt spid="17"/>
                                        </p:tgtEl>
                                        <p:attrNameLst>
                                          <p:attrName>ppt_w</p:attrName>
                                        </p:attrNameLst>
                                      </p:cBhvr>
                                      <p:tavLst>
                                        <p:tav tm="0">
                                          <p:val>
                                            <p:fltVal val="0"/>
                                          </p:val>
                                        </p:tav>
                                        <p:tav tm="100000">
                                          <p:val>
                                            <p:strVal val="#ppt_w"/>
                                          </p:val>
                                        </p:tav>
                                      </p:tavLst>
                                    </p:anim>
                                    <p:anim calcmode="lin" valueType="num">
                                      <p:cBhvr>
                                        <p:cTn id="61" dur="300" fill="hold"/>
                                        <p:tgtEl>
                                          <p:spTgt spid="17"/>
                                        </p:tgtEl>
                                        <p:attrNameLst>
                                          <p:attrName>ppt_h</p:attrName>
                                        </p:attrNameLst>
                                      </p:cBhvr>
                                      <p:tavLst>
                                        <p:tav tm="0">
                                          <p:val>
                                            <p:fltVal val="0"/>
                                          </p:val>
                                        </p:tav>
                                        <p:tav tm="100000">
                                          <p:val>
                                            <p:strVal val="#ppt_h"/>
                                          </p:val>
                                        </p:tav>
                                      </p:tavLst>
                                    </p:anim>
                                    <p:anim calcmode="lin" valueType="num">
                                      <p:cBhvr>
                                        <p:cTn id="62" dur="300" fill="hold"/>
                                        <p:tgtEl>
                                          <p:spTgt spid="17"/>
                                        </p:tgtEl>
                                        <p:attrNameLst>
                                          <p:attrName>style.rotation</p:attrName>
                                        </p:attrNameLst>
                                      </p:cBhvr>
                                      <p:tavLst>
                                        <p:tav tm="0">
                                          <p:val>
                                            <p:fltVal val="90"/>
                                          </p:val>
                                        </p:tav>
                                        <p:tav tm="100000">
                                          <p:val>
                                            <p:fltVal val="0"/>
                                          </p:val>
                                        </p:tav>
                                      </p:tavLst>
                                    </p:anim>
                                    <p:animEffect transition="in" filter="fade">
                                      <p:cBhvr>
                                        <p:cTn id="63" dur="300"/>
                                        <p:tgtEl>
                                          <p:spTgt spid="17"/>
                                        </p:tgtEl>
                                      </p:cBhvr>
                                    </p:animEffect>
                                  </p:childTnLst>
                                </p:cTn>
                              </p:par>
                            </p:childTnLst>
                          </p:cTn>
                        </p:par>
                        <p:par>
                          <p:cTn id="64" fill="hold">
                            <p:stCondLst>
                              <p:cond delay="4500"/>
                            </p:stCondLst>
                            <p:childTnLst>
                              <p:par>
                                <p:cTn id="65" presetID="22" presetClass="entr" presetSubtype="1"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up)">
                                      <p:cBhvr>
                                        <p:cTn id="67" dur="500"/>
                                        <p:tgtEl>
                                          <p:spTgt spid="28"/>
                                        </p:tgtEl>
                                      </p:cBhvr>
                                    </p:animEffect>
                                  </p:childTnLst>
                                </p:cTn>
                              </p:par>
                            </p:childTnLst>
                          </p:cTn>
                        </p:par>
                        <p:par>
                          <p:cTn id="68" fill="hold">
                            <p:stCondLst>
                              <p:cond delay="5000"/>
                            </p:stCondLst>
                            <p:childTnLst>
                              <p:par>
                                <p:cTn id="69" presetID="31" presetClass="entr" presetSubtype="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300" fill="hold"/>
                                        <p:tgtEl>
                                          <p:spTgt spid="18"/>
                                        </p:tgtEl>
                                        <p:attrNameLst>
                                          <p:attrName>ppt_w</p:attrName>
                                        </p:attrNameLst>
                                      </p:cBhvr>
                                      <p:tavLst>
                                        <p:tav tm="0">
                                          <p:val>
                                            <p:fltVal val="0"/>
                                          </p:val>
                                        </p:tav>
                                        <p:tav tm="100000">
                                          <p:val>
                                            <p:strVal val="#ppt_w"/>
                                          </p:val>
                                        </p:tav>
                                      </p:tavLst>
                                    </p:anim>
                                    <p:anim calcmode="lin" valueType="num">
                                      <p:cBhvr>
                                        <p:cTn id="72" dur="300" fill="hold"/>
                                        <p:tgtEl>
                                          <p:spTgt spid="18"/>
                                        </p:tgtEl>
                                        <p:attrNameLst>
                                          <p:attrName>ppt_h</p:attrName>
                                        </p:attrNameLst>
                                      </p:cBhvr>
                                      <p:tavLst>
                                        <p:tav tm="0">
                                          <p:val>
                                            <p:fltVal val="0"/>
                                          </p:val>
                                        </p:tav>
                                        <p:tav tm="100000">
                                          <p:val>
                                            <p:strVal val="#ppt_h"/>
                                          </p:val>
                                        </p:tav>
                                      </p:tavLst>
                                    </p:anim>
                                    <p:anim calcmode="lin" valueType="num">
                                      <p:cBhvr>
                                        <p:cTn id="73" dur="300" fill="hold"/>
                                        <p:tgtEl>
                                          <p:spTgt spid="18"/>
                                        </p:tgtEl>
                                        <p:attrNameLst>
                                          <p:attrName>style.rotation</p:attrName>
                                        </p:attrNameLst>
                                      </p:cBhvr>
                                      <p:tavLst>
                                        <p:tav tm="0">
                                          <p:val>
                                            <p:fltVal val="90"/>
                                          </p:val>
                                        </p:tav>
                                        <p:tav tm="100000">
                                          <p:val>
                                            <p:fltVal val="0"/>
                                          </p:val>
                                        </p:tav>
                                      </p:tavLst>
                                    </p:anim>
                                    <p:animEffect transition="in" filter="fade">
                                      <p:cBhvr>
                                        <p:cTn id="74" dur="300"/>
                                        <p:tgtEl>
                                          <p:spTgt spid="18"/>
                                        </p:tgtEl>
                                      </p:cBhvr>
                                    </p:animEffect>
                                  </p:childTnLst>
                                </p:cTn>
                              </p:par>
                            </p:childTnLst>
                          </p:cTn>
                        </p:par>
                        <p:par>
                          <p:cTn id="75" fill="hold">
                            <p:stCondLst>
                              <p:cond delay="5500"/>
                            </p:stCondLst>
                            <p:childTnLst>
                              <p:par>
                                <p:cTn id="76" presetID="22" presetClass="entr" presetSubtype="1"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p:bldP spid="16" grpId="0"/>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25"/>
          <p:cNvSpPr/>
          <p:nvPr/>
        </p:nvSpPr>
        <p:spPr>
          <a:xfrm flipH="1">
            <a:off x="5816021" y="1516536"/>
            <a:ext cx="3198607" cy="508061"/>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solidFill>
                <a:schemeClr val="bg1"/>
              </a:solidFill>
            </a:endParaRPr>
          </a:p>
        </p:txBody>
      </p:sp>
      <p:sp>
        <p:nvSpPr>
          <p:cNvPr id="3" name="TextBox 26"/>
          <p:cNvSpPr txBox="1"/>
          <p:nvPr/>
        </p:nvSpPr>
        <p:spPr>
          <a:xfrm flipH="1">
            <a:off x="6179218" y="1623538"/>
            <a:ext cx="1266801" cy="298876"/>
          </a:xfrm>
          <a:prstGeom prst="rect">
            <a:avLst/>
          </a:prstGeom>
        </p:spPr>
        <p:txBody>
          <a:bodyPr wrap="square" lIns="67385" tIns="33693" rIns="67385" bIns="33693">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500" dirty="0">
                <a:solidFill>
                  <a:schemeClr val="bg1"/>
                </a:solidFill>
              </a:rPr>
              <a:t>输入关键字</a:t>
            </a:r>
            <a:endParaRPr lang="en-US" sz="1500" dirty="0">
              <a:solidFill>
                <a:schemeClr val="bg1"/>
              </a:solidFill>
            </a:endParaRPr>
          </a:p>
        </p:txBody>
      </p:sp>
      <p:sp>
        <p:nvSpPr>
          <p:cNvPr id="4" name="Pentagon 28"/>
          <p:cNvSpPr/>
          <p:nvPr/>
        </p:nvSpPr>
        <p:spPr>
          <a:xfrm flipH="1">
            <a:off x="6312230" y="2137498"/>
            <a:ext cx="2688312" cy="508062"/>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solidFill>
                <a:schemeClr val="bg1"/>
              </a:solidFill>
            </a:endParaRPr>
          </a:p>
        </p:txBody>
      </p:sp>
      <p:sp>
        <p:nvSpPr>
          <p:cNvPr id="5" name="TextBox 29"/>
          <p:cNvSpPr txBox="1"/>
          <p:nvPr/>
        </p:nvSpPr>
        <p:spPr>
          <a:xfrm flipH="1">
            <a:off x="6739340" y="2244504"/>
            <a:ext cx="1314118" cy="314265"/>
          </a:xfrm>
          <a:prstGeom prst="rect">
            <a:avLst/>
          </a:prstGeom>
        </p:spPr>
        <p:txBody>
          <a:bodyPr wrap="square" lIns="67385" tIns="33693" rIns="67385" bIns="33693">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输入关键字</a:t>
            </a:r>
            <a:endParaRPr lang="en-US" altLang="zh-CN" sz="1600" dirty="0">
              <a:solidFill>
                <a:schemeClr val="bg1"/>
              </a:solidFill>
            </a:endParaRPr>
          </a:p>
        </p:txBody>
      </p:sp>
      <p:sp>
        <p:nvSpPr>
          <p:cNvPr id="6" name="Pentagon 31"/>
          <p:cNvSpPr/>
          <p:nvPr/>
        </p:nvSpPr>
        <p:spPr>
          <a:xfrm flipH="1">
            <a:off x="6836611" y="2758462"/>
            <a:ext cx="2178016" cy="508062"/>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solidFill>
                <a:schemeClr val="bg1"/>
              </a:solidFill>
            </a:endParaRPr>
          </a:p>
        </p:txBody>
      </p:sp>
      <p:sp>
        <p:nvSpPr>
          <p:cNvPr id="7" name="TextBox 32"/>
          <p:cNvSpPr txBox="1"/>
          <p:nvPr/>
        </p:nvSpPr>
        <p:spPr>
          <a:xfrm flipH="1">
            <a:off x="7198143" y="2865467"/>
            <a:ext cx="1239734" cy="314265"/>
          </a:xfrm>
          <a:prstGeom prst="rect">
            <a:avLst/>
          </a:prstGeom>
        </p:spPr>
        <p:txBody>
          <a:bodyPr wrap="square" lIns="67385" tIns="33693" rIns="67385" bIns="33693">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输入关键字</a:t>
            </a:r>
            <a:endParaRPr lang="en-US" altLang="zh-CN" sz="1600" dirty="0">
              <a:solidFill>
                <a:schemeClr val="bg1"/>
              </a:solidFill>
            </a:endParaRPr>
          </a:p>
        </p:txBody>
      </p:sp>
      <p:sp>
        <p:nvSpPr>
          <p:cNvPr id="8" name="Pentagon 34"/>
          <p:cNvSpPr/>
          <p:nvPr/>
        </p:nvSpPr>
        <p:spPr>
          <a:xfrm flipH="1">
            <a:off x="7446020" y="3379425"/>
            <a:ext cx="1554320" cy="508062"/>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solidFill>
                <a:schemeClr val="bg1"/>
              </a:solidFill>
            </a:endParaRPr>
          </a:p>
        </p:txBody>
      </p:sp>
      <p:sp>
        <p:nvSpPr>
          <p:cNvPr id="9" name="TextBox 35"/>
          <p:cNvSpPr txBox="1"/>
          <p:nvPr/>
        </p:nvSpPr>
        <p:spPr>
          <a:xfrm flipH="1">
            <a:off x="7804641" y="3486430"/>
            <a:ext cx="1195699" cy="314265"/>
          </a:xfrm>
          <a:prstGeom prst="rect">
            <a:avLst/>
          </a:prstGeom>
        </p:spPr>
        <p:txBody>
          <a:bodyPr wrap="square" lIns="67385" tIns="33693" rIns="67385" bIns="33693">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输入关键字</a:t>
            </a:r>
            <a:endParaRPr lang="en-US" altLang="zh-CN" sz="1600" dirty="0">
              <a:solidFill>
                <a:schemeClr val="bg1"/>
              </a:solidFill>
            </a:endParaRPr>
          </a:p>
        </p:txBody>
      </p:sp>
      <p:graphicFrame>
        <p:nvGraphicFramePr>
          <p:cNvPr id="10" name="Chart 37"/>
          <p:cNvGraphicFramePr/>
          <p:nvPr/>
        </p:nvGraphicFramePr>
        <p:xfrm>
          <a:off x="769682" y="2913048"/>
          <a:ext cx="5492553" cy="1562082"/>
        </p:xfrm>
        <a:graphic>
          <a:graphicData uri="http://schemas.openxmlformats.org/drawingml/2006/chart">
            <c:chart xmlns:c="http://schemas.openxmlformats.org/drawingml/2006/chart" xmlns:r="http://schemas.openxmlformats.org/officeDocument/2006/relationships" r:id="rId3"/>
          </a:graphicData>
        </a:graphic>
      </p:graphicFrame>
      <p:sp>
        <p:nvSpPr>
          <p:cNvPr id="11" name="矩形 10"/>
          <p:cNvSpPr/>
          <p:nvPr/>
        </p:nvSpPr>
        <p:spPr>
          <a:xfrm>
            <a:off x="805211" y="1138746"/>
            <a:ext cx="1777875" cy="316676"/>
          </a:xfrm>
          <a:prstGeom prst="rect">
            <a:avLst/>
          </a:prstGeom>
        </p:spPr>
        <p:txBody>
          <a:bodyPr wrap="square" lIns="67385" tIns="33693" rIns="67385" bIns="33693">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添加主要观点</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12" name="矩形 47"/>
          <p:cNvSpPr>
            <a:spLocks noChangeArrowheads="1"/>
          </p:cNvSpPr>
          <p:nvPr/>
        </p:nvSpPr>
        <p:spPr bwMode="auto">
          <a:xfrm>
            <a:off x="805210" y="1495315"/>
            <a:ext cx="4616268" cy="125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spcAft>
                <a:spcPts val="370"/>
              </a:spcAft>
              <a:buNone/>
            </a:pPr>
            <a:r>
              <a:rPr lang="zh-CN" altLang="en-US" sz="1000" dirty="0">
                <a:solidFill>
                  <a:schemeClr val="bg1"/>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en-US" altLang="zh-CN" sz="1000" dirty="0">
              <a:solidFill>
                <a:schemeClr val="bg1"/>
              </a:solidFill>
              <a:sym typeface="微软雅黑" panose="020B0503020204020204" pitchFamily="34" charset="-122"/>
            </a:endParaRPr>
          </a:p>
          <a:p>
            <a:pPr>
              <a:lnSpc>
                <a:spcPct val="120000"/>
              </a:lnSpc>
              <a:spcBef>
                <a:spcPct val="0"/>
              </a:spcBef>
              <a:spcAft>
                <a:spcPts val="370"/>
              </a:spcAft>
              <a:buNone/>
            </a:pPr>
            <a:r>
              <a:rPr lang="zh-CN" altLang="en-US" sz="1000" dirty="0">
                <a:solidFill>
                  <a:schemeClr val="bg1"/>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en-US" altLang="zh-CN" sz="1000" dirty="0">
                <a:solidFill>
                  <a:schemeClr val="bg1"/>
                </a:solidFill>
                <a:sym typeface="微软雅黑" panose="020B0503020204020204" pitchFamily="34" charset="-122"/>
              </a:rPr>
              <a:t>,</a:t>
            </a:r>
            <a:r>
              <a:rPr lang="zh-CN" altLang="en-US" sz="1000" dirty="0">
                <a:solidFill>
                  <a:schemeClr val="bg1"/>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13" name="椭圆 12"/>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2</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14" name="椭圆 13"/>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15"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E0C963"/>
                </a:solidFill>
                <a:latin typeface="Impact" panose="020B0806030902050204" pitchFamily="34" charset="0"/>
                <a:ea typeface="Hiragino Sans GB W3" panose="020B0300000000000000"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250" advTm="5156">
        <p14:switch dir="r"/>
      </p:transition>
    </mc:Choice>
    <mc:Fallback xmlns="">
      <p:transition spd="slow" advTm="51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slide(fromLeft)">
                                      <p:cBhvr>
                                        <p:cTn id="7" dur="500"/>
                                        <p:tgtEl>
                                          <p:spTgt spid="10">
                                            <p:graphicEl>
                                              <a:chart seriesIdx="-3" categoryIdx="-3" bldStep="gridLegend"/>
                                            </p:graphicEl>
                                          </p:spTgt>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slide(fromLeft)">
                                      <p:cBhvr>
                                        <p:cTn id="11" dur="500"/>
                                        <p:tgtEl>
                                          <p:spTgt spid="10">
                                            <p:graphicEl>
                                              <a:chart seriesIdx="0" categoryIdx="-4" bldStep="series"/>
                                            </p:graphicEl>
                                          </p:spTgt>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slide(fromLeft)">
                                      <p:cBhvr>
                                        <p:cTn id="15" dur="500"/>
                                        <p:tgtEl>
                                          <p:spTgt spid="10">
                                            <p:graphicEl>
                                              <a:chart seriesIdx="1" categoryIdx="-4" bldStep="series"/>
                                            </p:graphicEl>
                                          </p:spTgt>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slide(fromLeft)">
                                      <p:cBhvr>
                                        <p:cTn id="19" dur="500"/>
                                        <p:tgtEl>
                                          <p:spTgt spid="10">
                                            <p:graphicEl>
                                              <a:chart seriesIdx="2" categoryIdx="-4" bldStep="series"/>
                                            </p:graphicEl>
                                          </p:spTgt>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10">
                                            <p:graphicEl>
                                              <a:chart seriesIdx="3" categoryIdx="-4" bldStep="series"/>
                                            </p:graphicEl>
                                          </p:spTgt>
                                        </p:tgtEl>
                                        <p:attrNameLst>
                                          <p:attrName>style.visibility</p:attrName>
                                        </p:attrNameLst>
                                      </p:cBhvr>
                                      <p:to>
                                        <p:strVal val="visible"/>
                                      </p:to>
                                    </p:set>
                                    <p:animEffect transition="in" filter="slide(fromLeft)">
                                      <p:cBhvr>
                                        <p:cTn id="23" dur="500"/>
                                        <p:tgtEl>
                                          <p:spTgt spid="10">
                                            <p:graphicEl>
                                              <a:chart seriesIdx="3" categoryIdx="-4" bldStep="series"/>
                                            </p:graphicEl>
                                          </p:spTgt>
                                        </p:tgtEl>
                                      </p:cBhvr>
                                    </p:animEffect>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1+#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1+#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1+#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1+#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par>
                          <p:cTn id="61" fill="hold">
                            <p:stCondLst>
                              <p:cond delay="3500"/>
                            </p:stCondLst>
                            <p:childTnLst>
                              <p:par>
                                <p:cTn id="62" presetID="22" presetClass="entr" presetSubtype="1"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up)">
                                      <p:cBhvr>
                                        <p:cTn id="64" dur="500"/>
                                        <p:tgtEl>
                                          <p:spTgt spid="12"/>
                                        </p:tgtEl>
                                      </p:cBhvr>
                                    </p:animEffect>
                                  </p:childTnLst>
                                </p:cTn>
                              </p:par>
                            </p:childTnLst>
                          </p:cTn>
                        </p:par>
                        <p:par>
                          <p:cTn id="65" fill="hold">
                            <p:stCondLst>
                              <p:cond delay="4000"/>
                            </p:stCondLst>
                            <p:childTnLst>
                              <p:par>
                                <p:cTn id="66" presetID="26" presetClass="emph" presetSubtype="0" fill="hold" grpId="1" nodeType="afterEffect">
                                  <p:stCondLst>
                                    <p:cond delay="0"/>
                                  </p:stCondLst>
                                  <p:childTnLst>
                                    <p:animEffect transition="out" filter="fade">
                                      <p:cBhvr>
                                        <p:cTn id="67" dur="500" tmFilter="0, 0; .2, .5; .8, .5; 1, 0"/>
                                        <p:tgtEl>
                                          <p:spTgt spid="2"/>
                                        </p:tgtEl>
                                      </p:cBhvr>
                                    </p:animEffect>
                                    <p:animScale>
                                      <p:cBhvr>
                                        <p:cTn id="68" dur="250" autoRev="1" fill="hold"/>
                                        <p:tgtEl>
                                          <p:spTgt spid="2"/>
                                        </p:tgtEl>
                                      </p:cBhvr>
                                      <p:by x="105000" y="105000"/>
                                    </p:animScale>
                                  </p:childTnLst>
                                </p:cTn>
                              </p:par>
                              <p:par>
                                <p:cTn id="69" presetID="26" presetClass="emph" presetSubtype="0" fill="hold" grpId="1" nodeType="withEffect">
                                  <p:stCondLst>
                                    <p:cond delay="0"/>
                                  </p:stCondLst>
                                  <p:childTnLst>
                                    <p:animEffect transition="out" filter="fade">
                                      <p:cBhvr>
                                        <p:cTn id="70" dur="500" tmFilter="0, 0; .2, .5; .8, .5; 1, 0"/>
                                        <p:tgtEl>
                                          <p:spTgt spid="3"/>
                                        </p:tgtEl>
                                      </p:cBhvr>
                                    </p:animEffect>
                                    <p:animScale>
                                      <p:cBhvr>
                                        <p:cTn id="71" dur="250" autoRev="1" fill="hold"/>
                                        <p:tgtEl>
                                          <p:spTgt spid="3"/>
                                        </p:tgtEl>
                                      </p:cBhvr>
                                      <p:by x="105000" y="105000"/>
                                    </p:animScale>
                                  </p:childTnLst>
                                </p:cTn>
                              </p:par>
                              <p:par>
                                <p:cTn id="72" presetID="26" presetClass="emph" presetSubtype="0" fill="hold" grpId="1" nodeType="withEffect">
                                  <p:stCondLst>
                                    <p:cond delay="500"/>
                                  </p:stCondLst>
                                  <p:childTnLst>
                                    <p:animEffect transition="out" filter="fade">
                                      <p:cBhvr>
                                        <p:cTn id="73" dur="500" tmFilter="0, 0; .2, .5; .8, .5; 1, 0"/>
                                        <p:tgtEl>
                                          <p:spTgt spid="4"/>
                                        </p:tgtEl>
                                      </p:cBhvr>
                                    </p:animEffect>
                                    <p:animScale>
                                      <p:cBhvr>
                                        <p:cTn id="74" dur="250" autoRev="1" fill="hold"/>
                                        <p:tgtEl>
                                          <p:spTgt spid="4"/>
                                        </p:tgtEl>
                                      </p:cBhvr>
                                      <p:by x="105000" y="105000"/>
                                    </p:animScale>
                                  </p:childTnLst>
                                </p:cTn>
                              </p:par>
                              <p:par>
                                <p:cTn id="75" presetID="26" presetClass="emph" presetSubtype="0" fill="hold" grpId="1" nodeType="withEffect">
                                  <p:stCondLst>
                                    <p:cond delay="500"/>
                                  </p:stCondLst>
                                  <p:childTnLst>
                                    <p:animEffect transition="out" filter="fade">
                                      <p:cBhvr>
                                        <p:cTn id="76" dur="500" tmFilter="0, 0; .2, .5; .8, .5; 1, 0"/>
                                        <p:tgtEl>
                                          <p:spTgt spid="5"/>
                                        </p:tgtEl>
                                      </p:cBhvr>
                                    </p:animEffect>
                                    <p:animScale>
                                      <p:cBhvr>
                                        <p:cTn id="77" dur="250" autoRev="1" fill="hold"/>
                                        <p:tgtEl>
                                          <p:spTgt spid="5"/>
                                        </p:tgtEl>
                                      </p:cBhvr>
                                      <p:by x="105000" y="105000"/>
                                    </p:animScale>
                                  </p:childTnLst>
                                </p:cTn>
                              </p:par>
                              <p:par>
                                <p:cTn id="78" presetID="26" presetClass="emph" presetSubtype="0" fill="hold" grpId="1" nodeType="withEffect">
                                  <p:stCondLst>
                                    <p:cond delay="250"/>
                                  </p:stCondLst>
                                  <p:childTnLst>
                                    <p:animEffect transition="out" filter="fade">
                                      <p:cBhvr>
                                        <p:cTn id="79" dur="500" tmFilter="0, 0; .2, .5; .8, .5; 1, 0"/>
                                        <p:tgtEl>
                                          <p:spTgt spid="6"/>
                                        </p:tgtEl>
                                      </p:cBhvr>
                                    </p:animEffect>
                                    <p:animScale>
                                      <p:cBhvr>
                                        <p:cTn id="80" dur="250" autoRev="1" fill="hold"/>
                                        <p:tgtEl>
                                          <p:spTgt spid="6"/>
                                        </p:tgtEl>
                                      </p:cBhvr>
                                      <p:by x="105000" y="105000"/>
                                    </p:animScale>
                                  </p:childTnLst>
                                </p:cTn>
                              </p:par>
                              <p:par>
                                <p:cTn id="81" presetID="26" presetClass="emph" presetSubtype="0" fill="hold" grpId="1" nodeType="withEffect">
                                  <p:stCondLst>
                                    <p:cond delay="250"/>
                                  </p:stCondLst>
                                  <p:childTnLst>
                                    <p:animEffect transition="out" filter="fade">
                                      <p:cBhvr>
                                        <p:cTn id="82" dur="500" tmFilter="0, 0; .2, .5; .8, .5; 1, 0"/>
                                        <p:tgtEl>
                                          <p:spTgt spid="7"/>
                                        </p:tgtEl>
                                      </p:cBhvr>
                                    </p:animEffect>
                                    <p:animScale>
                                      <p:cBhvr>
                                        <p:cTn id="83" dur="250" autoRev="1" fill="hold"/>
                                        <p:tgtEl>
                                          <p:spTgt spid="7"/>
                                        </p:tgtEl>
                                      </p:cBhvr>
                                      <p:by x="105000" y="105000"/>
                                    </p:animScale>
                                  </p:childTnLst>
                                </p:cTn>
                              </p:par>
                              <p:par>
                                <p:cTn id="84" presetID="26" presetClass="emph" presetSubtype="0" fill="hold" grpId="1" nodeType="withEffect">
                                  <p:stCondLst>
                                    <p:cond delay="750"/>
                                  </p:stCondLst>
                                  <p:childTnLst>
                                    <p:animEffect transition="out" filter="fade">
                                      <p:cBhvr>
                                        <p:cTn id="85" dur="500" tmFilter="0, 0; .2, .5; .8, .5; 1, 0"/>
                                        <p:tgtEl>
                                          <p:spTgt spid="8"/>
                                        </p:tgtEl>
                                      </p:cBhvr>
                                    </p:animEffect>
                                    <p:animScale>
                                      <p:cBhvr>
                                        <p:cTn id="86" dur="250" autoRev="1" fill="hold"/>
                                        <p:tgtEl>
                                          <p:spTgt spid="8"/>
                                        </p:tgtEl>
                                      </p:cBhvr>
                                      <p:by x="105000" y="105000"/>
                                    </p:animScale>
                                  </p:childTnLst>
                                </p:cTn>
                              </p:par>
                              <p:par>
                                <p:cTn id="87" presetID="26" presetClass="emph" presetSubtype="0" fill="hold" grpId="1" nodeType="withEffect">
                                  <p:stCondLst>
                                    <p:cond delay="750"/>
                                  </p:stCondLst>
                                  <p:childTnLst>
                                    <p:animEffect transition="out" filter="fade">
                                      <p:cBhvr>
                                        <p:cTn id="88" dur="500" tmFilter="0, 0; .2, .5; .8, .5; 1, 0"/>
                                        <p:tgtEl>
                                          <p:spTgt spid="9"/>
                                        </p:tgtEl>
                                      </p:cBhvr>
                                    </p:animEffect>
                                    <p:animScale>
                                      <p:cBhvr>
                                        <p:cTn id="89"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3" grpId="1"/>
      <p:bldP spid="4" grpId="0" animBg="1"/>
      <p:bldP spid="4" grpId="1" animBg="1"/>
      <p:bldP spid="5" grpId="0"/>
      <p:bldP spid="5" grpId="1"/>
      <p:bldP spid="6" grpId="0" animBg="1"/>
      <p:bldP spid="6" grpId="1" animBg="1"/>
      <p:bldP spid="7" grpId="0"/>
      <p:bldP spid="7" grpId="1"/>
      <p:bldP spid="8" grpId="0" animBg="1"/>
      <p:bldP spid="8" grpId="1" animBg="1"/>
      <p:bldP spid="9" grpId="0"/>
      <p:bldP spid="9" grpId="1"/>
      <p:bldGraphic spid="10" grpId="0">
        <p:bldSub>
          <a:bldChart bld="series"/>
        </p:bldSub>
      </p:bldGraphic>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3162" y="881068"/>
            <a:ext cx="3238678" cy="3238678"/>
          </a:xfrm>
          <a:prstGeom prst="ellipse">
            <a:avLst/>
          </a:prstGeom>
          <a:noFill/>
          <a:ln w="127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86350" y="1014256"/>
            <a:ext cx="2972302" cy="2972302"/>
          </a:xfrm>
          <a:prstGeom prst="ellipse">
            <a:avLst/>
          </a:prstGeom>
          <a:noFill/>
          <a:ln w="127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8585657" y="2428787"/>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0202" y="3960316"/>
            <a:ext cx="207686" cy="207686"/>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flipH="1">
            <a:off x="2340322" y="1152004"/>
            <a:ext cx="85618" cy="85618"/>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605018" y="2448148"/>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74"/>
          <p:cNvSpPr txBox="1">
            <a:spLocks noChangeArrowheads="1"/>
          </p:cNvSpPr>
          <p:nvPr/>
        </p:nvSpPr>
        <p:spPr bwMode="auto">
          <a:xfrm>
            <a:off x="540121" y="2160116"/>
            <a:ext cx="223651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dirty="0">
                <a:solidFill>
                  <a:srgbClr val="E0C963"/>
                </a:solidFill>
                <a:latin typeface="Impact" panose="020B0806030902050204" pitchFamily="34" charset="0"/>
                <a:ea typeface="Hiragino Sans GB W3" panose="020B0300000000000000" pitchFamily="34" charset="-122"/>
              </a:rPr>
              <a:t>第三部分</a:t>
            </a:r>
          </a:p>
        </p:txBody>
      </p:sp>
      <p:cxnSp>
        <p:nvCxnSpPr>
          <p:cNvPr id="11" name="直接连接符 10"/>
          <p:cNvCxnSpPr/>
          <p:nvPr/>
        </p:nvCxnSpPr>
        <p:spPr>
          <a:xfrm>
            <a:off x="4212530" y="2520156"/>
            <a:ext cx="4464496" cy="0"/>
          </a:xfrm>
          <a:prstGeom prst="line">
            <a:avLst/>
          </a:prstGeom>
          <a:ln w="12700">
            <a:solidFill>
              <a:srgbClr val="E0C963">
                <a:alpha val="60000"/>
              </a:srgb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flipH="1">
            <a:off x="4068514" y="2446084"/>
            <a:ext cx="146080" cy="146080"/>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74"/>
          <p:cNvSpPr txBox="1">
            <a:spLocks noChangeArrowheads="1"/>
          </p:cNvSpPr>
          <p:nvPr/>
        </p:nvSpPr>
        <p:spPr bwMode="auto">
          <a:xfrm>
            <a:off x="4140522" y="1728068"/>
            <a:ext cx="326243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4000" dirty="0">
                <a:solidFill>
                  <a:srgbClr val="E0C963"/>
                </a:solidFill>
                <a:latin typeface="Impact" panose="020B0806030902050204" pitchFamily="34" charset="0"/>
                <a:ea typeface="Hiragino Sans GB W3" panose="020B0300000000000000" pitchFamily="34" charset="-122"/>
              </a:rPr>
              <a:t>项目成果展示</a:t>
            </a:r>
          </a:p>
        </p:txBody>
      </p:sp>
      <p:sp>
        <p:nvSpPr>
          <p:cNvPr id="16" name="TextBox 74"/>
          <p:cNvSpPr txBox="1">
            <a:spLocks noChangeArrowheads="1"/>
          </p:cNvSpPr>
          <p:nvPr/>
        </p:nvSpPr>
        <p:spPr bwMode="auto">
          <a:xfrm>
            <a:off x="4068514" y="2592164"/>
            <a:ext cx="23006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00" dirty="0">
                <a:solidFill>
                  <a:srgbClr val="E0C963"/>
                </a:solidFill>
                <a:latin typeface="Impact" panose="020B0806030902050204" pitchFamily="34" charset="0"/>
                <a:ea typeface="Hiragino Sans GB W3" panose="020B0300000000000000" pitchFamily="34" charset="-122"/>
              </a:rPr>
              <a:t>点击此处加入项目标题及内容介绍</a:t>
            </a:r>
          </a:p>
        </p:txBody>
      </p:sp>
      <p:sp>
        <p:nvSpPr>
          <p:cNvPr id="17" name="椭圆 16"/>
          <p:cNvSpPr/>
          <p:nvPr/>
        </p:nvSpPr>
        <p:spPr>
          <a:xfrm>
            <a:off x="2897025" y="3292883"/>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916386" y="3312244"/>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Tm="7183">
        <p14:flip dir="r"/>
      </p:transition>
    </mc:Choice>
    <mc:Fallback xmlns="">
      <p:transition spd="slow" advTm="71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par>
                                <p:cTn id="8" presetID="21" presetClass="entr" presetSubtype="4"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wheel(4)">
                                      <p:cBhvr>
                                        <p:cTn id="10" dur="2000"/>
                                        <p:tgtEl>
                                          <p:spTgt spid="3"/>
                                        </p:tgtEl>
                                      </p:cBhvr>
                                    </p:animEffect>
                                  </p:childTnLst>
                                </p:cTn>
                              </p:par>
                            </p:childTnLst>
                          </p:cTn>
                        </p:par>
                        <p:par>
                          <p:cTn id="11" fill="hold">
                            <p:stCondLst>
                              <p:cond delay="2000"/>
                            </p:stCondLst>
                            <p:childTnLst>
                              <p:par>
                                <p:cTn id="12" presetID="2" presetClass="entr" presetSubtype="3"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1+#ppt_w/2"/>
                                          </p:val>
                                        </p:tav>
                                        <p:tav tm="100000">
                                          <p:val>
                                            <p:strVal val="#ppt_x"/>
                                          </p:val>
                                        </p:tav>
                                      </p:tavLst>
                                    </p:anim>
                                    <p:anim calcmode="lin" valueType="num">
                                      <p:cBhvr additive="base">
                                        <p:cTn id="27" dur="500" fill="hold"/>
                                        <p:tgtEl>
                                          <p:spTgt spid="1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8" presetClass="entr" presetSubtype="1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500"/>
                                        <p:tgtEl>
                                          <p:spTgt spid="9"/>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4000"/>
                            </p:stCondLst>
                            <p:childTnLst>
                              <p:par>
                                <p:cTn id="41" presetID="2" presetClass="entr" presetSubtype="2"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1+#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 presetClass="entr" presetSubtype="2"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1+#ppt_w/2"/>
                                          </p:val>
                                        </p:tav>
                                        <p:tav tm="100000">
                                          <p:val>
                                            <p:strVal val="#ppt_x"/>
                                          </p:val>
                                        </p:tav>
                                      </p:tavLst>
                                    </p:anim>
                                    <p:anim calcmode="lin" valueType="num">
                                      <p:cBhvr additive="base">
                                        <p:cTn id="49" dur="500" fill="hold"/>
                                        <p:tgtEl>
                                          <p:spTgt spid="8"/>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5"/>
                                        </p:tgtEl>
                                        <p:attrNameLst>
                                          <p:attrName>ppt_y</p:attrName>
                                        </p:attrNameLst>
                                      </p:cBhvr>
                                      <p:tavLst>
                                        <p:tav tm="0">
                                          <p:val>
                                            <p:strVal val="#ppt_y"/>
                                          </p:val>
                                        </p:tav>
                                        <p:tav tm="100000">
                                          <p:val>
                                            <p:strVal val="#ppt_y"/>
                                          </p:val>
                                        </p:tav>
                                      </p:tavLst>
                                    </p:anim>
                                    <p:anim calcmode="lin" valueType="num">
                                      <p:cBhvr>
                                        <p:cTn id="5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5"/>
                                        </p:tgtEl>
                                      </p:cBhvr>
                                    </p:animEffect>
                                  </p:childTnLst>
                                </p:cTn>
                              </p:par>
                            </p:childTnLst>
                          </p:cTn>
                        </p:par>
                        <p:par>
                          <p:cTn id="58" fill="hold">
                            <p:stCondLst>
                              <p:cond delay="6250"/>
                            </p:stCondLst>
                            <p:childTnLst>
                              <p:par>
                                <p:cTn id="59" presetID="10"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4" grpId="0" animBg="1"/>
      <p:bldP spid="15" grpId="0"/>
      <p:bldP spid="16" grpId="0"/>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bwMode="auto">
          <a:xfrm>
            <a:off x="1738313" y="3219450"/>
            <a:ext cx="530225" cy="1076325"/>
            <a:chOff x="1738360" y="3218806"/>
            <a:chExt cx="529814" cy="1076885"/>
          </a:xfrm>
        </p:grpSpPr>
        <p:sp>
          <p:nvSpPr>
            <p:cNvPr id="23" name="Freeform 46"/>
            <p:cNvSpPr/>
            <p:nvPr/>
          </p:nvSpPr>
          <p:spPr bwMode="auto">
            <a:xfrm>
              <a:off x="1827212" y="3543300"/>
              <a:ext cx="347663" cy="498475"/>
            </a:xfrm>
            <a:custGeom>
              <a:avLst/>
              <a:gdLst>
                <a:gd name="T0" fmla="*/ 347663 w 219"/>
                <a:gd name="T1" fmla="*/ 498475 h 314"/>
                <a:gd name="T2" fmla="*/ 0 w 219"/>
                <a:gd name="T3" fmla="*/ 498475 h 314"/>
                <a:gd name="T4" fmla="*/ 0 w 219"/>
                <a:gd name="T5" fmla="*/ 0 h 314"/>
                <a:gd name="T6" fmla="*/ 347663 w 219"/>
                <a:gd name="T7" fmla="*/ 0 h 314"/>
                <a:gd name="T8" fmla="*/ 347663 w 219"/>
                <a:gd name="T9" fmla="*/ 498475 h 314"/>
                <a:gd name="T10" fmla="*/ 347663 w 219"/>
                <a:gd name="T11" fmla="*/ 498475 h 3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9" h="314">
                  <a:moveTo>
                    <a:pt x="219" y="314"/>
                  </a:moveTo>
                  <a:lnTo>
                    <a:pt x="0" y="314"/>
                  </a:lnTo>
                  <a:lnTo>
                    <a:pt x="0" y="0"/>
                  </a:lnTo>
                  <a:lnTo>
                    <a:pt x="219" y="0"/>
                  </a:lnTo>
                  <a:lnTo>
                    <a:pt x="219" y="314"/>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4" name="TextBox 23"/>
            <p:cNvSpPr txBox="1"/>
            <p:nvPr/>
          </p:nvSpPr>
          <p:spPr bwMode="auto">
            <a:xfrm>
              <a:off x="1738360" y="4041559"/>
              <a:ext cx="529814" cy="254132"/>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25" name="TextBox 24"/>
            <p:cNvSpPr txBox="1"/>
            <p:nvPr/>
          </p:nvSpPr>
          <p:spPr bwMode="auto">
            <a:xfrm>
              <a:off x="1755633" y="3218806"/>
              <a:ext cx="495265" cy="254048"/>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15%</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grpSp>
        <p:nvGrpSpPr>
          <p:cNvPr id="26" name="组合 25"/>
          <p:cNvGrpSpPr/>
          <p:nvPr/>
        </p:nvGrpSpPr>
        <p:grpSpPr bwMode="auto">
          <a:xfrm>
            <a:off x="2522538" y="3038475"/>
            <a:ext cx="530225" cy="1257300"/>
            <a:chOff x="2523220" y="3037914"/>
            <a:chExt cx="529814" cy="1257777"/>
          </a:xfrm>
        </p:grpSpPr>
        <p:sp>
          <p:nvSpPr>
            <p:cNvPr id="27" name="Freeform 47"/>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467">
                  <a:moveTo>
                    <a:pt x="212" y="467"/>
                  </a:moveTo>
                  <a:lnTo>
                    <a:pt x="0" y="467"/>
                  </a:lnTo>
                  <a:lnTo>
                    <a:pt x="0" y="0"/>
                  </a:lnTo>
                  <a:lnTo>
                    <a:pt x="212" y="0"/>
                  </a:lnTo>
                  <a:lnTo>
                    <a:pt x="212" y="467"/>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28" name="TextBox 27"/>
            <p:cNvSpPr txBox="1"/>
            <p:nvPr/>
          </p:nvSpPr>
          <p:spPr bwMode="auto">
            <a:xfrm>
              <a:off x="2523220" y="4041595"/>
              <a:ext cx="529814" cy="254096"/>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29" name="TextBox 28"/>
            <p:cNvSpPr txBox="1"/>
            <p:nvPr/>
          </p:nvSpPr>
          <p:spPr bwMode="auto">
            <a:xfrm>
              <a:off x="2540493" y="3037914"/>
              <a:ext cx="495265" cy="254012"/>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22%</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grpSp>
        <p:nvGrpSpPr>
          <p:cNvPr id="30" name="组合 29"/>
          <p:cNvGrpSpPr/>
          <p:nvPr/>
        </p:nvGrpSpPr>
        <p:grpSpPr bwMode="auto">
          <a:xfrm>
            <a:off x="3284538" y="2462213"/>
            <a:ext cx="530225" cy="1833562"/>
            <a:chOff x="3285220" y="2461850"/>
            <a:chExt cx="529814" cy="1833841"/>
          </a:xfrm>
        </p:grpSpPr>
        <p:sp>
          <p:nvSpPr>
            <p:cNvPr id="31" name="Freeform 48"/>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853">
                  <a:moveTo>
                    <a:pt x="212" y="853"/>
                  </a:moveTo>
                  <a:lnTo>
                    <a:pt x="0" y="853"/>
                  </a:lnTo>
                  <a:lnTo>
                    <a:pt x="0" y="0"/>
                  </a:lnTo>
                  <a:lnTo>
                    <a:pt x="212" y="0"/>
                  </a:lnTo>
                  <a:lnTo>
                    <a:pt x="212" y="853"/>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32" name="TextBox 31"/>
            <p:cNvSpPr txBox="1"/>
            <p:nvPr/>
          </p:nvSpPr>
          <p:spPr bwMode="auto">
            <a:xfrm>
              <a:off x="3285220" y="4041652"/>
              <a:ext cx="529814" cy="254039"/>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33" name="TextBox 32"/>
            <p:cNvSpPr txBox="1"/>
            <p:nvPr/>
          </p:nvSpPr>
          <p:spPr bwMode="auto">
            <a:xfrm>
              <a:off x="3302493" y="2461850"/>
              <a:ext cx="495265" cy="253955"/>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40%</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grpSp>
        <p:nvGrpSpPr>
          <p:cNvPr id="34" name="组合 33"/>
          <p:cNvGrpSpPr/>
          <p:nvPr/>
        </p:nvGrpSpPr>
        <p:grpSpPr bwMode="auto">
          <a:xfrm>
            <a:off x="4032250" y="2533650"/>
            <a:ext cx="530225" cy="1762125"/>
            <a:chOff x="4031979" y="2533858"/>
            <a:chExt cx="529814" cy="1761833"/>
          </a:xfrm>
        </p:grpSpPr>
        <p:sp>
          <p:nvSpPr>
            <p:cNvPr id="35" name="Freeform 49"/>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758">
                  <a:moveTo>
                    <a:pt x="212" y="758"/>
                  </a:moveTo>
                  <a:lnTo>
                    <a:pt x="0" y="758"/>
                  </a:lnTo>
                  <a:lnTo>
                    <a:pt x="0" y="0"/>
                  </a:lnTo>
                  <a:lnTo>
                    <a:pt x="212" y="0"/>
                  </a:lnTo>
                  <a:lnTo>
                    <a:pt x="212" y="758"/>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36" name="TextBox 35"/>
            <p:cNvSpPr txBox="1"/>
            <p:nvPr/>
          </p:nvSpPr>
          <p:spPr bwMode="auto">
            <a:xfrm>
              <a:off x="4031979" y="4041733"/>
              <a:ext cx="529814" cy="253958"/>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37" name="TextBox 36"/>
            <p:cNvSpPr txBox="1"/>
            <p:nvPr/>
          </p:nvSpPr>
          <p:spPr bwMode="auto">
            <a:xfrm>
              <a:off x="4049253" y="2533858"/>
              <a:ext cx="495265" cy="253874"/>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36%</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grpSp>
        <p:nvGrpSpPr>
          <p:cNvPr id="38" name="组合 37"/>
          <p:cNvGrpSpPr/>
          <p:nvPr/>
        </p:nvGrpSpPr>
        <p:grpSpPr bwMode="auto">
          <a:xfrm>
            <a:off x="4808538" y="1670050"/>
            <a:ext cx="530225" cy="2625725"/>
            <a:chOff x="4809220" y="1669762"/>
            <a:chExt cx="529814" cy="2625929"/>
          </a:xfrm>
        </p:grpSpPr>
        <p:sp>
          <p:nvSpPr>
            <p:cNvPr id="39" name="Freeform 50"/>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1" h="1320">
                  <a:moveTo>
                    <a:pt x="211" y="1320"/>
                  </a:moveTo>
                  <a:lnTo>
                    <a:pt x="0" y="1320"/>
                  </a:lnTo>
                  <a:lnTo>
                    <a:pt x="0" y="0"/>
                  </a:lnTo>
                  <a:lnTo>
                    <a:pt x="211" y="0"/>
                  </a:lnTo>
                  <a:lnTo>
                    <a:pt x="211" y="1320"/>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40" name="TextBox 39"/>
            <p:cNvSpPr txBox="1"/>
            <p:nvPr/>
          </p:nvSpPr>
          <p:spPr bwMode="auto">
            <a:xfrm>
              <a:off x="4809220" y="4041671"/>
              <a:ext cx="529814" cy="254020"/>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41" name="TextBox 40"/>
            <p:cNvSpPr txBox="1"/>
            <p:nvPr/>
          </p:nvSpPr>
          <p:spPr bwMode="auto">
            <a:xfrm>
              <a:off x="4826493" y="1669762"/>
              <a:ext cx="495265" cy="253936"/>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62%</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grpSp>
        <p:nvGrpSpPr>
          <p:cNvPr id="42" name="组合 41"/>
          <p:cNvGrpSpPr/>
          <p:nvPr/>
        </p:nvGrpSpPr>
        <p:grpSpPr bwMode="auto">
          <a:xfrm>
            <a:off x="5578475" y="1100138"/>
            <a:ext cx="530225" cy="3195637"/>
            <a:chOff x="5578839" y="1100867"/>
            <a:chExt cx="529814" cy="3194824"/>
          </a:xfrm>
        </p:grpSpPr>
        <p:sp>
          <p:nvSpPr>
            <p:cNvPr id="43" name="Freeform 51"/>
            <p:cNvSpPr/>
            <p:nvPr/>
          </p:nvSpPr>
          <p:spPr bwMode="auto">
            <a:xfrm>
              <a:off x="5662612"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1640">
                  <a:moveTo>
                    <a:pt x="212" y="1640"/>
                  </a:moveTo>
                  <a:lnTo>
                    <a:pt x="0" y="1640"/>
                  </a:lnTo>
                  <a:lnTo>
                    <a:pt x="0" y="0"/>
                  </a:lnTo>
                  <a:lnTo>
                    <a:pt x="212" y="0"/>
                  </a:lnTo>
                  <a:lnTo>
                    <a:pt x="212" y="1640"/>
                  </a:ln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44" name="TextBox 43"/>
            <p:cNvSpPr txBox="1"/>
            <p:nvPr/>
          </p:nvSpPr>
          <p:spPr bwMode="auto">
            <a:xfrm>
              <a:off x="5578839" y="4041756"/>
              <a:ext cx="529814" cy="253935"/>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45" name="TextBox 44"/>
            <p:cNvSpPr txBox="1"/>
            <p:nvPr/>
          </p:nvSpPr>
          <p:spPr bwMode="auto">
            <a:xfrm>
              <a:off x="5596113" y="1100867"/>
              <a:ext cx="495265" cy="253851"/>
            </a:xfrm>
            <a:prstGeom prst="rect">
              <a:avLst/>
            </a:prstGeom>
            <a:noFill/>
          </p:spPr>
          <p:txBody>
            <a:bodyPr wrap="none">
              <a:spAutoFit/>
            </a:bodyPr>
            <a:lstStyle/>
            <a:p>
              <a:pPr algn="ctr" fontAlgn="auto">
                <a:spcBef>
                  <a:spcPts val="0"/>
                </a:spcBef>
                <a:spcAft>
                  <a:spcPts val="0"/>
                </a:spcAft>
                <a:defRPr/>
              </a:pPr>
              <a:r>
                <a:rPr lang="en-US" altLang="zh-CN"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rPr>
                <a:t>78%</a:t>
              </a:r>
              <a:endParaRPr lang="zh-CN" altLang="en-US" sz="1050" spc="300" dirty="0">
                <a:solidFill>
                  <a:schemeClr val="bg1"/>
                </a:solidFill>
                <a:latin typeface="方正中等线简体" panose="03000509000000000000" pitchFamily="65" charset="-122"/>
                <a:ea typeface="方正中等线简体" panose="03000509000000000000" pitchFamily="65" charset="-122"/>
                <a:cs typeface="Arial" panose="020B0604020202020204" pitchFamily="34" charset="0"/>
              </a:endParaRPr>
            </a:p>
          </p:txBody>
        </p:sp>
      </p:grpSp>
      <p:sp>
        <p:nvSpPr>
          <p:cNvPr id="46" name="矩形 1"/>
          <p:cNvSpPr>
            <a:spLocks noChangeArrowheads="1"/>
          </p:cNvSpPr>
          <p:nvPr/>
        </p:nvSpPr>
        <p:spPr bwMode="auto">
          <a:xfrm>
            <a:off x="6372225" y="2644775"/>
            <a:ext cx="21605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ts val="1000"/>
              </a:spcBef>
              <a:buFont typeface="Arial" panose="020B0604020202020204" pitchFamily="34" charset="0"/>
              <a:buChar char="•"/>
            </a:pPr>
            <a:r>
              <a:rPr lang="zh-CN" altLang="en-US" sz="12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a:t>
            </a:r>
          </a:p>
        </p:txBody>
      </p:sp>
      <p:sp>
        <p:nvSpPr>
          <p:cNvPr id="47" name="椭圆 46"/>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3</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48" name="椭圆 47"/>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49"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E0C963"/>
                </a:solidFill>
                <a:latin typeface="Impact" panose="020B0806030902050204" pitchFamily="34" charset="0"/>
                <a:ea typeface="Hiragino Sans GB W3" panose="020B0300000000000000" pitchFamily="34" charset="-122"/>
              </a:rPr>
              <a:t>项目成果展示</a:t>
            </a:r>
          </a:p>
        </p:txBody>
      </p:sp>
    </p:spTree>
  </p:cSld>
  <p:clrMapOvr>
    <a:masterClrMapping/>
  </p:clrMapOvr>
  <mc:AlternateContent xmlns:mc="http://schemas.openxmlformats.org/markup-compatibility/2006" xmlns:p14="http://schemas.microsoft.com/office/powerpoint/2010/main">
    <mc:Choice Requires="p14">
      <p:transition spd="slow" p14:dur="1600" advTm="4560">
        <p14:gallery dir="l"/>
      </p:transition>
    </mc:Choice>
    <mc:Fallback xmlns="">
      <p:transition spd="slow" advTm="45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ppt_x"/>
                                          </p:val>
                                        </p:tav>
                                        <p:tav tm="100000">
                                          <p:val>
                                            <p:strVal val="#ppt_x"/>
                                          </p:val>
                                        </p:tav>
                                      </p:tavLst>
                                    </p:anim>
                                    <p:anim calcmode="lin" valueType="num">
                                      <p:cBhvr additive="base">
                                        <p:cTn id="23" dur="500" fill="hold"/>
                                        <p:tgtEl>
                                          <p:spTgt spid="3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fill="hold"/>
                                        <p:tgtEl>
                                          <p:spTgt spid="42"/>
                                        </p:tgtEl>
                                        <p:attrNameLst>
                                          <p:attrName>ppt_x</p:attrName>
                                        </p:attrNameLst>
                                      </p:cBhvr>
                                      <p:tavLst>
                                        <p:tav tm="0">
                                          <p:val>
                                            <p:strVal val="#ppt_x"/>
                                          </p:val>
                                        </p:tav>
                                        <p:tav tm="100000">
                                          <p:val>
                                            <p:strVal val="#ppt_x"/>
                                          </p:val>
                                        </p:tav>
                                      </p:tavLst>
                                    </p:anim>
                                    <p:anim calcmode="lin" valueType="num">
                                      <p:cBhvr additive="base">
                                        <p:cTn id="33" dur="500" fill="hold"/>
                                        <p:tgtEl>
                                          <p:spTgt spid="4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1+#ppt_w/2"/>
                                          </p:val>
                                        </p:tav>
                                        <p:tav tm="100000">
                                          <p:val>
                                            <p:strVal val="#ppt_x"/>
                                          </p:val>
                                        </p:tav>
                                      </p:tavLst>
                                    </p:anim>
                                    <p:anim calcmode="lin" valueType="num">
                                      <p:cBhvr additive="base">
                                        <p:cTn id="38"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2617788" y="855663"/>
            <a:ext cx="3546668" cy="3670300"/>
            <a:chOff x="2617788" y="855663"/>
            <a:chExt cx="3546475" cy="3670299"/>
          </a:xfrm>
        </p:grpSpPr>
        <p:sp>
          <p:nvSpPr>
            <p:cNvPr id="3" name="Freeform 14"/>
            <p:cNvSpPr/>
            <p:nvPr/>
          </p:nvSpPr>
          <p:spPr bwMode="auto">
            <a:xfrm>
              <a:off x="4451350" y="855663"/>
              <a:ext cx="1712913" cy="3152774"/>
            </a:xfrm>
            <a:custGeom>
              <a:avLst/>
              <a:gdLst>
                <a:gd name="T0" fmla="*/ 0 w 457"/>
                <a:gd name="T1" fmla="*/ 0 h 841"/>
                <a:gd name="T2" fmla="*/ 0 w 457"/>
                <a:gd name="T3" fmla="*/ 2147483647 h 841"/>
                <a:gd name="T4" fmla="*/ 702436760 w 457"/>
                <a:gd name="T5" fmla="*/ 2147483647 h 841"/>
                <a:gd name="T6" fmla="*/ 2147483647 w 457"/>
                <a:gd name="T7" fmla="*/ 2147483647 h 841"/>
                <a:gd name="T8" fmla="*/ 2147483647 w 457"/>
                <a:gd name="T9" fmla="*/ 2147483647 h 841"/>
                <a:gd name="T10" fmla="*/ 2147483647 w 457"/>
                <a:gd name="T11" fmla="*/ 2147483647 h 841"/>
                <a:gd name="T12" fmla="*/ 2147483647 w 457"/>
                <a:gd name="T13" fmla="*/ 2147483647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4" name="Freeform 15"/>
            <p:cNvSpPr/>
            <p:nvPr/>
          </p:nvSpPr>
          <p:spPr bwMode="auto">
            <a:xfrm>
              <a:off x="2617788" y="855663"/>
              <a:ext cx="1833563" cy="1952624"/>
            </a:xfrm>
            <a:custGeom>
              <a:avLst/>
              <a:gdLst>
                <a:gd name="T0" fmla="*/ 2147483647 w 489"/>
                <a:gd name="T1" fmla="*/ 2147483647 h 521"/>
                <a:gd name="T2" fmla="*/ 2147483647 w 489"/>
                <a:gd name="T3" fmla="*/ 0 h 521"/>
                <a:gd name="T4" fmla="*/ 2147483647 w 489"/>
                <a:gd name="T5" fmla="*/ 56183851 h 521"/>
                <a:gd name="T6" fmla="*/ 492088563 w 489"/>
                <a:gd name="T7" fmla="*/ 2147483647 h 521"/>
                <a:gd name="T8" fmla="*/ 2147483647 w 489"/>
                <a:gd name="T9" fmla="*/ 2147483647 h 521"/>
                <a:gd name="T10" fmla="*/ 2147483647 w 489"/>
                <a:gd name="T11" fmla="*/ 2147483647 h 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5" name="Freeform 16"/>
            <p:cNvSpPr/>
            <p:nvPr/>
          </p:nvSpPr>
          <p:spPr bwMode="auto">
            <a:xfrm>
              <a:off x="2747963" y="2714625"/>
              <a:ext cx="2636838" cy="1811337"/>
            </a:xfrm>
            <a:custGeom>
              <a:avLst/>
              <a:gdLst>
                <a:gd name="T0" fmla="*/ 2147483647 w 703"/>
                <a:gd name="T1" fmla="*/ 2147483647 h 483"/>
                <a:gd name="T2" fmla="*/ 2147483647 w 703"/>
                <a:gd name="T3" fmla="*/ 225022058 h 483"/>
                <a:gd name="T4" fmla="*/ 2147483647 w 703"/>
                <a:gd name="T5" fmla="*/ 0 h 483"/>
                <a:gd name="T6" fmla="*/ 0 w 703"/>
                <a:gd name="T7" fmla="*/ 351598138 h 483"/>
                <a:gd name="T8" fmla="*/ 984815858 w 703"/>
                <a:gd name="T9" fmla="*/ 2147483647 h 483"/>
                <a:gd name="T10" fmla="*/ 2147483647 w 703"/>
                <a:gd name="T11" fmla="*/ 2147483647 h 483"/>
                <a:gd name="T12" fmla="*/ 2147483647 w 703"/>
                <a:gd name="T13" fmla="*/ 2147483647 h 483"/>
                <a:gd name="T14" fmla="*/ 2147483647 w 703"/>
                <a:gd name="T15" fmla="*/ 2147483647 h 4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6" name="TextBox 682"/>
            <p:cNvSpPr txBox="1">
              <a:spLocks noChangeArrowheads="1"/>
            </p:cNvSpPr>
            <p:nvPr/>
          </p:nvSpPr>
          <p:spPr bwMode="auto">
            <a:xfrm>
              <a:off x="3244404" y="1385714"/>
              <a:ext cx="554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dirty="0">
                  <a:solidFill>
                    <a:schemeClr val="bg1"/>
                  </a:solidFill>
                  <a:latin typeface="方正中等线简体" panose="03000509000000000000" pitchFamily="65" charset="-122"/>
                  <a:ea typeface="方正中等线简体" panose="03000509000000000000" pitchFamily="65" charset="-122"/>
                </a:rPr>
                <a:t>28</a:t>
              </a:r>
              <a:r>
                <a:rPr lang="en-US" altLang="zh-CN" sz="1400" dirty="0">
                  <a:solidFill>
                    <a:schemeClr val="bg1"/>
                  </a:solidFill>
                  <a:latin typeface="方正中等线简体" panose="03000509000000000000" pitchFamily="65" charset="-122"/>
                  <a:ea typeface="方正中等线简体" panose="03000509000000000000" pitchFamily="65" charset="-122"/>
                </a:rPr>
                <a:t>%</a:t>
              </a:r>
              <a:endParaRPr lang="zh-CN" altLang="en-US" sz="2000" dirty="0">
                <a:solidFill>
                  <a:schemeClr val="bg1"/>
                </a:solidFill>
                <a:latin typeface="方正中等线简体" panose="03000509000000000000" pitchFamily="65" charset="-122"/>
                <a:ea typeface="方正中等线简体" panose="03000509000000000000" pitchFamily="65" charset="-122"/>
              </a:endParaRPr>
            </a:p>
          </p:txBody>
        </p:sp>
        <p:sp>
          <p:nvSpPr>
            <p:cNvPr id="7" name="TextBox 682"/>
            <p:cNvSpPr txBox="1">
              <a:spLocks noChangeArrowheads="1"/>
            </p:cNvSpPr>
            <p:nvPr/>
          </p:nvSpPr>
          <p:spPr bwMode="auto">
            <a:xfrm>
              <a:off x="5566302" y="1714134"/>
              <a:ext cx="554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a:solidFill>
                    <a:schemeClr val="bg1"/>
                  </a:solidFill>
                  <a:latin typeface="方正中等线简体" panose="03000509000000000000" pitchFamily="65" charset="-122"/>
                  <a:ea typeface="方正中等线简体" panose="03000509000000000000" pitchFamily="65" charset="-122"/>
                </a:rPr>
                <a:t>39</a:t>
              </a:r>
              <a:r>
                <a:rPr lang="en-US" altLang="zh-CN" sz="1400">
                  <a:solidFill>
                    <a:schemeClr val="bg1"/>
                  </a:solidFill>
                  <a:latin typeface="方正中等线简体" panose="03000509000000000000" pitchFamily="65" charset="-122"/>
                  <a:ea typeface="方正中等线简体" panose="03000509000000000000" pitchFamily="65" charset="-122"/>
                </a:rPr>
                <a:t>%</a:t>
              </a:r>
              <a:endParaRPr lang="zh-CN" altLang="en-US" sz="1400">
                <a:solidFill>
                  <a:schemeClr val="bg1"/>
                </a:solidFill>
                <a:latin typeface="方正中等线简体" panose="03000509000000000000" pitchFamily="65" charset="-122"/>
                <a:ea typeface="方正中等线简体" panose="03000509000000000000" pitchFamily="65" charset="-122"/>
              </a:endParaRPr>
            </a:p>
          </p:txBody>
        </p:sp>
        <p:sp>
          <p:nvSpPr>
            <p:cNvPr id="8" name="TextBox 682"/>
            <p:cNvSpPr txBox="1">
              <a:spLocks noChangeArrowheads="1"/>
            </p:cNvSpPr>
            <p:nvPr/>
          </p:nvSpPr>
          <p:spPr bwMode="auto">
            <a:xfrm>
              <a:off x="3524884" y="3653250"/>
              <a:ext cx="554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a:solidFill>
                    <a:schemeClr val="bg1"/>
                  </a:solidFill>
                  <a:latin typeface="方正中等线简体" panose="03000509000000000000" pitchFamily="65" charset="-122"/>
                  <a:ea typeface="方正中等线简体" panose="03000509000000000000" pitchFamily="65" charset="-122"/>
                </a:rPr>
                <a:t>33</a:t>
              </a:r>
              <a:r>
                <a:rPr lang="en-US" altLang="zh-CN" sz="1400">
                  <a:solidFill>
                    <a:schemeClr val="bg1"/>
                  </a:solidFill>
                  <a:latin typeface="方正中等线简体" panose="03000509000000000000" pitchFamily="65" charset="-122"/>
                  <a:ea typeface="方正中等线简体" panose="03000509000000000000" pitchFamily="65" charset="-122"/>
                </a:rPr>
                <a:t>%</a:t>
              </a:r>
              <a:endParaRPr lang="zh-CN" altLang="en-US" sz="2000">
                <a:solidFill>
                  <a:schemeClr val="bg1"/>
                </a:solidFill>
                <a:latin typeface="方正中等线简体" panose="03000509000000000000" pitchFamily="65" charset="-122"/>
                <a:ea typeface="方正中等线简体" panose="03000509000000000000" pitchFamily="65" charset="-122"/>
              </a:endParaRPr>
            </a:p>
          </p:txBody>
        </p:sp>
        <p:sp>
          <p:nvSpPr>
            <p:cNvPr id="9" name="Freeform 21"/>
            <p:cNvSpPr>
              <a:spLocks noEditPoints="1"/>
            </p:cNvSpPr>
            <p:nvPr/>
          </p:nvSpPr>
          <p:spPr bwMode="auto">
            <a:xfrm>
              <a:off x="3924687" y="2133147"/>
              <a:ext cx="1289864" cy="1261154"/>
            </a:xfrm>
            <a:custGeom>
              <a:avLst/>
              <a:gdLst>
                <a:gd name="T0" fmla="*/ 2147483647 w 266"/>
                <a:gd name="T1" fmla="*/ 0 h 260"/>
                <a:gd name="T2" fmla="*/ 2147483647 w 266"/>
                <a:gd name="T3" fmla="*/ 0 h 260"/>
                <a:gd name="T4" fmla="*/ 2147483647 w 266"/>
                <a:gd name="T5" fmla="*/ 588207076 h 260"/>
                <a:gd name="T6" fmla="*/ 2147483647 w 266"/>
                <a:gd name="T7" fmla="*/ 588207076 h 260"/>
                <a:gd name="T8" fmla="*/ 2147483647 w 266"/>
                <a:gd name="T9" fmla="*/ 2023429432 h 260"/>
                <a:gd name="T10" fmla="*/ 2147483647 w 266"/>
                <a:gd name="T11" fmla="*/ 2147483647 h 260"/>
                <a:gd name="T12" fmla="*/ 2147483647 w 266"/>
                <a:gd name="T13" fmla="*/ 2147483647 h 260"/>
                <a:gd name="T14" fmla="*/ 2147483647 w 266"/>
                <a:gd name="T15" fmla="*/ 2147483647 h 260"/>
                <a:gd name="T16" fmla="*/ 2147483647 w 266"/>
                <a:gd name="T17" fmla="*/ 2147483647 h 260"/>
                <a:gd name="T18" fmla="*/ 2147483647 w 266"/>
                <a:gd name="T19" fmla="*/ 2147483647 h 260"/>
                <a:gd name="T20" fmla="*/ 2147483647 w 266"/>
                <a:gd name="T21" fmla="*/ 2147483647 h 260"/>
                <a:gd name="T22" fmla="*/ 2147483647 w 266"/>
                <a:gd name="T23" fmla="*/ 2147483647 h 260"/>
                <a:gd name="T24" fmla="*/ 1834084777 w 266"/>
                <a:gd name="T25" fmla="*/ 2147483647 h 260"/>
                <a:gd name="T26" fmla="*/ 2147483647 w 266"/>
                <a:gd name="T27" fmla="*/ 2147483647 h 260"/>
                <a:gd name="T28" fmla="*/ 2147483647 w 266"/>
                <a:gd name="T29" fmla="*/ 2147483647 h 260"/>
                <a:gd name="T30" fmla="*/ 2147483647 w 266"/>
                <a:gd name="T31" fmla="*/ 2147483647 h 260"/>
                <a:gd name="T32" fmla="*/ 2147483647 w 266"/>
                <a:gd name="T33" fmla="*/ 2147483647 h 260"/>
                <a:gd name="T34" fmla="*/ 1645973144 w 266"/>
                <a:gd name="T35" fmla="*/ 2147483647 h 260"/>
                <a:gd name="T36" fmla="*/ 1434348164 w 266"/>
                <a:gd name="T37" fmla="*/ 2147483647 h 260"/>
                <a:gd name="T38" fmla="*/ 1081638248 w 266"/>
                <a:gd name="T39" fmla="*/ 2147483647 h 260"/>
                <a:gd name="T40" fmla="*/ 1316776576 w 266"/>
                <a:gd name="T41" fmla="*/ 2147483647 h 260"/>
                <a:gd name="T42" fmla="*/ 0 w 266"/>
                <a:gd name="T43" fmla="*/ 752904087 h 260"/>
                <a:gd name="T44" fmla="*/ 188111632 w 266"/>
                <a:gd name="T45" fmla="*/ 588207076 h 260"/>
                <a:gd name="T46" fmla="*/ 1481374860 w 266"/>
                <a:gd name="T47" fmla="*/ 588207076 h 260"/>
                <a:gd name="T48" fmla="*/ 2139763148 w 266"/>
                <a:gd name="T49" fmla="*/ 376449618 h 260"/>
                <a:gd name="T50" fmla="*/ 2147483647 w 266"/>
                <a:gd name="T51" fmla="*/ 2147483647 h 260"/>
                <a:gd name="T52" fmla="*/ 2139763148 w 266"/>
                <a:gd name="T53" fmla="*/ 376449618 h 260"/>
                <a:gd name="T54" fmla="*/ 2147483647 w 266"/>
                <a:gd name="T55" fmla="*/ 2147483647 h 260"/>
                <a:gd name="T56" fmla="*/ 2147483647 w 266"/>
                <a:gd name="T57" fmla="*/ 941131322 h 260"/>
                <a:gd name="T58" fmla="*/ 2147483647 w 266"/>
                <a:gd name="T59" fmla="*/ 1411696983 h 260"/>
                <a:gd name="T60" fmla="*/ 1481374860 w 266"/>
                <a:gd name="T61" fmla="*/ 2147483647 h 260"/>
                <a:gd name="T62" fmla="*/ 1246236532 w 266"/>
                <a:gd name="T63" fmla="*/ 1411696983 h 260"/>
                <a:gd name="T64" fmla="*/ 352709916 w 266"/>
                <a:gd name="T65" fmla="*/ 941131322 h 260"/>
                <a:gd name="T66" fmla="*/ 1481374860 w 266"/>
                <a:gd name="T67" fmla="*/ 214748364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6" h="260">
                  <a:moveTo>
                    <a:pt x="53" y="0"/>
                  </a:moveTo>
                  <a:cubicBezTo>
                    <a:pt x="132" y="0"/>
                    <a:pt x="132" y="0"/>
                    <a:pt x="132" y="0"/>
                  </a:cubicBezTo>
                  <a:cubicBezTo>
                    <a:pt x="135" y="0"/>
                    <a:pt x="135" y="0"/>
                    <a:pt x="135" y="0"/>
                  </a:cubicBezTo>
                  <a:cubicBezTo>
                    <a:pt x="214" y="0"/>
                    <a:pt x="214" y="0"/>
                    <a:pt x="214" y="0"/>
                  </a:cubicBezTo>
                  <a:cubicBezTo>
                    <a:pt x="210" y="9"/>
                    <a:pt x="206" y="17"/>
                    <a:pt x="204" y="25"/>
                  </a:cubicBezTo>
                  <a:cubicBezTo>
                    <a:pt x="205" y="25"/>
                    <a:pt x="205" y="25"/>
                    <a:pt x="205" y="25"/>
                  </a:cubicBezTo>
                  <a:cubicBezTo>
                    <a:pt x="258" y="25"/>
                    <a:pt x="258" y="25"/>
                    <a:pt x="258" y="25"/>
                  </a:cubicBezTo>
                  <a:cubicBezTo>
                    <a:pt x="265" y="25"/>
                    <a:pt x="265" y="25"/>
                    <a:pt x="265" y="25"/>
                  </a:cubicBezTo>
                  <a:cubicBezTo>
                    <a:pt x="265" y="32"/>
                    <a:pt x="265" y="32"/>
                    <a:pt x="265" y="32"/>
                  </a:cubicBezTo>
                  <a:cubicBezTo>
                    <a:pt x="266" y="47"/>
                    <a:pt x="265" y="67"/>
                    <a:pt x="257" y="86"/>
                  </a:cubicBezTo>
                  <a:cubicBezTo>
                    <a:pt x="250" y="105"/>
                    <a:pt x="236" y="122"/>
                    <a:pt x="210" y="133"/>
                  </a:cubicBezTo>
                  <a:cubicBezTo>
                    <a:pt x="210" y="140"/>
                    <a:pt x="210" y="140"/>
                    <a:pt x="210" y="140"/>
                  </a:cubicBezTo>
                  <a:cubicBezTo>
                    <a:pt x="220" y="137"/>
                    <a:pt x="220" y="137"/>
                    <a:pt x="220" y="137"/>
                  </a:cubicBezTo>
                  <a:cubicBezTo>
                    <a:pt x="224" y="151"/>
                    <a:pt x="224" y="151"/>
                    <a:pt x="224" y="151"/>
                  </a:cubicBezTo>
                  <a:cubicBezTo>
                    <a:pt x="205" y="158"/>
                    <a:pt x="205" y="158"/>
                    <a:pt x="205" y="158"/>
                  </a:cubicBezTo>
                  <a:cubicBezTo>
                    <a:pt x="196" y="160"/>
                    <a:pt x="196" y="160"/>
                    <a:pt x="196" y="160"/>
                  </a:cubicBezTo>
                  <a:cubicBezTo>
                    <a:pt x="195" y="150"/>
                    <a:pt x="195" y="150"/>
                    <a:pt x="195" y="150"/>
                  </a:cubicBezTo>
                  <a:cubicBezTo>
                    <a:pt x="195" y="143"/>
                    <a:pt x="195" y="143"/>
                    <a:pt x="195" y="143"/>
                  </a:cubicBezTo>
                  <a:cubicBezTo>
                    <a:pt x="190" y="149"/>
                    <a:pt x="182" y="154"/>
                    <a:pt x="170" y="159"/>
                  </a:cubicBezTo>
                  <a:cubicBezTo>
                    <a:pt x="170" y="185"/>
                    <a:pt x="170" y="185"/>
                    <a:pt x="170" y="185"/>
                  </a:cubicBezTo>
                  <a:cubicBezTo>
                    <a:pt x="157" y="185"/>
                    <a:pt x="157" y="185"/>
                    <a:pt x="157" y="185"/>
                  </a:cubicBezTo>
                  <a:cubicBezTo>
                    <a:pt x="155" y="200"/>
                    <a:pt x="161" y="219"/>
                    <a:pt x="171" y="228"/>
                  </a:cubicBezTo>
                  <a:cubicBezTo>
                    <a:pt x="193" y="228"/>
                    <a:pt x="193" y="228"/>
                    <a:pt x="193" y="228"/>
                  </a:cubicBezTo>
                  <a:cubicBezTo>
                    <a:pt x="205" y="260"/>
                    <a:pt x="205" y="260"/>
                    <a:pt x="205" y="260"/>
                  </a:cubicBezTo>
                  <a:cubicBezTo>
                    <a:pt x="69" y="260"/>
                    <a:pt x="69" y="260"/>
                    <a:pt x="69" y="260"/>
                  </a:cubicBezTo>
                  <a:cubicBezTo>
                    <a:pt x="78" y="228"/>
                    <a:pt x="78" y="228"/>
                    <a:pt x="78" y="228"/>
                  </a:cubicBezTo>
                  <a:cubicBezTo>
                    <a:pt x="94" y="228"/>
                    <a:pt x="94" y="228"/>
                    <a:pt x="94" y="228"/>
                  </a:cubicBezTo>
                  <a:cubicBezTo>
                    <a:pt x="101" y="228"/>
                    <a:pt x="101" y="228"/>
                    <a:pt x="101" y="228"/>
                  </a:cubicBezTo>
                  <a:cubicBezTo>
                    <a:pt x="131" y="228"/>
                    <a:pt x="131" y="228"/>
                    <a:pt x="131" y="228"/>
                  </a:cubicBezTo>
                  <a:cubicBezTo>
                    <a:pt x="131" y="222"/>
                    <a:pt x="131" y="222"/>
                    <a:pt x="131" y="222"/>
                  </a:cubicBezTo>
                  <a:cubicBezTo>
                    <a:pt x="110" y="217"/>
                    <a:pt x="110" y="217"/>
                    <a:pt x="110" y="217"/>
                  </a:cubicBezTo>
                  <a:cubicBezTo>
                    <a:pt x="116" y="207"/>
                    <a:pt x="116" y="197"/>
                    <a:pt x="116" y="185"/>
                  </a:cubicBezTo>
                  <a:cubicBezTo>
                    <a:pt x="104" y="185"/>
                    <a:pt x="104" y="185"/>
                    <a:pt x="104" y="185"/>
                  </a:cubicBezTo>
                  <a:cubicBezTo>
                    <a:pt x="104" y="162"/>
                    <a:pt x="104" y="162"/>
                    <a:pt x="104" y="162"/>
                  </a:cubicBezTo>
                  <a:cubicBezTo>
                    <a:pt x="87" y="156"/>
                    <a:pt x="76" y="149"/>
                    <a:pt x="70" y="141"/>
                  </a:cubicBezTo>
                  <a:cubicBezTo>
                    <a:pt x="70" y="150"/>
                    <a:pt x="70" y="150"/>
                    <a:pt x="70" y="150"/>
                  </a:cubicBezTo>
                  <a:cubicBezTo>
                    <a:pt x="70" y="160"/>
                    <a:pt x="70" y="160"/>
                    <a:pt x="70" y="160"/>
                  </a:cubicBezTo>
                  <a:cubicBezTo>
                    <a:pt x="61" y="158"/>
                    <a:pt x="61" y="158"/>
                    <a:pt x="61" y="158"/>
                  </a:cubicBezTo>
                  <a:cubicBezTo>
                    <a:pt x="42" y="151"/>
                    <a:pt x="42" y="151"/>
                    <a:pt x="42" y="151"/>
                  </a:cubicBezTo>
                  <a:cubicBezTo>
                    <a:pt x="46" y="137"/>
                    <a:pt x="46" y="137"/>
                    <a:pt x="46" y="137"/>
                  </a:cubicBezTo>
                  <a:cubicBezTo>
                    <a:pt x="56" y="140"/>
                    <a:pt x="56" y="140"/>
                    <a:pt x="56" y="140"/>
                  </a:cubicBezTo>
                  <a:cubicBezTo>
                    <a:pt x="56" y="133"/>
                    <a:pt x="56" y="133"/>
                    <a:pt x="56" y="133"/>
                  </a:cubicBezTo>
                  <a:cubicBezTo>
                    <a:pt x="30" y="122"/>
                    <a:pt x="16" y="105"/>
                    <a:pt x="8" y="86"/>
                  </a:cubicBezTo>
                  <a:cubicBezTo>
                    <a:pt x="1" y="67"/>
                    <a:pt x="0" y="47"/>
                    <a:pt x="0" y="32"/>
                  </a:cubicBezTo>
                  <a:cubicBezTo>
                    <a:pt x="0" y="25"/>
                    <a:pt x="0" y="25"/>
                    <a:pt x="0" y="25"/>
                  </a:cubicBezTo>
                  <a:cubicBezTo>
                    <a:pt x="8" y="25"/>
                    <a:pt x="8" y="25"/>
                    <a:pt x="8" y="25"/>
                  </a:cubicBezTo>
                  <a:cubicBezTo>
                    <a:pt x="61" y="25"/>
                    <a:pt x="61" y="25"/>
                    <a:pt x="61" y="25"/>
                  </a:cubicBezTo>
                  <a:cubicBezTo>
                    <a:pt x="63" y="25"/>
                    <a:pt x="63" y="25"/>
                    <a:pt x="63" y="25"/>
                  </a:cubicBezTo>
                  <a:cubicBezTo>
                    <a:pt x="61" y="17"/>
                    <a:pt x="57" y="9"/>
                    <a:pt x="53" y="0"/>
                  </a:cubicBezTo>
                  <a:close/>
                  <a:moveTo>
                    <a:pt x="91" y="16"/>
                  </a:moveTo>
                  <a:cubicBezTo>
                    <a:pt x="92" y="52"/>
                    <a:pt x="91" y="81"/>
                    <a:pt x="86" y="113"/>
                  </a:cubicBezTo>
                  <a:cubicBezTo>
                    <a:pt x="89" y="128"/>
                    <a:pt x="101" y="131"/>
                    <a:pt x="112" y="135"/>
                  </a:cubicBezTo>
                  <a:cubicBezTo>
                    <a:pt x="113" y="16"/>
                    <a:pt x="113" y="16"/>
                    <a:pt x="113" y="16"/>
                  </a:cubicBezTo>
                  <a:cubicBezTo>
                    <a:pt x="105" y="16"/>
                    <a:pt x="99" y="16"/>
                    <a:pt x="91" y="16"/>
                  </a:cubicBezTo>
                  <a:close/>
                  <a:moveTo>
                    <a:pt x="199" y="60"/>
                  </a:moveTo>
                  <a:cubicBezTo>
                    <a:pt x="199" y="83"/>
                    <a:pt x="205" y="102"/>
                    <a:pt x="204" y="118"/>
                  </a:cubicBezTo>
                  <a:cubicBezTo>
                    <a:pt x="226" y="110"/>
                    <a:pt x="238" y="95"/>
                    <a:pt x="244" y="80"/>
                  </a:cubicBezTo>
                  <a:cubicBezTo>
                    <a:pt x="250" y="67"/>
                    <a:pt x="251" y="52"/>
                    <a:pt x="251" y="40"/>
                  </a:cubicBezTo>
                  <a:cubicBezTo>
                    <a:pt x="212" y="40"/>
                    <a:pt x="212" y="40"/>
                    <a:pt x="212" y="40"/>
                  </a:cubicBezTo>
                  <a:cubicBezTo>
                    <a:pt x="212" y="60"/>
                    <a:pt x="212" y="60"/>
                    <a:pt x="212" y="60"/>
                  </a:cubicBezTo>
                  <a:cubicBezTo>
                    <a:pt x="199" y="60"/>
                    <a:pt x="199" y="60"/>
                    <a:pt x="199" y="60"/>
                  </a:cubicBezTo>
                  <a:close/>
                  <a:moveTo>
                    <a:pt x="63" y="119"/>
                  </a:moveTo>
                  <a:cubicBezTo>
                    <a:pt x="62" y="103"/>
                    <a:pt x="68" y="83"/>
                    <a:pt x="68" y="60"/>
                  </a:cubicBezTo>
                  <a:cubicBezTo>
                    <a:pt x="53" y="60"/>
                    <a:pt x="53" y="60"/>
                    <a:pt x="53" y="60"/>
                  </a:cubicBezTo>
                  <a:cubicBezTo>
                    <a:pt x="53" y="40"/>
                    <a:pt x="53" y="40"/>
                    <a:pt x="53" y="40"/>
                  </a:cubicBezTo>
                  <a:cubicBezTo>
                    <a:pt x="15" y="40"/>
                    <a:pt x="15" y="40"/>
                    <a:pt x="15" y="40"/>
                  </a:cubicBezTo>
                  <a:cubicBezTo>
                    <a:pt x="15" y="52"/>
                    <a:pt x="16" y="67"/>
                    <a:pt x="22" y="80"/>
                  </a:cubicBezTo>
                  <a:cubicBezTo>
                    <a:pt x="28" y="96"/>
                    <a:pt x="40" y="110"/>
                    <a:pt x="63" y="119"/>
                  </a:cubicBezTo>
                  <a:close/>
                </a:path>
              </a:pathLst>
            </a:custGeom>
            <a:solidFill>
              <a:srgbClr val="E0C96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grpSp>
      <p:grpSp>
        <p:nvGrpSpPr>
          <p:cNvPr id="10" name="组合 9"/>
          <p:cNvGrpSpPr/>
          <p:nvPr/>
        </p:nvGrpSpPr>
        <p:grpSpPr bwMode="auto">
          <a:xfrm>
            <a:off x="569920" y="858384"/>
            <a:ext cx="2663825" cy="1316038"/>
            <a:chOff x="590947" y="832101"/>
            <a:chExt cx="2662744" cy="1315376"/>
          </a:xfrm>
        </p:grpSpPr>
        <p:sp>
          <p:nvSpPr>
            <p:cNvPr id="11" name="TextBox 10"/>
            <p:cNvSpPr txBox="1"/>
            <p:nvPr/>
          </p:nvSpPr>
          <p:spPr bwMode="auto">
            <a:xfrm rot="18450410">
              <a:off x="2426726" y="1320512"/>
              <a:ext cx="13153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pc="600" dirty="0">
                  <a:solidFill>
                    <a:schemeClr val="bg1"/>
                  </a:solidFill>
                </a:rPr>
                <a:t>添加标题</a:t>
              </a:r>
            </a:p>
          </p:txBody>
        </p:sp>
        <p:sp>
          <p:nvSpPr>
            <p:cNvPr id="12" name="矩形 1"/>
            <p:cNvSpPr>
              <a:spLocks noChangeArrowheads="1"/>
            </p:cNvSpPr>
            <p:nvPr/>
          </p:nvSpPr>
          <p:spPr bwMode="auto">
            <a:xfrm>
              <a:off x="590947" y="1086803"/>
              <a:ext cx="1958745" cy="784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0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p>
          </p:txBody>
        </p:sp>
        <p:cxnSp>
          <p:nvCxnSpPr>
            <p:cNvPr id="13" name="直接连接符 12"/>
            <p:cNvCxnSpPr/>
            <p:nvPr/>
          </p:nvCxnSpPr>
          <p:spPr>
            <a:xfrm flipH="1">
              <a:off x="611577" y="1006638"/>
              <a:ext cx="2434237" cy="0"/>
            </a:xfrm>
            <a:prstGeom prst="line">
              <a:avLst/>
            </a:prstGeom>
            <a:ln>
              <a:solidFill>
                <a:srgbClr val="E0C96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611577" y="1909472"/>
              <a:ext cx="1937550" cy="0"/>
            </a:xfrm>
            <a:prstGeom prst="line">
              <a:avLst/>
            </a:prstGeom>
            <a:ln>
              <a:solidFill>
                <a:srgbClr val="E0C963"/>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bwMode="auto">
          <a:xfrm>
            <a:off x="5861050" y="1295400"/>
            <a:ext cx="2682875" cy="1423988"/>
            <a:chOff x="5860697" y="1294821"/>
            <a:chExt cx="2683247" cy="1423974"/>
          </a:xfrm>
        </p:grpSpPr>
        <p:sp>
          <p:nvSpPr>
            <p:cNvPr id="16" name="TextBox 15"/>
            <p:cNvSpPr txBox="1"/>
            <p:nvPr/>
          </p:nvSpPr>
          <p:spPr bwMode="auto">
            <a:xfrm rot="4301572">
              <a:off x="5317987" y="1837531"/>
              <a:ext cx="1423974"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pc="600" dirty="0">
                  <a:solidFill>
                    <a:schemeClr val="bg1"/>
                  </a:solidFill>
                </a:rPr>
                <a:t>添加标题</a:t>
              </a:r>
            </a:p>
          </p:txBody>
        </p:sp>
        <p:cxnSp>
          <p:nvCxnSpPr>
            <p:cNvPr id="17" name="直接连接符 16"/>
            <p:cNvCxnSpPr/>
            <p:nvPr/>
          </p:nvCxnSpPr>
          <p:spPr>
            <a:xfrm flipH="1">
              <a:off x="6233812" y="1420233"/>
              <a:ext cx="2310132" cy="0"/>
            </a:xfrm>
            <a:prstGeom prst="line">
              <a:avLst/>
            </a:prstGeom>
            <a:ln>
              <a:solidFill>
                <a:srgbClr val="E0C96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6419574" y="2434635"/>
              <a:ext cx="2124370" cy="0"/>
            </a:xfrm>
            <a:prstGeom prst="line">
              <a:avLst/>
            </a:prstGeom>
            <a:ln>
              <a:solidFill>
                <a:srgbClr val="E0C963"/>
              </a:solidFill>
            </a:ln>
          </p:spPr>
          <p:style>
            <a:lnRef idx="1">
              <a:schemeClr val="accent1"/>
            </a:lnRef>
            <a:fillRef idx="0">
              <a:schemeClr val="accent1"/>
            </a:fillRef>
            <a:effectRef idx="0">
              <a:schemeClr val="accent1"/>
            </a:effectRef>
            <a:fontRef idx="minor">
              <a:schemeClr val="tx1"/>
            </a:fontRef>
          </p:style>
        </p:cxnSp>
        <p:sp>
          <p:nvSpPr>
            <p:cNvPr id="19" name="矩形 1"/>
            <p:cNvSpPr>
              <a:spLocks noChangeArrowheads="1"/>
            </p:cNvSpPr>
            <p:nvPr/>
          </p:nvSpPr>
          <p:spPr bwMode="auto">
            <a:xfrm>
              <a:off x="6502524" y="1530112"/>
              <a:ext cx="1958745"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0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p>
          </p:txBody>
        </p:sp>
      </p:grpSp>
      <p:grpSp>
        <p:nvGrpSpPr>
          <p:cNvPr id="20" name="组合 19"/>
          <p:cNvGrpSpPr/>
          <p:nvPr/>
        </p:nvGrpSpPr>
        <p:grpSpPr bwMode="auto">
          <a:xfrm>
            <a:off x="611188" y="3749675"/>
            <a:ext cx="3449637" cy="776288"/>
            <a:chOff x="611188" y="3750067"/>
            <a:chExt cx="3449858" cy="775895"/>
          </a:xfrm>
        </p:grpSpPr>
        <p:sp>
          <p:nvSpPr>
            <p:cNvPr id="21" name="TextBox 20"/>
            <p:cNvSpPr txBox="1"/>
            <p:nvPr/>
          </p:nvSpPr>
          <p:spPr bwMode="auto">
            <a:xfrm rot="12890949">
              <a:off x="2860170" y="3848127"/>
              <a:ext cx="12008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pc="600" dirty="0">
                  <a:solidFill>
                    <a:schemeClr val="bg1"/>
                  </a:solidFill>
                </a:rPr>
                <a:t>添加标题</a:t>
              </a:r>
            </a:p>
          </p:txBody>
        </p:sp>
        <p:cxnSp>
          <p:nvCxnSpPr>
            <p:cNvPr id="22" name="直接连接符 21"/>
            <p:cNvCxnSpPr/>
            <p:nvPr/>
          </p:nvCxnSpPr>
          <p:spPr>
            <a:xfrm flipH="1">
              <a:off x="611188" y="3750067"/>
              <a:ext cx="2435381" cy="0"/>
            </a:xfrm>
            <a:prstGeom prst="line">
              <a:avLst/>
            </a:prstGeom>
            <a:ln>
              <a:solidFill>
                <a:srgbClr val="E0C963"/>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611188" y="4516442"/>
              <a:ext cx="3097410" cy="0"/>
            </a:xfrm>
            <a:prstGeom prst="line">
              <a:avLst/>
            </a:prstGeom>
            <a:ln>
              <a:solidFill>
                <a:srgbClr val="E0C963"/>
              </a:solidFill>
            </a:ln>
          </p:spPr>
          <p:style>
            <a:lnRef idx="1">
              <a:schemeClr val="accent1"/>
            </a:lnRef>
            <a:fillRef idx="0">
              <a:schemeClr val="accent1"/>
            </a:fillRef>
            <a:effectRef idx="0">
              <a:schemeClr val="accent1"/>
            </a:effectRef>
            <a:fontRef idx="minor">
              <a:schemeClr val="tx1"/>
            </a:fontRef>
          </p:style>
        </p:cxnSp>
        <p:sp>
          <p:nvSpPr>
            <p:cNvPr id="24" name="矩形 1"/>
            <p:cNvSpPr>
              <a:spLocks noChangeArrowheads="1"/>
            </p:cNvSpPr>
            <p:nvPr/>
          </p:nvSpPr>
          <p:spPr bwMode="auto">
            <a:xfrm>
              <a:off x="659043" y="3768319"/>
              <a:ext cx="1958745"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0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p>
          </p:txBody>
        </p:sp>
      </p:grpSp>
      <p:sp>
        <p:nvSpPr>
          <p:cNvPr id="25" name="椭圆 24"/>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3</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26" name="椭圆 25"/>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27"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E0C963"/>
                </a:solidFill>
                <a:latin typeface="Impact" panose="020B0806030902050204" pitchFamily="34" charset="0"/>
                <a:ea typeface="Hiragino Sans GB W3" panose="020B0300000000000000" pitchFamily="34" charset="-122"/>
              </a:rPr>
              <a:t>项目成果展示</a:t>
            </a:r>
          </a:p>
        </p:txBody>
      </p:sp>
    </p:spTree>
  </p:cSld>
  <p:clrMapOvr>
    <a:masterClrMapping/>
  </p:clrMapOvr>
  <mc:AlternateContent xmlns:mc="http://schemas.openxmlformats.org/markup-compatibility/2006" xmlns:p14="http://schemas.microsoft.com/office/powerpoint/2010/main">
    <mc:Choice Requires="p14">
      <p:transition spd="slow" p14:dur="1600" advTm="2793">
        <p14:gallery dir="l"/>
      </p:transition>
    </mc:Choice>
    <mc:Fallback xmlns="">
      <p:transition spd="slow" advTm="27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p:tgtEl>
                                          <p:spTgt spid="15"/>
                                        </p:tgtEl>
                                        <p:attrNameLst>
                                          <p:attrName>ppt_x</p:attrName>
                                        </p:attrNameLst>
                                      </p:cBhvr>
                                      <p:tavLst>
                                        <p:tav tm="0">
                                          <p:val>
                                            <p:strVal val="#ppt_x-#ppt_w*1.125000"/>
                                          </p:val>
                                        </p:tav>
                                        <p:tav tm="100000">
                                          <p:val>
                                            <p:strVal val="#ppt_x"/>
                                          </p:val>
                                        </p:tav>
                                      </p:tavLst>
                                    </p:anim>
                                    <p:animEffect transition="in" filter="wipe(right)">
                                      <p:cBhvr>
                                        <p:cTn id="14" dur="500"/>
                                        <p:tgtEl>
                                          <p:spTgt spid="15"/>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p:tgtEl>
                                          <p:spTgt spid="20"/>
                                        </p:tgtEl>
                                        <p:attrNameLst>
                                          <p:attrName>ppt_x</p:attrName>
                                        </p:attrNameLst>
                                      </p:cBhvr>
                                      <p:tavLst>
                                        <p:tav tm="0">
                                          <p:val>
                                            <p:strVal val="#ppt_x-#ppt_w*1.125000"/>
                                          </p:val>
                                        </p:tav>
                                        <p:tav tm="100000">
                                          <p:val>
                                            <p:strVal val="#ppt_x"/>
                                          </p:val>
                                        </p:tav>
                                      </p:tavLst>
                                    </p:anim>
                                    <p:animEffect transition="in" filter="wipe(right)">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57044" y="2483087"/>
            <a:ext cx="4034032" cy="1296143"/>
            <a:chOff x="2557044" y="2483087"/>
            <a:chExt cx="4034032" cy="1296143"/>
          </a:xfrm>
        </p:grpSpPr>
        <p:sp>
          <p:nvSpPr>
            <p:cNvPr id="3" name="Line 34"/>
            <p:cNvSpPr>
              <a:spLocks noChangeShapeType="1"/>
            </p:cNvSpPr>
            <p:nvPr/>
          </p:nvSpPr>
          <p:spPr bwMode="auto">
            <a:xfrm rot="618245" flipV="1">
              <a:off x="4879539" y="2483087"/>
              <a:ext cx="117053" cy="1046336"/>
            </a:xfrm>
            <a:prstGeom prst="line">
              <a:avLst/>
            </a:prstGeom>
            <a:noFill/>
            <a:ln w="9525">
              <a:solidFill>
                <a:srgbClr val="E0C963"/>
              </a:solidFill>
              <a:prstDash val="dash"/>
              <a:round/>
              <a:tailEnd type="triangle" w="med" len="med"/>
            </a:ln>
          </p:spPr>
          <p:txBody>
            <a:bodyPr/>
            <a:lstStyle/>
            <a:p>
              <a:endParaRPr lang="zh-CN" altLang="en-US">
                <a:solidFill>
                  <a:schemeClr val="bg1"/>
                </a:solidFill>
              </a:endParaRPr>
            </a:p>
          </p:txBody>
        </p:sp>
        <p:sp>
          <p:nvSpPr>
            <p:cNvPr id="4" name="Line 35"/>
            <p:cNvSpPr>
              <a:spLocks noChangeShapeType="1"/>
            </p:cNvSpPr>
            <p:nvPr/>
          </p:nvSpPr>
          <p:spPr bwMode="auto">
            <a:xfrm rot="618245" flipH="1" flipV="1">
              <a:off x="4208628" y="2554460"/>
              <a:ext cx="432523" cy="849346"/>
            </a:xfrm>
            <a:prstGeom prst="line">
              <a:avLst/>
            </a:prstGeom>
            <a:noFill/>
            <a:ln w="9525">
              <a:solidFill>
                <a:srgbClr val="E0C963"/>
              </a:solidFill>
              <a:prstDash val="dash"/>
              <a:round/>
              <a:tailEnd type="triangle" w="med" len="med"/>
            </a:ln>
          </p:spPr>
          <p:txBody>
            <a:bodyPr/>
            <a:lstStyle/>
            <a:p>
              <a:endParaRPr lang="zh-CN" altLang="en-US">
                <a:solidFill>
                  <a:schemeClr val="bg1"/>
                </a:solidFill>
              </a:endParaRPr>
            </a:p>
          </p:txBody>
        </p:sp>
        <p:sp>
          <p:nvSpPr>
            <p:cNvPr id="5" name="Line 36"/>
            <p:cNvSpPr>
              <a:spLocks noChangeShapeType="1"/>
            </p:cNvSpPr>
            <p:nvPr/>
          </p:nvSpPr>
          <p:spPr bwMode="auto">
            <a:xfrm rot="618245" flipH="1" flipV="1">
              <a:off x="3363565" y="2982702"/>
              <a:ext cx="1029206" cy="466783"/>
            </a:xfrm>
            <a:prstGeom prst="line">
              <a:avLst/>
            </a:prstGeom>
            <a:noFill/>
            <a:ln w="9525">
              <a:solidFill>
                <a:srgbClr val="E0C963"/>
              </a:solidFill>
              <a:prstDash val="dash"/>
              <a:round/>
              <a:tailEnd type="triangle" w="med" len="med"/>
            </a:ln>
          </p:spPr>
          <p:txBody>
            <a:bodyPr/>
            <a:lstStyle/>
            <a:p>
              <a:endParaRPr lang="zh-CN" altLang="en-US">
                <a:solidFill>
                  <a:schemeClr val="bg1"/>
                </a:solidFill>
              </a:endParaRPr>
            </a:p>
          </p:txBody>
        </p:sp>
        <p:sp>
          <p:nvSpPr>
            <p:cNvPr id="6" name="Line 37"/>
            <p:cNvSpPr>
              <a:spLocks noChangeShapeType="1"/>
            </p:cNvSpPr>
            <p:nvPr/>
          </p:nvSpPr>
          <p:spPr bwMode="auto">
            <a:xfrm rot="618245" flipH="1">
              <a:off x="2557044" y="3566538"/>
              <a:ext cx="1750079" cy="24267"/>
            </a:xfrm>
            <a:prstGeom prst="line">
              <a:avLst/>
            </a:prstGeom>
            <a:noFill/>
            <a:ln w="9525">
              <a:solidFill>
                <a:srgbClr val="E0C963"/>
              </a:solidFill>
              <a:prstDash val="dash"/>
              <a:round/>
              <a:tailEnd type="triangle" w="med" len="med"/>
            </a:ln>
          </p:spPr>
          <p:txBody>
            <a:bodyPr/>
            <a:lstStyle/>
            <a:p>
              <a:endParaRPr lang="zh-CN" altLang="en-US">
                <a:solidFill>
                  <a:schemeClr val="bg1"/>
                </a:solidFill>
              </a:endParaRPr>
            </a:p>
          </p:txBody>
        </p:sp>
        <p:sp>
          <p:nvSpPr>
            <p:cNvPr id="7" name="Line 38"/>
            <p:cNvSpPr>
              <a:spLocks noChangeShapeType="1"/>
            </p:cNvSpPr>
            <p:nvPr/>
          </p:nvSpPr>
          <p:spPr bwMode="auto">
            <a:xfrm rot="618245" flipV="1">
              <a:off x="5096515" y="2825680"/>
              <a:ext cx="662346" cy="765124"/>
            </a:xfrm>
            <a:prstGeom prst="line">
              <a:avLst/>
            </a:prstGeom>
            <a:noFill/>
            <a:ln w="9525">
              <a:solidFill>
                <a:srgbClr val="E0C963"/>
              </a:solidFill>
              <a:round/>
              <a:tailEnd type="triangle" w="med" len="med"/>
            </a:ln>
          </p:spPr>
          <p:txBody>
            <a:bodyPr/>
            <a:lstStyle/>
            <a:p>
              <a:endParaRPr lang="zh-CN" altLang="en-US">
                <a:solidFill>
                  <a:schemeClr val="bg1"/>
                </a:solidFill>
              </a:endParaRPr>
            </a:p>
          </p:txBody>
        </p:sp>
        <p:sp>
          <p:nvSpPr>
            <p:cNvPr id="8" name="Line 39"/>
            <p:cNvSpPr>
              <a:spLocks noChangeShapeType="1"/>
            </p:cNvSpPr>
            <p:nvPr/>
          </p:nvSpPr>
          <p:spPr bwMode="auto">
            <a:xfrm rot="618245" flipV="1">
              <a:off x="5293506" y="3303883"/>
              <a:ext cx="1297570" cy="475347"/>
            </a:xfrm>
            <a:prstGeom prst="line">
              <a:avLst/>
            </a:prstGeom>
            <a:noFill/>
            <a:ln w="9525">
              <a:solidFill>
                <a:srgbClr val="E0C963"/>
              </a:solidFill>
              <a:prstDash val="dash"/>
              <a:round/>
              <a:tailEnd type="triangle" w="med" len="med"/>
            </a:ln>
          </p:spPr>
          <p:txBody>
            <a:bodyPr/>
            <a:lstStyle/>
            <a:p>
              <a:endParaRPr lang="zh-CN" altLang="en-US">
                <a:solidFill>
                  <a:schemeClr val="bg1"/>
                </a:solidFill>
              </a:endParaRPr>
            </a:p>
          </p:txBody>
        </p:sp>
      </p:grpSp>
      <p:sp>
        <p:nvSpPr>
          <p:cNvPr id="9" name="Oval 20"/>
          <p:cNvSpPr>
            <a:spLocks noChangeArrowheads="1"/>
          </p:cNvSpPr>
          <p:nvPr/>
        </p:nvSpPr>
        <p:spPr bwMode="auto">
          <a:xfrm>
            <a:off x="3770394" y="1576643"/>
            <a:ext cx="807948" cy="805094"/>
          </a:xfrm>
          <a:prstGeom prst="ellipse">
            <a:avLst/>
          </a:prstGeom>
          <a:solidFill>
            <a:srgbClr val="E0C963"/>
          </a:solidFill>
          <a:ln w="9525" algn="ctr">
            <a:noFill/>
            <a:round/>
          </a:ln>
        </p:spPr>
        <p:txBody>
          <a:bodyPr wrap="none" anchor="ctr"/>
          <a:lstStyle/>
          <a:p>
            <a:pPr algn="ctr"/>
            <a:r>
              <a:rPr lang="en-US" altLang="zh-CN" sz="4000" dirty="0">
                <a:solidFill>
                  <a:schemeClr val="bg1"/>
                </a:solidFill>
                <a:ea typeface="华文细黑" panose="02010600040101010101" pitchFamily="2" charset="-122"/>
              </a:rPr>
              <a:t>3</a:t>
            </a:r>
          </a:p>
        </p:txBody>
      </p:sp>
      <p:sp>
        <p:nvSpPr>
          <p:cNvPr id="10" name="Oval 25"/>
          <p:cNvSpPr>
            <a:spLocks noChangeArrowheads="1"/>
          </p:cNvSpPr>
          <p:nvPr/>
        </p:nvSpPr>
        <p:spPr bwMode="auto">
          <a:xfrm>
            <a:off x="4918081" y="1610903"/>
            <a:ext cx="807949" cy="805093"/>
          </a:xfrm>
          <a:prstGeom prst="ellipse">
            <a:avLst/>
          </a:prstGeom>
          <a:solidFill>
            <a:srgbClr val="E0C963"/>
          </a:solidFill>
          <a:ln w="9525" algn="ctr">
            <a:noFill/>
            <a:round/>
          </a:ln>
        </p:spPr>
        <p:txBody>
          <a:bodyPr wrap="none" anchor="ctr"/>
          <a:lstStyle/>
          <a:p>
            <a:pPr algn="ctr"/>
            <a:r>
              <a:rPr lang="en-US" altLang="zh-CN" sz="4000" dirty="0">
                <a:solidFill>
                  <a:schemeClr val="bg1"/>
                </a:solidFill>
                <a:ea typeface="华文细黑" panose="02010600040101010101" pitchFamily="2" charset="-122"/>
              </a:rPr>
              <a:t>4</a:t>
            </a:r>
          </a:p>
        </p:txBody>
      </p:sp>
      <p:sp>
        <p:nvSpPr>
          <p:cNvPr id="11" name="Oval 5"/>
          <p:cNvSpPr>
            <a:spLocks noChangeArrowheads="1"/>
          </p:cNvSpPr>
          <p:nvPr/>
        </p:nvSpPr>
        <p:spPr bwMode="auto">
          <a:xfrm>
            <a:off x="1714836" y="2947014"/>
            <a:ext cx="807948" cy="805094"/>
          </a:xfrm>
          <a:prstGeom prst="ellipse">
            <a:avLst/>
          </a:prstGeom>
          <a:solidFill>
            <a:srgbClr val="E0C963"/>
          </a:solidFill>
          <a:ln w="9525" algn="ctr">
            <a:noFill/>
            <a:round/>
          </a:ln>
        </p:spPr>
        <p:txBody>
          <a:bodyPr wrap="none" anchor="ctr"/>
          <a:lstStyle/>
          <a:p>
            <a:pPr algn="ctr"/>
            <a:r>
              <a:rPr lang="en-US" altLang="zh-CN" sz="4000" dirty="0">
                <a:solidFill>
                  <a:schemeClr val="bg1"/>
                </a:solidFill>
                <a:ea typeface="华文细黑" panose="02010600040101010101" pitchFamily="2" charset="-122"/>
              </a:rPr>
              <a:t>1</a:t>
            </a:r>
          </a:p>
        </p:txBody>
      </p:sp>
      <p:sp>
        <p:nvSpPr>
          <p:cNvPr id="12" name="Oval 30"/>
          <p:cNvSpPr>
            <a:spLocks noChangeArrowheads="1"/>
          </p:cNvSpPr>
          <p:nvPr/>
        </p:nvSpPr>
        <p:spPr bwMode="auto">
          <a:xfrm>
            <a:off x="6733823" y="2981274"/>
            <a:ext cx="807948" cy="805094"/>
          </a:xfrm>
          <a:prstGeom prst="ellipse">
            <a:avLst/>
          </a:prstGeom>
          <a:solidFill>
            <a:srgbClr val="E0C963"/>
          </a:solidFill>
          <a:ln w="9525" algn="ctr">
            <a:noFill/>
            <a:round/>
          </a:ln>
        </p:spPr>
        <p:txBody>
          <a:bodyPr wrap="none" anchor="ctr"/>
          <a:lstStyle/>
          <a:p>
            <a:pPr algn="ctr"/>
            <a:r>
              <a:rPr lang="en-US" altLang="zh-CN" sz="4000" dirty="0">
                <a:solidFill>
                  <a:schemeClr val="bg1"/>
                </a:solidFill>
                <a:ea typeface="华文细黑" panose="02010600040101010101" pitchFamily="2" charset="-122"/>
              </a:rPr>
              <a:t>6</a:t>
            </a:r>
          </a:p>
        </p:txBody>
      </p:sp>
      <p:sp>
        <p:nvSpPr>
          <p:cNvPr id="13" name="Oval 10"/>
          <p:cNvSpPr>
            <a:spLocks noChangeArrowheads="1"/>
          </p:cNvSpPr>
          <p:nvPr/>
        </p:nvSpPr>
        <p:spPr bwMode="auto">
          <a:xfrm>
            <a:off x="2554192" y="2141920"/>
            <a:ext cx="807949" cy="805093"/>
          </a:xfrm>
          <a:prstGeom prst="ellipse">
            <a:avLst/>
          </a:prstGeom>
          <a:solidFill>
            <a:srgbClr val="E0C963"/>
          </a:solidFill>
          <a:ln w="9525" algn="ctr">
            <a:noFill/>
            <a:round/>
          </a:ln>
        </p:spPr>
        <p:txBody>
          <a:bodyPr wrap="none" anchor="ctr"/>
          <a:lstStyle/>
          <a:p>
            <a:pPr algn="ctr"/>
            <a:r>
              <a:rPr lang="en-US" altLang="zh-CN" sz="4000" dirty="0">
                <a:solidFill>
                  <a:schemeClr val="bg1"/>
                </a:solidFill>
                <a:ea typeface="华文细黑" panose="02010600040101010101" pitchFamily="2" charset="-122"/>
              </a:rPr>
              <a:t>2</a:t>
            </a:r>
          </a:p>
        </p:txBody>
      </p:sp>
      <p:sp>
        <p:nvSpPr>
          <p:cNvPr id="14" name="Oval 15"/>
          <p:cNvSpPr>
            <a:spLocks noChangeArrowheads="1"/>
          </p:cNvSpPr>
          <p:nvPr/>
        </p:nvSpPr>
        <p:spPr bwMode="auto">
          <a:xfrm>
            <a:off x="5891613" y="2117655"/>
            <a:ext cx="807948" cy="805094"/>
          </a:xfrm>
          <a:prstGeom prst="ellipse">
            <a:avLst/>
          </a:prstGeom>
          <a:solidFill>
            <a:srgbClr val="E0C963"/>
          </a:solidFill>
          <a:ln w="9525" algn="ctr">
            <a:noFill/>
            <a:round/>
          </a:ln>
        </p:spPr>
        <p:txBody>
          <a:bodyPr wrap="none" anchor="ctr"/>
          <a:lstStyle/>
          <a:p>
            <a:pPr algn="ctr"/>
            <a:r>
              <a:rPr lang="en-US" altLang="zh-CN" sz="4000" dirty="0">
                <a:solidFill>
                  <a:schemeClr val="bg1"/>
                </a:solidFill>
              </a:rPr>
              <a:t>5</a:t>
            </a:r>
          </a:p>
        </p:txBody>
      </p:sp>
      <p:grpSp>
        <p:nvGrpSpPr>
          <p:cNvPr id="15" name="组合 14"/>
          <p:cNvGrpSpPr/>
          <p:nvPr/>
        </p:nvGrpSpPr>
        <p:grpSpPr>
          <a:xfrm>
            <a:off x="467544" y="975678"/>
            <a:ext cx="8280920" cy="1938758"/>
            <a:chOff x="467544" y="975678"/>
            <a:chExt cx="8280920" cy="1938758"/>
          </a:xfrm>
        </p:grpSpPr>
        <p:sp>
          <p:nvSpPr>
            <p:cNvPr id="16" name="Rectangle 58"/>
            <p:cNvSpPr>
              <a:spLocks noChangeArrowheads="1"/>
            </p:cNvSpPr>
            <p:nvPr/>
          </p:nvSpPr>
          <p:spPr bwMode="auto">
            <a:xfrm>
              <a:off x="2771800" y="1001374"/>
              <a:ext cx="1781483" cy="498598"/>
            </a:xfrm>
            <a:prstGeom prst="rect">
              <a:avLst/>
            </a:prstGeom>
            <a:noFill/>
            <a:ln w="9525">
              <a:noFill/>
              <a:miter lim="800000"/>
            </a:ln>
          </p:spPr>
          <p:txBody>
            <a:bodyPr>
              <a:spAutoFit/>
            </a:bodyPr>
            <a:lstStyle/>
            <a:p>
              <a:pPr algn="ct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p>
            <a:p>
              <a:pPr algn="ct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p>
          </p:txBody>
        </p:sp>
        <p:sp>
          <p:nvSpPr>
            <p:cNvPr id="17" name="Rectangle 61"/>
            <p:cNvSpPr>
              <a:spLocks noChangeArrowheads="1"/>
            </p:cNvSpPr>
            <p:nvPr/>
          </p:nvSpPr>
          <p:spPr bwMode="auto">
            <a:xfrm>
              <a:off x="5022765" y="975678"/>
              <a:ext cx="1781483" cy="498598"/>
            </a:xfrm>
            <a:prstGeom prst="rect">
              <a:avLst/>
            </a:prstGeom>
            <a:noFill/>
            <a:ln w="9525">
              <a:noFill/>
              <a:miter lim="800000"/>
            </a:ln>
          </p:spPr>
          <p:txBody>
            <a:bodyPr>
              <a:spAutoFit/>
            </a:bodyPr>
            <a:lstStyle/>
            <a:p>
              <a:pPr algn="ct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p>
            <a:p>
              <a:pPr algn="ct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p>
          </p:txBody>
        </p:sp>
        <p:sp>
          <p:nvSpPr>
            <p:cNvPr id="18" name="Rectangle 64"/>
            <p:cNvSpPr>
              <a:spLocks noChangeArrowheads="1"/>
            </p:cNvSpPr>
            <p:nvPr/>
          </p:nvSpPr>
          <p:spPr bwMode="auto">
            <a:xfrm>
              <a:off x="467544" y="2355726"/>
              <a:ext cx="1781483" cy="498598"/>
            </a:xfrm>
            <a:prstGeom prst="rect">
              <a:avLst/>
            </a:prstGeom>
            <a:noFill/>
            <a:ln w="9525">
              <a:noFill/>
              <a:miter lim="800000"/>
            </a:ln>
          </p:spPr>
          <p:txBody>
            <a:bodyPr>
              <a:spAutoFit/>
            </a:bodyPr>
            <a:lstStyle/>
            <a:p>
              <a:pPr algn="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p>
            <a:p>
              <a:pPr algn="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p>
          </p:txBody>
        </p:sp>
        <p:sp>
          <p:nvSpPr>
            <p:cNvPr id="19" name="Rectangle 67"/>
            <p:cNvSpPr>
              <a:spLocks noChangeArrowheads="1"/>
            </p:cNvSpPr>
            <p:nvPr/>
          </p:nvSpPr>
          <p:spPr bwMode="auto">
            <a:xfrm>
              <a:off x="6966981" y="2415838"/>
              <a:ext cx="1781483" cy="498598"/>
            </a:xfrm>
            <a:prstGeom prst="rect">
              <a:avLst/>
            </a:prstGeom>
            <a:noFill/>
            <a:ln w="9525">
              <a:noFill/>
              <a:miter lim="800000"/>
            </a:ln>
          </p:spPr>
          <p:txBody>
            <a:bodyPr>
              <a:spAutoFit/>
            </a:bodyPr>
            <a:lstStyle/>
            <a:p>
              <a:pP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p>
            <a:p>
              <a:pP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p>
          </p:txBody>
        </p:sp>
        <p:sp>
          <p:nvSpPr>
            <p:cNvPr id="20" name="Rectangle 70"/>
            <p:cNvSpPr>
              <a:spLocks noChangeArrowheads="1"/>
            </p:cNvSpPr>
            <p:nvPr/>
          </p:nvSpPr>
          <p:spPr bwMode="auto">
            <a:xfrm>
              <a:off x="1187624" y="1553754"/>
              <a:ext cx="1781484" cy="498598"/>
            </a:xfrm>
            <a:prstGeom prst="rect">
              <a:avLst/>
            </a:prstGeom>
            <a:noFill/>
            <a:ln w="9525">
              <a:noFill/>
              <a:miter lim="800000"/>
            </a:ln>
          </p:spPr>
          <p:txBody>
            <a:bodyPr>
              <a:spAutoFit/>
            </a:bodyPr>
            <a:lstStyle/>
            <a:p>
              <a:pPr algn="r">
                <a:spcBef>
                  <a:spcPct val="20000"/>
                </a:spcBef>
                <a:buClr>
                  <a:srgbClr val="E1B40C"/>
                </a:buClr>
                <a:buFont typeface="微软雅黑" panose="020B0503020204020204" pitchFamily="34" charset="-122"/>
                <a:buNone/>
              </a:pPr>
              <a:r>
                <a:rPr lang="zh-CN" altLang="en-US" sz="1200" b="0">
                  <a:solidFill>
                    <a:schemeClr val="bg1"/>
                  </a:solidFill>
                  <a:latin typeface="微软雅黑" panose="020B0503020204020204" pitchFamily="34" charset="-122"/>
                </a:rPr>
                <a:t>单击此处添加文字内容</a:t>
              </a:r>
            </a:p>
            <a:p>
              <a:pPr algn="r">
                <a:spcBef>
                  <a:spcPct val="20000"/>
                </a:spcBef>
                <a:buClr>
                  <a:srgbClr val="E1B40C"/>
                </a:buClr>
                <a:buFont typeface="微软雅黑" panose="020B0503020204020204" pitchFamily="34" charset="-122"/>
                <a:buNone/>
              </a:pPr>
              <a:r>
                <a:rPr lang="zh-CN" altLang="en-US" sz="1200" b="0">
                  <a:solidFill>
                    <a:schemeClr val="bg1"/>
                  </a:solidFill>
                  <a:latin typeface="微软雅黑" panose="020B0503020204020204" pitchFamily="34" charset="-122"/>
                </a:rPr>
                <a:t>单击此处添加文字内容</a:t>
              </a:r>
            </a:p>
          </p:txBody>
        </p:sp>
        <p:sp>
          <p:nvSpPr>
            <p:cNvPr id="21" name="Rectangle 73"/>
            <p:cNvSpPr>
              <a:spLocks noChangeArrowheads="1"/>
            </p:cNvSpPr>
            <p:nvPr/>
          </p:nvSpPr>
          <p:spPr bwMode="auto">
            <a:xfrm>
              <a:off x="6750958" y="1641105"/>
              <a:ext cx="1781482" cy="498598"/>
            </a:xfrm>
            <a:prstGeom prst="rect">
              <a:avLst/>
            </a:prstGeom>
            <a:noFill/>
            <a:ln w="9525">
              <a:noFill/>
              <a:miter lim="800000"/>
            </a:ln>
          </p:spPr>
          <p:txBody>
            <a:bodyPr>
              <a:spAutoFit/>
            </a:bodyPr>
            <a:lstStyle/>
            <a:p>
              <a:pP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p>
            <a:p>
              <a:pPr>
                <a:spcBef>
                  <a:spcPct val="20000"/>
                </a:spcBef>
                <a:buClr>
                  <a:srgbClr val="E1B40C"/>
                </a:buClr>
                <a:buFont typeface="微软雅黑" panose="020B0503020204020204" pitchFamily="34" charset="-122"/>
                <a:buNone/>
              </a:pPr>
              <a:r>
                <a:rPr lang="zh-CN" altLang="en-US" sz="1200" b="0" dirty="0">
                  <a:solidFill>
                    <a:schemeClr val="bg1"/>
                  </a:solidFill>
                  <a:latin typeface="微软雅黑" panose="020B0503020204020204" pitchFamily="34" charset="-122"/>
                </a:rPr>
                <a:t>单击此处添加文字内容</a:t>
              </a:r>
            </a:p>
          </p:txBody>
        </p:sp>
      </p:grpSp>
      <p:sp>
        <p:nvSpPr>
          <p:cNvPr id="22" name="Oval 44"/>
          <p:cNvSpPr>
            <a:spLocks noChangeArrowheads="1"/>
          </p:cNvSpPr>
          <p:nvPr/>
        </p:nvSpPr>
        <p:spPr bwMode="gray">
          <a:xfrm>
            <a:off x="4004502" y="3362411"/>
            <a:ext cx="1313274" cy="1297571"/>
          </a:xfrm>
          <a:prstGeom prst="ellipse">
            <a:avLst/>
          </a:prstGeom>
          <a:solidFill>
            <a:srgbClr val="E0C963"/>
          </a:solidFill>
          <a:ln w="9525" algn="ctr">
            <a:noFill/>
            <a:round/>
          </a:ln>
        </p:spPr>
        <p:txBody>
          <a:bodyPr wrap="none" anchor="ctr"/>
          <a:lstStyle/>
          <a:p>
            <a:pPr algn="ctr"/>
            <a:r>
              <a:rPr lang="zh-CN" altLang="en-US" dirty="0">
                <a:solidFill>
                  <a:schemeClr val="bg1"/>
                </a:solidFill>
              </a:rPr>
              <a:t>单击此处</a:t>
            </a:r>
          </a:p>
          <a:p>
            <a:pPr algn="ctr"/>
            <a:r>
              <a:rPr lang="zh-CN" altLang="en-US" dirty="0">
                <a:solidFill>
                  <a:schemeClr val="bg1"/>
                </a:solidFill>
              </a:rPr>
              <a:t>添加文字</a:t>
            </a:r>
          </a:p>
        </p:txBody>
      </p:sp>
      <p:sp>
        <p:nvSpPr>
          <p:cNvPr id="23" name="椭圆 22"/>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3</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24" name="椭圆 23"/>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25"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E0C963"/>
                </a:solidFill>
                <a:latin typeface="Impact" panose="020B0806030902050204" pitchFamily="34" charset="0"/>
                <a:ea typeface="Hiragino Sans GB W3" panose="020B0300000000000000" pitchFamily="34" charset="-122"/>
              </a:rPr>
              <a:t>项目成果展示</a:t>
            </a:r>
          </a:p>
        </p:txBody>
      </p:sp>
    </p:spTree>
  </p:cSld>
  <p:clrMapOvr>
    <a:masterClrMapping/>
  </p:clrMapOvr>
  <mc:AlternateContent xmlns:mc="http://schemas.openxmlformats.org/markup-compatibility/2006" xmlns:p14="http://schemas.microsoft.com/office/powerpoint/2010/main">
    <mc:Choice Requires="p14">
      <p:transition spd="slow" p14:dur="1250" advTm="5371">
        <p14:switch dir="r"/>
      </p:transition>
    </mc:Choice>
    <mc:Fallback xmlns="">
      <p:transition spd="slow" advTm="53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062288" y="1257300"/>
            <a:ext cx="2516187" cy="2508250"/>
            <a:chOff x="4083050" y="1676400"/>
            <a:chExt cx="3354388" cy="3344863"/>
          </a:xfrm>
        </p:grpSpPr>
        <p:sp>
          <p:nvSpPr>
            <p:cNvPr id="3" name="等腰三角形 2"/>
            <p:cNvSpPr/>
            <p:nvPr/>
          </p:nvSpPr>
          <p:spPr>
            <a:xfrm rot="5400000">
              <a:off x="4125079" y="3135313"/>
              <a:ext cx="1886248" cy="1885653"/>
            </a:xfrm>
            <a:prstGeom prst="triangl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4" name="等腰三角形 3"/>
            <p:cNvSpPr/>
            <p:nvPr/>
          </p:nvSpPr>
          <p:spPr>
            <a:xfrm rot="10800000">
              <a:off x="4083050" y="1695454"/>
              <a:ext cx="1887770" cy="1886248"/>
            </a:xfrm>
            <a:prstGeom prst="triangl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 name="等腰三角形 4"/>
            <p:cNvSpPr/>
            <p:nvPr/>
          </p:nvSpPr>
          <p:spPr>
            <a:xfrm flipH="1">
              <a:off x="5549668" y="3115961"/>
              <a:ext cx="1887770" cy="1886249"/>
            </a:xfrm>
            <a:prstGeom prst="triangl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 name="等腰三角形 5"/>
            <p:cNvSpPr/>
            <p:nvPr/>
          </p:nvSpPr>
          <p:spPr>
            <a:xfrm rot="16200000" flipH="1">
              <a:off x="5521858" y="1676699"/>
              <a:ext cx="1886249" cy="1885653"/>
            </a:xfrm>
            <a:prstGeom prst="triangl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grpSp>
        <p:nvGrpSpPr>
          <p:cNvPr id="7" name="组合 6"/>
          <p:cNvGrpSpPr/>
          <p:nvPr/>
        </p:nvGrpSpPr>
        <p:grpSpPr bwMode="auto">
          <a:xfrm>
            <a:off x="1036638" y="1265238"/>
            <a:ext cx="1704975" cy="2493962"/>
            <a:chOff x="1382712" y="1685925"/>
            <a:chExt cx="2271713" cy="3327239"/>
          </a:xfrm>
        </p:grpSpPr>
        <p:grpSp>
          <p:nvGrpSpPr>
            <p:cNvPr id="8" name="组合 18"/>
            <p:cNvGrpSpPr/>
            <p:nvPr/>
          </p:nvGrpSpPr>
          <p:grpSpPr bwMode="auto">
            <a:xfrm>
              <a:off x="1382712" y="1685925"/>
              <a:ext cx="2271713" cy="1370548"/>
              <a:chOff x="1382712" y="1685925"/>
              <a:chExt cx="2271713" cy="1370548"/>
            </a:xfrm>
          </p:grpSpPr>
          <p:sp>
            <p:nvSpPr>
              <p:cNvPr id="12" name="文本框 58"/>
              <p:cNvSpPr txBox="1">
                <a:spLocks noChangeArrowheads="1"/>
              </p:cNvSpPr>
              <p:nvPr/>
            </p:nvSpPr>
            <p:spPr bwMode="auto">
              <a:xfrm>
                <a:off x="1382712" y="1685925"/>
                <a:ext cx="1902353"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标题文字内容</a:t>
                </a:r>
              </a:p>
            </p:txBody>
          </p:sp>
          <p:sp>
            <p:nvSpPr>
              <p:cNvPr id="13"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9" name="组合 19"/>
            <p:cNvGrpSpPr/>
            <p:nvPr/>
          </p:nvGrpSpPr>
          <p:grpSpPr bwMode="auto">
            <a:xfrm>
              <a:off x="1382713" y="3642616"/>
              <a:ext cx="2271712" cy="1370548"/>
              <a:chOff x="1382713" y="1685925"/>
              <a:chExt cx="2271712" cy="1370548"/>
            </a:xfrm>
          </p:grpSpPr>
          <p:sp>
            <p:nvSpPr>
              <p:cNvPr id="10" name="文本框 58"/>
              <p:cNvSpPr txBox="1">
                <a:spLocks noChangeArrowheads="1"/>
              </p:cNvSpPr>
              <p:nvPr/>
            </p:nvSpPr>
            <p:spPr bwMode="auto">
              <a:xfrm>
                <a:off x="1382713" y="1685925"/>
                <a:ext cx="1902352"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标题文字内容</a:t>
                </a:r>
              </a:p>
            </p:txBody>
          </p:sp>
          <p:sp>
            <p:nvSpPr>
              <p:cNvPr id="11"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grpSp>
        <p:nvGrpSpPr>
          <p:cNvPr id="14" name="组合 13"/>
          <p:cNvGrpSpPr/>
          <p:nvPr/>
        </p:nvGrpSpPr>
        <p:grpSpPr bwMode="auto">
          <a:xfrm>
            <a:off x="6189663" y="1265238"/>
            <a:ext cx="1704975" cy="2493962"/>
            <a:chOff x="8253413" y="1685925"/>
            <a:chExt cx="2271712" cy="3327239"/>
          </a:xfrm>
        </p:grpSpPr>
        <p:grpSp>
          <p:nvGrpSpPr>
            <p:cNvPr id="15" name="组合 25"/>
            <p:cNvGrpSpPr/>
            <p:nvPr/>
          </p:nvGrpSpPr>
          <p:grpSpPr bwMode="auto">
            <a:xfrm>
              <a:off x="8253413" y="1685925"/>
              <a:ext cx="2271712" cy="1370548"/>
              <a:chOff x="1382713" y="1685925"/>
              <a:chExt cx="2271712" cy="1370548"/>
            </a:xfrm>
          </p:grpSpPr>
          <p:sp>
            <p:nvSpPr>
              <p:cNvPr id="19" name="文本框 58"/>
              <p:cNvSpPr txBox="1">
                <a:spLocks noChangeArrowheads="1"/>
              </p:cNvSpPr>
              <p:nvPr/>
            </p:nvSpPr>
            <p:spPr bwMode="auto">
              <a:xfrm>
                <a:off x="1382713" y="1685925"/>
                <a:ext cx="1821920"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标题文字内容</a:t>
                </a:r>
              </a:p>
            </p:txBody>
          </p:sp>
          <p:sp>
            <p:nvSpPr>
              <p:cNvPr id="20"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16" name="组合 26"/>
            <p:cNvGrpSpPr/>
            <p:nvPr/>
          </p:nvGrpSpPr>
          <p:grpSpPr bwMode="auto">
            <a:xfrm>
              <a:off x="8253413" y="3642616"/>
              <a:ext cx="2271712" cy="1370548"/>
              <a:chOff x="1382713" y="1685925"/>
              <a:chExt cx="2271712" cy="1370548"/>
            </a:xfrm>
          </p:grpSpPr>
          <p:sp>
            <p:nvSpPr>
              <p:cNvPr id="17" name="文本框 58"/>
              <p:cNvSpPr txBox="1">
                <a:spLocks noChangeArrowheads="1"/>
              </p:cNvSpPr>
              <p:nvPr/>
            </p:nvSpPr>
            <p:spPr bwMode="auto">
              <a:xfrm>
                <a:off x="1382713" y="1685925"/>
                <a:ext cx="1821920"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标题文字内容</a:t>
                </a:r>
              </a:p>
            </p:txBody>
          </p:sp>
          <p:sp>
            <p:nvSpPr>
              <p:cNvPr id="18"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sp>
        <p:nvSpPr>
          <p:cNvPr id="21" name="椭圆 20"/>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3</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22" name="椭圆 21"/>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23"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E0C963"/>
                </a:solidFill>
                <a:latin typeface="Impact" panose="020B0806030902050204" pitchFamily="34" charset="0"/>
                <a:ea typeface="Hiragino Sans GB W3" panose="020B0300000000000000" pitchFamily="34" charset="-122"/>
              </a:rPr>
              <a:t>项目成果展示</a:t>
            </a:r>
          </a:p>
        </p:txBody>
      </p:sp>
    </p:spTree>
  </p:cSld>
  <p:clrMapOvr>
    <a:masterClrMapping/>
  </p:clrMapOvr>
  <mc:AlternateContent xmlns:mc="http://schemas.openxmlformats.org/markup-compatibility/2006" xmlns:p14="http://schemas.microsoft.com/office/powerpoint/2010/main">
    <mc:Choice Requires="p14">
      <p:transition spd="slow" p14:dur="1600" advTm="3332">
        <p14:gallery dir="l"/>
      </p:transition>
    </mc:Choice>
    <mc:Fallback xmlns="">
      <p:transition spd="slow" advTm="33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877888" y="1284288"/>
            <a:ext cx="2811462" cy="2813050"/>
            <a:chOff x="1169988" y="1695450"/>
            <a:chExt cx="3749675" cy="3749675"/>
          </a:xfrm>
        </p:grpSpPr>
        <p:sp>
          <p:nvSpPr>
            <p:cNvPr id="3" name="空心弧 2"/>
            <p:cNvSpPr>
              <a:spLocks noChangeAspect="1"/>
            </p:cNvSpPr>
            <p:nvPr/>
          </p:nvSpPr>
          <p:spPr>
            <a:xfrm>
              <a:off x="1750119" y="2275253"/>
              <a:ext cx="2555538" cy="2556212"/>
            </a:xfrm>
            <a:prstGeom prst="blockArc">
              <a:avLst>
                <a:gd name="adj1" fmla="val 5268572"/>
                <a:gd name="adj2" fmla="val 21504623"/>
                <a:gd name="adj3" fmla="val 16189"/>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1"/>
                </a:solidFill>
              </a:endParaRPr>
            </a:p>
          </p:txBody>
        </p:sp>
        <p:sp>
          <p:nvSpPr>
            <p:cNvPr id="4" name="空心弧 3"/>
            <p:cNvSpPr/>
            <p:nvPr/>
          </p:nvSpPr>
          <p:spPr>
            <a:xfrm>
              <a:off x="1169988" y="1695450"/>
              <a:ext cx="3749675" cy="3749675"/>
            </a:xfrm>
            <a:prstGeom prst="blockArc">
              <a:avLst>
                <a:gd name="adj1" fmla="val 21096084"/>
                <a:gd name="adj2" fmla="val 16972853"/>
                <a:gd name="adj3" fmla="val 11581"/>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1"/>
                </a:solidFill>
              </a:endParaRPr>
            </a:p>
          </p:txBody>
        </p:sp>
        <p:sp>
          <p:nvSpPr>
            <p:cNvPr id="5" name="空心弧 4"/>
            <p:cNvSpPr>
              <a:spLocks noChangeAspect="1"/>
            </p:cNvSpPr>
            <p:nvPr/>
          </p:nvSpPr>
          <p:spPr>
            <a:xfrm>
              <a:off x="2323897" y="2850824"/>
              <a:ext cx="1439740" cy="1441043"/>
            </a:xfrm>
            <a:prstGeom prst="blockArc">
              <a:avLst>
                <a:gd name="adj1" fmla="val 18134875"/>
                <a:gd name="adj2" fmla="val 11608361"/>
                <a:gd name="adj3" fmla="val 25066"/>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1"/>
                </a:solidFill>
              </a:endParaRPr>
            </a:p>
          </p:txBody>
        </p:sp>
      </p:grpSp>
      <p:grpSp>
        <p:nvGrpSpPr>
          <p:cNvPr id="6" name="组合 5"/>
          <p:cNvGrpSpPr/>
          <p:nvPr/>
        </p:nvGrpSpPr>
        <p:grpSpPr bwMode="auto">
          <a:xfrm>
            <a:off x="2663825" y="1301750"/>
            <a:ext cx="5591175" cy="1141413"/>
            <a:chOff x="3551238" y="1719257"/>
            <a:chExt cx="7455430" cy="1520831"/>
          </a:xfrm>
        </p:grpSpPr>
        <p:sp>
          <p:nvSpPr>
            <p:cNvPr id="7" name="任意多边形 6"/>
            <p:cNvSpPr/>
            <p:nvPr/>
          </p:nvSpPr>
          <p:spPr>
            <a:xfrm>
              <a:off x="3551238" y="2129606"/>
              <a:ext cx="2631204" cy="1110482"/>
            </a:xfrm>
            <a:custGeom>
              <a:avLst/>
              <a:gdLst>
                <a:gd name="connsiteX0" fmla="*/ 0 w 2630658"/>
                <a:gd name="connsiteY0" fmla="*/ 1111348 h 1111348"/>
                <a:gd name="connsiteX1" fmla="*/ 1111348 w 2630658"/>
                <a:gd name="connsiteY1" fmla="*/ 0 h 1111348"/>
                <a:gd name="connsiteX2" fmla="*/ 2630658 w 2630658"/>
                <a:gd name="connsiteY2" fmla="*/ 0 h 1111348"/>
              </a:gdLst>
              <a:ahLst/>
              <a:cxnLst>
                <a:cxn ang="0">
                  <a:pos x="connsiteX0" y="connsiteY0"/>
                </a:cxn>
                <a:cxn ang="0">
                  <a:pos x="connsiteX1" y="connsiteY1"/>
                </a:cxn>
                <a:cxn ang="0">
                  <a:pos x="connsiteX2" y="connsiteY2"/>
                </a:cxn>
              </a:cxnLst>
              <a:rect l="l" t="t" r="r" b="b"/>
              <a:pathLst>
                <a:path w="2630658" h="1111348">
                  <a:moveTo>
                    <a:pt x="0" y="1111348"/>
                  </a:moveTo>
                  <a:lnTo>
                    <a:pt x="1111348" y="0"/>
                  </a:lnTo>
                  <a:lnTo>
                    <a:pt x="2630658" y="0"/>
                  </a:lnTo>
                </a:path>
              </a:pathLst>
            </a:custGeom>
            <a:noFill/>
            <a:ln w="12700">
              <a:solidFill>
                <a:srgbClr val="E0C963"/>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8" name="文本框 33"/>
            <p:cNvSpPr txBox="1">
              <a:spLocks noChangeArrowheads="1"/>
            </p:cNvSpPr>
            <p:nvPr/>
          </p:nvSpPr>
          <p:spPr bwMode="auto">
            <a:xfrm>
              <a:off x="6181725" y="1944688"/>
              <a:ext cx="18108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标题文字内容</a:t>
              </a:r>
            </a:p>
          </p:txBody>
        </p:sp>
        <p:sp>
          <p:nvSpPr>
            <p:cNvPr id="9" name="矩形 29"/>
            <p:cNvSpPr>
              <a:spLocks noChangeArrowheads="1"/>
            </p:cNvSpPr>
            <p:nvPr/>
          </p:nvSpPr>
          <p:spPr bwMode="auto">
            <a:xfrm>
              <a:off x="7818664" y="1719257"/>
              <a:ext cx="3188004" cy="759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10" name="组合 9"/>
          <p:cNvGrpSpPr/>
          <p:nvPr/>
        </p:nvGrpSpPr>
        <p:grpSpPr bwMode="auto">
          <a:xfrm>
            <a:off x="3095625" y="2568575"/>
            <a:ext cx="5159375" cy="631825"/>
            <a:chOff x="4127500" y="3408363"/>
            <a:chExt cx="6879167" cy="841112"/>
          </a:xfrm>
        </p:grpSpPr>
        <p:sp>
          <p:nvSpPr>
            <p:cNvPr id="11" name="任意多边形 10"/>
            <p:cNvSpPr/>
            <p:nvPr/>
          </p:nvSpPr>
          <p:spPr>
            <a:xfrm>
              <a:off x="4127500" y="3408363"/>
              <a:ext cx="2067984" cy="450144"/>
            </a:xfrm>
            <a:custGeom>
              <a:avLst/>
              <a:gdLst>
                <a:gd name="connsiteX0" fmla="*/ 0 w 2067951"/>
                <a:gd name="connsiteY0" fmla="*/ 0 h 450166"/>
                <a:gd name="connsiteX1" fmla="*/ 450166 w 2067951"/>
                <a:gd name="connsiteY1" fmla="*/ 450166 h 450166"/>
                <a:gd name="connsiteX2" fmla="*/ 2067951 w 2067951"/>
                <a:gd name="connsiteY2" fmla="*/ 450166 h 450166"/>
              </a:gdLst>
              <a:ahLst/>
              <a:cxnLst>
                <a:cxn ang="0">
                  <a:pos x="connsiteX0" y="connsiteY0"/>
                </a:cxn>
                <a:cxn ang="0">
                  <a:pos x="connsiteX1" y="connsiteY1"/>
                </a:cxn>
                <a:cxn ang="0">
                  <a:pos x="connsiteX2" y="connsiteY2"/>
                </a:cxn>
              </a:cxnLst>
              <a:rect l="l" t="t" r="r" b="b"/>
              <a:pathLst>
                <a:path w="2067951" h="450166">
                  <a:moveTo>
                    <a:pt x="0" y="0"/>
                  </a:moveTo>
                  <a:lnTo>
                    <a:pt x="450166" y="450166"/>
                  </a:lnTo>
                  <a:lnTo>
                    <a:pt x="2067951" y="450166"/>
                  </a:lnTo>
                </a:path>
              </a:pathLst>
            </a:custGeom>
            <a:noFill/>
            <a:ln w="12700">
              <a:solidFill>
                <a:srgbClr val="E0C963"/>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2" name="文本框 34"/>
            <p:cNvSpPr txBox="1">
              <a:spLocks noChangeArrowheads="1"/>
            </p:cNvSpPr>
            <p:nvPr/>
          </p:nvSpPr>
          <p:spPr bwMode="auto">
            <a:xfrm>
              <a:off x="6181725" y="3675063"/>
              <a:ext cx="18108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标题文字内容</a:t>
              </a:r>
            </a:p>
          </p:txBody>
        </p:sp>
        <p:sp>
          <p:nvSpPr>
            <p:cNvPr id="13" name="矩形 29"/>
            <p:cNvSpPr>
              <a:spLocks noChangeArrowheads="1"/>
            </p:cNvSpPr>
            <p:nvPr/>
          </p:nvSpPr>
          <p:spPr bwMode="auto">
            <a:xfrm>
              <a:off x="7818663" y="3489883"/>
              <a:ext cx="3188004" cy="759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grpSp>
        <p:nvGrpSpPr>
          <p:cNvPr id="14" name="组合 13"/>
          <p:cNvGrpSpPr/>
          <p:nvPr/>
        </p:nvGrpSpPr>
        <p:grpSpPr bwMode="auto">
          <a:xfrm>
            <a:off x="3243263" y="3495675"/>
            <a:ext cx="5011737" cy="569913"/>
            <a:chOff x="4324350" y="4643892"/>
            <a:chExt cx="6682316" cy="760492"/>
          </a:xfrm>
        </p:grpSpPr>
        <p:sp>
          <p:nvSpPr>
            <p:cNvPr id="15" name="任意多边形 14"/>
            <p:cNvSpPr/>
            <p:nvPr/>
          </p:nvSpPr>
          <p:spPr>
            <a:xfrm>
              <a:off x="4324350" y="4660839"/>
              <a:ext cx="1843616" cy="478749"/>
            </a:xfrm>
            <a:custGeom>
              <a:avLst/>
              <a:gdLst>
                <a:gd name="connsiteX0" fmla="*/ 0 w 1842868"/>
                <a:gd name="connsiteY0" fmla="*/ 0 h 478301"/>
                <a:gd name="connsiteX1" fmla="*/ 478301 w 1842868"/>
                <a:gd name="connsiteY1" fmla="*/ 478301 h 478301"/>
                <a:gd name="connsiteX2" fmla="*/ 1842868 w 1842868"/>
                <a:gd name="connsiteY2" fmla="*/ 478301 h 478301"/>
              </a:gdLst>
              <a:ahLst/>
              <a:cxnLst>
                <a:cxn ang="0">
                  <a:pos x="connsiteX0" y="connsiteY0"/>
                </a:cxn>
                <a:cxn ang="0">
                  <a:pos x="connsiteX1" y="connsiteY1"/>
                </a:cxn>
                <a:cxn ang="0">
                  <a:pos x="connsiteX2" y="connsiteY2"/>
                </a:cxn>
              </a:cxnLst>
              <a:rect l="l" t="t" r="r" b="b"/>
              <a:pathLst>
                <a:path w="1842868" h="478301">
                  <a:moveTo>
                    <a:pt x="0" y="0"/>
                  </a:moveTo>
                  <a:lnTo>
                    <a:pt x="478301" y="478301"/>
                  </a:lnTo>
                  <a:lnTo>
                    <a:pt x="1842868" y="478301"/>
                  </a:lnTo>
                </a:path>
              </a:pathLst>
            </a:custGeom>
            <a:noFill/>
            <a:ln w="12700">
              <a:solidFill>
                <a:srgbClr val="E0C963"/>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6" name="文本框 35"/>
            <p:cNvSpPr txBox="1">
              <a:spLocks noChangeArrowheads="1"/>
            </p:cNvSpPr>
            <p:nvPr/>
          </p:nvSpPr>
          <p:spPr bwMode="auto">
            <a:xfrm>
              <a:off x="6181725" y="4941888"/>
              <a:ext cx="2014008" cy="410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Hiragino Sans GB W3" panose="020B0300000000000000" pitchFamily="34" charset="-122"/>
                </a:rPr>
                <a:t>标题文字内容</a:t>
              </a:r>
            </a:p>
          </p:txBody>
        </p:sp>
        <p:sp>
          <p:nvSpPr>
            <p:cNvPr id="17" name="矩形 29"/>
            <p:cNvSpPr>
              <a:spLocks noChangeArrowheads="1"/>
            </p:cNvSpPr>
            <p:nvPr/>
          </p:nvSpPr>
          <p:spPr bwMode="auto">
            <a:xfrm>
              <a:off x="7818662" y="4643892"/>
              <a:ext cx="3188004" cy="760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p:txBody>
        </p:sp>
      </p:grpSp>
      <p:sp>
        <p:nvSpPr>
          <p:cNvPr id="18" name="椭圆 17"/>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3</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19" name="椭圆 18"/>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20" name="TextBox 74"/>
          <p:cNvSpPr txBox="1">
            <a:spLocks noChangeArrowheads="1"/>
          </p:cNvSpPr>
          <p:nvPr/>
        </p:nvSpPr>
        <p:spPr bwMode="auto">
          <a:xfrm>
            <a:off x="832797" y="17583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E0C963"/>
                </a:solidFill>
                <a:latin typeface="Impact" panose="020B0806030902050204" pitchFamily="34" charset="0"/>
                <a:ea typeface="Hiragino Sans GB W3" panose="020B0300000000000000" pitchFamily="34" charset="-122"/>
              </a:rPr>
              <a:t>项目成果展示</a:t>
            </a:r>
          </a:p>
        </p:txBody>
      </p:sp>
    </p:spTree>
  </p:cSld>
  <p:clrMapOvr>
    <a:masterClrMapping/>
  </p:clrMapOvr>
  <mc:AlternateContent xmlns:mc="http://schemas.openxmlformats.org/markup-compatibility/2006" xmlns:p14="http://schemas.microsoft.com/office/powerpoint/2010/main">
    <mc:Choice Requires="p14">
      <p:transition spd="slow" p14:dur="1250" advTm="3073">
        <p14:switch dir="r"/>
      </p:transition>
    </mc:Choice>
    <mc:Fallback xmlns="">
      <p:transition spd="slow" advTm="30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ppt_x</p:attrName>
                                        </p:attrNameLst>
                                      </p:cBhvr>
                                      <p:tavLst>
                                        <p:tav tm="0">
                                          <p:val>
                                            <p:strVal val="#ppt_x-#ppt_w*1.125000"/>
                                          </p:val>
                                        </p:tav>
                                        <p:tav tm="100000">
                                          <p:val>
                                            <p:strVal val="#ppt_x"/>
                                          </p:val>
                                        </p:tav>
                                      </p:tavLst>
                                    </p:anim>
                                    <p:animEffect transition="in" filter="wipe(right)">
                                      <p:cBhvr>
                                        <p:cTn id="14" dur="500"/>
                                        <p:tgtEl>
                                          <p:spTgt spid="6"/>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ppt_x</p:attrName>
                                        </p:attrNameLst>
                                      </p:cBhvr>
                                      <p:tavLst>
                                        <p:tav tm="0">
                                          <p:val>
                                            <p:strVal val="#ppt_x-#ppt_w*1.125000"/>
                                          </p:val>
                                        </p:tav>
                                        <p:tav tm="100000">
                                          <p:val>
                                            <p:strVal val="#ppt_x"/>
                                          </p:val>
                                        </p:tav>
                                      </p:tavLst>
                                    </p:anim>
                                    <p:animEffect transition="in" filter="wipe(right)">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3162" y="881068"/>
            <a:ext cx="3238678" cy="3238678"/>
          </a:xfrm>
          <a:prstGeom prst="ellipse">
            <a:avLst/>
          </a:prstGeom>
          <a:noFill/>
          <a:ln w="127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86350" y="1014256"/>
            <a:ext cx="2972302" cy="2972302"/>
          </a:xfrm>
          <a:prstGeom prst="ellipse">
            <a:avLst/>
          </a:prstGeom>
          <a:noFill/>
          <a:ln w="127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8585657" y="2428787"/>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260202" y="3960316"/>
            <a:ext cx="207686" cy="207686"/>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flipH="1">
            <a:off x="2340322" y="1152004"/>
            <a:ext cx="85618" cy="85618"/>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605018" y="2448148"/>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74"/>
          <p:cNvSpPr txBox="1">
            <a:spLocks noChangeArrowheads="1"/>
          </p:cNvSpPr>
          <p:nvPr/>
        </p:nvSpPr>
        <p:spPr bwMode="auto">
          <a:xfrm>
            <a:off x="540121" y="2160116"/>
            <a:ext cx="223651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dirty="0">
                <a:solidFill>
                  <a:srgbClr val="E0C963"/>
                </a:solidFill>
                <a:latin typeface="Impact" panose="020B0806030902050204" pitchFamily="34" charset="0"/>
                <a:ea typeface="Hiragino Sans GB W3" panose="020B0300000000000000" pitchFamily="34" charset="-122"/>
              </a:rPr>
              <a:t>第四部分</a:t>
            </a:r>
          </a:p>
        </p:txBody>
      </p:sp>
      <p:cxnSp>
        <p:nvCxnSpPr>
          <p:cNvPr id="11" name="直接连接符 10"/>
          <p:cNvCxnSpPr/>
          <p:nvPr/>
        </p:nvCxnSpPr>
        <p:spPr>
          <a:xfrm>
            <a:off x="4212530" y="2520156"/>
            <a:ext cx="4464496" cy="0"/>
          </a:xfrm>
          <a:prstGeom prst="line">
            <a:avLst/>
          </a:prstGeom>
          <a:ln w="12700">
            <a:solidFill>
              <a:srgbClr val="E0C963">
                <a:alpha val="60000"/>
              </a:srgb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flipH="1">
            <a:off x="4068514" y="2446084"/>
            <a:ext cx="146080" cy="146080"/>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74"/>
          <p:cNvSpPr txBox="1">
            <a:spLocks noChangeArrowheads="1"/>
          </p:cNvSpPr>
          <p:nvPr/>
        </p:nvSpPr>
        <p:spPr bwMode="auto">
          <a:xfrm>
            <a:off x="3908889" y="1728068"/>
            <a:ext cx="37257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4000" dirty="0">
                <a:solidFill>
                  <a:srgbClr val="E0C963"/>
                </a:solidFill>
                <a:latin typeface="Impact" panose="020B0806030902050204" pitchFamily="34" charset="0"/>
                <a:ea typeface="Hiragino Sans GB W3" panose="020B0300000000000000" pitchFamily="34" charset="-122"/>
              </a:rPr>
              <a:t>201X</a:t>
            </a:r>
            <a:r>
              <a:rPr lang="zh-CN" altLang="en-US" sz="4000" dirty="0">
                <a:solidFill>
                  <a:srgbClr val="E0C963"/>
                </a:solidFill>
                <a:latin typeface="Impact" panose="020B0806030902050204" pitchFamily="34" charset="0"/>
                <a:ea typeface="Hiragino Sans GB W3" panose="020B0300000000000000" pitchFamily="34" charset="-122"/>
              </a:rPr>
              <a:t>年工作计划</a:t>
            </a:r>
          </a:p>
        </p:txBody>
      </p:sp>
      <p:sp>
        <p:nvSpPr>
          <p:cNvPr id="16" name="TextBox 74"/>
          <p:cNvSpPr txBox="1">
            <a:spLocks noChangeArrowheads="1"/>
          </p:cNvSpPr>
          <p:nvPr/>
        </p:nvSpPr>
        <p:spPr bwMode="auto">
          <a:xfrm>
            <a:off x="4068514" y="2592164"/>
            <a:ext cx="230063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100" dirty="0">
                <a:solidFill>
                  <a:srgbClr val="E0C963"/>
                </a:solidFill>
                <a:latin typeface="Impact" panose="020B0806030902050204" pitchFamily="34" charset="0"/>
                <a:ea typeface="Hiragino Sans GB W3" panose="020B0300000000000000" pitchFamily="34" charset="-122"/>
              </a:rPr>
              <a:t>点击此处加入项目标题及内容介绍</a:t>
            </a:r>
          </a:p>
        </p:txBody>
      </p:sp>
      <p:sp>
        <p:nvSpPr>
          <p:cNvPr id="17" name="椭圆 16"/>
          <p:cNvSpPr/>
          <p:nvPr/>
        </p:nvSpPr>
        <p:spPr>
          <a:xfrm>
            <a:off x="2897025" y="3292883"/>
            <a:ext cx="163108" cy="163108"/>
          </a:xfrm>
          <a:prstGeom prst="ellipse">
            <a:avLst/>
          </a:prstGeom>
          <a:solidFill>
            <a:srgbClr val="E0C963"/>
          </a:solidFill>
          <a:ln w="63500">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916386" y="3312244"/>
            <a:ext cx="124386" cy="124386"/>
          </a:xfrm>
          <a:prstGeom prst="ellipse">
            <a:avLst/>
          </a:prstGeom>
          <a:solidFill>
            <a:srgbClr val="E0C963"/>
          </a:solidFill>
          <a:ln w="381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7052">
        <p14:gallery dir="l"/>
      </p:transition>
    </mc:Choice>
    <mc:Fallback xmlns="">
      <p:transition spd="slow" advTm="70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par>
                                <p:cTn id="8" presetID="21" presetClass="entr" presetSubtype="4"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wheel(4)">
                                      <p:cBhvr>
                                        <p:cTn id="10" dur="2000"/>
                                        <p:tgtEl>
                                          <p:spTgt spid="3"/>
                                        </p:tgtEl>
                                      </p:cBhvr>
                                    </p:animEffect>
                                  </p:childTnLst>
                                </p:cTn>
                              </p:par>
                            </p:childTnLst>
                          </p:cTn>
                        </p:par>
                        <p:par>
                          <p:cTn id="11" fill="hold">
                            <p:stCondLst>
                              <p:cond delay="2000"/>
                            </p:stCondLst>
                            <p:childTnLst>
                              <p:par>
                                <p:cTn id="12" presetID="2" presetClass="entr" presetSubtype="3"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0-#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1+#ppt_w/2"/>
                                          </p:val>
                                        </p:tav>
                                        <p:tav tm="100000">
                                          <p:val>
                                            <p:strVal val="#ppt_x"/>
                                          </p:val>
                                        </p:tav>
                                      </p:tavLst>
                                    </p:anim>
                                    <p:anim calcmode="lin" valueType="num">
                                      <p:cBhvr additive="base">
                                        <p:cTn id="27" dur="500" fill="hold"/>
                                        <p:tgtEl>
                                          <p:spTgt spid="1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8" presetClass="entr" presetSubtype="1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500"/>
                                        <p:tgtEl>
                                          <p:spTgt spid="9"/>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4000"/>
                            </p:stCondLst>
                            <p:childTnLst>
                              <p:par>
                                <p:cTn id="41" presetID="2" presetClass="entr" presetSubtype="2"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1+#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 presetClass="entr" presetSubtype="2"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1+#ppt_w/2"/>
                                          </p:val>
                                        </p:tav>
                                        <p:tav tm="100000">
                                          <p:val>
                                            <p:strVal val="#ppt_x"/>
                                          </p:val>
                                        </p:tav>
                                      </p:tavLst>
                                    </p:anim>
                                    <p:anim calcmode="lin" valueType="num">
                                      <p:cBhvr additive="base">
                                        <p:cTn id="49" dur="500" fill="hold"/>
                                        <p:tgtEl>
                                          <p:spTgt spid="8"/>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5"/>
                                        </p:tgtEl>
                                        <p:attrNameLst>
                                          <p:attrName>ppt_y</p:attrName>
                                        </p:attrNameLst>
                                      </p:cBhvr>
                                      <p:tavLst>
                                        <p:tav tm="0">
                                          <p:val>
                                            <p:strVal val="#ppt_y"/>
                                          </p:val>
                                        </p:tav>
                                        <p:tav tm="100000">
                                          <p:val>
                                            <p:strVal val="#ppt_y"/>
                                          </p:val>
                                        </p:tav>
                                      </p:tavLst>
                                    </p:anim>
                                    <p:anim calcmode="lin" valueType="num">
                                      <p:cBhvr>
                                        <p:cTn id="5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5"/>
                                        </p:tgtEl>
                                      </p:cBhvr>
                                    </p:animEffect>
                                  </p:childTnLst>
                                </p:cTn>
                              </p:par>
                            </p:childTnLst>
                          </p:cTn>
                        </p:par>
                        <p:par>
                          <p:cTn id="58" fill="hold">
                            <p:stCondLst>
                              <p:cond delay="6400"/>
                            </p:stCondLst>
                            <p:childTnLst>
                              <p:par>
                                <p:cTn id="59" presetID="10"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4" grpId="0" animBg="1"/>
      <p:bldP spid="15" grpId="0"/>
      <p:bldP spid="16" grpId="0"/>
      <p:bldP spid="17"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9592" y="1803028"/>
            <a:ext cx="5038725" cy="4729162"/>
            <a:chOff x="899592" y="1659012"/>
            <a:chExt cx="5038725" cy="4729162"/>
          </a:xfrm>
        </p:grpSpPr>
        <p:sp>
          <p:nvSpPr>
            <p:cNvPr id="3" name="椭圆 18"/>
            <p:cNvSpPr/>
            <p:nvPr/>
          </p:nvSpPr>
          <p:spPr bwMode="auto">
            <a:xfrm>
              <a:off x="3058592" y="3819599"/>
              <a:ext cx="719137" cy="363538"/>
            </a:xfrm>
            <a:custGeom>
              <a:avLst/>
              <a:gdLst/>
              <a:ahLst/>
              <a:cxnLst/>
              <a:rect l="l" t="t" r="r" b="b"/>
              <a:pathLst>
                <a:path w="720000" h="363666">
                  <a:moveTo>
                    <a:pt x="360000" y="0"/>
                  </a:moveTo>
                  <a:cubicBezTo>
                    <a:pt x="558823" y="0"/>
                    <a:pt x="720000" y="161177"/>
                    <a:pt x="720000" y="360000"/>
                  </a:cubicBezTo>
                  <a:lnTo>
                    <a:pt x="719631" y="363666"/>
                  </a:lnTo>
                  <a:lnTo>
                    <a:pt x="370" y="363666"/>
                  </a:lnTo>
                  <a:cubicBezTo>
                    <a:pt x="6" y="362448"/>
                    <a:pt x="0" y="361225"/>
                    <a:pt x="0" y="360000"/>
                  </a:cubicBezTo>
                  <a:cubicBezTo>
                    <a:pt x="0" y="161177"/>
                    <a:pt x="161177" y="0"/>
                    <a:pt x="360000" y="0"/>
                  </a:cubicBezTo>
                  <a:close/>
                </a:path>
              </a:pathLst>
            </a:custGeom>
            <a:solidFill>
              <a:srgbClr val="E0C963"/>
            </a:solidFill>
            <a:ln w="3175" cap="flat" cmpd="sng" algn="ctr">
              <a:noFill/>
              <a:prstDash val="solid"/>
            </a:ln>
            <a:effectLst/>
          </p:spPr>
          <p:txBody>
            <a:bodyPr lIns="0" rIns="0" anchor="ctr"/>
            <a:lstStyle/>
            <a:p>
              <a:pPr algn="ctr">
                <a:lnSpc>
                  <a:spcPct val="120000"/>
                </a:lnSpc>
                <a:spcBef>
                  <a:spcPts val="600"/>
                </a:spcBef>
                <a:spcAft>
                  <a:spcPts val="600"/>
                </a:spcAft>
                <a:defRPr/>
              </a:pPr>
              <a:r>
                <a:rPr lang="zh-CN" altLang="en-US" sz="1400" b="1" kern="0" dirty="0">
                  <a:solidFill>
                    <a:sysClr val="window" lastClr="FFFFFF"/>
                  </a:solidFill>
                  <a:latin typeface="Impact" panose="020B0806030902050204" pitchFamily="34" charset="0"/>
                  <a:ea typeface="微软雅黑" panose="020B0503020204020204" pitchFamily="34" charset="-122"/>
                </a:rPr>
                <a:t>文本</a:t>
              </a:r>
            </a:p>
          </p:txBody>
        </p:sp>
        <p:grpSp>
          <p:nvGrpSpPr>
            <p:cNvPr id="4" name="组合 4"/>
            <p:cNvGrpSpPr/>
            <p:nvPr/>
          </p:nvGrpSpPr>
          <p:grpSpPr bwMode="auto">
            <a:xfrm>
              <a:off x="2339494" y="3098008"/>
              <a:ext cx="2159454" cy="1852993"/>
              <a:chOff x="3859616" y="2360787"/>
              <a:chExt cx="2160000" cy="1852591"/>
            </a:xfrm>
          </p:grpSpPr>
          <p:sp>
            <p:nvSpPr>
              <p:cNvPr id="11" name="同心圆 15"/>
              <p:cNvSpPr/>
              <p:nvPr/>
            </p:nvSpPr>
            <p:spPr>
              <a:xfrm>
                <a:off x="3859576" y="2360066"/>
                <a:ext cx="2159546" cy="1085614"/>
              </a:xfrm>
              <a:custGeom>
                <a:avLst/>
                <a:gdLst/>
                <a:ahLst/>
                <a:cxnLst/>
                <a:rect l="l" t="t" r="r" b="b"/>
                <a:pathLst>
                  <a:path w="2160000" h="1084663">
                    <a:moveTo>
                      <a:pt x="1080000" y="0"/>
                    </a:moveTo>
                    <a:cubicBezTo>
                      <a:pt x="1676468" y="0"/>
                      <a:pt x="2160000" y="483532"/>
                      <a:pt x="2160000" y="1080000"/>
                    </a:cubicBezTo>
                    <a:lnTo>
                      <a:pt x="2159765" y="1084663"/>
                    </a:lnTo>
                    <a:lnTo>
                      <a:pt x="1619530" y="1084663"/>
                    </a:lnTo>
                    <a:cubicBezTo>
                      <a:pt x="1619994" y="1083113"/>
                      <a:pt x="1620000" y="1081557"/>
                      <a:pt x="1620000" y="1080000"/>
                    </a:cubicBezTo>
                    <a:cubicBezTo>
                      <a:pt x="1620000" y="781766"/>
                      <a:pt x="1378234" y="540000"/>
                      <a:pt x="1080000" y="540000"/>
                    </a:cubicBezTo>
                    <a:cubicBezTo>
                      <a:pt x="781766" y="540000"/>
                      <a:pt x="540000" y="781766"/>
                      <a:pt x="540000" y="1080000"/>
                    </a:cubicBezTo>
                    <a:lnTo>
                      <a:pt x="540470" y="1084663"/>
                    </a:lnTo>
                    <a:lnTo>
                      <a:pt x="236" y="1084663"/>
                    </a:lnTo>
                    <a:cubicBezTo>
                      <a:pt x="3" y="1083110"/>
                      <a:pt x="0" y="1081556"/>
                      <a:pt x="0" y="1080000"/>
                    </a:cubicBezTo>
                    <a:cubicBezTo>
                      <a:pt x="0" y="483532"/>
                      <a:pt x="483532" y="0"/>
                      <a:pt x="1080000" y="0"/>
                    </a:cubicBezTo>
                    <a:close/>
                  </a:path>
                </a:pathLst>
              </a:custGeom>
              <a:solidFill>
                <a:srgbClr val="E0C963"/>
              </a:solidFill>
              <a:ln w="3175" cap="flat" cmpd="sng" algn="ctr">
                <a:noFill/>
                <a:prstDash val="solid"/>
              </a:ln>
              <a:effectLst/>
            </p:spPr>
            <p:txBody>
              <a:bodyPr spcFirstLastPara="1" lIns="0" rIns="0" anchor="ctr">
                <a:prstTxWarp prst="textArchUp">
                  <a:avLst>
                    <a:gd name="adj" fmla="val 10748910"/>
                  </a:avLst>
                </a:prstTxWarp>
              </a:bodyPr>
              <a:lstStyle/>
              <a:p>
                <a:pPr algn="ctr">
                  <a:lnSpc>
                    <a:spcPct val="120000"/>
                  </a:lnSpc>
                  <a:spcBef>
                    <a:spcPts val="600"/>
                  </a:spcBef>
                  <a:spcAft>
                    <a:spcPts val="600"/>
                  </a:spcAft>
                  <a:defRPr/>
                </a:pPr>
                <a:endParaRPr lang="zh-CN" altLang="en-US" kern="0">
                  <a:solidFill>
                    <a:sysClr val="window" lastClr="FFFFFF"/>
                  </a:solidFill>
                  <a:latin typeface="Impact" panose="020B0806030902050204" pitchFamily="34" charset="0"/>
                  <a:ea typeface="微软雅黑" panose="020B0503020204020204" pitchFamily="34" charset="-122"/>
                </a:endParaRPr>
              </a:p>
            </p:txBody>
          </p:sp>
          <p:sp>
            <p:nvSpPr>
              <p:cNvPr id="12" name="矩形 11"/>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300" kern="0" dirty="0">
                    <a:solidFill>
                      <a:sysClr val="window" lastClr="FFFFFF"/>
                    </a:solidFill>
                    <a:latin typeface="微软雅黑" panose="020B0503020204020204" pitchFamily="34" charset="-122"/>
                    <a:ea typeface="微软雅黑" panose="020B0503020204020204" pitchFamily="34" charset="-122"/>
                  </a:rPr>
                  <a:t>单击此处添加文本</a:t>
                </a:r>
              </a:p>
            </p:txBody>
          </p:sp>
        </p:grpSp>
        <p:grpSp>
          <p:nvGrpSpPr>
            <p:cNvPr id="5" name="组合 7"/>
            <p:cNvGrpSpPr/>
            <p:nvPr/>
          </p:nvGrpSpPr>
          <p:grpSpPr bwMode="auto">
            <a:xfrm>
              <a:off x="1618614" y="2378250"/>
              <a:ext cx="3599089" cy="3303007"/>
              <a:chOff x="3138554" y="1641185"/>
              <a:chExt cx="3600000" cy="3302290"/>
            </a:xfrm>
          </p:grpSpPr>
          <p:sp>
            <p:nvSpPr>
              <p:cNvPr id="9" name="同心圆 14"/>
              <p:cNvSpPr/>
              <p:nvPr/>
            </p:nvSpPr>
            <p:spPr>
              <a:xfrm>
                <a:off x="3138669" y="1641084"/>
                <a:ext cx="3599774" cy="1804596"/>
              </a:xfrm>
              <a:custGeom>
                <a:avLst/>
                <a:gdLst/>
                <a:ahLst/>
                <a:cxnLst/>
                <a:rect l="l" t="t" r="r" b="b"/>
                <a:pathLst>
                  <a:path w="3600000" h="1804264">
                    <a:moveTo>
                      <a:pt x="1800000" y="0"/>
                    </a:moveTo>
                    <a:cubicBezTo>
                      <a:pt x="2794113" y="0"/>
                      <a:pt x="3600000" y="805887"/>
                      <a:pt x="3600000" y="1800000"/>
                    </a:cubicBezTo>
                    <a:lnTo>
                      <a:pt x="3599785" y="1804264"/>
                    </a:lnTo>
                    <a:lnTo>
                      <a:pt x="3058885" y="1804264"/>
                    </a:lnTo>
                    <a:cubicBezTo>
                      <a:pt x="3059098" y="1802844"/>
                      <a:pt x="3059100" y="1801422"/>
                      <a:pt x="3059100" y="1800000"/>
                    </a:cubicBezTo>
                    <a:cubicBezTo>
                      <a:pt x="3059100" y="1104618"/>
                      <a:pt x="2495382" y="540900"/>
                      <a:pt x="1800000" y="540900"/>
                    </a:cubicBezTo>
                    <a:cubicBezTo>
                      <a:pt x="1104618" y="540900"/>
                      <a:pt x="540900" y="1104618"/>
                      <a:pt x="540900" y="1800000"/>
                    </a:cubicBezTo>
                    <a:lnTo>
                      <a:pt x="541115" y="1804264"/>
                    </a:lnTo>
                    <a:lnTo>
                      <a:pt x="215" y="1804264"/>
                    </a:lnTo>
                    <a:cubicBezTo>
                      <a:pt x="2" y="1802844"/>
                      <a:pt x="0" y="1801422"/>
                      <a:pt x="0" y="1800000"/>
                    </a:cubicBezTo>
                    <a:cubicBezTo>
                      <a:pt x="0" y="805887"/>
                      <a:pt x="805887" y="0"/>
                      <a:pt x="1800000" y="0"/>
                    </a:cubicBezTo>
                    <a:close/>
                  </a:path>
                </a:pathLst>
              </a:custGeom>
              <a:solidFill>
                <a:srgbClr val="E0C963"/>
              </a:solidFill>
              <a:ln w="25400" cap="flat" cmpd="sng" algn="ctr">
                <a:noFill/>
                <a:prstDash val="solid"/>
              </a:ln>
              <a:effectLst/>
            </p:spPr>
            <p:txBody>
              <a:bodyPr lIns="0" rIns="0" anchor="ctr"/>
              <a:lstStyle/>
              <a:p>
                <a:pPr marL="182880" indent="-182880">
                  <a:lnSpc>
                    <a:spcPct val="120000"/>
                  </a:lnSpc>
                  <a:spcBef>
                    <a:spcPts val="600"/>
                  </a:spcBef>
                  <a:spcAft>
                    <a:spcPts val="600"/>
                  </a:spcAft>
                  <a:buFont typeface="Arial" panose="020B0604020202020204" pitchFamily="34" charset="0"/>
                  <a:buChar char="•"/>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sp>
            <p:nvSpPr>
              <p:cNvPr id="10" name="矩形 9"/>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300" kern="0" dirty="0">
                    <a:solidFill>
                      <a:srgbClr val="FFFFFF"/>
                    </a:solidFill>
                    <a:latin typeface="微软雅黑" panose="020B0503020204020204" pitchFamily="34" charset="-122"/>
                    <a:ea typeface="微软雅黑" panose="020B0503020204020204" pitchFamily="34" charset="-122"/>
                  </a:rPr>
                  <a:t>此处添加文本，此处添加文本</a:t>
                </a:r>
              </a:p>
            </p:txBody>
          </p:sp>
        </p:grpSp>
        <p:grpSp>
          <p:nvGrpSpPr>
            <p:cNvPr id="6" name="组合 5"/>
            <p:cNvGrpSpPr/>
            <p:nvPr/>
          </p:nvGrpSpPr>
          <p:grpSpPr bwMode="auto">
            <a:xfrm>
              <a:off x="899592" y="1659012"/>
              <a:ext cx="5038725" cy="4729162"/>
              <a:chOff x="2419350" y="922103"/>
              <a:chExt cx="5040000" cy="4728135"/>
            </a:xfrm>
          </p:grpSpPr>
          <p:sp>
            <p:nvSpPr>
              <p:cNvPr id="7" name="同心圆 2"/>
              <p:cNvSpPr/>
              <p:nvPr/>
            </p:nvSpPr>
            <p:spPr>
              <a:xfrm>
                <a:off x="2419350" y="922103"/>
                <a:ext cx="5040000" cy="2523577"/>
              </a:xfrm>
              <a:custGeom>
                <a:avLst/>
                <a:gdLst/>
                <a:ahLst/>
                <a:cxnLst/>
                <a:rect l="l" t="t" r="r" b="b"/>
                <a:pathLst>
                  <a:path w="5040000" h="2523347">
                    <a:moveTo>
                      <a:pt x="2520000" y="0"/>
                    </a:moveTo>
                    <a:cubicBezTo>
                      <a:pt x="3911758" y="0"/>
                      <a:pt x="5040000" y="1128242"/>
                      <a:pt x="5040000" y="2520000"/>
                    </a:cubicBezTo>
                    <a:lnTo>
                      <a:pt x="5039831" y="2523347"/>
                    </a:lnTo>
                    <a:lnTo>
                      <a:pt x="4496065" y="2523347"/>
                    </a:lnTo>
                    <a:cubicBezTo>
                      <a:pt x="4496233" y="2522232"/>
                      <a:pt x="4496234" y="2521116"/>
                      <a:pt x="4496234" y="2520000"/>
                    </a:cubicBezTo>
                    <a:cubicBezTo>
                      <a:pt x="4496234" y="1428556"/>
                      <a:pt x="3611444" y="543766"/>
                      <a:pt x="2520000" y="543766"/>
                    </a:cubicBezTo>
                    <a:cubicBezTo>
                      <a:pt x="1428556" y="543766"/>
                      <a:pt x="543766" y="1428556"/>
                      <a:pt x="543766" y="2520000"/>
                    </a:cubicBezTo>
                    <a:lnTo>
                      <a:pt x="543935" y="2523347"/>
                    </a:lnTo>
                    <a:lnTo>
                      <a:pt x="169" y="2523347"/>
                    </a:lnTo>
                    <a:cubicBezTo>
                      <a:pt x="1" y="2522232"/>
                      <a:pt x="0" y="2521116"/>
                      <a:pt x="0" y="2520000"/>
                    </a:cubicBezTo>
                    <a:cubicBezTo>
                      <a:pt x="0" y="1128242"/>
                      <a:pt x="1128242" y="0"/>
                      <a:pt x="2520000" y="0"/>
                    </a:cubicBezTo>
                    <a:close/>
                  </a:path>
                </a:pathLst>
              </a:custGeom>
              <a:solidFill>
                <a:srgbClr val="E0C963"/>
              </a:solidFill>
              <a:ln w="3175" cap="flat" cmpd="sng" algn="ctr">
                <a:solidFill>
                  <a:srgbClr val="D7D7D7"/>
                </a:solidFill>
                <a:prstDash val="solid"/>
              </a:ln>
              <a:effectLst/>
            </p:spPr>
            <p:txBody>
              <a:bodyPr anchor="ctr"/>
              <a:lstStyle/>
              <a:p>
                <a:pPr algn="ct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8" name="矩形 7"/>
              <p:cNvSpPr/>
              <p:nvPr/>
            </p:nvSpPr>
            <p:spPr>
              <a:xfrm>
                <a:off x="2731214" y="1233966"/>
                <a:ext cx="4416272" cy="44162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300" kern="0" dirty="0">
                    <a:solidFill>
                      <a:srgbClr val="FFFFFF"/>
                    </a:solidFill>
                    <a:latin typeface="微软雅黑" panose="020B0503020204020204" pitchFamily="34" charset="-122"/>
                    <a:ea typeface="微软雅黑" panose="020B0503020204020204" pitchFamily="34" charset="-122"/>
                  </a:rPr>
                  <a:t>单击此处添加文本，单击此处添加文本</a:t>
                </a:r>
              </a:p>
            </p:txBody>
          </p:sp>
        </p:grpSp>
      </p:grpSp>
      <p:sp>
        <p:nvSpPr>
          <p:cNvPr id="13" name="AutoShape 7"/>
          <p:cNvSpPr/>
          <p:nvPr/>
        </p:nvSpPr>
        <p:spPr bwMode="auto">
          <a:xfrm>
            <a:off x="6182715" y="3475231"/>
            <a:ext cx="3644951" cy="556216"/>
          </a:xfrm>
          <a:prstGeom prst="accentCallout2">
            <a:avLst>
              <a:gd name="adj1" fmla="val 18750"/>
              <a:gd name="adj2" fmla="val -2421"/>
              <a:gd name="adj3" fmla="val 18750"/>
              <a:gd name="adj4" fmla="val -12097"/>
              <a:gd name="adj5" fmla="val 104426"/>
              <a:gd name="adj6" fmla="val -73236"/>
            </a:avLst>
          </a:prstGeom>
          <a:noFill/>
          <a:ln w="9525">
            <a:solidFill>
              <a:srgbClr val="E0C963"/>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p:txBody>
      </p:sp>
      <p:sp>
        <p:nvSpPr>
          <p:cNvPr id="14" name="AutoShape 8"/>
          <p:cNvSpPr/>
          <p:nvPr/>
        </p:nvSpPr>
        <p:spPr bwMode="gray">
          <a:xfrm>
            <a:off x="5832183" y="2638009"/>
            <a:ext cx="3563435" cy="556216"/>
          </a:xfrm>
          <a:prstGeom prst="accentCallout2">
            <a:avLst>
              <a:gd name="adj1" fmla="val 18750"/>
              <a:gd name="adj2" fmla="val -2241"/>
              <a:gd name="adj3" fmla="val 18750"/>
              <a:gd name="adj4" fmla="val -13444"/>
              <a:gd name="adj5" fmla="val 148958"/>
              <a:gd name="adj6" fmla="val -58356"/>
            </a:avLst>
          </a:prstGeom>
          <a:noFill/>
          <a:ln w="9525">
            <a:solidFill>
              <a:srgbClr val="E0C963"/>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p:txBody>
      </p:sp>
      <p:sp>
        <p:nvSpPr>
          <p:cNvPr id="15" name="AutoShape 9"/>
          <p:cNvSpPr/>
          <p:nvPr/>
        </p:nvSpPr>
        <p:spPr bwMode="gray">
          <a:xfrm>
            <a:off x="5352736" y="1877558"/>
            <a:ext cx="3538826" cy="556216"/>
          </a:xfrm>
          <a:prstGeom prst="accentCallout2">
            <a:avLst>
              <a:gd name="adj1" fmla="val 18750"/>
              <a:gd name="adj2" fmla="val -2250"/>
              <a:gd name="adj3" fmla="val 18750"/>
              <a:gd name="adj4" fmla="val -14759"/>
              <a:gd name="adj5" fmla="val 179690"/>
              <a:gd name="adj6" fmla="val -49389"/>
            </a:avLst>
          </a:prstGeom>
          <a:noFill/>
          <a:ln w="9525">
            <a:solidFill>
              <a:srgbClr val="E0C963"/>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p:txBody>
      </p:sp>
      <p:sp>
        <p:nvSpPr>
          <p:cNvPr id="16" name="AutoShape 10"/>
          <p:cNvSpPr/>
          <p:nvPr/>
        </p:nvSpPr>
        <p:spPr bwMode="auto">
          <a:xfrm>
            <a:off x="4711059" y="1131590"/>
            <a:ext cx="4036487" cy="556216"/>
          </a:xfrm>
          <a:prstGeom prst="accentCallout2">
            <a:avLst>
              <a:gd name="adj1" fmla="val 18750"/>
              <a:gd name="adj2" fmla="val -2259"/>
              <a:gd name="adj3" fmla="val 18750"/>
              <a:gd name="adj4" fmla="val -14884"/>
              <a:gd name="adj5" fmla="val 204690"/>
              <a:gd name="adj6" fmla="val -42301"/>
            </a:avLst>
          </a:prstGeom>
          <a:noFill/>
          <a:ln w="9525">
            <a:solidFill>
              <a:srgbClr val="E0C963"/>
            </a:solidFill>
            <a:miter lim="800000"/>
            <a:headEnd type="diamond" w="med" len="med"/>
            <a:tailEnd type="diamond" w="med" len="med"/>
          </a:ln>
        </p:spPr>
        <p:txBody>
          <a:bodyPr anchor="ctr"/>
          <a:lstStyle/>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a:p>
            <a:pPr marL="0" marR="0" lvl="0" indent="0" defTabSz="914400" eaLnBrk="1" fontAlgn="auto" latinLnBrk="0" hangingPunct="1">
              <a:lnSpc>
                <a:spcPct val="100000"/>
              </a:lnSpc>
              <a:spcBef>
                <a:spcPct val="5000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这里输入文本这里输入文本</a:t>
            </a:r>
            <a:endParaRPr kumimoji="0" lang="en-US" altLang="zh-CN" sz="1400" b="0" i="0" u="none" strike="noStrike" kern="0" cap="none" spc="0" normalizeH="0" baseline="0" noProof="0" dirty="0">
              <a:ln>
                <a:noFill/>
              </a:ln>
              <a:solidFill>
                <a:schemeClr val="bg1"/>
              </a:solidFill>
              <a:effectLst/>
              <a:uLnTx/>
              <a:uFillTx/>
            </a:endParaRPr>
          </a:p>
        </p:txBody>
      </p:sp>
      <p:sp>
        <p:nvSpPr>
          <p:cNvPr id="17" name="椭圆 16"/>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4</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18" name="椭圆 17"/>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19" name="TextBox 74"/>
          <p:cNvSpPr txBox="1">
            <a:spLocks noChangeArrowheads="1"/>
          </p:cNvSpPr>
          <p:nvPr/>
        </p:nvSpPr>
        <p:spPr bwMode="auto">
          <a:xfrm>
            <a:off x="717381" y="175830"/>
            <a:ext cx="1954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rgbClr val="E0C963"/>
                </a:solidFill>
                <a:latin typeface="Impact" panose="020B0806030902050204" pitchFamily="34" charset="0"/>
                <a:ea typeface="Hiragino Sans GB W3" panose="020B0300000000000000" pitchFamily="34" charset="-122"/>
              </a:rPr>
              <a:t>201X</a:t>
            </a:r>
            <a:r>
              <a:rPr lang="zh-CN" altLang="en-US" sz="2000" dirty="0">
                <a:solidFill>
                  <a:srgbClr val="E0C963"/>
                </a:solidFill>
                <a:latin typeface="Impact" panose="020B0806030902050204" pitchFamily="34" charset="0"/>
                <a:ea typeface="Hiragino Sans GB W3" panose="020B0300000000000000" pitchFamily="34" charset="-122"/>
              </a:rPr>
              <a:t>年工作计划</a:t>
            </a:r>
          </a:p>
        </p:txBody>
      </p:sp>
    </p:spTree>
  </p:cSld>
  <p:clrMapOvr>
    <a:masterClrMapping/>
  </p:clrMapOvr>
  <mc:AlternateContent xmlns:mc="http://schemas.openxmlformats.org/markup-compatibility/2006" xmlns:p14="http://schemas.microsoft.com/office/powerpoint/2010/main">
    <mc:Choice Requires="p14">
      <p:transition spd="slow" p14:dur="1600" advTm="5444">
        <p:blinds dir="vert"/>
      </p:transition>
    </mc:Choice>
    <mc:Fallback xmlns="">
      <p:transition spd="slow" advTm="544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965004" y="1059582"/>
            <a:ext cx="3352800" cy="574675"/>
          </a:xfrm>
          <a:prstGeom prst="roundRect">
            <a:avLst>
              <a:gd name="adj" fmla="val 50000"/>
            </a:avLst>
          </a:prstGeom>
          <a:solidFill>
            <a:srgbClr val="E0C963"/>
          </a:solidFill>
          <a:ln>
            <a:noFill/>
          </a:ln>
          <a:effectLst/>
        </p:spPr>
        <p:txBody>
          <a:bodyPr wrap="none" anchor="ctr"/>
          <a:lstStyle/>
          <a:p>
            <a:pPr algn="ctr" eaLnBrk="0" fontAlgn="base" hangingPunct="0">
              <a:spcBef>
                <a:spcPct val="0"/>
              </a:spcBef>
              <a:spcAft>
                <a:spcPct val="0"/>
              </a:spcAft>
              <a:buFont typeface="Arial" panose="020B0604020202020204" pitchFamily="34" charset="0"/>
              <a:buNone/>
            </a:pPr>
            <a:r>
              <a:rPr lang="zh-CN" altLang="zh-CN">
                <a:solidFill>
                  <a:srgbClr val="FFFFFF"/>
                </a:solidFill>
                <a:latin typeface="Arial" panose="020B0604020202020204" pitchFamily="34" charset="0"/>
                <a:ea typeface="黑体" panose="02010609060101010101" charset="-122"/>
              </a:rPr>
              <a:t>添加段落文字</a:t>
            </a:r>
          </a:p>
        </p:txBody>
      </p:sp>
      <p:sp>
        <p:nvSpPr>
          <p:cNvPr id="3" name="Line 10"/>
          <p:cNvSpPr>
            <a:spLocks noChangeShapeType="1"/>
          </p:cNvSpPr>
          <p:nvPr/>
        </p:nvSpPr>
        <p:spPr bwMode="auto">
          <a:xfrm>
            <a:off x="1403648" y="1994147"/>
            <a:ext cx="6374336" cy="1"/>
          </a:xfrm>
          <a:prstGeom prst="line">
            <a:avLst/>
          </a:prstGeom>
          <a:noFill/>
          <a:ln w="19050" cmpd="sng">
            <a:solidFill>
              <a:srgbClr val="E0C963"/>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Arial" panose="020B0604020202020204" pitchFamily="34" charset="0"/>
            </a:endParaRPr>
          </a:p>
        </p:txBody>
      </p:sp>
      <p:sp>
        <p:nvSpPr>
          <p:cNvPr id="4" name="Line 11"/>
          <p:cNvSpPr>
            <a:spLocks noChangeShapeType="1"/>
          </p:cNvSpPr>
          <p:nvPr/>
        </p:nvSpPr>
        <p:spPr bwMode="auto">
          <a:xfrm>
            <a:off x="1568350" y="1884611"/>
            <a:ext cx="1" cy="838200"/>
          </a:xfrm>
          <a:prstGeom prst="line">
            <a:avLst/>
          </a:prstGeom>
          <a:noFill/>
          <a:ln w="19050" cmpd="sng">
            <a:solidFill>
              <a:srgbClr val="E0C963"/>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Arial" panose="020B0604020202020204" pitchFamily="34" charset="0"/>
            </a:endParaRPr>
          </a:p>
        </p:txBody>
      </p:sp>
      <p:sp>
        <p:nvSpPr>
          <p:cNvPr id="5" name="Line 12"/>
          <p:cNvSpPr>
            <a:spLocks noChangeShapeType="1"/>
          </p:cNvSpPr>
          <p:nvPr/>
        </p:nvSpPr>
        <p:spPr bwMode="auto">
          <a:xfrm>
            <a:off x="4639815" y="1689348"/>
            <a:ext cx="1" cy="762000"/>
          </a:xfrm>
          <a:prstGeom prst="line">
            <a:avLst/>
          </a:prstGeom>
          <a:noFill/>
          <a:ln w="19050" cmpd="sng">
            <a:solidFill>
              <a:srgbClr val="E0C963"/>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Arial" panose="020B0604020202020204" pitchFamily="34" charset="0"/>
            </a:endParaRPr>
          </a:p>
        </p:txBody>
      </p:sp>
      <p:sp>
        <p:nvSpPr>
          <p:cNvPr id="6" name="Line 13"/>
          <p:cNvSpPr>
            <a:spLocks noChangeShapeType="1"/>
          </p:cNvSpPr>
          <p:nvPr/>
        </p:nvSpPr>
        <p:spPr bwMode="auto">
          <a:xfrm>
            <a:off x="7578823" y="1884611"/>
            <a:ext cx="1" cy="838200"/>
          </a:xfrm>
          <a:prstGeom prst="line">
            <a:avLst/>
          </a:prstGeom>
          <a:noFill/>
          <a:ln w="19050" cmpd="sng">
            <a:solidFill>
              <a:srgbClr val="E0C963"/>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Arial" panose="020B0604020202020204" pitchFamily="34" charset="0"/>
            </a:endParaRPr>
          </a:p>
        </p:txBody>
      </p:sp>
      <p:sp>
        <p:nvSpPr>
          <p:cNvPr id="7" name="AutoShape 14"/>
          <p:cNvSpPr>
            <a:spLocks noChangeArrowheads="1"/>
          </p:cNvSpPr>
          <p:nvPr/>
        </p:nvSpPr>
        <p:spPr bwMode="auto">
          <a:xfrm>
            <a:off x="3611116" y="2513484"/>
            <a:ext cx="2054225" cy="574675"/>
          </a:xfrm>
          <a:prstGeom prst="roundRect">
            <a:avLst>
              <a:gd name="adj" fmla="val 50000"/>
            </a:avLst>
          </a:prstGeom>
          <a:solidFill>
            <a:srgbClr val="E0C963"/>
          </a:solidFill>
          <a:ln>
            <a:noFill/>
          </a:ln>
          <a:effectLst/>
        </p:spPr>
        <p:txBody>
          <a:bodyPr wrap="none" anchor="ctr"/>
          <a:lstStyle/>
          <a:p>
            <a:pPr algn="ctr" eaLnBrk="0" fontAlgn="base" hangingPunct="0">
              <a:spcBef>
                <a:spcPct val="0"/>
              </a:spcBef>
              <a:spcAft>
                <a:spcPct val="0"/>
              </a:spcAft>
              <a:buFont typeface="Arial" panose="020B0604020202020204" pitchFamily="34" charset="0"/>
              <a:buNone/>
            </a:pPr>
            <a:r>
              <a:rPr lang="zh-CN" altLang="zh-CN">
                <a:solidFill>
                  <a:srgbClr val="FFFFFF"/>
                </a:solidFill>
                <a:latin typeface="Arial" panose="020B0604020202020204" pitchFamily="34" charset="0"/>
                <a:ea typeface="黑体" panose="02010609060101010101" charset="-122"/>
              </a:rPr>
              <a:t>添加段落文字</a:t>
            </a:r>
          </a:p>
        </p:txBody>
      </p:sp>
      <p:sp>
        <p:nvSpPr>
          <p:cNvPr id="8" name="AutoShape 15"/>
          <p:cNvSpPr>
            <a:spLocks noChangeArrowheads="1"/>
          </p:cNvSpPr>
          <p:nvPr/>
        </p:nvSpPr>
        <p:spPr bwMode="auto">
          <a:xfrm>
            <a:off x="501551" y="2756371"/>
            <a:ext cx="2054225" cy="574675"/>
          </a:xfrm>
          <a:prstGeom prst="roundRect">
            <a:avLst>
              <a:gd name="adj" fmla="val 50000"/>
            </a:avLst>
          </a:prstGeom>
          <a:solidFill>
            <a:srgbClr val="E0C963"/>
          </a:solidFill>
          <a:ln>
            <a:noFill/>
          </a:ln>
          <a:effectLst/>
        </p:spPr>
        <p:txBody>
          <a:bodyPr wrap="none" anchor="ctr"/>
          <a:lstStyle/>
          <a:p>
            <a:pPr algn="ctr" eaLnBrk="0" fontAlgn="base" hangingPunct="0">
              <a:spcBef>
                <a:spcPct val="0"/>
              </a:spcBef>
              <a:spcAft>
                <a:spcPct val="0"/>
              </a:spcAft>
              <a:buFont typeface="Arial" panose="020B0604020202020204" pitchFamily="34" charset="0"/>
              <a:buNone/>
            </a:pPr>
            <a:r>
              <a:rPr lang="zh-CN" altLang="zh-CN">
                <a:solidFill>
                  <a:srgbClr val="FFFFFF"/>
                </a:solidFill>
                <a:latin typeface="Arial" panose="020B0604020202020204" pitchFamily="34" charset="0"/>
                <a:ea typeface="黑体" panose="02010609060101010101" charset="-122"/>
              </a:rPr>
              <a:t>添加段落文字</a:t>
            </a:r>
          </a:p>
        </p:txBody>
      </p:sp>
      <p:sp>
        <p:nvSpPr>
          <p:cNvPr id="9" name="AutoShape 16"/>
          <p:cNvSpPr>
            <a:spLocks noChangeArrowheads="1"/>
          </p:cNvSpPr>
          <p:nvPr/>
        </p:nvSpPr>
        <p:spPr bwMode="auto">
          <a:xfrm>
            <a:off x="6588224" y="2756371"/>
            <a:ext cx="2054225" cy="574675"/>
          </a:xfrm>
          <a:prstGeom prst="roundRect">
            <a:avLst>
              <a:gd name="adj" fmla="val 50000"/>
            </a:avLst>
          </a:prstGeom>
          <a:solidFill>
            <a:srgbClr val="E0C963"/>
          </a:solidFill>
          <a:ln>
            <a:noFill/>
          </a:ln>
          <a:effectLst/>
        </p:spPr>
        <p:txBody>
          <a:bodyPr wrap="none" anchor="ctr"/>
          <a:lstStyle/>
          <a:p>
            <a:pPr algn="ctr" eaLnBrk="0" fontAlgn="base" hangingPunct="0">
              <a:spcBef>
                <a:spcPct val="0"/>
              </a:spcBef>
              <a:spcAft>
                <a:spcPct val="0"/>
              </a:spcAft>
              <a:buFont typeface="Arial" panose="020B0604020202020204" pitchFamily="34" charset="0"/>
              <a:buNone/>
            </a:pPr>
            <a:r>
              <a:rPr lang="zh-CN" altLang="zh-CN">
                <a:solidFill>
                  <a:srgbClr val="FFFFFF"/>
                </a:solidFill>
                <a:latin typeface="Arial" panose="020B0604020202020204" pitchFamily="34" charset="0"/>
                <a:ea typeface="黑体" panose="02010609060101010101" charset="-122"/>
              </a:rPr>
              <a:t>添加段落文字</a:t>
            </a:r>
          </a:p>
        </p:txBody>
      </p:sp>
      <p:sp>
        <p:nvSpPr>
          <p:cNvPr id="10" name="AutoShape 17"/>
          <p:cNvSpPr>
            <a:spLocks noChangeArrowheads="1"/>
          </p:cNvSpPr>
          <p:nvPr/>
        </p:nvSpPr>
        <p:spPr bwMode="auto">
          <a:xfrm>
            <a:off x="2965004" y="3797275"/>
            <a:ext cx="3352800" cy="574675"/>
          </a:xfrm>
          <a:prstGeom prst="roundRect">
            <a:avLst>
              <a:gd name="adj" fmla="val 50000"/>
            </a:avLst>
          </a:prstGeom>
          <a:solidFill>
            <a:srgbClr val="E0C963"/>
          </a:solidFill>
          <a:ln>
            <a:noFill/>
          </a:ln>
          <a:effectLst/>
        </p:spPr>
        <p:txBody>
          <a:bodyPr wrap="none" anchor="ctr"/>
          <a:lstStyle/>
          <a:p>
            <a:pPr algn="ctr" eaLnBrk="0" fontAlgn="base" hangingPunct="0">
              <a:spcBef>
                <a:spcPct val="0"/>
              </a:spcBef>
              <a:spcAft>
                <a:spcPct val="0"/>
              </a:spcAft>
              <a:buFont typeface="Arial" panose="020B0604020202020204" pitchFamily="34" charset="0"/>
              <a:buNone/>
            </a:pPr>
            <a:r>
              <a:rPr lang="zh-CN" altLang="zh-CN">
                <a:solidFill>
                  <a:srgbClr val="FFFFFF"/>
                </a:solidFill>
                <a:latin typeface="Arial" panose="020B0604020202020204" pitchFamily="34" charset="0"/>
                <a:ea typeface="黑体" panose="02010609060101010101" charset="-122"/>
              </a:rPr>
              <a:t>添加段落文字</a:t>
            </a:r>
          </a:p>
        </p:txBody>
      </p:sp>
      <p:sp>
        <p:nvSpPr>
          <p:cNvPr id="11" name="Line 18"/>
          <p:cNvSpPr>
            <a:spLocks noChangeShapeType="1"/>
          </p:cNvSpPr>
          <p:nvPr/>
        </p:nvSpPr>
        <p:spPr bwMode="auto">
          <a:xfrm>
            <a:off x="4639815" y="3077195"/>
            <a:ext cx="1" cy="762000"/>
          </a:xfrm>
          <a:prstGeom prst="line">
            <a:avLst/>
          </a:prstGeom>
          <a:noFill/>
          <a:ln w="19050" cmpd="sng">
            <a:solidFill>
              <a:srgbClr val="E0C963"/>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Arial" panose="020B0604020202020204" pitchFamily="34" charset="0"/>
            </a:endParaRPr>
          </a:p>
        </p:txBody>
      </p:sp>
      <p:sp>
        <p:nvSpPr>
          <p:cNvPr id="12" name="椭圆 11"/>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4</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13" name="椭圆 12"/>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14" name="TextBox 74"/>
          <p:cNvSpPr txBox="1">
            <a:spLocks noChangeArrowheads="1"/>
          </p:cNvSpPr>
          <p:nvPr/>
        </p:nvSpPr>
        <p:spPr bwMode="auto">
          <a:xfrm>
            <a:off x="717381" y="175830"/>
            <a:ext cx="1954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rgbClr val="E0C963"/>
                </a:solidFill>
                <a:latin typeface="Impact" panose="020B0806030902050204" pitchFamily="34" charset="0"/>
                <a:ea typeface="Hiragino Sans GB W3" panose="020B0300000000000000" pitchFamily="34" charset="-122"/>
              </a:rPr>
              <a:t>201X</a:t>
            </a:r>
            <a:r>
              <a:rPr lang="zh-CN" altLang="en-US" sz="2000" dirty="0">
                <a:solidFill>
                  <a:srgbClr val="E0C963"/>
                </a:solidFill>
                <a:latin typeface="Impact" panose="020B0806030902050204" pitchFamily="34" charset="0"/>
                <a:ea typeface="Hiragino Sans GB W3" panose="020B0300000000000000" pitchFamily="34" charset="-122"/>
              </a:rPr>
              <a:t>年工作计划</a:t>
            </a:r>
          </a:p>
        </p:txBody>
      </p:sp>
    </p:spTree>
  </p:cSld>
  <p:clrMapOvr>
    <a:masterClrMapping/>
  </p:clrMapOvr>
  <mc:AlternateContent xmlns:mc="http://schemas.openxmlformats.org/markup-compatibility/2006" xmlns:p14="http://schemas.microsoft.com/office/powerpoint/2010/main">
    <mc:Choice Requires="p14">
      <p:transition spd="slow" p14:dur="1600" advTm="2953">
        <p14:gallery dir="l"/>
      </p:transition>
    </mc:Choice>
    <mc:Fallback xmlns="">
      <p:transition spd="slow" advTm="29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up)">
                                      <p:cBhvr>
                                        <p:cTn id="38" dur="500"/>
                                        <p:tgtEl>
                                          <p:spTgt spid="11"/>
                                        </p:tgtEl>
                                      </p:cBhvr>
                                    </p:animEffect>
                                  </p:childTnLst>
                                </p:cTn>
                              </p:par>
                            </p:childTnLst>
                          </p:cTn>
                        </p:par>
                        <p:par>
                          <p:cTn id="39" fill="hold">
                            <p:stCondLst>
                              <p:cond delay="2000"/>
                            </p:stCondLst>
                            <p:childTnLst>
                              <p:par>
                                <p:cTn id="40" presetID="2" presetClass="entr" presetSubtype="1"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ppt_x"/>
                                          </p:val>
                                        </p:tav>
                                        <p:tav tm="100000">
                                          <p:val>
                                            <p:strVal val="#ppt_x"/>
                                          </p:val>
                                        </p:tav>
                                      </p:tavLst>
                                    </p:anim>
                                    <p:anim calcmode="lin" valueType="num">
                                      <p:cBhvr additive="base">
                                        <p:cTn id="43"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animBg="1"/>
      <p:bldP spid="4" grpId="0" animBg="1"/>
      <p:bldP spid="5" grpId="0" animBg="1"/>
      <p:bldP spid="6" grpId="0" animBg="1"/>
      <p:bldP spid="7" grpId="0" bldLvl="0" animBg="1" autoUpdateAnimBg="0"/>
      <p:bldP spid="8" grpId="0" bldLvl="0" animBg="1" autoUpdateAnimBg="0"/>
      <p:bldP spid="9" grpId="0" bldLvl="0" animBg="1" autoUpdateAnimBg="0"/>
      <p:bldP spid="10" grpId="0" bldLvl="0" animBg="1" autoUpdateAnimBg="0"/>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35696" y="2091851"/>
            <a:ext cx="7020409" cy="1474416"/>
            <a:chOff x="1362075" y="2755900"/>
            <a:chExt cx="9509125" cy="2006600"/>
          </a:xfrm>
          <a:solidFill>
            <a:schemeClr val="accent3"/>
          </a:solidFill>
        </p:grpSpPr>
        <p:grpSp>
          <p:nvGrpSpPr>
            <p:cNvPr id="3" name="组合 2"/>
            <p:cNvGrpSpPr/>
            <p:nvPr/>
          </p:nvGrpSpPr>
          <p:grpSpPr>
            <a:xfrm>
              <a:off x="1673544" y="2755900"/>
              <a:ext cx="8906479" cy="2006600"/>
              <a:chOff x="1673544" y="2755900"/>
              <a:chExt cx="8906479" cy="2006600"/>
            </a:xfrm>
            <a:grpFill/>
          </p:grpSpPr>
          <p:cxnSp>
            <p:nvCxnSpPr>
              <p:cNvPr id="6" name="直接连接符 5"/>
              <p:cNvCxnSpPr/>
              <p:nvPr/>
            </p:nvCxnSpPr>
            <p:spPr>
              <a:xfrm>
                <a:off x="8785225" y="2844800"/>
                <a:ext cx="1479550" cy="1917700"/>
              </a:xfrm>
              <a:prstGeom prst="line">
                <a:avLst/>
              </a:prstGeom>
              <a:grpFill/>
              <a:ln w="12700">
                <a:solidFill>
                  <a:srgbClr val="E0C963"/>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1673544" y="2755900"/>
                <a:ext cx="8906479" cy="2006600"/>
                <a:chOff x="1673544" y="2755900"/>
                <a:chExt cx="8906479" cy="2006600"/>
              </a:xfrm>
              <a:grpFill/>
            </p:grpSpPr>
            <p:cxnSp>
              <p:nvCxnSpPr>
                <p:cNvPr id="8" name="直接连接符 7"/>
                <p:cNvCxnSpPr>
                  <a:stCxn id="5" idx="5"/>
                </p:cNvCxnSpPr>
                <p:nvPr/>
              </p:nvCxnSpPr>
              <p:spPr>
                <a:xfrm flipV="1">
                  <a:off x="1673544" y="2755900"/>
                  <a:ext cx="688656" cy="935622"/>
                </a:xfrm>
                <a:prstGeom prst="line">
                  <a:avLst/>
                </a:prstGeom>
                <a:grpFill/>
                <a:ln w="12700">
                  <a:solidFill>
                    <a:srgbClr val="E0C963"/>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362200" y="2755900"/>
                  <a:ext cx="1357313" cy="1898650"/>
                </a:xfrm>
                <a:prstGeom prst="line">
                  <a:avLst/>
                </a:prstGeom>
                <a:grpFill/>
                <a:ln w="12700">
                  <a:solidFill>
                    <a:srgbClr val="E0C963"/>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719513" y="2755900"/>
                  <a:ext cx="1969293" cy="1898650"/>
                </a:xfrm>
                <a:prstGeom prst="line">
                  <a:avLst/>
                </a:prstGeom>
                <a:grpFill/>
                <a:ln w="12700">
                  <a:solidFill>
                    <a:srgbClr val="E0C963"/>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688806" y="2755900"/>
                  <a:ext cx="2210594" cy="2006600"/>
                </a:xfrm>
                <a:prstGeom prst="line">
                  <a:avLst/>
                </a:prstGeom>
                <a:grpFill/>
                <a:ln w="12700">
                  <a:solidFill>
                    <a:srgbClr val="E0C96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7891066" y="2844800"/>
                  <a:ext cx="894159" cy="1917700"/>
                </a:xfrm>
                <a:prstGeom prst="line">
                  <a:avLst/>
                </a:prstGeom>
                <a:grpFill/>
                <a:ln w="12700">
                  <a:solidFill>
                    <a:srgbClr val="E0C96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endCxn id="4" idx="1"/>
                </p:cNvCxnSpPr>
                <p:nvPr/>
              </p:nvCxnSpPr>
              <p:spPr>
                <a:xfrm flipV="1">
                  <a:off x="10264775" y="4042024"/>
                  <a:ext cx="315248" cy="720476"/>
                </a:xfrm>
                <a:prstGeom prst="line">
                  <a:avLst/>
                </a:prstGeom>
                <a:grpFill/>
                <a:ln w="12700">
                  <a:solidFill>
                    <a:srgbClr val="E0C963"/>
                  </a:solidFill>
                </a:ln>
              </p:spPr>
              <p:style>
                <a:lnRef idx="1">
                  <a:schemeClr val="accent1"/>
                </a:lnRef>
                <a:fillRef idx="0">
                  <a:schemeClr val="accent1"/>
                </a:fillRef>
                <a:effectRef idx="0">
                  <a:schemeClr val="accent1"/>
                </a:effectRef>
                <a:fontRef idx="minor">
                  <a:schemeClr val="tx1"/>
                </a:fontRef>
              </p:style>
            </p:cxnSp>
          </p:grpSp>
        </p:grpSp>
        <p:sp>
          <p:nvSpPr>
            <p:cNvPr id="4" name="椭圆 3"/>
            <p:cNvSpPr/>
            <p:nvPr/>
          </p:nvSpPr>
          <p:spPr>
            <a:xfrm rot="20526612" flipV="1">
              <a:off x="10471150" y="3663950"/>
              <a:ext cx="400050" cy="400050"/>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5" name="椭圆 4"/>
            <p:cNvSpPr/>
            <p:nvPr/>
          </p:nvSpPr>
          <p:spPr>
            <a:xfrm rot="20931540" flipV="1">
              <a:off x="1362075" y="3657600"/>
              <a:ext cx="400050" cy="400050"/>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grpSp>
      <p:grpSp>
        <p:nvGrpSpPr>
          <p:cNvPr id="14" name="组合 13"/>
          <p:cNvGrpSpPr/>
          <p:nvPr/>
        </p:nvGrpSpPr>
        <p:grpSpPr>
          <a:xfrm>
            <a:off x="3164882" y="2432462"/>
            <a:ext cx="942306" cy="937842"/>
            <a:chOff x="4381500" y="3219450"/>
            <a:chExt cx="1276350" cy="1276350"/>
          </a:xfrm>
        </p:grpSpPr>
        <p:sp>
          <p:nvSpPr>
            <p:cNvPr id="15" name="椭圆 14"/>
            <p:cNvSpPr/>
            <p:nvPr/>
          </p:nvSpPr>
          <p:spPr>
            <a:xfrm>
              <a:off x="4381500" y="3219450"/>
              <a:ext cx="1276350" cy="1276350"/>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16" name="Freeform 173"/>
            <p:cNvSpPr>
              <a:spLocks noChangeAspect="1" noEditPoints="1"/>
            </p:cNvSpPr>
            <p:nvPr/>
          </p:nvSpPr>
          <p:spPr bwMode="auto">
            <a:xfrm>
              <a:off x="4790107" y="3612825"/>
              <a:ext cx="459136" cy="48960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800">
                <a:solidFill>
                  <a:schemeClr val="bg1"/>
                </a:solidFill>
              </a:endParaRPr>
            </a:p>
          </p:txBody>
        </p:sp>
      </p:grpSp>
      <p:grpSp>
        <p:nvGrpSpPr>
          <p:cNvPr id="17" name="组合 16"/>
          <p:cNvGrpSpPr/>
          <p:nvPr/>
        </p:nvGrpSpPr>
        <p:grpSpPr>
          <a:xfrm>
            <a:off x="6491080" y="2432462"/>
            <a:ext cx="942306" cy="937842"/>
            <a:chOff x="8886825" y="3219450"/>
            <a:chExt cx="1276350" cy="1276350"/>
          </a:xfrm>
        </p:grpSpPr>
        <p:sp>
          <p:nvSpPr>
            <p:cNvPr id="18" name="椭圆 17"/>
            <p:cNvSpPr/>
            <p:nvPr/>
          </p:nvSpPr>
          <p:spPr>
            <a:xfrm>
              <a:off x="8886825" y="3219450"/>
              <a:ext cx="1276350" cy="1276350"/>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19" name="Freeform 122"/>
            <p:cNvSpPr>
              <a:spLocks noChangeAspect="1" noEditPoints="1"/>
            </p:cNvSpPr>
            <p:nvPr/>
          </p:nvSpPr>
          <p:spPr bwMode="auto">
            <a:xfrm>
              <a:off x="9365640" y="3612825"/>
              <a:ext cx="318721" cy="489600"/>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800">
                <a:solidFill>
                  <a:schemeClr val="bg1"/>
                </a:solidFill>
              </a:endParaRPr>
            </a:p>
          </p:txBody>
        </p:sp>
      </p:grpSp>
      <p:grpSp>
        <p:nvGrpSpPr>
          <p:cNvPr id="20" name="组合 19"/>
          <p:cNvGrpSpPr/>
          <p:nvPr/>
        </p:nvGrpSpPr>
        <p:grpSpPr>
          <a:xfrm>
            <a:off x="1561558" y="2432462"/>
            <a:ext cx="942306" cy="937842"/>
            <a:chOff x="2209800" y="3219450"/>
            <a:chExt cx="1276350" cy="1276350"/>
          </a:xfrm>
        </p:grpSpPr>
        <p:sp>
          <p:nvSpPr>
            <p:cNvPr id="21" name="椭圆 20"/>
            <p:cNvSpPr/>
            <p:nvPr/>
          </p:nvSpPr>
          <p:spPr>
            <a:xfrm>
              <a:off x="2209800" y="3219450"/>
              <a:ext cx="1276350" cy="1276350"/>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22" name="Freeform 357"/>
            <p:cNvSpPr>
              <a:spLocks noChangeAspect="1" noEditPoints="1"/>
            </p:cNvSpPr>
            <p:nvPr/>
          </p:nvSpPr>
          <p:spPr bwMode="auto">
            <a:xfrm>
              <a:off x="2543114" y="3641625"/>
              <a:ext cx="609723" cy="43200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800">
                <a:solidFill>
                  <a:schemeClr val="bg1"/>
                </a:solidFill>
              </a:endParaRPr>
            </a:p>
          </p:txBody>
        </p:sp>
      </p:grpSp>
      <p:grpSp>
        <p:nvGrpSpPr>
          <p:cNvPr id="23" name="组合 22"/>
          <p:cNvGrpSpPr/>
          <p:nvPr/>
        </p:nvGrpSpPr>
        <p:grpSpPr>
          <a:xfrm>
            <a:off x="4894786" y="2432462"/>
            <a:ext cx="942306" cy="937842"/>
            <a:chOff x="6724650" y="3219450"/>
            <a:chExt cx="1276350" cy="1276350"/>
          </a:xfrm>
        </p:grpSpPr>
        <p:sp>
          <p:nvSpPr>
            <p:cNvPr id="24" name="椭圆 23"/>
            <p:cNvSpPr/>
            <p:nvPr/>
          </p:nvSpPr>
          <p:spPr>
            <a:xfrm>
              <a:off x="6724650" y="3219450"/>
              <a:ext cx="1276350" cy="1276350"/>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25" name="Freeform 359"/>
            <p:cNvSpPr>
              <a:spLocks noChangeAspect="1" noEditPoints="1"/>
            </p:cNvSpPr>
            <p:nvPr/>
          </p:nvSpPr>
          <p:spPr bwMode="auto">
            <a:xfrm>
              <a:off x="7167647" y="3612825"/>
              <a:ext cx="390357" cy="489600"/>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800">
                <a:solidFill>
                  <a:schemeClr val="bg1"/>
                </a:solidFill>
              </a:endParaRPr>
            </a:p>
          </p:txBody>
        </p:sp>
      </p:grpSp>
      <p:sp>
        <p:nvSpPr>
          <p:cNvPr id="26" name="矩形 25"/>
          <p:cNvSpPr/>
          <p:nvPr/>
        </p:nvSpPr>
        <p:spPr>
          <a:xfrm>
            <a:off x="1217617" y="1166040"/>
            <a:ext cx="969483" cy="316603"/>
          </a:xfrm>
          <a:prstGeom prst="rect">
            <a:avLst/>
          </a:prstGeom>
        </p:spPr>
        <p:txBody>
          <a:bodyPr wrap="none" lIns="67385" tIns="33693" rIns="67385" bIns="33693">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918277" y="1450803"/>
            <a:ext cx="1568166" cy="622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p>
            <a:pPr algn="ctr">
              <a:lnSpc>
                <a:spcPct val="120000"/>
              </a:lnSpc>
              <a:spcBef>
                <a:spcPct val="0"/>
              </a:spcBef>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28" name="矩形 27"/>
          <p:cNvSpPr/>
          <p:nvPr/>
        </p:nvSpPr>
        <p:spPr>
          <a:xfrm>
            <a:off x="2199690" y="3623192"/>
            <a:ext cx="969483" cy="316603"/>
          </a:xfrm>
          <a:prstGeom prst="rect">
            <a:avLst/>
          </a:prstGeom>
        </p:spPr>
        <p:txBody>
          <a:bodyPr wrap="none" lIns="67385" tIns="33693" rIns="67385" bIns="33693">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1902316" y="3919541"/>
            <a:ext cx="1564229" cy="622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p>
            <a:pPr algn="ctr">
              <a:lnSpc>
                <a:spcPct val="120000"/>
              </a:lnSpc>
              <a:spcBef>
                <a:spcPct val="0"/>
              </a:spcBef>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0" name="矩形 29"/>
          <p:cNvSpPr/>
          <p:nvPr/>
        </p:nvSpPr>
        <p:spPr>
          <a:xfrm>
            <a:off x="3659208" y="1166040"/>
            <a:ext cx="969483" cy="316603"/>
          </a:xfrm>
          <a:prstGeom prst="rect">
            <a:avLst/>
          </a:prstGeom>
        </p:spPr>
        <p:txBody>
          <a:bodyPr wrap="none" lIns="67385" tIns="33693" rIns="67385" bIns="33693">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3438623" y="1450803"/>
            <a:ext cx="1490017" cy="622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p>
            <a:pPr algn="ctr">
              <a:lnSpc>
                <a:spcPct val="120000"/>
              </a:lnSpc>
              <a:spcBef>
                <a:spcPct val="0"/>
              </a:spcBef>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2" name="矩形 31"/>
          <p:cNvSpPr/>
          <p:nvPr/>
        </p:nvSpPr>
        <p:spPr>
          <a:xfrm>
            <a:off x="5995763" y="1166040"/>
            <a:ext cx="969483" cy="316603"/>
          </a:xfrm>
          <a:prstGeom prst="rect">
            <a:avLst/>
          </a:prstGeom>
        </p:spPr>
        <p:txBody>
          <a:bodyPr wrap="none" lIns="67385" tIns="33693" rIns="67385" bIns="33693">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5684776" y="1450803"/>
            <a:ext cx="1591460" cy="622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p>
            <a:pPr algn="ctr">
              <a:lnSpc>
                <a:spcPct val="120000"/>
              </a:lnSpc>
              <a:spcBef>
                <a:spcPct val="0"/>
              </a:spcBef>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4" name="矩形 33"/>
          <p:cNvSpPr/>
          <p:nvPr/>
        </p:nvSpPr>
        <p:spPr>
          <a:xfrm>
            <a:off x="5258559" y="3623192"/>
            <a:ext cx="969483" cy="316603"/>
          </a:xfrm>
          <a:prstGeom prst="rect">
            <a:avLst/>
          </a:prstGeom>
        </p:spPr>
        <p:txBody>
          <a:bodyPr wrap="none" lIns="67385" tIns="33693" rIns="67385" bIns="33693">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4893110" y="3919542"/>
            <a:ext cx="1700380" cy="622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p>
            <a:pPr algn="ctr">
              <a:lnSpc>
                <a:spcPct val="120000"/>
              </a:lnSpc>
              <a:spcBef>
                <a:spcPct val="0"/>
              </a:spcBef>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6" name="椭圆 35"/>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4</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37" name="椭圆 36"/>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38" name="TextBox 74"/>
          <p:cNvSpPr txBox="1">
            <a:spLocks noChangeArrowheads="1"/>
          </p:cNvSpPr>
          <p:nvPr/>
        </p:nvSpPr>
        <p:spPr bwMode="auto">
          <a:xfrm>
            <a:off x="717381" y="175830"/>
            <a:ext cx="1954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rgbClr val="E0C963"/>
                </a:solidFill>
                <a:latin typeface="Impact" panose="020B0806030902050204" pitchFamily="34" charset="0"/>
                <a:ea typeface="Hiragino Sans GB W3" panose="020B0300000000000000" pitchFamily="34" charset="-122"/>
              </a:rPr>
              <a:t>201X</a:t>
            </a:r>
            <a:r>
              <a:rPr lang="zh-CN" altLang="en-US" sz="2000" dirty="0">
                <a:solidFill>
                  <a:srgbClr val="E0C963"/>
                </a:solidFill>
                <a:latin typeface="Impact" panose="020B0806030902050204" pitchFamily="34" charset="0"/>
                <a:ea typeface="Hiragino Sans GB W3" panose="020B0300000000000000" pitchFamily="34" charset="-122"/>
              </a:rPr>
              <a:t>年工作计划</a:t>
            </a:r>
          </a:p>
        </p:txBody>
      </p:sp>
    </p:spTree>
  </p:cSld>
  <p:clrMapOvr>
    <a:masterClrMapping/>
  </p:clrMapOvr>
  <mc:AlternateContent xmlns:mc="http://schemas.openxmlformats.org/markup-compatibility/2006" xmlns:p14="http://schemas.microsoft.com/office/powerpoint/2010/main">
    <mc:Choice Requires="p14">
      <p:transition spd="slow" p14:dur="1600" advTm="5965">
        <p:blinds dir="vert"/>
      </p:transition>
    </mc:Choice>
    <mc:Fallback xmlns="">
      <p:transition spd="slow" advTm="596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53" presetClass="entr" presetSubtype="16" fill="hold" grpId="0" nodeType="withEffect">
                                  <p:stCondLst>
                                    <p:cond delay="1750"/>
                                  </p:stCondLst>
                                  <p:childTnLst>
                                    <p:set>
                                      <p:cBhvr>
                                        <p:cTn id="9" dur="1" fill="hold">
                                          <p:stCondLst>
                                            <p:cond delay="0"/>
                                          </p:stCondLst>
                                        </p:cTn>
                                        <p:tgtEl>
                                          <p:spTgt spid="26"/>
                                        </p:tgtEl>
                                        <p:attrNameLst>
                                          <p:attrName>style.visibility</p:attrName>
                                        </p:attrNameLst>
                                      </p:cBhvr>
                                      <p:to>
                                        <p:strVal val="visible"/>
                                      </p:to>
                                    </p:set>
                                    <p:anim calcmode="lin" valueType="num">
                                      <p:cBhvr>
                                        <p:cTn id="10" dur="500" fill="hold"/>
                                        <p:tgtEl>
                                          <p:spTgt spid="26"/>
                                        </p:tgtEl>
                                        <p:attrNameLst>
                                          <p:attrName>ppt_w</p:attrName>
                                        </p:attrNameLst>
                                      </p:cBhvr>
                                      <p:tavLst>
                                        <p:tav tm="0">
                                          <p:val>
                                            <p:fltVal val="0"/>
                                          </p:val>
                                        </p:tav>
                                        <p:tav tm="100000">
                                          <p:val>
                                            <p:strVal val="#ppt_w"/>
                                          </p:val>
                                        </p:tav>
                                      </p:tavLst>
                                    </p:anim>
                                    <p:anim calcmode="lin" valueType="num">
                                      <p:cBhvr>
                                        <p:cTn id="11" dur="500" fill="hold"/>
                                        <p:tgtEl>
                                          <p:spTgt spid="26"/>
                                        </p:tgtEl>
                                        <p:attrNameLst>
                                          <p:attrName>ppt_h</p:attrName>
                                        </p:attrNameLst>
                                      </p:cBhvr>
                                      <p:tavLst>
                                        <p:tav tm="0">
                                          <p:val>
                                            <p:fltVal val="0"/>
                                          </p:val>
                                        </p:tav>
                                        <p:tav tm="100000">
                                          <p:val>
                                            <p:strVal val="#ppt_h"/>
                                          </p:val>
                                        </p:tav>
                                      </p:tavLst>
                                    </p:anim>
                                    <p:animEffect transition="in" filter="fade">
                                      <p:cBhvr>
                                        <p:cTn id="12" dur="500"/>
                                        <p:tgtEl>
                                          <p:spTgt spid="26"/>
                                        </p:tgtEl>
                                      </p:cBhvr>
                                    </p:animEffect>
                                  </p:childTnLst>
                                </p:cTn>
                              </p:par>
                              <p:par>
                                <p:cTn id="13" presetID="53" presetClass="entr" presetSubtype="16" fill="hold" grpId="0" nodeType="withEffect">
                                  <p:stCondLst>
                                    <p:cond delay="17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par>
                                <p:cTn id="18" presetID="53" presetClass="entr" presetSubtype="16" fill="hold" nodeType="withEffect">
                                  <p:stCondLst>
                                    <p:cond delay="175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par>
                                <p:cTn id="23" presetID="53" presetClass="entr" presetSubtype="16" fill="hold" grpId="0" nodeType="withEffect">
                                  <p:stCondLst>
                                    <p:cond delay="275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275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nodeType="withEffect">
                                  <p:stCondLst>
                                    <p:cond delay="275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375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ppt_w</p:attrName>
                                        </p:attrNameLst>
                                      </p:cBhvr>
                                      <p:tavLst>
                                        <p:tav tm="0">
                                          <p:val>
                                            <p:fltVal val="0"/>
                                          </p:val>
                                        </p:tav>
                                        <p:tav tm="100000">
                                          <p:val>
                                            <p:strVal val="#ppt_w"/>
                                          </p:val>
                                        </p:tav>
                                      </p:tavLst>
                                    </p:anim>
                                    <p:anim calcmode="lin" valueType="num">
                                      <p:cBhvr>
                                        <p:cTn id="41" dur="500" fill="hold"/>
                                        <p:tgtEl>
                                          <p:spTgt spid="30"/>
                                        </p:tgtEl>
                                        <p:attrNameLst>
                                          <p:attrName>ppt_h</p:attrName>
                                        </p:attrNameLst>
                                      </p:cBhvr>
                                      <p:tavLst>
                                        <p:tav tm="0">
                                          <p:val>
                                            <p:fltVal val="0"/>
                                          </p:val>
                                        </p:tav>
                                        <p:tav tm="100000">
                                          <p:val>
                                            <p:strVal val="#ppt_h"/>
                                          </p:val>
                                        </p:tav>
                                      </p:tavLst>
                                    </p:anim>
                                    <p:animEffect transition="in" filter="fade">
                                      <p:cBhvr>
                                        <p:cTn id="42" dur="500"/>
                                        <p:tgtEl>
                                          <p:spTgt spid="30"/>
                                        </p:tgtEl>
                                      </p:cBhvr>
                                    </p:animEffect>
                                  </p:childTnLst>
                                </p:cTn>
                              </p:par>
                              <p:par>
                                <p:cTn id="43" presetID="53" presetClass="entr" presetSubtype="16" fill="hold" grpId="0" nodeType="withEffect">
                                  <p:stCondLst>
                                    <p:cond delay="375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nodeType="withEffect">
                                  <p:stCondLst>
                                    <p:cond delay="375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childTnLst>
                                </p:cTn>
                              </p:par>
                              <p:par>
                                <p:cTn id="53" presetID="53" presetClass="entr" presetSubtype="16" fill="hold" grpId="0" nodeType="withEffect">
                                  <p:stCondLst>
                                    <p:cond delay="375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375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53" presetClass="entr" presetSubtype="16" fill="hold" grpId="0" nodeType="withEffect">
                                  <p:stCondLst>
                                    <p:cond delay="4750"/>
                                  </p:stCondLst>
                                  <p:childTnLst>
                                    <p:set>
                                      <p:cBhvr>
                                        <p:cTn id="64" dur="1" fill="hold">
                                          <p:stCondLst>
                                            <p:cond delay="0"/>
                                          </p:stCondLst>
                                        </p:cTn>
                                        <p:tgtEl>
                                          <p:spTgt spid="32"/>
                                        </p:tgtEl>
                                        <p:attrNameLst>
                                          <p:attrName>style.visibility</p:attrName>
                                        </p:attrNameLst>
                                      </p:cBhvr>
                                      <p:to>
                                        <p:strVal val="visible"/>
                                      </p:to>
                                    </p:set>
                                    <p:anim calcmode="lin" valueType="num">
                                      <p:cBhvr>
                                        <p:cTn id="65" dur="500" fill="hold"/>
                                        <p:tgtEl>
                                          <p:spTgt spid="32"/>
                                        </p:tgtEl>
                                        <p:attrNameLst>
                                          <p:attrName>ppt_w</p:attrName>
                                        </p:attrNameLst>
                                      </p:cBhvr>
                                      <p:tavLst>
                                        <p:tav tm="0">
                                          <p:val>
                                            <p:fltVal val="0"/>
                                          </p:val>
                                        </p:tav>
                                        <p:tav tm="100000">
                                          <p:val>
                                            <p:strVal val="#ppt_w"/>
                                          </p:val>
                                        </p:tav>
                                      </p:tavLst>
                                    </p:anim>
                                    <p:anim calcmode="lin" valueType="num">
                                      <p:cBhvr>
                                        <p:cTn id="66" dur="500" fill="hold"/>
                                        <p:tgtEl>
                                          <p:spTgt spid="32"/>
                                        </p:tgtEl>
                                        <p:attrNameLst>
                                          <p:attrName>ppt_h</p:attrName>
                                        </p:attrNameLst>
                                      </p:cBhvr>
                                      <p:tavLst>
                                        <p:tav tm="0">
                                          <p:val>
                                            <p:fltVal val="0"/>
                                          </p:val>
                                        </p:tav>
                                        <p:tav tm="100000">
                                          <p:val>
                                            <p:strVal val="#ppt_h"/>
                                          </p:val>
                                        </p:tav>
                                      </p:tavLst>
                                    </p:anim>
                                    <p:animEffect transition="in" filter="fade">
                                      <p:cBhvr>
                                        <p:cTn id="67" dur="500"/>
                                        <p:tgtEl>
                                          <p:spTgt spid="32"/>
                                        </p:tgtEl>
                                      </p:cBhvr>
                                    </p:animEffect>
                                  </p:childTnLst>
                                </p:cTn>
                              </p:par>
                              <p:par>
                                <p:cTn id="68" presetID="53" presetClass="entr" presetSubtype="16" fill="hold" grpId="0" nodeType="withEffect">
                                  <p:stCondLst>
                                    <p:cond delay="475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childTnLst>
                                </p:cTn>
                              </p:par>
                              <p:par>
                                <p:cTn id="73" presetID="53" presetClass="entr" presetSubtype="16" fill="hold" nodeType="withEffect">
                                  <p:stCondLst>
                                    <p:cond delay="4750"/>
                                  </p:stCondLst>
                                  <p:childTnLst>
                                    <p:set>
                                      <p:cBhvr>
                                        <p:cTn id="74" dur="1" fill="hold">
                                          <p:stCondLst>
                                            <p:cond delay="0"/>
                                          </p:stCondLst>
                                        </p:cTn>
                                        <p:tgtEl>
                                          <p:spTgt spid="17"/>
                                        </p:tgtEl>
                                        <p:attrNameLst>
                                          <p:attrName>style.visibility</p:attrName>
                                        </p:attrNameLst>
                                      </p:cBhvr>
                                      <p:to>
                                        <p:strVal val="visible"/>
                                      </p:to>
                                    </p:set>
                                    <p:anim calcmode="lin" valueType="num">
                                      <p:cBhvr>
                                        <p:cTn id="75" dur="500" fill="hold"/>
                                        <p:tgtEl>
                                          <p:spTgt spid="17"/>
                                        </p:tgtEl>
                                        <p:attrNameLst>
                                          <p:attrName>ppt_w</p:attrName>
                                        </p:attrNameLst>
                                      </p:cBhvr>
                                      <p:tavLst>
                                        <p:tav tm="0">
                                          <p:val>
                                            <p:fltVal val="0"/>
                                          </p:val>
                                        </p:tav>
                                        <p:tav tm="100000">
                                          <p:val>
                                            <p:strVal val="#ppt_w"/>
                                          </p:val>
                                        </p:tav>
                                      </p:tavLst>
                                    </p:anim>
                                    <p:anim calcmode="lin" valueType="num">
                                      <p:cBhvr>
                                        <p:cTn id="76" dur="500" fill="hold"/>
                                        <p:tgtEl>
                                          <p:spTgt spid="17"/>
                                        </p:tgtEl>
                                        <p:attrNameLst>
                                          <p:attrName>ppt_h</p:attrName>
                                        </p:attrNameLst>
                                      </p:cBhvr>
                                      <p:tavLst>
                                        <p:tav tm="0">
                                          <p:val>
                                            <p:fltVal val="0"/>
                                          </p:val>
                                        </p:tav>
                                        <p:tav tm="100000">
                                          <p:val>
                                            <p:strVal val="#ppt_h"/>
                                          </p:val>
                                        </p:tav>
                                      </p:tavLst>
                                    </p:anim>
                                    <p:animEffect transition="in" filter="fade">
                                      <p:cBhvr>
                                        <p:cTn id="7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3"/>
          <p:cNvGrpSpPr/>
          <p:nvPr/>
        </p:nvGrpSpPr>
        <p:grpSpPr>
          <a:xfrm>
            <a:off x="587" y="1391134"/>
            <a:ext cx="1572318" cy="508061"/>
            <a:chOff x="0" y="1419612"/>
            <a:chExt cx="1597483" cy="518462"/>
          </a:xfrm>
          <a:solidFill>
            <a:srgbClr val="E0C963"/>
          </a:solidFill>
        </p:grpSpPr>
        <p:sp>
          <p:nvSpPr>
            <p:cNvPr id="3" name="Rectangle 38"/>
            <p:cNvSpPr/>
            <p:nvPr/>
          </p:nvSpPr>
          <p:spPr>
            <a:xfrm>
              <a:off x="0" y="1419612"/>
              <a:ext cx="1597483" cy="5184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Text Placeholder 3"/>
            <p:cNvSpPr txBox="1"/>
            <p:nvPr/>
          </p:nvSpPr>
          <p:spPr>
            <a:xfrm>
              <a:off x="589208" y="1537509"/>
              <a:ext cx="732990" cy="282670"/>
            </a:xfrm>
            <a:prstGeom prst="rect">
              <a:avLst/>
            </a:prstGeom>
            <a:grp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98525">
                <a:spcBef>
                  <a:spcPct val="20000"/>
                </a:spcBef>
                <a:defRPr/>
              </a:pPr>
              <a:r>
                <a:rPr lang="en-US" sz="1800" dirty="0">
                  <a:solidFill>
                    <a:schemeClr val="bg1"/>
                  </a:solidFill>
                  <a:latin typeface="Impact" panose="020B0806030902050204" pitchFamily="34" charset="0"/>
                </a:rPr>
                <a:t>01</a:t>
              </a:r>
            </a:p>
          </p:txBody>
        </p:sp>
      </p:grpSp>
      <p:grpSp>
        <p:nvGrpSpPr>
          <p:cNvPr id="5" name="Group 114"/>
          <p:cNvGrpSpPr/>
          <p:nvPr/>
        </p:nvGrpSpPr>
        <p:grpSpPr>
          <a:xfrm>
            <a:off x="587" y="2200270"/>
            <a:ext cx="1572318" cy="508061"/>
            <a:chOff x="0" y="2226109"/>
            <a:chExt cx="1597483" cy="518462"/>
          </a:xfrm>
          <a:solidFill>
            <a:srgbClr val="E0C963"/>
          </a:solidFill>
        </p:grpSpPr>
        <p:sp>
          <p:nvSpPr>
            <p:cNvPr id="6" name="Rectangle 40"/>
            <p:cNvSpPr/>
            <p:nvPr/>
          </p:nvSpPr>
          <p:spPr>
            <a:xfrm>
              <a:off x="0" y="2226109"/>
              <a:ext cx="1597483" cy="5184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Text Placeholder 3"/>
            <p:cNvSpPr txBox="1"/>
            <p:nvPr/>
          </p:nvSpPr>
          <p:spPr>
            <a:xfrm>
              <a:off x="575072" y="2344006"/>
              <a:ext cx="747126" cy="282670"/>
            </a:xfrm>
            <a:prstGeom prst="rect">
              <a:avLst/>
            </a:prstGeom>
            <a:grp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98525">
                <a:spcBef>
                  <a:spcPct val="20000"/>
                </a:spcBef>
                <a:defRPr/>
              </a:pPr>
              <a:r>
                <a:rPr lang="en-US" sz="1800" dirty="0">
                  <a:solidFill>
                    <a:schemeClr val="bg1"/>
                  </a:solidFill>
                  <a:latin typeface="Impact" panose="020B0806030902050204" pitchFamily="34" charset="0"/>
                </a:rPr>
                <a:t>02</a:t>
              </a:r>
            </a:p>
          </p:txBody>
        </p:sp>
      </p:grpSp>
      <p:grpSp>
        <p:nvGrpSpPr>
          <p:cNvPr id="8" name="Group 115"/>
          <p:cNvGrpSpPr/>
          <p:nvPr/>
        </p:nvGrpSpPr>
        <p:grpSpPr>
          <a:xfrm>
            <a:off x="587" y="3009405"/>
            <a:ext cx="1572318" cy="508061"/>
            <a:chOff x="0" y="3090216"/>
            <a:chExt cx="1597483" cy="518462"/>
          </a:xfrm>
          <a:solidFill>
            <a:srgbClr val="E0C963"/>
          </a:solidFill>
        </p:grpSpPr>
        <p:sp>
          <p:nvSpPr>
            <p:cNvPr id="9" name="Rectangle 43"/>
            <p:cNvSpPr/>
            <p:nvPr/>
          </p:nvSpPr>
          <p:spPr>
            <a:xfrm>
              <a:off x="0" y="3090216"/>
              <a:ext cx="1597483" cy="5184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ext Placeholder 3"/>
            <p:cNvSpPr txBox="1"/>
            <p:nvPr/>
          </p:nvSpPr>
          <p:spPr>
            <a:xfrm>
              <a:off x="575072" y="3208113"/>
              <a:ext cx="747126" cy="282670"/>
            </a:xfrm>
            <a:prstGeom prst="rect">
              <a:avLst/>
            </a:prstGeom>
            <a:grp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98525">
                <a:spcBef>
                  <a:spcPct val="20000"/>
                </a:spcBef>
                <a:defRPr/>
              </a:pPr>
              <a:r>
                <a:rPr lang="en-US" sz="1800" dirty="0">
                  <a:solidFill>
                    <a:schemeClr val="bg1"/>
                  </a:solidFill>
                  <a:latin typeface="Impact" panose="020B0806030902050204" pitchFamily="34" charset="0"/>
                </a:rPr>
                <a:t>03</a:t>
              </a:r>
            </a:p>
          </p:txBody>
        </p:sp>
      </p:grpSp>
      <p:grpSp>
        <p:nvGrpSpPr>
          <p:cNvPr id="11" name="Group 116"/>
          <p:cNvGrpSpPr/>
          <p:nvPr/>
        </p:nvGrpSpPr>
        <p:grpSpPr>
          <a:xfrm>
            <a:off x="587" y="3818542"/>
            <a:ext cx="1572318" cy="508061"/>
            <a:chOff x="0" y="3896714"/>
            <a:chExt cx="1597483" cy="518462"/>
          </a:xfrm>
          <a:solidFill>
            <a:srgbClr val="E0C963"/>
          </a:solidFill>
        </p:grpSpPr>
        <p:sp>
          <p:nvSpPr>
            <p:cNvPr id="12" name="Rectangle 46"/>
            <p:cNvSpPr/>
            <p:nvPr/>
          </p:nvSpPr>
          <p:spPr>
            <a:xfrm>
              <a:off x="0" y="3896714"/>
              <a:ext cx="1597483" cy="5184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ext Placeholder 3"/>
            <p:cNvSpPr txBox="1"/>
            <p:nvPr/>
          </p:nvSpPr>
          <p:spPr>
            <a:xfrm>
              <a:off x="575072" y="4014611"/>
              <a:ext cx="747125" cy="282670"/>
            </a:xfrm>
            <a:prstGeom prst="rect">
              <a:avLst/>
            </a:prstGeom>
            <a:grp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98525">
                <a:spcBef>
                  <a:spcPct val="20000"/>
                </a:spcBef>
                <a:defRPr/>
              </a:pPr>
              <a:r>
                <a:rPr lang="en-US" sz="1800" dirty="0">
                  <a:solidFill>
                    <a:schemeClr val="bg1"/>
                  </a:solidFill>
                  <a:latin typeface="Impact" panose="020B0806030902050204" pitchFamily="34" charset="0"/>
                </a:rPr>
                <a:t>04</a:t>
              </a:r>
            </a:p>
          </p:txBody>
        </p:sp>
      </p:grpSp>
      <p:sp>
        <p:nvSpPr>
          <p:cNvPr id="14" name="Freeform 37"/>
          <p:cNvSpPr/>
          <p:nvPr/>
        </p:nvSpPr>
        <p:spPr>
          <a:xfrm rot="16200000">
            <a:off x="1126476" y="1453711"/>
            <a:ext cx="620965" cy="270001"/>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15" name="Freeform 41"/>
          <p:cNvSpPr/>
          <p:nvPr/>
        </p:nvSpPr>
        <p:spPr>
          <a:xfrm rot="16200000">
            <a:off x="1126476" y="2262846"/>
            <a:ext cx="620965" cy="270001"/>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16" name="Freeform 44"/>
          <p:cNvSpPr/>
          <p:nvPr/>
        </p:nvSpPr>
        <p:spPr>
          <a:xfrm rot="16200000">
            <a:off x="1126476" y="3071981"/>
            <a:ext cx="620965" cy="270001"/>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17" name="Freeform 47"/>
          <p:cNvSpPr/>
          <p:nvPr/>
        </p:nvSpPr>
        <p:spPr>
          <a:xfrm rot="16200000">
            <a:off x="1126476" y="3881118"/>
            <a:ext cx="620965" cy="270001"/>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18" name="Pentagon 39"/>
          <p:cNvSpPr/>
          <p:nvPr/>
        </p:nvSpPr>
        <p:spPr>
          <a:xfrm>
            <a:off x="1301957" y="1278228"/>
            <a:ext cx="3198607" cy="508060"/>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19" name="Pentagon 42"/>
          <p:cNvSpPr/>
          <p:nvPr/>
        </p:nvSpPr>
        <p:spPr>
          <a:xfrm>
            <a:off x="1301958" y="2087363"/>
            <a:ext cx="2688312" cy="508060"/>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20" name="Pentagon 45"/>
          <p:cNvSpPr/>
          <p:nvPr/>
        </p:nvSpPr>
        <p:spPr>
          <a:xfrm>
            <a:off x="1301957" y="2896498"/>
            <a:ext cx="2175479" cy="508060"/>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21" name="Pentagon 48"/>
          <p:cNvSpPr/>
          <p:nvPr/>
        </p:nvSpPr>
        <p:spPr>
          <a:xfrm>
            <a:off x="1301957" y="3705633"/>
            <a:ext cx="1650347" cy="508060"/>
          </a:xfrm>
          <a:prstGeom prst="homePlat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en-US" sz="2600" dirty="0"/>
          </a:p>
        </p:txBody>
      </p:sp>
      <p:sp>
        <p:nvSpPr>
          <p:cNvPr id="22" name="TextBox 59"/>
          <p:cNvSpPr txBox="1">
            <a:spLocks noChangeArrowheads="1"/>
          </p:cNvSpPr>
          <p:nvPr/>
        </p:nvSpPr>
        <p:spPr bwMode="auto">
          <a:xfrm flipH="1">
            <a:off x="2398281" y="1370630"/>
            <a:ext cx="1768193" cy="316676"/>
          </a:xfrm>
          <a:prstGeom prst="rect">
            <a:avLst/>
          </a:prstGeom>
          <a:noFill/>
          <a:ln>
            <a:noFill/>
          </a:ln>
        </p:spPr>
        <p:txBody>
          <a:bodyPr wrap="square" lIns="67385" tIns="33693" rIns="67385" bIns="33693"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1600" b="1" dirty="0">
                <a:solidFill>
                  <a:schemeClr val="bg1"/>
                </a:solidFill>
                <a:latin typeface="微软雅黑" panose="020B0503020204020204" pitchFamily="34" charset="-122"/>
                <a:ea typeface="微软雅黑" panose="020B0503020204020204" pitchFamily="34" charset="-122"/>
              </a:rPr>
              <a:t>点击添加标题</a:t>
            </a:r>
            <a:endParaRPr lang="en-US" altLang="ko-KR" sz="1600" kern="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a:spLocks noChangeArrowheads="1"/>
          </p:cNvSpPr>
          <p:nvPr/>
        </p:nvSpPr>
        <p:spPr bwMode="auto">
          <a:xfrm>
            <a:off x="5300849" y="1229104"/>
            <a:ext cx="2988983" cy="41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p>
            <a:pPr>
              <a:lnSpc>
                <a:spcPct val="114000"/>
              </a:lnSpc>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000" dirty="0">
              <a:solidFill>
                <a:schemeClr val="bg1"/>
              </a:solidFill>
            </a:endParaRPr>
          </a:p>
        </p:txBody>
      </p:sp>
      <p:sp>
        <p:nvSpPr>
          <p:cNvPr id="24" name="TextBox 59"/>
          <p:cNvSpPr txBox="1">
            <a:spLocks noChangeArrowheads="1"/>
          </p:cNvSpPr>
          <p:nvPr/>
        </p:nvSpPr>
        <p:spPr bwMode="auto">
          <a:xfrm flipH="1">
            <a:off x="1897018" y="2164369"/>
            <a:ext cx="1768193" cy="316676"/>
          </a:xfrm>
          <a:prstGeom prst="rect">
            <a:avLst/>
          </a:prstGeom>
          <a:solidFill>
            <a:srgbClr val="E0C963"/>
          </a:solidFill>
          <a:ln>
            <a:noFill/>
          </a:ln>
        </p:spPr>
        <p:txBody>
          <a:bodyPr wrap="square" lIns="67385" tIns="33693" rIns="67385" bIns="33693"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1600" b="1" dirty="0">
                <a:solidFill>
                  <a:schemeClr val="bg1"/>
                </a:solidFill>
                <a:latin typeface="微软雅黑" panose="020B0503020204020204" pitchFamily="34" charset="-122"/>
                <a:ea typeface="微软雅黑" panose="020B0503020204020204" pitchFamily="34" charset="-122"/>
              </a:rPr>
              <a:t>点击添加标题</a:t>
            </a:r>
            <a:endParaRPr lang="en-US" altLang="ko-KR" sz="1600" kern="0" dirty="0">
              <a:solidFill>
                <a:schemeClr val="bg1"/>
              </a:solidFill>
              <a:latin typeface="微软雅黑" panose="020B0503020204020204" pitchFamily="34" charset="-122"/>
              <a:ea typeface="微软雅黑" panose="020B0503020204020204" pitchFamily="34" charset="-122"/>
            </a:endParaRPr>
          </a:p>
        </p:txBody>
      </p:sp>
      <p:sp>
        <p:nvSpPr>
          <p:cNvPr id="25" name="TextBox 59"/>
          <p:cNvSpPr txBox="1">
            <a:spLocks noChangeArrowheads="1"/>
          </p:cNvSpPr>
          <p:nvPr/>
        </p:nvSpPr>
        <p:spPr bwMode="auto">
          <a:xfrm flipH="1">
            <a:off x="1371869" y="2968342"/>
            <a:ext cx="1768193" cy="316676"/>
          </a:xfrm>
          <a:prstGeom prst="rect">
            <a:avLst/>
          </a:prstGeom>
          <a:solidFill>
            <a:srgbClr val="E0C963"/>
          </a:solidFill>
          <a:ln>
            <a:noFill/>
          </a:ln>
        </p:spPr>
        <p:txBody>
          <a:bodyPr wrap="square" lIns="67385" tIns="33693" rIns="67385" bIns="33693"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1600" b="1" dirty="0">
                <a:solidFill>
                  <a:schemeClr val="bg1"/>
                </a:solidFill>
                <a:latin typeface="微软雅黑" panose="020B0503020204020204" pitchFamily="34" charset="-122"/>
                <a:ea typeface="微软雅黑" panose="020B0503020204020204" pitchFamily="34" charset="-122"/>
              </a:rPr>
              <a:t>点击添加标题</a:t>
            </a:r>
            <a:endParaRPr lang="en-US" altLang="ko-KR" sz="1600" kern="0" dirty="0">
              <a:solidFill>
                <a:schemeClr val="bg1"/>
              </a:solidFill>
              <a:latin typeface="微软雅黑" panose="020B0503020204020204" pitchFamily="34" charset="-122"/>
              <a:ea typeface="微软雅黑" panose="020B0503020204020204" pitchFamily="34" charset="-122"/>
            </a:endParaRPr>
          </a:p>
        </p:txBody>
      </p:sp>
      <p:sp>
        <p:nvSpPr>
          <p:cNvPr id="26" name="TextBox 59"/>
          <p:cNvSpPr txBox="1">
            <a:spLocks noChangeArrowheads="1"/>
          </p:cNvSpPr>
          <p:nvPr/>
        </p:nvSpPr>
        <p:spPr bwMode="auto">
          <a:xfrm flipH="1">
            <a:off x="941811" y="3789733"/>
            <a:ext cx="1768193" cy="316676"/>
          </a:xfrm>
          <a:prstGeom prst="rect">
            <a:avLst/>
          </a:prstGeom>
          <a:solidFill>
            <a:srgbClr val="E0C963"/>
          </a:solidFill>
          <a:ln>
            <a:noFill/>
          </a:ln>
        </p:spPr>
        <p:txBody>
          <a:bodyPr wrap="square" lIns="67385" tIns="33693" rIns="67385" bIns="3369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1600" b="1" dirty="0">
                <a:solidFill>
                  <a:schemeClr val="bg1"/>
                </a:solidFill>
                <a:latin typeface="微软雅黑" panose="020B0503020204020204" pitchFamily="34" charset="-122"/>
                <a:ea typeface="微软雅黑" panose="020B0503020204020204" pitchFamily="34" charset="-122"/>
              </a:rPr>
              <a:t>点击添加标题</a:t>
            </a:r>
            <a:endParaRPr lang="en-US" altLang="ko-KR" sz="1600" kern="0" dirty="0">
              <a:solidFill>
                <a:schemeClr val="bg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4125685" y="2044037"/>
            <a:ext cx="584911" cy="582352"/>
            <a:chOff x="5556077" y="2781175"/>
            <a:chExt cx="792364" cy="792365"/>
          </a:xfrm>
        </p:grpSpPr>
        <p:sp>
          <p:nvSpPr>
            <p:cNvPr id="28" name="Oval 50"/>
            <p:cNvSpPr/>
            <p:nvPr/>
          </p:nvSpPr>
          <p:spPr>
            <a:xfrm>
              <a:off x="5556077" y="2781175"/>
              <a:ext cx="792364" cy="792365"/>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nvGrpSpPr>
            <p:cNvPr id="29" name="组合 28"/>
            <p:cNvGrpSpPr>
              <a:grpSpLocks noChangeAspect="1"/>
            </p:cNvGrpSpPr>
            <p:nvPr/>
          </p:nvGrpSpPr>
          <p:grpSpPr>
            <a:xfrm>
              <a:off x="5805695" y="2930428"/>
              <a:ext cx="293129" cy="493858"/>
              <a:chOff x="6982613" y="4660429"/>
              <a:chExt cx="292099" cy="492124"/>
            </a:xfrm>
            <a:solidFill>
              <a:schemeClr val="bg1">
                <a:lumMod val="95000"/>
              </a:schemeClr>
            </a:solidFill>
          </p:grpSpPr>
          <p:sp>
            <p:nvSpPr>
              <p:cNvPr id="30"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a:defRPr/>
                </a:pPr>
                <a:endParaRPr lang="en-US" sz="1800" kern="0" dirty="0">
                  <a:solidFill>
                    <a:schemeClr val="bg1"/>
                  </a:solidFill>
                  <a:latin typeface="微软雅黑" panose="020B0503020204020204" pitchFamily="34" charset="-122"/>
                  <a:ea typeface="微软雅黑" panose="020B0503020204020204" pitchFamily="34" charset="-122"/>
                </a:endParaRPr>
              </a:p>
            </p:txBody>
          </p:sp>
          <p:sp>
            <p:nvSpPr>
              <p:cNvPr id="31"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a:defRPr/>
                </a:pPr>
                <a:endParaRPr lang="en-US" sz="1800" kern="0" dirty="0">
                  <a:solidFill>
                    <a:schemeClr val="bg1"/>
                  </a:solidFill>
                  <a:latin typeface="微软雅黑" panose="020B0503020204020204" pitchFamily="34" charset="-122"/>
                  <a:ea typeface="微软雅黑" panose="020B0503020204020204" pitchFamily="34" charset="-122"/>
                </a:endParaRPr>
              </a:p>
            </p:txBody>
          </p:sp>
          <p:sp>
            <p:nvSpPr>
              <p:cNvPr id="32" name="Freeform 17"/>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a:defRPr/>
                </a:pPr>
                <a:endParaRPr lang="en-US" sz="1800" kern="0" dirty="0">
                  <a:solidFill>
                    <a:schemeClr val="bg1"/>
                  </a:solidFill>
                  <a:latin typeface="微软雅黑" panose="020B0503020204020204" pitchFamily="34" charset="-122"/>
                  <a:ea typeface="微软雅黑" panose="020B0503020204020204" pitchFamily="34" charset="-122"/>
                </a:endParaRPr>
              </a:p>
            </p:txBody>
          </p:sp>
        </p:grpSp>
      </p:grpSp>
      <p:grpSp>
        <p:nvGrpSpPr>
          <p:cNvPr id="33" name="组合 32"/>
          <p:cNvGrpSpPr/>
          <p:nvPr/>
        </p:nvGrpSpPr>
        <p:grpSpPr>
          <a:xfrm>
            <a:off x="3076256" y="3680747"/>
            <a:ext cx="584911" cy="582352"/>
            <a:chOff x="4070275" y="5008132"/>
            <a:chExt cx="792364" cy="792365"/>
          </a:xfrm>
        </p:grpSpPr>
        <p:sp>
          <p:nvSpPr>
            <p:cNvPr id="34" name="Oval 57"/>
            <p:cNvSpPr/>
            <p:nvPr/>
          </p:nvSpPr>
          <p:spPr>
            <a:xfrm>
              <a:off x="4070275" y="5008132"/>
              <a:ext cx="792364" cy="792365"/>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5" name="Freeform 12"/>
            <p:cNvSpPr>
              <a:spLocks noEditPoints="1"/>
            </p:cNvSpPr>
            <p:nvPr/>
          </p:nvSpPr>
          <p:spPr bwMode="auto">
            <a:xfrm>
              <a:off x="4313127" y="5192460"/>
              <a:ext cx="303041" cy="428348"/>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ln>
          </p:spPr>
          <p:txBody>
            <a:bodyPr/>
            <a:lstStyle/>
            <a:p>
              <a:pPr>
                <a:defRPr/>
              </a:pPr>
              <a:endParaRPr lang="en-US" sz="18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632992" y="1242590"/>
            <a:ext cx="584911" cy="582352"/>
            <a:chOff x="6275397" y="1688395"/>
            <a:chExt cx="792364" cy="792365"/>
          </a:xfrm>
        </p:grpSpPr>
        <p:sp>
          <p:nvSpPr>
            <p:cNvPr id="37" name="Oval 49"/>
            <p:cNvSpPr/>
            <p:nvPr/>
          </p:nvSpPr>
          <p:spPr>
            <a:xfrm>
              <a:off x="6275397" y="1688395"/>
              <a:ext cx="792364" cy="792365"/>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nvGrpSpPr>
            <p:cNvPr id="38" name="组合 37"/>
            <p:cNvGrpSpPr/>
            <p:nvPr/>
          </p:nvGrpSpPr>
          <p:grpSpPr>
            <a:xfrm>
              <a:off x="6414717" y="1849486"/>
              <a:ext cx="513724" cy="470183"/>
              <a:chOff x="2158354" y="2417495"/>
              <a:chExt cx="550987" cy="504288"/>
            </a:xfrm>
          </p:grpSpPr>
          <p:sp>
            <p:nvSpPr>
              <p:cNvPr id="39" name="Freeform 26"/>
              <p:cNvSpPr>
                <a:spLocks noEditPoints="1"/>
              </p:cNvSpPr>
              <p:nvPr/>
            </p:nvSpPr>
            <p:spPr bwMode="auto">
              <a:xfrm>
                <a:off x="2158354" y="2417495"/>
                <a:ext cx="357759" cy="359114"/>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ln>
            </p:spPr>
            <p:txBody>
              <a:bodyPr/>
              <a:lstStyle/>
              <a:p>
                <a:pPr>
                  <a:defRPr/>
                </a:pPr>
                <a:endParaRPr lang="da-DK" sz="1800" kern="0" dirty="0">
                  <a:solidFill>
                    <a:schemeClr val="bg1"/>
                  </a:solidFill>
                  <a:latin typeface="微软雅黑" panose="020B0503020204020204" pitchFamily="34" charset="-122"/>
                  <a:ea typeface="微软雅黑" panose="020B0503020204020204" pitchFamily="34" charset="-122"/>
                </a:endParaRPr>
              </a:p>
            </p:txBody>
          </p:sp>
          <p:sp>
            <p:nvSpPr>
              <p:cNvPr id="40" name="Freeform 27"/>
              <p:cNvSpPr>
                <a:spLocks noEditPoints="1"/>
              </p:cNvSpPr>
              <p:nvPr/>
            </p:nvSpPr>
            <p:spPr bwMode="auto">
              <a:xfrm>
                <a:off x="2454892" y="2665819"/>
                <a:ext cx="254449" cy="25596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ln>
            </p:spPr>
            <p:txBody>
              <a:bodyPr/>
              <a:lstStyle/>
              <a:p>
                <a:pPr>
                  <a:defRPr/>
                </a:pPr>
                <a:endParaRPr lang="da-DK" sz="1800" kern="0" dirty="0">
                  <a:solidFill>
                    <a:schemeClr val="bg1"/>
                  </a:solidFill>
                  <a:latin typeface="微软雅黑" panose="020B0503020204020204" pitchFamily="34" charset="-122"/>
                  <a:ea typeface="微软雅黑" panose="020B0503020204020204" pitchFamily="34" charset="-122"/>
                </a:endParaRPr>
              </a:p>
            </p:txBody>
          </p:sp>
        </p:grpSp>
      </p:grpSp>
      <p:grpSp>
        <p:nvGrpSpPr>
          <p:cNvPr id="41" name="组合 40"/>
          <p:cNvGrpSpPr/>
          <p:nvPr/>
        </p:nvGrpSpPr>
        <p:grpSpPr>
          <a:xfrm>
            <a:off x="3607837" y="2878363"/>
            <a:ext cx="584911" cy="582352"/>
            <a:chOff x="4899179" y="3916384"/>
            <a:chExt cx="792364" cy="792365"/>
          </a:xfrm>
        </p:grpSpPr>
        <p:sp>
          <p:nvSpPr>
            <p:cNvPr id="42" name="Oval 56"/>
            <p:cNvSpPr/>
            <p:nvPr/>
          </p:nvSpPr>
          <p:spPr>
            <a:xfrm>
              <a:off x="4899179" y="3916384"/>
              <a:ext cx="792364" cy="792365"/>
            </a:xfrm>
            <a:prstGeom prst="ellipse">
              <a:avLst/>
            </a:prstGeom>
            <a:solidFill>
              <a:srgbClr val="E0C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43" name="Freeform 41"/>
            <p:cNvSpPr>
              <a:spLocks noChangeAspect="1" noEditPoints="1"/>
            </p:cNvSpPr>
            <p:nvPr/>
          </p:nvSpPr>
          <p:spPr bwMode="auto">
            <a:xfrm>
              <a:off x="5072106" y="4133218"/>
              <a:ext cx="446510" cy="35869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ln>
          </p:spPr>
          <p:txBody>
            <a:bodyPr/>
            <a:lstStyle/>
            <a:p>
              <a:pPr>
                <a:defRPr/>
              </a:pPr>
              <a:endParaRPr lang="en-US" sz="1800" kern="0" dirty="0">
                <a:solidFill>
                  <a:schemeClr val="bg1"/>
                </a:solidFill>
                <a:latin typeface="微软雅黑" panose="020B0503020204020204" pitchFamily="34" charset="-122"/>
                <a:ea typeface="微软雅黑" panose="020B0503020204020204" pitchFamily="34" charset="-122"/>
              </a:endParaRPr>
            </a:p>
          </p:txBody>
        </p:sp>
      </p:grpSp>
      <p:sp>
        <p:nvSpPr>
          <p:cNvPr id="44" name="矩形 43"/>
          <p:cNvSpPr>
            <a:spLocks noChangeArrowheads="1"/>
          </p:cNvSpPr>
          <p:nvPr/>
        </p:nvSpPr>
        <p:spPr bwMode="auto">
          <a:xfrm>
            <a:off x="4787722" y="2056608"/>
            <a:ext cx="2988983" cy="41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p>
            <a:pPr>
              <a:lnSpc>
                <a:spcPct val="114000"/>
              </a:lnSpc>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000" dirty="0">
              <a:solidFill>
                <a:schemeClr val="bg1"/>
              </a:solidFill>
            </a:endParaRPr>
          </a:p>
        </p:txBody>
      </p:sp>
      <p:sp>
        <p:nvSpPr>
          <p:cNvPr id="45" name="矩形 44"/>
          <p:cNvSpPr>
            <a:spLocks noChangeArrowheads="1"/>
          </p:cNvSpPr>
          <p:nvPr/>
        </p:nvSpPr>
        <p:spPr bwMode="auto">
          <a:xfrm>
            <a:off x="4274594" y="2889775"/>
            <a:ext cx="2988983" cy="41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p>
            <a:pPr>
              <a:lnSpc>
                <a:spcPct val="114000"/>
              </a:lnSpc>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000" dirty="0">
              <a:solidFill>
                <a:schemeClr val="bg1"/>
              </a:solidFill>
            </a:endParaRPr>
          </a:p>
        </p:txBody>
      </p:sp>
      <p:sp>
        <p:nvSpPr>
          <p:cNvPr id="46" name="矩形 45"/>
          <p:cNvSpPr>
            <a:spLocks noChangeArrowheads="1"/>
          </p:cNvSpPr>
          <p:nvPr/>
        </p:nvSpPr>
        <p:spPr bwMode="auto">
          <a:xfrm>
            <a:off x="3761466" y="3717278"/>
            <a:ext cx="2988983" cy="41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385" tIns="33693" rIns="67385" bIns="33693">
            <a:spAutoFit/>
          </a:bodyPr>
          <a:lstStyle/>
          <a:p>
            <a:pPr>
              <a:lnSpc>
                <a:spcPct val="114000"/>
              </a:lnSpc>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000" dirty="0">
              <a:solidFill>
                <a:schemeClr val="bg1"/>
              </a:solidFill>
            </a:endParaRPr>
          </a:p>
        </p:txBody>
      </p:sp>
      <p:sp>
        <p:nvSpPr>
          <p:cNvPr id="47" name="椭圆 46"/>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4</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48" name="椭圆 47"/>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49" name="TextBox 74"/>
          <p:cNvSpPr txBox="1">
            <a:spLocks noChangeArrowheads="1"/>
          </p:cNvSpPr>
          <p:nvPr/>
        </p:nvSpPr>
        <p:spPr bwMode="auto">
          <a:xfrm>
            <a:off x="717381" y="175830"/>
            <a:ext cx="1954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rgbClr val="E0C963"/>
                </a:solidFill>
                <a:latin typeface="Impact" panose="020B0806030902050204" pitchFamily="34" charset="0"/>
                <a:ea typeface="Hiragino Sans GB W3" panose="020B0300000000000000" pitchFamily="34" charset="-122"/>
              </a:rPr>
              <a:t>201X</a:t>
            </a:r>
            <a:r>
              <a:rPr lang="zh-CN" altLang="en-US" sz="2000" dirty="0">
                <a:solidFill>
                  <a:srgbClr val="E0C963"/>
                </a:solidFill>
                <a:latin typeface="Impact" panose="020B0806030902050204" pitchFamily="34" charset="0"/>
                <a:ea typeface="Hiragino Sans GB W3" panose="020B0300000000000000" pitchFamily="34" charset="-122"/>
              </a:rPr>
              <a:t>年工作计划</a:t>
            </a:r>
          </a:p>
        </p:txBody>
      </p:sp>
    </p:spTree>
  </p:cSld>
  <p:clrMapOvr>
    <a:masterClrMapping/>
  </p:clrMapOvr>
  <mc:AlternateContent xmlns:mc="http://schemas.openxmlformats.org/markup-compatibility/2006" xmlns:p14="http://schemas.microsoft.com/office/powerpoint/2010/main">
    <mc:Choice Requires="p14">
      <p:transition spd="slow" p14:dur="1250" advTm="8807">
        <p14:switch dir="r"/>
      </p:transition>
    </mc:Choice>
    <mc:Fallback xmlns="">
      <p:transition spd="slow" advTm="880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400"/>
                                            <p:tgtEl>
                                              <p:spTgt spid="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25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000"/>
                                </p:stCondLst>
                                <p:childTnLst>
                                  <p:par>
                                    <p:cTn id="21" presetID="2" presetClass="entr" presetSubtype="2" fill="hold" nodeType="afterEffect" p14:presetBounceEnd="34000">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14:bounceEnd="34000">
                                          <p:cBhvr additive="base">
                                            <p:cTn id="23" dur="350" fill="hold"/>
                                            <p:tgtEl>
                                              <p:spTgt spid="36"/>
                                            </p:tgtEl>
                                            <p:attrNameLst>
                                              <p:attrName>ppt_x</p:attrName>
                                            </p:attrNameLst>
                                          </p:cBhvr>
                                          <p:tavLst>
                                            <p:tav tm="0">
                                              <p:val>
                                                <p:strVal val="1+#ppt_w/2"/>
                                              </p:val>
                                            </p:tav>
                                            <p:tav tm="100000">
                                              <p:val>
                                                <p:strVal val="#ppt_x"/>
                                              </p:val>
                                            </p:tav>
                                          </p:tavLst>
                                        </p:anim>
                                        <p:anim calcmode="lin" valueType="num" p14:bounceEnd="34000">
                                          <p:cBhvr additive="base">
                                            <p:cTn id="24" dur="35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34000">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14:bounceEnd="34000">
                                          <p:cBhvr additive="base">
                                            <p:cTn id="27" dur="350" fill="hold"/>
                                            <p:tgtEl>
                                              <p:spTgt spid="23"/>
                                            </p:tgtEl>
                                            <p:attrNameLst>
                                              <p:attrName>ppt_x</p:attrName>
                                            </p:attrNameLst>
                                          </p:cBhvr>
                                          <p:tavLst>
                                            <p:tav tm="0">
                                              <p:val>
                                                <p:strVal val="1+#ppt_w/2"/>
                                              </p:val>
                                            </p:tav>
                                            <p:tav tm="100000">
                                              <p:val>
                                                <p:strVal val="#ppt_x"/>
                                              </p:val>
                                            </p:tav>
                                          </p:tavLst>
                                        </p:anim>
                                        <p:anim calcmode="lin" valueType="num" p14:bounceEnd="34000">
                                          <p:cBhvr additive="base">
                                            <p:cTn id="28" dur="350" fill="hold"/>
                                            <p:tgtEl>
                                              <p:spTgt spid="2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400"/>
                                            <p:tgtEl>
                                              <p:spTgt spid="5"/>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right)">
                                          <p:cBhvr>
                                            <p:cTn id="36" dur="250"/>
                                            <p:tgtEl>
                                              <p:spTgt spid="15"/>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par>
                              <p:cTn id="45" fill="hold">
                                <p:stCondLst>
                                  <p:cond delay="4500"/>
                                </p:stCondLst>
                                <p:childTnLst>
                                  <p:par>
                                    <p:cTn id="46" presetID="2" presetClass="entr" presetSubtype="2" fill="hold" nodeType="afterEffect" p14:presetBounceEnd="34000">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14:bounceEnd="34000">
                                          <p:cBhvr additive="base">
                                            <p:cTn id="48" dur="350" fill="hold"/>
                                            <p:tgtEl>
                                              <p:spTgt spid="27"/>
                                            </p:tgtEl>
                                            <p:attrNameLst>
                                              <p:attrName>ppt_x</p:attrName>
                                            </p:attrNameLst>
                                          </p:cBhvr>
                                          <p:tavLst>
                                            <p:tav tm="0">
                                              <p:val>
                                                <p:strVal val="1+#ppt_w/2"/>
                                              </p:val>
                                            </p:tav>
                                            <p:tav tm="100000">
                                              <p:val>
                                                <p:strVal val="#ppt_x"/>
                                              </p:val>
                                            </p:tav>
                                          </p:tavLst>
                                        </p:anim>
                                        <p:anim calcmode="lin" valueType="num" p14:bounceEnd="34000">
                                          <p:cBhvr additive="base">
                                            <p:cTn id="49" dur="350" fill="hold"/>
                                            <p:tgtEl>
                                              <p:spTgt spid="2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14:presetBounceEnd="34000">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14:bounceEnd="34000">
                                          <p:cBhvr additive="base">
                                            <p:cTn id="52" dur="350" fill="hold"/>
                                            <p:tgtEl>
                                              <p:spTgt spid="44"/>
                                            </p:tgtEl>
                                            <p:attrNameLst>
                                              <p:attrName>ppt_x</p:attrName>
                                            </p:attrNameLst>
                                          </p:cBhvr>
                                          <p:tavLst>
                                            <p:tav tm="0">
                                              <p:val>
                                                <p:strVal val="1+#ppt_w/2"/>
                                              </p:val>
                                            </p:tav>
                                            <p:tav tm="100000">
                                              <p:val>
                                                <p:strVal val="#ppt_x"/>
                                              </p:val>
                                            </p:tav>
                                          </p:tavLst>
                                        </p:anim>
                                        <p:anim calcmode="lin" valueType="num" p14:bounceEnd="34000">
                                          <p:cBhvr additive="base">
                                            <p:cTn id="53" dur="350" fill="hold"/>
                                            <p:tgtEl>
                                              <p:spTgt spid="44"/>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400"/>
                                            <p:tgtEl>
                                              <p:spTgt spid="8"/>
                                            </p:tgtEl>
                                          </p:cBhvr>
                                        </p:animEffect>
                                      </p:childTnLst>
                                    </p:cTn>
                                  </p:par>
                                </p:childTnLst>
                              </p:cTn>
                            </p:par>
                            <p:par>
                              <p:cTn id="58" fill="hold">
                                <p:stCondLst>
                                  <p:cond delay="5500"/>
                                </p:stCondLst>
                                <p:childTnLst>
                                  <p:par>
                                    <p:cTn id="59" presetID="22" presetClass="entr" presetSubtype="2"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right)">
                                          <p:cBhvr>
                                            <p:cTn id="61" dur="250"/>
                                            <p:tgtEl>
                                              <p:spTgt spid="16"/>
                                            </p:tgtEl>
                                          </p:cBhvr>
                                        </p:animEffect>
                                      </p:childTnLst>
                                    </p:cTn>
                                  </p:par>
                                </p:childTnLst>
                              </p:cTn>
                            </p:par>
                            <p:par>
                              <p:cTn id="62" fill="hold">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p:stCondLst>
                                  <p:cond delay="650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childTnLst>
                              </p:cTn>
                            </p:par>
                            <p:par>
                              <p:cTn id="70" fill="hold">
                                <p:stCondLst>
                                  <p:cond delay="7000"/>
                                </p:stCondLst>
                                <p:childTnLst>
                                  <p:par>
                                    <p:cTn id="71" presetID="2" presetClass="entr" presetSubtype="2" fill="hold" nodeType="afterEffect" p14:presetBounceEnd="34000">
                                      <p:stCondLst>
                                        <p:cond delay="0"/>
                                      </p:stCondLst>
                                      <p:childTnLst>
                                        <p:set>
                                          <p:cBhvr>
                                            <p:cTn id="72" dur="1" fill="hold">
                                              <p:stCondLst>
                                                <p:cond delay="0"/>
                                              </p:stCondLst>
                                            </p:cTn>
                                            <p:tgtEl>
                                              <p:spTgt spid="41"/>
                                            </p:tgtEl>
                                            <p:attrNameLst>
                                              <p:attrName>style.visibility</p:attrName>
                                            </p:attrNameLst>
                                          </p:cBhvr>
                                          <p:to>
                                            <p:strVal val="visible"/>
                                          </p:to>
                                        </p:set>
                                        <p:anim calcmode="lin" valueType="num" p14:bounceEnd="34000">
                                          <p:cBhvr additive="base">
                                            <p:cTn id="73" dur="350" fill="hold"/>
                                            <p:tgtEl>
                                              <p:spTgt spid="41"/>
                                            </p:tgtEl>
                                            <p:attrNameLst>
                                              <p:attrName>ppt_x</p:attrName>
                                            </p:attrNameLst>
                                          </p:cBhvr>
                                          <p:tavLst>
                                            <p:tav tm="0">
                                              <p:val>
                                                <p:strVal val="1+#ppt_w/2"/>
                                              </p:val>
                                            </p:tav>
                                            <p:tav tm="100000">
                                              <p:val>
                                                <p:strVal val="#ppt_x"/>
                                              </p:val>
                                            </p:tav>
                                          </p:tavLst>
                                        </p:anim>
                                        <p:anim calcmode="lin" valueType="num" p14:bounceEnd="34000">
                                          <p:cBhvr additive="base">
                                            <p:cTn id="74" dur="350" fill="hold"/>
                                            <p:tgtEl>
                                              <p:spTgt spid="41"/>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14:presetBounceEnd="34000">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14:bounceEnd="34000">
                                          <p:cBhvr additive="base">
                                            <p:cTn id="77" dur="350" fill="hold"/>
                                            <p:tgtEl>
                                              <p:spTgt spid="45"/>
                                            </p:tgtEl>
                                            <p:attrNameLst>
                                              <p:attrName>ppt_x</p:attrName>
                                            </p:attrNameLst>
                                          </p:cBhvr>
                                          <p:tavLst>
                                            <p:tav tm="0">
                                              <p:val>
                                                <p:strVal val="1+#ppt_w/2"/>
                                              </p:val>
                                            </p:tav>
                                            <p:tav tm="100000">
                                              <p:val>
                                                <p:strVal val="#ppt_x"/>
                                              </p:val>
                                            </p:tav>
                                          </p:tavLst>
                                        </p:anim>
                                        <p:anim calcmode="lin" valueType="num" p14:bounceEnd="34000">
                                          <p:cBhvr additive="base">
                                            <p:cTn id="78" dur="350" fill="hold"/>
                                            <p:tgtEl>
                                              <p:spTgt spid="45"/>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2" presetClass="entr" presetSubtype="8" fill="hold"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400"/>
                                            <p:tgtEl>
                                              <p:spTgt spid="11"/>
                                            </p:tgtEl>
                                          </p:cBhvr>
                                        </p:animEffect>
                                      </p:childTnLst>
                                    </p:cTn>
                                  </p:par>
                                </p:childTnLst>
                              </p:cTn>
                            </p:par>
                            <p:par>
                              <p:cTn id="83" fill="hold">
                                <p:stCondLst>
                                  <p:cond delay="8000"/>
                                </p:stCondLst>
                                <p:childTnLst>
                                  <p:par>
                                    <p:cTn id="84" presetID="22" presetClass="entr" presetSubtype="2"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wipe(right)">
                                          <p:cBhvr>
                                            <p:cTn id="86" dur="250"/>
                                            <p:tgtEl>
                                              <p:spTgt spid="17"/>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wipe(left)">
                                          <p:cBhvr>
                                            <p:cTn id="90" dur="500"/>
                                            <p:tgtEl>
                                              <p:spTgt spid="21"/>
                                            </p:tgtEl>
                                          </p:cBhvr>
                                        </p:animEffect>
                                      </p:childTnLst>
                                    </p:cTn>
                                  </p:par>
                                </p:childTnLst>
                              </p:cTn>
                            </p:par>
                            <p:par>
                              <p:cTn id="91" fill="hold">
                                <p:stCondLst>
                                  <p:cond delay="9000"/>
                                </p:stCondLst>
                                <p:childTnLst>
                                  <p:par>
                                    <p:cTn id="92" presetID="22" presetClass="entr" presetSubtype="8" fill="hold" grpId="0"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wipe(left)">
                                          <p:cBhvr>
                                            <p:cTn id="94" dur="500"/>
                                            <p:tgtEl>
                                              <p:spTgt spid="26"/>
                                            </p:tgtEl>
                                          </p:cBhvr>
                                        </p:animEffect>
                                      </p:childTnLst>
                                    </p:cTn>
                                  </p:par>
                                </p:childTnLst>
                              </p:cTn>
                            </p:par>
                            <p:par>
                              <p:cTn id="95" fill="hold">
                                <p:stCondLst>
                                  <p:cond delay="9500"/>
                                </p:stCondLst>
                                <p:childTnLst>
                                  <p:par>
                                    <p:cTn id="96" presetID="2" presetClass="entr" presetSubtype="2" fill="hold" nodeType="afterEffect" p14:presetBounceEnd="34000">
                                      <p:stCondLst>
                                        <p:cond delay="0"/>
                                      </p:stCondLst>
                                      <p:childTnLst>
                                        <p:set>
                                          <p:cBhvr>
                                            <p:cTn id="97" dur="1" fill="hold">
                                              <p:stCondLst>
                                                <p:cond delay="0"/>
                                              </p:stCondLst>
                                            </p:cTn>
                                            <p:tgtEl>
                                              <p:spTgt spid="33"/>
                                            </p:tgtEl>
                                            <p:attrNameLst>
                                              <p:attrName>style.visibility</p:attrName>
                                            </p:attrNameLst>
                                          </p:cBhvr>
                                          <p:to>
                                            <p:strVal val="visible"/>
                                          </p:to>
                                        </p:set>
                                        <p:anim calcmode="lin" valueType="num" p14:bounceEnd="34000">
                                          <p:cBhvr additive="base">
                                            <p:cTn id="98" dur="350" fill="hold"/>
                                            <p:tgtEl>
                                              <p:spTgt spid="33"/>
                                            </p:tgtEl>
                                            <p:attrNameLst>
                                              <p:attrName>ppt_x</p:attrName>
                                            </p:attrNameLst>
                                          </p:cBhvr>
                                          <p:tavLst>
                                            <p:tav tm="0">
                                              <p:val>
                                                <p:strVal val="1+#ppt_w/2"/>
                                              </p:val>
                                            </p:tav>
                                            <p:tav tm="100000">
                                              <p:val>
                                                <p:strVal val="#ppt_x"/>
                                              </p:val>
                                            </p:tav>
                                          </p:tavLst>
                                        </p:anim>
                                        <p:anim calcmode="lin" valueType="num" p14:bounceEnd="34000">
                                          <p:cBhvr additive="base">
                                            <p:cTn id="99" dur="350" fill="hold"/>
                                            <p:tgtEl>
                                              <p:spTgt spid="33"/>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14:presetBounceEnd="34000">
                                      <p:stCondLst>
                                        <p:cond delay="0"/>
                                      </p:stCondLst>
                                      <p:childTnLst>
                                        <p:set>
                                          <p:cBhvr>
                                            <p:cTn id="101" dur="1" fill="hold">
                                              <p:stCondLst>
                                                <p:cond delay="0"/>
                                              </p:stCondLst>
                                            </p:cTn>
                                            <p:tgtEl>
                                              <p:spTgt spid="46"/>
                                            </p:tgtEl>
                                            <p:attrNameLst>
                                              <p:attrName>style.visibility</p:attrName>
                                            </p:attrNameLst>
                                          </p:cBhvr>
                                          <p:to>
                                            <p:strVal val="visible"/>
                                          </p:to>
                                        </p:set>
                                        <p:anim calcmode="lin" valueType="num" p14:bounceEnd="34000">
                                          <p:cBhvr additive="base">
                                            <p:cTn id="102" dur="350" fill="hold"/>
                                            <p:tgtEl>
                                              <p:spTgt spid="46"/>
                                            </p:tgtEl>
                                            <p:attrNameLst>
                                              <p:attrName>ppt_x</p:attrName>
                                            </p:attrNameLst>
                                          </p:cBhvr>
                                          <p:tavLst>
                                            <p:tav tm="0">
                                              <p:val>
                                                <p:strVal val="1+#ppt_w/2"/>
                                              </p:val>
                                            </p:tav>
                                            <p:tav tm="100000">
                                              <p:val>
                                                <p:strVal val="#ppt_x"/>
                                              </p:val>
                                            </p:tav>
                                          </p:tavLst>
                                        </p:anim>
                                        <p:anim calcmode="lin" valueType="num" p14:bounceEnd="34000">
                                          <p:cBhvr additive="base">
                                            <p:cTn id="103" dur="3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p:bldP spid="23" grpId="0"/>
          <p:bldP spid="24" grpId="0" animBg="1"/>
          <p:bldP spid="25" grpId="0" animBg="1"/>
          <p:bldP spid="26" grpId="0" animBg="1"/>
          <p:bldP spid="44"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400"/>
                                            <p:tgtEl>
                                              <p:spTgt spid="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25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350" fill="hold"/>
                                            <p:tgtEl>
                                              <p:spTgt spid="36"/>
                                            </p:tgtEl>
                                            <p:attrNameLst>
                                              <p:attrName>ppt_x</p:attrName>
                                            </p:attrNameLst>
                                          </p:cBhvr>
                                          <p:tavLst>
                                            <p:tav tm="0">
                                              <p:val>
                                                <p:strVal val="1+#ppt_w/2"/>
                                              </p:val>
                                            </p:tav>
                                            <p:tav tm="100000">
                                              <p:val>
                                                <p:strVal val="#ppt_x"/>
                                              </p:val>
                                            </p:tav>
                                          </p:tavLst>
                                        </p:anim>
                                        <p:anim calcmode="lin" valueType="num">
                                          <p:cBhvr additive="base">
                                            <p:cTn id="24" dur="35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350" fill="hold"/>
                                            <p:tgtEl>
                                              <p:spTgt spid="23"/>
                                            </p:tgtEl>
                                            <p:attrNameLst>
                                              <p:attrName>ppt_x</p:attrName>
                                            </p:attrNameLst>
                                          </p:cBhvr>
                                          <p:tavLst>
                                            <p:tav tm="0">
                                              <p:val>
                                                <p:strVal val="1+#ppt_w/2"/>
                                              </p:val>
                                            </p:tav>
                                            <p:tav tm="100000">
                                              <p:val>
                                                <p:strVal val="#ppt_x"/>
                                              </p:val>
                                            </p:tav>
                                          </p:tavLst>
                                        </p:anim>
                                        <p:anim calcmode="lin" valueType="num">
                                          <p:cBhvr additive="base">
                                            <p:cTn id="28" dur="350" fill="hold"/>
                                            <p:tgtEl>
                                              <p:spTgt spid="2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400"/>
                                            <p:tgtEl>
                                              <p:spTgt spid="5"/>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right)">
                                          <p:cBhvr>
                                            <p:cTn id="36" dur="250"/>
                                            <p:tgtEl>
                                              <p:spTgt spid="15"/>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par>
                              <p:cTn id="45" fill="hold">
                                <p:stCondLst>
                                  <p:cond delay="4500"/>
                                </p:stCondLst>
                                <p:childTnLst>
                                  <p:par>
                                    <p:cTn id="46" presetID="2" presetClass="entr" presetSubtype="2"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350" fill="hold"/>
                                            <p:tgtEl>
                                              <p:spTgt spid="27"/>
                                            </p:tgtEl>
                                            <p:attrNameLst>
                                              <p:attrName>ppt_x</p:attrName>
                                            </p:attrNameLst>
                                          </p:cBhvr>
                                          <p:tavLst>
                                            <p:tav tm="0">
                                              <p:val>
                                                <p:strVal val="1+#ppt_w/2"/>
                                              </p:val>
                                            </p:tav>
                                            <p:tav tm="100000">
                                              <p:val>
                                                <p:strVal val="#ppt_x"/>
                                              </p:val>
                                            </p:tav>
                                          </p:tavLst>
                                        </p:anim>
                                        <p:anim calcmode="lin" valueType="num">
                                          <p:cBhvr additive="base">
                                            <p:cTn id="49" dur="350" fill="hold"/>
                                            <p:tgtEl>
                                              <p:spTgt spid="27"/>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350" fill="hold"/>
                                            <p:tgtEl>
                                              <p:spTgt spid="44"/>
                                            </p:tgtEl>
                                            <p:attrNameLst>
                                              <p:attrName>ppt_x</p:attrName>
                                            </p:attrNameLst>
                                          </p:cBhvr>
                                          <p:tavLst>
                                            <p:tav tm="0">
                                              <p:val>
                                                <p:strVal val="1+#ppt_w/2"/>
                                              </p:val>
                                            </p:tav>
                                            <p:tav tm="100000">
                                              <p:val>
                                                <p:strVal val="#ppt_x"/>
                                              </p:val>
                                            </p:tav>
                                          </p:tavLst>
                                        </p:anim>
                                        <p:anim calcmode="lin" valueType="num">
                                          <p:cBhvr additive="base">
                                            <p:cTn id="53" dur="350" fill="hold"/>
                                            <p:tgtEl>
                                              <p:spTgt spid="44"/>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400"/>
                                            <p:tgtEl>
                                              <p:spTgt spid="8"/>
                                            </p:tgtEl>
                                          </p:cBhvr>
                                        </p:animEffect>
                                      </p:childTnLst>
                                    </p:cTn>
                                  </p:par>
                                </p:childTnLst>
                              </p:cTn>
                            </p:par>
                            <p:par>
                              <p:cTn id="58" fill="hold">
                                <p:stCondLst>
                                  <p:cond delay="5500"/>
                                </p:stCondLst>
                                <p:childTnLst>
                                  <p:par>
                                    <p:cTn id="59" presetID="22" presetClass="entr" presetSubtype="2"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right)">
                                          <p:cBhvr>
                                            <p:cTn id="61" dur="250"/>
                                            <p:tgtEl>
                                              <p:spTgt spid="16"/>
                                            </p:tgtEl>
                                          </p:cBhvr>
                                        </p:animEffect>
                                      </p:childTnLst>
                                    </p:cTn>
                                  </p:par>
                                </p:childTnLst>
                              </p:cTn>
                            </p:par>
                            <p:par>
                              <p:cTn id="62" fill="hold">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p:stCondLst>
                                  <p:cond delay="650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childTnLst>
                              </p:cTn>
                            </p:par>
                            <p:par>
                              <p:cTn id="70" fill="hold">
                                <p:stCondLst>
                                  <p:cond delay="7000"/>
                                </p:stCondLst>
                                <p:childTnLst>
                                  <p:par>
                                    <p:cTn id="71" presetID="2" presetClass="entr" presetSubtype="2" fill="hold" nodeType="afterEffect">
                                      <p:stCondLst>
                                        <p:cond delay="0"/>
                                      </p:stCondLst>
                                      <p:childTnLst>
                                        <p:set>
                                          <p:cBhvr>
                                            <p:cTn id="72" dur="1" fill="hold">
                                              <p:stCondLst>
                                                <p:cond delay="0"/>
                                              </p:stCondLst>
                                            </p:cTn>
                                            <p:tgtEl>
                                              <p:spTgt spid="41"/>
                                            </p:tgtEl>
                                            <p:attrNameLst>
                                              <p:attrName>style.visibility</p:attrName>
                                            </p:attrNameLst>
                                          </p:cBhvr>
                                          <p:to>
                                            <p:strVal val="visible"/>
                                          </p:to>
                                        </p:set>
                                        <p:anim calcmode="lin" valueType="num">
                                          <p:cBhvr additive="base">
                                            <p:cTn id="73" dur="350" fill="hold"/>
                                            <p:tgtEl>
                                              <p:spTgt spid="41"/>
                                            </p:tgtEl>
                                            <p:attrNameLst>
                                              <p:attrName>ppt_x</p:attrName>
                                            </p:attrNameLst>
                                          </p:cBhvr>
                                          <p:tavLst>
                                            <p:tav tm="0">
                                              <p:val>
                                                <p:strVal val="1+#ppt_w/2"/>
                                              </p:val>
                                            </p:tav>
                                            <p:tav tm="100000">
                                              <p:val>
                                                <p:strVal val="#ppt_x"/>
                                              </p:val>
                                            </p:tav>
                                          </p:tavLst>
                                        </p:anim>
                                        <p:anim calcmode="lin" valueType="num">
                                          <p:cBhvr additive="base">
                                            <p:cTn id="74" dur="350" fill="hold"/>
                                            <p:tgtEl>
                                              <p:spTgt spid="41"/>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additive="base">
                                            <p:cTn id="77" dur="350" fill="hold"/>
                                            <p:tgtEl>
                                              <p:spTgt spid="45"/>
                                            </p:tgtEl>
                                            <p:attrNameLst>
                                              <p:attrName>ppt_x</p:attrName>
                                            </p:attrNameLst>
                                          </p:cBhvr>
                                          <p:tavLst>
                                            <p:tav tm="0">
                                              <p:val>
                                                <p:strVal val="1+#ppt_w/2"/>
                                              </p:val>
                                            </p:tav>
                                            <p:tav tm="100000">
                                              <p:val>
                                                <p:strVal val="#ppt_x"/>
                                              </p:val>
                                            </p:tav>
                                          </p:tavLst>
                                        </p:anim>
                                        <p:anim calcmode="lin" valueType="num">
                                          <p:cBhvr additive="base">
                                            <p:cTn id="78" dur="350" fill="hold"/>
                                            <p:tgtEl>
                                              <p:spTgt spid="45"/>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2" presetClass="entr" presetSubtype="8" fill="hold"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400"/>
                                            <p:tgtEl>
                                              <p:spTgt spid="11"/>
                                            </p:tgtEl>
                                          </p:cBhvr>
                                        </p:animEffect>
                                      </p:childTnLst>
                                    </p:cTn>
                                  </p:par>
                                </p:childTnLst>
                              </p:cTn>
                            </p:par>
                            <p:par>
                              <p:cTn id="83" fill="hold">
                                <p:stCondLst>
                                  <p:cond delay="8000"/>
                                </p:stCondLst>
                                <p:childTnLst>
                                  <p:par>
                                    <p:cTn id="84" presetID="22" presetClass="entr" presetSubtype="2"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wipe(right)">
                                          <p:cBhvr>
                                            <p:cTn id="86" dur="250"/>
                                            <p:tgtEl>
                                              <p:spTgt spid="17"/>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wipe(left)">
                                          <p:cBhvr>
                                            <p:cTn id="90" dur="500"/>
                                            <p:tgtEl>
                                              <p:spTgt spid="21"/>
                                            </p:tgtEl>
                                          </p:cBhvr>
                                        </p:animEffect>
                                      </p:childTnLst>
                                    </p:cTn>
                                  </p:par>
                                </p:childTnLst>
                              </p:cTn>
                            </p:par>
                            <p:par>
                              <p:cTn id="91" fill="hold">
                                <p:stCondLst>
                                  <p:cond delay="9000"/>
                                </p:stCondLst>
                                <p:childTnLst>
                                  <p:par>
                                    <p:cTn id="92" presetID="22" presetClass="entr" presetSubtype="8" fill="hold" grpId="0"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wipe(left)">
                                          <p:cBhvr>
                                            <p:cTn id="94" dur="500"/>
                                            <p:tgtEl>
                                              <p:spTgt spid="26"/>
                                            </p:tgtEl>
                                          </p:cBhvr>
                                        </p:animEffect>
                                      </p:childTnLst>
                                    </p:cTn>
                                  </p:par>
                                </p:childTnLst>
                              </p:cTn>
                            </p:par>
                            <p:par>
                              <p:cTn id="95" fill="hold">
                                <p:stCondLst>
                                  <p:cond delay="9500"/>
                                </p:stCondLst>
                                <p:childTnLst>
                                  <p:par>
                                    <p:cTn id="96" presetID="2" presetClass="entr" presetSubtype="2" fill="hold" nodeType="afterEffect">
                                      <p:stCondLst>
                                        <p:cond delay="0"/>
                                      </p:stCondLst>
                                      <p:childTnLst>
                                        <p:set>
                                          <p:cBhvr>
                                            <p:cTn id="97" dur="1" fill="hold">
                                              <p:stCondLst>
                                                <p:cond delay="0"/>
                                              </p:stCondLst>
                                            </p:cTn>
                                            <p:tgtEl>
                                              <p:spTgt spid="33"/>
                                            </p:tgtEl>
                                            <p:attrNameLst>
                                              <p:attrName>style.visibility</p:attrName>
                                            </p:attrNameLst>
                                          </p:cBhvr>
                                          <p:to>
                                            <p:strVal val="visible"/>
                                          </p:to>
                                        </p:set>
                                        <p:anim calcmode="lin" valueType="num">
                                          <p:cBhvr additive="base">
                                            <p:cTn id="98" dur="350" fill="hold"/>
                                            <p:tgtEl>
                                              <p:spTgt spid="33"/>
                                            </p:tgtEl>
                                            <p:attrNameLst>
                                              <p:attrName>ppt_x</p:attrName>
                                            </p:attrNameLst>
                                          </p:cBhvr>
                                          <p:tavLst>
                                            <p:tav tm="0">
                                              <p:val>
                                                <p:strVal val="1+#ppt_w/2"/>
                                              </p:val>
                                            </p:tav>
                                            <p:tav tm="100000">
                                              <p:val>
                                                <p:strVal val="#ppt_x"/>
                                              </p:val>
                                            </p:tav>
                                          </p:tavLst>
                                        </p:anim>
                                        <p:anim calcmode="lin" valueType="num">
                                          <p:cBhvr additive="base">
                                            <p:cTn id="99" dur="350" fill="hold"/>
                                            <p:tgtEl>
                                              <p:spTgt spid="33"/>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0"/>
                                      </p:stCondLst>
                                      <p:childTnLst>
                                        <p:set>
                                          <p:cBhvr>
                                            <p:cTn id="101" dur="1" fill="hold">
                                              <p:stCondLst>
                                                <p:cond delay="0"/>
                                              </p:stCondLst>
                                            </p:cTn>
                                            <p:tgtEl>
                                              <p:spTgt spid="46"/>
                                            </p:tgtEl>
                                            <p:attrNameLst>
                                              <p:attrName>style.visibility</p:attrName>
                                            </p:attrNameLst>
                                          </p:cBhvr>
                                          <p:to>
                                            <p:strVal val="visible"/>
                                          </p:to>
                                        </p:set>
                                        <p:anim calcmode="lin" valueType="num">
                                          <p:cBhvr additive="base">
                                            <p:cTn id="102" dur="350" fill="hold"/>
                                            <p:tgtEl>
                                              <p:spTgt spid="46"/>
                                            </p:tgtEl>
                                            <p:attrNameLst>
                                              <p:attrName>ppt_x</p:attrName>
                                            </p:attrNameLst>
                                          </p:cBhvr>
                                          <p:tavLst>
                                            <p:tav tm="0">
                                              <p:val>
                                                <p:strVal val="1+#ppt_w/2"/>
                                              </p:val>
                                            </p:tav>
                                            <p:tav tm="100000">
                                              <p:val>
                                                <p:strVal val="#ppt_x"/>
                                              </p:val>
                                            </p:tav>
                                          </p:tavLst>
                                        </p:anim>
                                        <p:anim calcmode="lin" valueType="num">
                                          <p:cBhvr additive="base">
                                            <p:cTn id="103" dur="3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p:bldP spid="23" grpId="0"/>
          <p:bldP spid="24" grpId="0" animBg="1"/>
          <p:bldP spid="25" grpId="0" animBg="1"/>
          <p:bldP spid="26" grpId="0" animBg="1"/>
          <p:bldP spid="44" grpId="0"/>
          <p:bldP spid="45" grpId="0"/>
          <p:bldP spid="4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7190" y="3274633"/>
            <a:ext cx="2353384" cy="496194"/>
            <a:chOff x="4631242" y="1181451"/>
            <a:chExt cx="2391051" cy="506353"/>
          </a:xfrm>
        </p:grpSpPr>
        <p:grpSp>
          <p:nvGrpSpPr>
            <p:cNvPr id="3" name="组合 2"/>
            <p:cNvGrpSpPr/>
            <p:nvPr/>
          </p:nvGrpSpPr>
          <p:grpSpPr>
            <a:xfrm>
              <a:off x="4631242" y="1181451"/>
              <a:ext cx="480780" cy="500636"/>
              <a:chOff x="6242320" y="1100686"/>
              <a:chExt cx="641040" cy="667517"/>
            </a:xfrm>
          </p:grpSpPr>
          <p:sp>
            <p:nvSpPr>
              <p:cNvPr id="6" name="TextBox 6"/>
              <p:cNvSpPr txBox="1"/>
              <p:nvPr/>
            </p:nvSpPr>
            <p:spPr>
              <a:xfrm>
                <a:off x="6327224" y="1100686"/>
                <a:ext cx="448424" cy="502526"/>
              </a:xfrm>
              <a:prstGeom prst="rect">
                <a:avLst/>
              </a:prstGeom>
              <a:noFill/>
            </p:spPr>
            <p:txBody>
              <a:bodyPr vert="horz" wrap="square" lIns="0" tIns="0" rIns="0" bIns="0" rtlCol="0" anchor="ctr">
                <a:spAutoFit/>
              </a:bodyPr>
              <a:lstStyle/>
              <a:p>
                <a:pPr algn="l"/>
                <a:r>
                  <a:rPr lang="en-US" altLang="zh-CN" sz="2400" dirty="0">
                    <a:solidFill>
                      <a:schemeClr val="bg1"/>
                    </a:solidFill>
                    <a:latin typeface="Impact" panose="020B0806030902050204" pitchFamily="34" charset="0"/>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文本框 22"/>
              <p:cNvSpPr txBox="1"/>
              <p:nvPr/>
            </p:nvSpPr>
            <p:spPr>
              <a:xfrm>
                <a:off x="6242320" y="1516940"/>
                <a:ext cx="641040" cy="251263"/>
              </a:xfrm>
              <a:prstGeom prst="rect">
                <a:avLst/>
              </a:prstGeom>
              <a:noFill/>
            </p:spPr>
            <p:txBody>
              <a:bodyPr wrap="none" rtlCol="0">
                <a:spAutoFit/>
              </a:bodyPr>
              <a:lstStyle/>
              <a:p>
                <a:r>
                  <a:rPr lang="en-US" altLang="zh-CN" sz="600" b="1" dirty="0">
                    <a:solidFill>
                      <a:schemeClr val="bg1"/>
                    </a:solidFill>
                    <a:latin typeface="Leelawadee" panose="020B0502040204020203" pitchFamily="34" charset="-34"/>
                    <a:cs typeface="Leelawadee" panose="020B0502040204020203" pitchFamily="34" charset="-34"/>
                  </a:rPr>
                  <a:t>OPTION</a:t>
                </a:r>
                <a:endParaRPr lang="zh-CN" altLang="en-US" sz="600" b="1" dirty="0">
                  <a:solidFill>
                    <a:schemeClr val="bg1"/>
                  </a:solidFill>
                  <a:latin typeface="Leelawadee" panose="020B0502040204020203" pitchFamily="34" charset="-34"/>
                  <a:cs typeface="Leelawadee" panose="020B0502040204020203" pitchFamily="34" charset="-34"/>
                </a:endParaRPr>
              </a:p>
            </p:txBody>
          </p:sp>
        </p:grpSp>
        <p:cxnSp>
          <p:nvCxnSpPr>
            <p:cNvPr id="4" name="直接连接符 3"/>
            <p:cNvCxnSpPr/>
            <p:nvPr/>
          </p:nvCxnSpPr>
          <p:spPr>
            <a:xfrm>
              <a:off x="4663083" y="1687804"/>
              <a:ext cx="2227976"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 name="文本框 44"/>
            <p:cNvSpPr txBox="1"/>
            <p:nvPr/>
          </p:nvSpPr>
          <p:spPr>
            <a:xfrm>
              <a:off x="5107654" y="1229705"/>
              <a:ext cx="1914639" cy="409871"/>
            </a:xfrm>
            <a:prstGeom prst="rect">
              <a:avLst/>
            </a:prstGeom>
            <a:noFill/>
          </p:spPr>
          <p:txBody>
            <a:bodyPr wrap="square" lIns="68580" tIns="34290" rIns="68580" bIns="34290" rtlCol="0">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8" name="组合 7"/>
          <p:cNvGrpSpPr/>
          <p:nvPr/>
        </p:nvGrpSpPr>
        <p:grpSpPr>
          <a:xfrm>
            <a:off x="755375" y="1900564"/>
            <a:ext cx="2353384" cy="496194"/>
            <a:chOff x="4631242" y="1181451"/>
            <a:chExt cx="2391051" cy="506353"/>
          </a:xfrm>
        </p:grpSpPr>
        <p:grpSp>
          <p:nvGrpSpPr>
            <p:cNvPr id="9" name="组合 8"/>
            <p:cNvGrpSpPr/>
            <p:nvPr/>
          </p:nvGrpSpPr>
          <p:grpSpPr>
            <a:xfrm>
              <a:off x="4631242" y="1181451"/>
              <a:ext cx="480780" cy="500636"/>
              <a:chOff x="6242320" y="1100686"/>
              <a:chExt cx="641040" cy="667517"/>
            </a:xfrm>
          </p:grpSpPr>
          <p:sp>
            <p:nvSpPr>
              <p:cNvPr id="12" name="TextBox 6"/>
              <p:cNvSpPr txBox="1"/>
              <p:nvPr/>
            </p:nvSpPr>
            <p:spPr>
              <a:xfrm>
                <a:off x="6327224" y="1100686"/>
                <a:ext cx="448424" cy="502526"/>
              </a:xfrm>
              <a:prstGeom prst="rect">
                <a:avLst/>
              </a:prstGeom>
              <a:noFill/>
            </p:spPr>
            <p:txBody>
              <a:bodyPr vert="horz" wrap="square" lIns="0" tIns="0" rIns="0" bIns="0" rtlCol="0" anchor="ctr">
                <a:spAutoFit/>
              </a:bodyPr>
              <a:lstStyle/>
              <a:p>
                <a:pPr algn="l"/>
                <a:r>
                  <a:rPr lang="en-US" altLang="zh-CN" sz="2400" dirty="0">
                    <a:solidFill>
                      <a:schemeClr val="bg1"/>
                    </a:solidFill>
                    <a:latin typeface="Impact" panose="020B0806030902050204" pitchFamily="34" charset="0"/>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3" name="文本框 22"/>
              <p:cNvSpPr txBox="1"/>
              <p:nvPr/>
            </p:nvSpPr>
            <p:spPr>
              <a:xfrm>
                <a:off x="6242320" y="1516940"/>
                <a:ext cx="641040" cy="251263"/>
              </a:xfrm>
              <a:prstGeom prst="rect">
                <a:avLst/>
              </a:prstGeom>
              <a:noFill/>
            </p:spPr>
            <p:txBody>
              <a:bodyPr wrap="none" rtlCol="0">
                <a:spAutoFit/>
              </a:bodyPr>
              <a:lstStyle/>
              <a:p>
                <a:r>
                  <a:rPr lang="en-US" altLang="zh-CN" sz="600" b="1" dirty="0">
                    <a:solidFill>
                      <a:schemeClr val="bg1"/>
                    </a:solidFill>
                    <a:latin typeface="Leelawadee" panose="020B0502040204020203" pitchFamily="34" charset="-34"/>
                    <a:cs typeface="Leelawadee" panose="020B0502040204020203" pitchFamily="34" charset="-34"/>
                  </a:rPr>
                  <a:t>OPTION</a:t>
                </a:r>
                <a:endParaRPr lang="zh-CN" altLang="en-US" sz="600" b="1" dirty="0">
                  <a:solidFill>
                    <a:schemeClr val="bg1"/>
                  </a:solidFill>
                  <a:latin typeface="Leelawadee" panose="020B0502040204020203" pitchFamily="34" charset="-34"/>
                  <a:cs typeface="Leelawadee" panose="020B0502040204020203" pitchFamily="34" charset="-34"/>
                </a:endParaRPr>
              </a:p>
            </p:txBody>
          </p:sp>
        </p:grpSp>
        <p:cxnSp>
          <p:nvCxnSpPr>
            <p:cNvPr id="10" name="直接连接符 9"/>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 name="文本框 44"/>
            <p:cNvSpPr txBox="1"/>
            <p:nvPr/>
          </p:nvSpPr>
          <p:spPr>
            <a:xfrm>
              <a:off x="5107654" y="1229705"/>
              <a:ext cx="1914639" cy="409871"/>
            </a:xfrm>
            <a:prstGeom prst="rect">
              <a:avLst/>
            </a:prstGeom>
            <a:noFill/>
          </p:spPr>
          <p:txBody>
            <a:bodyPr wrap="square" lIns="68580" tIns="34290" rIns="68580" bIns="34290" rtlCol="0">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14" name="组合 13"/>
          <p:cNvGrpSpPr/>
          <p:nvPr/>
        </p:nvGrpSpPr>
        <p:grpSpPr>
          <a:xfrm>
            <a:off x="1669803" y="1021800"/>
            <a:ext cx="2144514" cy="496194"/>
            <a:chOff x="4631242" y="1181451"/>
            <a:chExt cx="2178837" cy="506353"/>
          </a:xfrm>
        </p:grpSpPr>
        <p:grpSp>
          <p:nvGrpSpPr>
            <p:cNvPr id="15" name="组合 14"/>
            <p:cNvGrpSpPr/>
            <p:nvPr/>
          </p:nvGrpSpPr>
          <p:grpSpPr>
            <a:xfrm>
              <a:off x="4631242" y="1181451"/>
              <a:ext cx="480780" cy="500636"/>
              <a:chOff x="6242320" y="1100686"/>
              <a:chExt cx="641040" cy="667517"/>
            </a:xfrm>
          </p:grpSpPr>
          <p:sp>
            <p:nvSpPr>
              <p:cNvPr id="18" name="TextBox 6"/>
              <p:cNvSpPr txBox="1"/>
              <p:nvPr/>
            </p:nvSpPr>
            <p:spPr>
              <a:xfrm>
                <a:off x="6327224" y="1100686"/>
                <a:ext cx="448424" cy="502526"/>
              </a:xfrm>
              <a:prstGeom prst="rect">
                <a:avLst/>
              </a:prstGeom>
              <a:noFill/>
            </p:spPr>
            <p:txBody>
              <a:bodyPr vert="horz" wrap="square" lIns="0" tIns="0" rIns="0" bIns="0" rtlCol="0" anchor="ctr">
                <a:spAutoFit/>
              </a:bodyPr>
              <a:lstStyle/>
              <a:p>
                <a:pPr algn="l"/>
                <a:r>
                  <a:rPr lang="en-US" altLang="zh-CN" sz="2400" dirty="0">
                    <a:solidFill>
                      <a:schemeClr val="bg1"/>
                    </a:solidFill>
                    <a:latin typeface="Impact" panose="020B0806030902050204" pitchFamily="34" charset="0"/>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9" name="文本框 22"/>
              <p:cNvSpPr txBox="1"/>
              <p:nvPr/>
            </p:nvSpPr>
            <p:spPr>
              <a:xfrm>
                <a:off x="6242320" y="1516940"/>
                <a:ext cx="641040" cy="251263"/>
              </a:xfrm>
              <a:prstGeom prst="rect">
                <a:avLst/>
              </a:prstGeom>
              <a:noFill/>
            </p:spPr>
            <p:txBody>
              <a:bodyPr wrap="none" rtlCol="0">
                <a:spAutoFit/>
              </a:bodyPr>
              <a:lstStyle/>
              <a:p>
                <a:r>
                  <a:rPr lang="en-US" altLang="zh-CN" sz="600" b="1" dirty="0">
                    <a:solidFill>
                      <a:schemeClr val="bg1"/>
                    </a:solidFill>
                    <a:latin typeface="Leelawadee" panose="020B0502040204020203" pitchFamily="34" charset="-34"/>
                    <a:cs typeface="Leelawadee" panose="020B0502040204020203" pitchFamily="34" charset="-34"/>
                  </a:rPr>
                  <a:t>OPTION</a:t>
                </a:r>
                <a:endParaRPr lang="zh-CN" altLang="en-US" sz="600" b="1" dirty="0">
                  <a:solidFill>
                    <a:schemeClr val="bg1"/>
                  </a:solidFill>
                  <a:latin typeface="Leelawadee" panose="020B0502040204020203" pitchFamily="34" charset="-34"/>
                  <a:cs typeface="Leelawadee" panose="020B0502040204020203" pitchFamily="34" charset="-34"/>
                </a:endParaRPr>
              </a:p>
            </p:txBody>
          </p:sp>
        </p:grpSp>
        <p:cxnSp>
          <p:nvCxnSpPr>
            <p:cNvPr id="16" name="直接连接符 15"/>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7" name="文本框 44"/>
            <p:cNvSpPr txBox="1"/>
            <p:nvPr/>
          </p:nvSpPr>
          <p:spPr>
            <a:xfrm>
              <a:off x="5107654" y="1229705"/>
              <a:ext cx="1702425" cy="409871"/>
            </a:xfrm>
            <a:prstGeom prst="rect">
              <a:avLst/>
            </a:prstGeom>
            <a:noFill/>
          </p:spPr>
          <p:txBody>
            <a:bodyPr wrap="square" lIns="68580" tIns="34290" rIns="68580" bIns="34290" rtlCol="0">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20" name="组合 19"/>
          <p:cNvGrpSpPr/>
          <p:nvPr/>
        </p:nvGrpSpPr>
        <p:grpSpPr>
          <a:xfrm>
            <a:off x="5323497" y="977108"/>
            <a:ext cx="2353384" cy="496194"/>
            <a:chOff x="4631242" y="1181451"/>
            <a:chExt cx="2391051" cy="506353"/>
          </a:xfrm>
        </p:grpSpPr>
        <p:grpSp>
          <p:nvGrpSpPr>
            <p:cNvPr id="21" name="组合 20"/>
            <p:cNvGrpSpPr/>
            <p:nvPr/>
          </p:nvGrpSpPr>
          <p:grpSpPr>
            <a:xfrm>
              <a:off x="4631242" y="1181451"/>
              <a:ext cx="480780" cy="500636"/>
              <a:chOff x="6242320" y="1100686"/>
              <a:chExt cx="641040" cy="667517"/>
            </a:xfrm>
          </p:grpSpPr>
          <p:sp>
            <p:nvSpPr>
              <p:cNvPr id="24" name="TextBox 6"/>
              <p:cNvSpPr txBox="1"/>
              <p:nvPr/>
            </p:nvSpPr>
            <p:spPr>
              <a:xfrm>
                <a:off x="6327224" y="1100686"/>
                <a:ext cx="448424" cy="502526"/>
              </a:xfrm>
              <a:prstGeom prst="rect">
                <a:avLst/>
              </a:prstGeom>
              <a:noFill/>
            </p:spPr>
            <p:txBody>
              <a:bodyPr vert="horz" wrap="square" lIns="0" tIns="0" rIns="0" bIns="0" rtlCol="0" anchor="ctr">
                <a:spAutoFit/>
              </a:bodyPr>
              <a:lstStyle/>
              <a:p>
                <a:pPr algn="l"/>
                <a:r>
                  <a:rPr lang="en-US" altLang="zh-CN" sz="2400" dirty="0">
                    <a:solidFill>
                      <a:schemeClr val="bg1"/>
                    </a:solidFill>
                    <a:latin typeface="Impact" panose="020B0806030902050204" pitchFamily="34" charset="0"/>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5" name="文本框 22"/>
              <p:cNvSpPr txBox="1"/>
              <p:nvPr/>
            </p:nvSpPr>
            <p:spPr>
              <a:xfrm>
                <a:off x="6242320" y="1516940"/>
                <a:ext cx="641040" cy="251263"/>
              </a:xfrm>
              <a:prstGeom prst="rect">
                <a:avLst/>
              </a:prstGeom>
              <a:noFill/>
            </p:spPr>
            <p:txBody>
              <a:bodyPr wrap="none" rtlCol="0">
                <a:spAutoFit/>
              </a:bodyPr>
              <a:lstStyle/>
              <a:p>
                <a:r>
                  <a:rPr lang="en-US" altLang="zh-CN" sz="600" b="1" dirty="0">
                    <a:solidFill>
                      <a:schemeClr val="bg1"/>
                    </a:solidFill>
                    <a:latin typeface="Leelawadee" panose="020B0502040204020203" pitchFamily="34" charset="-34"/>
                    <a:cs typeface="Leelawadee" panose="020B0502040204020203" pitchFamily="34" charset="-34"/>
                  </a:rPr>
                  <a:t>OPTION</a:t>
                </a:r>
                <a:endParaRPr lang="zh-CN" altLang="en-US" sz="600" b="1" dirty="0">
                  <a:solidFill>
                    <a:schemeClr val="bg1"/>
                  </a:solidFill>
                  <a:latin typeface="Leelawadee" panose="020B0502040204020203" pitchFamily="34" charset="-34"/>
                  <a:cs typeface="Leelawadee" panose="020B0502040204020203" pitchFamily="34" charset="-34"/>
                </a:endParaRPr>
              </a:p>
            </p:txBody>
          </p:sp>
        </p:grpSp>
        <p:cxnSp>
          <p:nvCxnSpPr>
            <p:cNvPr id="22" name="直接连接符 21"/>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3" name="文本框 44"/>
            <p:cNvSpPr txBox="1"/>
            <p:nvPr/>
          </p:nvSpPr>
          <p:spPr>
            <a:xfrm>
              <a:off x="5107654" y="1229705"/>
              <a:ext cx="1914639" cy="409871"/>
            </a:xfrm>
            <a:prstGeom prst="rect">
              <a:avLst/>
            </a:prstGeom>
            <a:noFill/>
          </p:spPr>
          <p:txBody>
            <a:bodyPr wrap="square" lIns="68580" tIns="34290" rIns="68580" bIns="34290" rtlCol="0">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26" name="组合 25"/>
          <p:cNvGrpSpPr/>
          <p:nvPr/>
        </p:nvGrpSpPr>
        <p:grpSpPr>
          <a:xfrm>
            <a:off x="6140546" y="1931286"/>
            <a:ext cx="2353384" cy="496194"/>
            <a:chOff x="4631242" y="1181451"/>
            <a:chExt cx="2391051" cy="506353"/>
          </a:xfrm>
        </p:grpSpPr>
        <p:grpSp>
          <p:nvGrpSpPr>
            <p:cNvPr id="27" name="组合 26"/>
            <p:cNvGrpSpPr/>
            <p:nvPr/>
          </p:nvGrpSpPr>
          <p:grpSpPr>
            <a:xfrm>
              <a:off x="4631242" y="1181451"/>
              <a:ext cx="480780" cy="500636"/>
              <a:chOff x="6242320" y="1100686"/>
              <a:chExt cx="641040" cy="667517"/>
            </a:xfrm>
          </p:grpSpPr>
          <p:sp>
            <p:nvSpPr>
              <p:cNvPr id="30" name="TextBox 6"/>
              <p:cNvSpPr txBox="1"/>
              <p:nvPr/>
            </p:nvSpPr>
            <p:spPr>
              <a:xfrm>
                <a:off x="6327224" y="1100686"/>
                <a:ext cx="448424" cy="502526"/>
              </a:xfrm>
              <a:prstGeom prst="rect">
                <a:avLst/>
              </a:prstGeom>
              <a:noFill/>
            </p:spPr>
            <p:txBody>
              <a:bodyPr vert="horz" wrap="square" lIns="0" tIns="0" rIns="0" bIns="0" rtlCol="0" anchor="ctr">
                <a:spAutoFit/>
              </a:bodyPr>
              <a:lstStyle/>
              <a:p>
                <a:pPr algn="l"/>
                <a:r>
                  <a:rPr lang="en-US" altLang="zh-CN" sz="2400" dirty="0">
                    <a:solidFill>
                      <a:schemeClr val="bg1"/>
                    </a:solidFill>
                    <a:latin typeface="Impact" panose="020B0806030902050204" pitchFamily="34" charset="0"/>
                    <a:ea typeface="微软雅黑" panose="020B0503020204020204" pitchFamily="34" charset="-122"/>
                  </a:rPr>
                  <a:t>05</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1" name="文本框 22"/>
              <p:cNvSpPr txBox="1"/>
              <p:nvPr/>
            </p:nvSpPr>
            <p:spPr>
              <a:xfrm>
                <a:off x="6242320" y="1516940"/>
                <a:ext cx="641040" cy="251263"/>
              </a:xfrm>
              <a:prstGeom prst="rect">
                <a:avLst/>
              </a:prstGeom>
              <a:noFill/>
            </p:spPr>
            <p:txBody>
              <a:bodyPr wrap="none" rtlCol="0">
                <a:spAutoFit/>
              </a:bodyPr>
              <a:lstStyle/>
              <a:p>
                <a:r>
                  <a:rPr lang="en-US" altLang="zh-CN" sz="600" b="1" dirty="0">
                    <a:solidFill>
                      <a:schemeClr val="bg1"/>
                    </a:solidFill>
                    <a:latin typeface="Leelawadee" panose="020B0502040204020203" pitchFamily="34" charset="-34"/>
                    <a:cs typeface="Leelawadee" panose="020B0502040204020203" pitchFamily="34" charset="-34"/>
                  </a:rPr>
                  <a:t>OPTION</a:t>
                </a:r>
                <a:endParaRPr lang="zh-CN" altLang="en-US" sz="600" b="1" dirty="0">
                  <a:solidFill>
                    <a:schemeClr val="bg1"/>
                  </a:solidFill>
                  <a:latin typeface="Leelawadee" panose="020B0502040204020203" pitchFamily="34" charset="-34"/>
                  <a:cs typeface="Leelawadee" panose="020B0502040204020203" pitchFamily="34" charset="-34"/>
                </a:endParaRPr>
              </a:p>
            </p:txBody>
          </p:sp>
        </p:grpSp>
        <p:cxnSp>
          <p:nvCxnSpPr>
            <p:cNvPr id="28" name="直接连接符 27"/>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9" name="文本框 44"/>
            <p:cNvSpPr txBox="1"/>
            <p:nvPr/>
          </p:nvSpPr>
          <p:spPr>
            <a:xfrm>
              <a:off x="5107654" y="1229705"/>
              <a:ext cx="1914639" cy="409871"/>
            </a:xfrm>
            <a:prstGeom prst="rect">
              <a:avLst/>
            </a:prstGeom>
            <a:noFill/>
          </p:spPr>
          <p:txBody>
            <a:bodyPr wrap="square" lIns="68580" tIns="34290" rIns="68580" bIns="34290" rtlCol="0">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32" name="组合 31"/>
          <p:cNvGrpSpPr/>
          <p:nvPr/>
        </p:nvGrpSpPr>
        <p:grpSpPr>
          <a:xfrm>
            <a:off x="6328725" y="3152613"/>
            <a:ext cx="2353384" cy="496194"/>
            <a:chOff x="4631242" y="1181451"/>
            <a:chExt cx="2391051" cy="506353"/>
          </a:xfrm>
        </p:grpSpPr>
        <p:grpSp>
          <p:nvGrpSpPr>
            <p:cNvPr id="33" name="组合 32"/>
            <p:cNvGrpSpPr/>
            <p:nvPr/>
          </p:nvGrpSpPr>
          <p:grpSpPr>
            <a:xfrm>
              <a:off x="4631242" y="1181451"/>
              <a:ext cx="480780" cy="500636"/>
              <a:chOff x="6242320" y="1100686"/>
              <a:chExt cx="641040" cy="667517"/>
            </a:xfrm>
          </p:grpSpPr>
          <p:sp>
            <p:nvSpPr>
              <p:cNvPr id="36" name="TextBox 6"/>
              <p:cNvSpPr txBox="1"/>
              <p:nvPr/>
            </p:nvSpPr>
            <p:spPr>
              <a:xfrm>
                <a:off x="6327224" y="1100686"/>
                <a:ext cx="448424" cy="502526"/>
              </a:xfrm>
              <a:prstGeom prst="rect">
                <a:avLst/>
              </a:prstGeom>
              <a:noFill/>
            </p:spPr>
            <p:txBody>
              <a:bodyPr vert="horz" wrap="square" lIns="0" tIns="0" rIns="0" bIns="0" rtlCol="0" anchor="ctr">
                <a:spAutoFit/>
              </a:bodyPr>
              <a:lstStyle/>
              <a:p>
                <a:pPr algn="l"/>
                <a:r>
                  <a:rPr lang="en-US" altLang="zh-CN" sz="2400" dirty="0">
                    <a:solidFill>
                      <a:schemeClr val="bg1"/>
                    </a:solidFill>
                    <a:latin typeface="Impact" panose="020B0806030902050204" pitchFamily="34" charset="0"/>
                    <a:ea typeface="微软雅黑" panose="020B0503020204020204" pitchFamily="34" charset="-122"/>
                  </a:rPr>
                  <a:t>06</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7" name="文本框 22"/>
              <p:cNvSpPr txBox="1"/>
              <p:nvPr/>
            </p:nvSpPr>
            <p:spPr>
              <a:xfrm>
                <a:off x="6242320" y="1516940"/>
                <a:ext cx="641040" cy="251263"/>
              </a:xfrm>
              <a:prstGeom prst="rect">
                <a:avLst/>
              </a:prstGeom>
              <a:noFill/>
            </p:spPr>
            <p:txBody>
              <a:bodyPr wrap="none" rtlCol="0">
                <a:spAutoFit/>
              </a:bodyPr>
              <a:lstStyle/>
              <a:p>
                <a:r>
                  <a:rPr lang="en-US" altLang="zh-CN" sz="600" b="1" dirty="0">
                    <a:solidFill>
                      <a:schemeClr val="bg1"/>
                    </a:solidFill>
                    <a:latin typeface="Leelawadee" panose="020B0502040204020203" pitchFamily="34" charset="-34"/>
                    <a:cs typeface="Leelawadee" panose="020B0502040204020203" pitchFamily="34" charset="-34"/>
                  </a:rPr>
                  <a:t>OPTION</a:t>
                </a:r>
                <a:endParaRPr lang="zh-CN" altLang="en-US" sz="600" b="1" dirty="0">
                  <a:solidFill>
                    <a:schemeClr val="bg1"/>
                  </a:solidFill>
                  <a:latin typeface="Leelawadee" panose="020B0502040204020203" pitchFamily="34" charset="-34"/>
                  <a:cs typeface="Leelawadee" panose="020B0502040204020203" pitchFamily="34" charset="-34"/>
                </a:endParaRPr>
              </a:p>
            </p:txBody>
          </p:sp>
        </p:grpSp>
        <p:cxnSp>
          <p:nvCxnSpPr>
            <p:cNvPr id="34" name="直接连接符 33"/>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5" name="文本框 44"/>
            <p:cNvSpPr txBox="1"/>
            <p:nvPr/>
          </p:nvSpPr>
          <p:spPr>
            <a:xfrm>
              <a:off x="5107654" y="1229705"/>
              <a:ext cx="1914639" cy="409871"/>
            </a:xfrm>
            <a:prstGeom prst="rect">
              <a:avLst/>
            </a:prstGeom>
            <a:noFill/>
          </p:spPr>
          <p:txBody>
            <a:bodyPr wrap="square" lIns="68580" tIns="34290" rIns="68580" bIns="34290" rtlCol="0">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38" name="Group 97"/>
          <p:cNvGrpSpPr/>
          <p:nvPr/>
        </p:nvGrpSpPr>
        <p:grpSpPr bwMode="auto">
          <a:xfrm>
            <a:off x="2586706" y="1403943"/>
            <a:ext cx="3675352" cy="3444807"/>
            <a:chOff x="12765924" y="3578459"/>
            <a:chExt cx="9438091" cy="8888824"/>
          </a:xfrm>
        </p:grpSpPr>
        <p:sp>
          <p:nvSpPr>
            <p:cNvPr id="39" name="Block Arc 37"/>
            <p:cNvSpPr/>
            <p:nvPr/>
          </p:nvSpPr>
          <p:spPr>
            <a:xfrm>
              <a:off x="13077734" y="3659516"/>
              <a:ext cx="8806228" cy="8807767"/>
            </a:xfrm>
            <a:prstGeom prst="blockArc">
              <a:avLst>
                <a:gd name="adj1" fmla="val 8826967"/>
                <a:gd name="adj2" fmla="val 1986563"/>
                <a:gd name="adj3" fmla="val 19223"/>
              </a:avLst>
            </a:prstGeom>
            <a:solidFill>
              <a:srgbClr val="E0C963"/>
            </a:solidFill>
            <a:ln w="12700" cap="flat" cmpd="sng" algn="ctr">
              <a:noFill/>
              <a:prstDash val="solid"/>
              <a:miter lim="800000"/>
            </a:ln>
            <a:effectLst/>
          </p:spPr>
          <p:txBody>
            <a:bodyPr anchor="ctr"/>
            <a:lstStyle/>
            <a:p>
              <a:pPr algn="ctr" defTabSz="673735">
                <a:defRPr/>
              </a:pPr>
              <a:endParaRPr lang="en-US" sz="1800" kern="0" dirty="0">
                <a:solidFill>
                  <a:schemeClr val="tx1">
                    <a:lumMod val="50000"/>
                    <a:lumOff val="50000"/>
                  </a:schemeClr>
                </a:solidFill>
                <a:latin typeface="Raleway Light"/>
              </a:endParaRPr>
            </a:p>
          </p:txBody>
        </p:sp>
        <p:sp>
          <p:nvSpPr>
            <p:cNvPr id="40" name="Block Arc 38"/>
            <p:cNvSpPr/>
            <p:nvPr/>
          </p:nvSpPr>
          <p:spPr>
            <a:xfrm>
              <a:off x="13077734" y="3659516"/>
              <a:ext cx="8806228" cy="8807767"/>
            </a:xfrm>
            <a:prstGeom prst="blockArc">
              <a:avLst>
                <a:gd name="adj1" fmla="val 11218752"/>
                <a:gd name="adj2" fmla="val 1986563"/>
                <a:gd name="adj3" fmla="val 19223"/>
              </a:avLst>
            </a:prstGeom>
            <a:solidFill>
              <a:srgbClr val="E0C963"/>
            </a:solidFill>
            <a:ln w="12700" cap="flat" cmpd="sng" algn="ctr">
              <a:noFill/>
              <a:prstDash val="solid"/>
              <a:miter lim="800000"/>
            </a:ln>
            <a:effectLst/>
          </p:spPr>
          <p:txBody>
            <a:bodyPr anchor="ctr"/>
            <a:lstStyle/>
            <a:p>
              <a:pPr algn="ctr" defTabSz="673735">
                <a:defRPr/>
              </a:pPr>
              <a:endParaRPr lang="en-US" sz="1800" kern="0" dirty="0">
                <a:solidFill>
                  <a:schemeClr val="tx1">
                    <a:lumMod val="50000"/>
                    <a:lumOff val="50000"/>
                  </a:schemeClr>
                </a:solidFill>
                <a:latin typeface="Raleway Light"/>
              </a:endParaRPr>
            </a:p>
          </p:txBody>
        </p:sp>
        <p:sp>
          <p:nvSpPr>
            <p:cNvPr id="41" name="Block Arc 39"/>
            <p:cNvSpPr/>
            <p:nvPr/>
          </p:nvSpPr>
          <p:spPr>
            <a:xfrm>
              <a:off x="13077734" y="3659516"/>
              <a:ext cx="8806228" cy="8807767"/>
            </a:xfrm>
            <a:prstGeom prst="blockArc">
              <a:avLst>
                <a:gd name="adj1" fmla="val 13722802"/>
                <a:gd name="adj2" fmla="val 1986563"/>
                <a:gd name="adj3" fmla="val 19223"/>
              </a:avLst>
            </a:prstGeom>
            <a:solidFill>
              <a:srgbClr val="E0C963"/>
            </a:solidFill>
            <a:ln w="12700" cap="flat" cmpd="sng" algn="ctr">
              <a:noFill/>
              <a:prstDash val="solid"/>
              <a:miter lim="800000"/>
            </a:ln>
            <a:effectLst/>
          </p:spPr>
          <p:txBody>
            <a:bodyPr anchor="ctr"/>
            <a:lstStyle/>
            <a:p>
              <a:pPr algn="ctr" defTabSz="673735">
                <a:defRPr/>
              </a:pPr>
              <a:endParaRPr lang="en-US" sz="1800" kern="0" dirty="0">
                <a:solidFill>
                  <a:schemeClr val="tx1">
                    <a:lumMod val="50000"/>
                    <a:lumOff val="50000"/>
                  </a:schemeClr>
                </a:solidFill>
                <a:latin typeface="Raleway Light"/>
              </a:endParaRPr>
            </a:p>
          </p:txBody>
        </p:sp>
        <p:sp>
          <p:nvSpPr>
            <p:cNvPr id="42" name="Block Arc 40"/>
            <p:cNvSpPr/>
            <p:nvPr/>
          </p:nvSpPr>
          <p:spPr>
            <a:xfrm>
              <a:off x="13077734" y="3659516"/>
              <a:ext cx="8806228" cy="8807767"/>
            </a:xfrm>
            <a:prstGeom prst="blockArc">
              <a:avLst>
                <a:gd name="adj1" fmla="val 16218384"/>
                <a:gd name="adj2" fmla="val 1986563"/>
                <a:gd name="adj3" fmla="val 19223"/>
              </a:avLst>
            </a:prstGeom>
            <a:solidFill>
              <a:srgbClr val="E0C963"/>
            </a:solidFill>
            <a:ln w="12700" cap="flat" cmpd="sng" algn="ctr">
              <a:noFill/>
              <a:prstDash val="solid"/>
              <a:miter lim="800000"/>
            </a:ln>
            <a:effectLst/>
          </p:spPr>
          <p:txBody>
            <a:bodyPr anchor="ctr"/>
            <a:lstStyle/>
            <a:p>
              <a:pPr algn="ctr" defTabSz="673735">
                <a:defRPr/>
              </a:pPr>
              <a:endParaRPr lang="en-US" sz="1800" kern="0" dirty="0">
                <a:solidFill>
                  <a:schemeClr val="tx1">
                    <a:lumMod val="50000"/>
                    <a:lumOff val="50000"/>
                  </a:schemeClr>
                </a:solidFill>
                <a:latin typeface="Raleway Light"/>
              </a:endParaRPr>
            </a:p>
          </p:txBody>
        </p:sp>
        <p:sp>
          <p:nvSpPr>
            <p:cNvPr id="43" name="Block Arc 41"/>
            <p:cNvSpPr/>
            <p:nvPr/>
          </p:nvSpPr>
          <p:spPr>
            <a:xfrm>
              <a:off x="13077734" y="3659516"/>
              <a:ext cx="8806228" cy="8807767"/>
            </a:xfrm>
            <a:prstGeom prst="blockArc">
              <a:avLst>
                <a:gd name="adj1" fmla="val 18745087"/>
                <a:gd name="adj2" fmla="val 1986563"/>
                <a:gd name="adj3" fmla="val 19223"/>
              </a:avLst>
            </a:prstGeom>
            <a:solidFill>
              <a:srgbClr val="E0C963"/>
            </a:solidFill>
            <a:ln w="12700" cap="flat" cmpd="sng" algn="ctr">
              <a:noFill/>
              <a:prstDash val="solid"/>
              <a:miter lim="800000"/>
            </a:ln>
            <a:effectLst/>
          </p:spPr>
          <p:txBody>
            <a:bodyPr anchor="ctr"/>
            <a:lstStyle/>
            <a:p>
              <a:pPr algn="ctr" defTabSz="673735">
                <a:defRPr/>
              </a:pPr>
              <a:endParaRPr lang="en-US" sz="1800" kern="0" dirty="0">
                <a:solidFill>
                  <a:schemeClr val="tx1">
                    <a:lumMod val="50000"/>
                    <a:lumOff val="50000"/>
                  </a:schemeClr>
                </a:solidFill>
                <a:latin typeface="Raleway Light"/>
              </a:endParaRPr>
            </a:p>
          </p:txBody>
        </p:sp>
        <p:sp>
          <p:nvSpPr>
            <p:cNvPr id="44" name="Block Arc 42"/>
            <p:cNvSpPr/>
            <p:nvPr/>
          </p:nvSpPr>
          <p:spPr>
            <a:xfrm>
              <a:off x="13077734" y="3659516"/>
              <a:ext cx="8806228" cy="8807767"/>
            </a:xfrm>
            <a:prstGeom prst="blockArc">
              <a:avLst>
                <a:gd name="adj1" fmla="val 21150995"/>
                <a:gd name="adj2" fmla="val 1986563"/>
                <a:gd name="adj3" fmla="val 19223"/>
              </a:avLst>
            </a:prstGeom>
            <a:solidFill>
              <a:srgbClr val="E0C963"/>
            </a:solidFill>
            <a:ln w="12700" cap="flat" cmpd="sng" algn="ctr">
              <a:noFill/>
              <a:prstDash val="solid"/>
              <a:miter lim="800000"/>
            </a:ln>
            <a:effectLst/>
          </p:spPr>
          <p:txBody>
            <a:bodyPr anchor="ctr"/>
            <a:lstStyle/>
            <a:p>
              <a:pPr algn="ctr" defTabSz="673735">
                <a:defRPr/>
              </a:pPr>
              <a:endParaRPr lang="en-US" sz="1800" kern="0" dirty="0">
                <a:solidFill>
                  <a:schemeClr val="tx1">
                    <a:lumMod val="50000"/>
                    <a:lumOff val="50000"/>
                  </a:schemeClr>
                </a:solidFill>
                <a:latin typeface="Raleway Light"/>
              </a:endParaRPr>
            </a:p>
          </p:txBody>
        </p:sp>
        <p:sp>
          <p:nvSpPr>
            <p:cNvPr id="45" name="Isosceles Triangle 43"/>
            <p:cNvSpPr/>
            <p:nvPr/>
          </p:nvSpPr>
          <p:spPr>
            <a:xfrm rot="6387854">
              <a:off x="21847529" y="9012760"/>
              <a:ext cx="383304" cy="329667"/>
            </a:xfrm>
            <a:prstGeom prst="triangle">
              <a:avLst/>
            </a:prstGeom>
            <a:solidFill>
              <a:srgbClr val="E0C963"/>
            </a:solidFill>
            <a:ln w="12700" cap="flat" cmpd="sng" algn="ctr">
              <a:noFill/>
              <a:prstDash val="solid"/>
              <a:miter lim="800000"/>
            </a:ln>
            <a:effectLst/>
          </p:spPr>
          <p:txBody>
            <a:bodyPr anchor="ctr"/>
            <a:lstStyle/>
            <a:p>
              <a:pPr algn="ctr" defTabSz="898525">
                <a:defRPr/>
              </a:pPr>
              <a:endParaRPr lang="zh-CN" altLang="zh-CN" sz="1800" kern="0">
                <a:solidFill>
                  <a:schemeClr val="tx1">
                    <a:lumMod val="50000"/>
                    <a:lumOff val="50000"/>
                  </a:schemeClr>
                </a:solidFill>
                <a:latin typeface="Raleway Light" charset="0"/>
                <a:ea typeface="MS PGothic" panose="020B0600070205080204" pitchFamily="34" charset="-128"/>
              </a:endParaRPr>
            </a:p>
          </p:txBody>
        </p:sp>
        <p:sp>
          <p:nvSpPr>
            <p:cNvPr id="46" name="Isosceles Triangle 44"/>
            <p:cNvSpPr/>
            <p:nvPr/>
          </p:nvSpPr>
          <p:spPr>
            <a:xfrm rot="15212146" flipH="1">
              <a:off x="12739105" y="9012760"/>
              <a:ext cx="383304" cy="329667"/>
            </a:xfrm>
            <a:prstGeom prst="triangle">
              <a:avLst/>
            </a:prstGeom>
            <a:solidFill>
              <a:srgbClr val="E0C963"/>
            </a:solidFill>
            <a:ln w="12700" cap="flat" cmpd="sng" algn="ctr">
              <a:noFill/>
              <a:prstDash val="solid"/>
              <a:miter lim="800000"/>
            </a:ln>
            <a:effectLst/>
          </p:spPr>
          <p:txBody>
            <a:bodyPr anchor="ctr"/>
            <a:lstStyle/>
            <a:p>
              <a:pPr algn="ctr" defTabSz="898525">
                <a:defRPr/>
              </a:pPr>
              <a:endParaRPr lang="zh-CN" altLang="zh-CN" sz="1800" kern="0">
                <a:solidFill>
                  <a:schemeClr val="tx1">
                    <a:lumMod val="50000"/>
                    <a:lumOff val="50000"/>
                  </a:schemeClr>
                </a:solidFill>
                <a:latin typeface="Raleway Light" charset="0"/>
                <a:ea typeface="MS PGothic" panose="020B0600070205080204" pitchFamily="34" charset="-128"/>
              </a:endParaRPr>
            </a:p>
          </p:txBody>
        </p:sp>
        <p:sp>
          <p:nvSpPr>
            <p:cNvPr id="47" name="Isosceles Triangle 45"/>
            <p:cNvSpPr/>
            <p:nvPr/>
          </p:nvSpPr>
          <p:spPr>
            <a:xfrm rot="3806845">
              <a:off x="21462918" y="5723758"/>
              <a:ext cx="383304" cy="329667"/>
            </a:xfrm>
            <a:prstGeom prst="triangle">
              <a:avLst/>
            </a:prstGeom>
            <a:solidFill>
              <a:srgbClr val="E0C963"/>
            </a:solidFill>
            <a:ln w="12700" cap="flat" cmpd="sng" algn="ctr">
              <a:noFill/>
              <a:prstDash val="solid"/>
              <a:miter lim="800000"/>
            </a:ln>
            <a:effectLst/>
          </p:spPr>
          <p:txBody>
            <a:bodyPr anchor="ctr"/>
            <a:lstStyle/>
            <a:p>
              <a:pPr algn="ctr" defTabSz="898525">
                <a:defRPr/>
              </a:pPr>
              <a:endParaRPr lang="zh-CN" altLang="zh-CN" sz="1800" kern="0">
                <a:solidFill>
                  <a:schemeClr val="tx1">
                    <a:lumMod val="50000"/>
                    <a:lumOff val="50000"/>
                  </a:schemeClr>
                </a:solidFill>
                <a:latin typeface="Raleway Light" charset="0"/>
                <a:ea typeface="MS PGothic" panose="020B0600070205080204" pitchFamily="34" charset="-128"/>
              </a:endParaRPr>
            </a:p>
          </p:txBody>
        </p:sp>
        <p:sp>
          <p:nvSpPr>
            <p:cNvPr id="48" name="Isosceles Triangle 46"/>
            <p:cNvSpPr/>
            <p:nvPr/>
          </p:nvSpPr>
          <p:spPr>
            <a:xfrm rot="17793155" flipH="1">
              <a:off x="13177288" y="5723758"/>
              <a:ext cx="383304" cy="329667"/>
            </a:xfrm>
            <a:prstGeom prst="triangle">
              <a:avLst/>
            </a:prstGeom>
            <a:solidFill>
              <a:srgbClr val="E0C963"/>
            </a:solidFill>
            <a:ln w="12700" cap="flat" cmpd="sng" algn="ctr">
              <a:noFill/>
              <a:prstDash val="solid"/>
              <a:miter lim="800000"/>
            </a:ln>
            <a:effectLst/>
          </p:spPr>
          <p:txBody>
            <a:bodyPr anchor="ctr"/>
            <a:lstStyle/>
            <a:p>
              <a:pPr algn="ctr" defTabSz="898525">
                <a:defRPr/>
              </a:pPr>
              <a:endParaRPr lang="zh-CN" altLang="zh-CN" sz="1800" kern="0">
                <a:solidFill>
                  <a:schemeClr val="tx1">
                    <a:lumMod val="50000"/>
                    <a:lumOff val="50000"/>
                  </a:schemeClr>
                </a:solidFill>
                <a:latin typeface="Raleway Light" charset="0"/>
                <a:ea typeface="MS PGothic" panose="020B0600070205080204" pitchFamily="34" charset="-128"/>
              </a:endParaRPr>
            </a:p>
          </p:txBody>
        </p:sp>
        <p:sp>
          <p:nvSpPr>
            <p:cNvPr id="49" name="Isosceles Triangle 47"/>
            <p:cNvSpPr/>
            <p:nvPr/>
          </p:nvSpPr>
          <p:spPr>
            <a:xfrm rot="1344356">
              <a:off x="19160090" y="3578459"/>
              <a:ext cx="383237" cy="331098"/>
            </a:xfrm>
            <a:prstGeom prst="triangle">
              <a:avLst/>
            </a:prstGeom>
            <a:solidFill>
              <a:srgbClr val="E0C963"/>
            </a:solidFill>
            <a:ln w="12700" cap="flat" cmpd="sng" algn="ctr">
              <a:noFill/>
              <a:prstDash val="solid"/>
              <a:miter lim="800000"/>
            </a:ln>
            <a:effectLst/>
          </p:spPr>
          <p:txBody>
            <a:bodyPr anchor="ctr"/>
            <a:lstStyle/>
            <a:p>
              <a:pPr algn="ctr" defTabSz="898525">
                <a:defRPr/>
              </a:pPr>
              <a:endParaRPr lang="zh-CN" altLang="zh-CN" sz="1800" kern="0">
                <a:solidFill>
                  <a:schemeClr val="tx1">
                    <a:lumMod val="50000"/>
                    <a:lumOff val="50000"/>
                  </a:schemeClr>
                </a:solidFill>
                <a:latin typeface="Raleway Light" charset="0"/>
                <a:ea typeface="MS PGothic" panose="020B0600070205080204" pitchFamily="34" charset="-128"/>
              </a:endParaRPr>
            </a:p>
          </p:txBody>
        </p:sp>
        <p:sp>
          <p:nvSpPr>
            <p:cNvPr id="50" name="Isosceles Triangle 48"/>
            <p:cNvSpPr/>
            <p:nvPr/>
          </p:nvSpPr>
          <p:spPr>
            <a:xfrm rot="20255644" flipH="1">
              <a:off x="15521390" y="3578459"/>
              <a:ext cx="383238" cy="331098"/>
            </a:xfrm>
            <a:prstGeom prst="triangle">
              <a:avLst/>
            </a:prstGeom>
            <a:solidFill>
              <a:srgbClr val="E0C963"/>
            </a:solidFill>
            <a:ln w="12700" cap="flat" cmpd="sng" algn="ctr">
              <a:noFill/>
              <a:prstDash val="solid"/>
              <a:miter lim="800000"/>
            </a:ln>
            <a:effectLst/>
          </p:spPr>
          <p:txBody>
            <a:bodyPr anchor="ctr"/>
            <a:lstStyle/>
            <a:p>
              <a:pPr algn="ctr" defTabSz="898525">
                <a:defRPr/>
              </a:pPr>
              <a:endParaRPr lang="zh-CN" altLang="zh-CN" sz="1800" kern="0">
                <a:solidFill>
                  <a:schemeClr val="tx1">
                    <a:lumMod val="50000"/>
                    <a:lumOff val="50000"/>
                  </a:schemeClr>
                </a:solidFill>
                <a:latin typeface="Raleway Light" charset="0"/>
                <a:ea typeface="MS PGothic" panose="020B0600070205080204" pitchFamily="34" charset="-128"/>
              </a:endParaRPr>
            </a:p>
          </p:txBody>
        </p:sp>
        <p:sp>
          <p:nvSpPr>
            <p:cNvPr id="51" name="Freeform 8"/>
            <p:cNvSpPr>
              <a:spLocks noEditPoints="1"/>
            </p:cNvSpPr>
            <p:nvPr/>
          </p:nvSpPr>
          <p:spPr bwMode="auto">
            <a:xfrm>
              <a:off x="13666661" y="8303869"/>
              <a:ext cx="736212" cy="844841"/>
            </a:xfrm>
            <a:custGeom>
              <a:avLst/>
              <a:gdLst>
                <a:gd name="T0" fmla="*/ 2147483647 w 192"/>
                <a:gd name="T1" fmla="*/ 516147929 h 220"/>
                <a:gd name="T2" fmla="*/ 2147483647 w 192"/>
                <a:gd name="T3" fmla="*/ 132724521 h 220"/>
                <a:gd name="T4" fmla="*/ 2147483647 w 192"/>
                <a:gd name="T5" fmla="*/ 0 h 220"/>
                <a:gd name="T6" fmla="*/ 499899451 w 192"/>
                <a:gd name="T7" fmla="*/ 0 h 220"/>
                <a:gd name="T8" fmla="*/ 308760411 w 192"/>
                <a:gd name="T9" fmla="*/ 132724521 h 220"/>
                <a:gd name="T10" fmla="*/ 191139041 w 192"/>
                <a:gd name="T11" fmla="*/ 516147929 h 220"/>
                <a:gd name="T12" fmla="*/ 0 w 192"/>
                <a:gd name="T13" fmla="*/ 707857712 h 220"/>
                <a:gd name="T14" fmla="*/ 0 w 192"/>
                <a:gd name="T15" fmla="*/ 1017545701 h 220"/>
                <a:gd name="T16" fmla="*/ 191139041 w 192"/>
                <a:gd name="T17" fmla="*/ 1209255485 h 220"/>
                <a:gd name="T18" fmla="*/ 308760411 w 192"/>
                <a:gd name="T19" fmla="*/ 1209255485 h 220"/>
                <a:gd name="T20" fmla="*/ 294059177 w 192"/>
                <a:gd name="T21" fmla="*/ 1238751956 h 220"/>
                <a:gd name="T22" fmla="*/ 499899451 w 192"/>
                <a:gd name="T23" fmla="*/ 2147483647 h 220"/>
                <a:gd name="T24" fmla="*/ 705739725 w 192"/>
                <a:gd name="T25" fmla="*/ 2147483647 h 220"/>
                <a:gd name="T26" fmla="*/ 2117219176 w 192"/>
                <a:gd name="T27" fmla="*/ 2147483647 h 220"/>
                <a:gd name="T28" fmla="*/ 2147483647 w 192"/>
                <a:gd name="T29" fmla="*/ 2147483647 h 220"/>
                <a:gd name="T30" fmla="*/ 2147483647 w 192"/>
                <a:gd name="T31" fmla="*/ 1238751956 h 220"/>
                <a:gd name="T32" fmla="*/ 2147483647 w 192"/>
                <a:gd name="T33" fmla="*/ 1209255485 h 220"/>
                <a:gd name="T34" fmla="*/ 2147483647 w 192"/>
                <a:gd name="T35" fmla="*/ 1209255485 h 220"/>
                <a:gd name="T36" fmla="*/ 2147483647 w 192"/>
                <a:gd name="T37" fmla="*/ 1017545701 h 220"/>
                <a:gd name="T38" fmla="*/ 2147483647 w 192"/>
                <a:gd name="T39" fmla="*/ 707857712 h 220"/>
                <a:gd name="T40" fmla="*/ 2147483647 w 192"/>
                <a:gd name="T41" fmla="*/ 516147929 h 220"/>
                <a:gd name="T42" fmla="*/ 499899451 w 192"/>
                <a:gd name="T43" fmla="*/ 206459939 h 220"/>
                <a:gd name="T44" fmla="*/ 2147483647 w 192"/>
                <a:gd name="T45" fmla="*/ 206459939 h 220"/>
                <a:gd name="T46" fmla="*/ 2147483647 w 192"/>
                <a:gd name="T47" fmla="*/ 501397773 h 220"/>
                <a:gd name="T48" fmla="*/ 396979314 w 192"/>
                <a:gd name="T49" fmla="*/ 501397773 h 220"/>
                <a:gd name="T50" fmla="*/ 499899451 w 192"/>
                <a:gd name="T51" fmla="*/ 206459939 h 220"/>
                <a:gd name="T52" fmla="*/ 705739725 w 192"/>
                <a:gd name="T53" fmla="*/ 2147483647 h 220"/>
                <a:gd name="T54" fmla="*/ 676333424 w 192"/>
                <a:gd name="T55" fmla="*/ 2147483647 h 220"/>
                <a:gd name="T56" fmla="*/ 2146625477 w 192"/>
                <a:gd name="T57" fmla="*/ 2147483647 h 220"/>
                <a:gd name="T58" fmla="*/ 2117219176 w 192"/>
                <a:gd name="T59" fmla="*/ 2147483647 h 220"/>
                <a:gd name="T60" fmla="*/ 705739725 w 192"/>
                <a:gd name="T61" fmla="*/ 2147483647 h 220"/>
                <a:gd name="T62" fmla="*/ 2147483647 w 192"/>
                <a:gd name="T63" fmla="*/ 2147483647 h 220"/>
                <a:gd name="T64" fmla="*/ 661632191 w 192"/>
                <a:gd name="T65" fmla="*/ 2147483647 h 220"/>
                <a:gd name="T66" fmla="*/ 544006986 w 192"/>
                <a:gd name="T67" fmla="*/ 1622175364 h 220"/>
                <a:gd name="T68" fmla="*/ 2147483647 w 192"/>
                <a:gd name="T69" fmla="*/ 1622175364 h 220"/>
                <a:gd name="T70" fmla="*/ 2147483647 w 192"/>
                <a:gd name="T71" fmla="*/ 2147483647 h 220"/>
                <a:gd name="T72" fmla="*/ 2147483647 w 192"/>
                <a:gd name="T73" fmla="*/ 1518943474 h 220"/>
                <a:gd name="T74" fmla="*/ 529305753 w 192"/>
                <a:gd name="T75" fmla="*/ 1518943474 h 220"/>
                <a:gd name="T76" fmla="*/ 499899451 w 192"/>
                <a:gd name="T77" fmla="*/ 1209255485 h 220"/>
                <a:gd name="T78" fmla="*/ 2147483647 w 192"/>
                <a:gd name="T79" fmla="*/ 1209255485 h 220"/>
                <a:gd name="T80" fmla="*/ 2147483647 w 192"/>
                <a:gd name="T81" fmla="*/ 1518943474 h 220"/>
                <a:gd name="T82" fmla="*/ 2147483647 w 192"/>
                <a:gd name="T83" fmla="*/ 1017545701 h 220"/>
                <a:gd name="T84" fmla="*/ 191139041 w 192"/>
                <a:gd name="T85" fmla="*/ 1017545701 h 220"/>
                <a:gd name="T86" fmla="*/ 191139041 w 192"/>
                <a:gd name="T87" fmla="*/ 707857712 h 220"/>
                <a:gd name="T88" fmla="*/ 2147483647 w 192"/>
                <a:gd name="T89" fmla="*/ 707857712 h 220"/>
                <a:gd name="T90" fmla="*/ 2147483647 w 192"/>
                <a:gd name="T91" fmla="*/ 1017545701 h 22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82843" tIns="91422" rIns="182843" bIns="91422"/>
            <a:lstStyle/>
            <a:p>
              <a:pPr defTabSz="898525">
                <a:defRPr/>
              </a:pPr>
              <a:endParaRPr lang="zh-CN" altLang="en-US" sz="1800" kern="0">
                <a:solidFill>
                  <a:schemeClr val="tx1">
                    <a:lumMod val="50000"/>
                    <a:lumOff val="50000"/>
                  </a:schemeClr>
                </a:solidFill>
              </a:endParaRPr>
            </a:p>
          </p:txBody>
        </p:sp>
        <p:grpSp>
          <p:nvGrpSpPr>
            <p:cNvPr id="52" name="Group 66"/>
            <p:cNvGrpSpPr/>
            <p:nvPr/>
          </p:nvGrpSpPr>
          <p:grpSpPr>
            <a:xfrm>
              <a:off x="14015352" y="5922567"/>
              <a:ext cx="645884" cy="936774"/>
              <a:chOff x="-990600" y="3375025"/>
              <a:chExt cx="571500" cy="828675"/>
            </a:xfrm>
            <a:solidFill>
              <a:srgbClr val="FFFFFF"/>
            </a:solidFill>
          </p:grpSpPr>
          <p:sp>
            <p:nvSpPr>
              <p:cNvPr id="63" name="Freeform 5"/>
              <p:cNvSpPr>
                <a:spLocks noEditPoints="1"/>
              </p:cNvSpPr>
              <p:nvPr/>
            </p:nvSpPr>
            <p:spPr bwMode="auto">
              <a:xfrm>
                <a:off x="-990600" y="3375025"/>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73735">
                  <a:defRPr/>
                </a:pPr>
                <a:endParaRPr lang="id-ID" sz="1800" kern="0" dirty="0">
                  <a:solidFill>
                    <a:schemeClr val="tx1">
                      <a:lumMod val="50000"/>
                      <a:lumOff val="50000"/>
                    </a:schemeClr>
                  </a:solidFill>
                  <a:latin typeface="Raleway Light"/>
                </a:endParaRPr>
              </a:p>
            </p:txBody>
          </p:sp>
          <p:sp>
            <p:nvSpPr>
              <p:cNvPr id="64" name="Freeform 6"/>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73735">
                  <a:defRPr/>
                </a:pPr>
                <a:endParaRPr lang="id-ID" sz="1800" kern="0" dirty="0">
                  <a:solidFill>
                    <a:schemeClr val="tx1">
                      <a:lumMod val="50000"/>
                      <a:lumOff val="50000"/>
                    </a:schemeClr>
                  </a:solidFill>
                  <a:latin typeface="Raleway Light"/>
                </a:endParaRPr>
              </a:p>
            </p:txBody>
          </p:sp>
          <p:sp>
            <p:nvSpPr>
              <p:cNvPr id="65" name="Freeform 7"/>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73735">
                  <a:defRPr/>
                </a:pPr>
                <a:endParaRPr lang="id-ID" sz="1800" kern="0" dirty="0">
                  <a:solidFill>
                    <a:schemeClr val="tx1">
                      <a:lumMod val="50000"/>
                      <a:lumOff val="50000"/>
                    </a:schemeClr>
                  </a:solidFill>
                  <a:latin typeface="Raleway Light"/>
                </a:endParaRPr>
              </a:p>
            </p:txBody>
          </p:sp>
        </p:grpSp>
        <p:grpSp>
          <p:nvGrpSpPr>
            <p:cNvPr id="53" name="Group 70"/>
            <p:cNvGrpSpPr/>
            <p:nvPr/>
          </p:nvGrpSpPr>
          <p:grpSpPr>
            <a:xfrm>
              <a:off x="20359644" y="6024200"/>
              <a:ext cx="550847" cy="800628"/>
              <a:chOff x="-1587" y="-1587"/>
              <a:chExt cx="4211637" cy="6119812"/>
            </a:xfrm>
            <a:solidFill>
              <a:srgbClr val="FFFFFF"/>
            </a:solidFill>
          </p:grpSpPr>
          <p:sp>
            <p:nvSpPr>
              <p:cNvPr id="61"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73735">
                  <a:defRPr/>
                </a:pPr>
                <a:endParaRPr lang="id-ID" sz="1800" kern="0" dirty="0">
                  <a:solidFill>
                    <a:schemeClr val="tx1">
                      <a:lumMod val="50000"/>
                      <a:lumOff val="50000"/>
                    </a:schemeClr>
                  </a:solidFill>
                  <a:latin typeface="Raleway Light"/>
                </a:endParaRPr>
              </a:p>
            </p:txBody>
          </p:sp>
          <p:sp>
            <p:nvSpPr>
              <p:cNvPr id="62" name="Freeform 40"/>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73735">
                  <a:defRPr/>
                </a:pPr>
                <a:endParaRPr lang="id-ID" sz="1800" kern="0" dirty="0">
                  <a:solidFill>
                    <a:schemeClr val="tx1">
                      <a:lumMod val="50000"/>
                      <a:lumOff val="50000"/>
                    </a:schemeClr>
                  </a:solidFill>
                  <a:latin typeface="Raleway Light"/>
                </a:endParaRPr>
              </a:p>
            </p:txBody>
          </p:sp>
        </p:grpSp>
        <p:grpSp>
          <p:nvGrpSpPr>
            <p:cNvPr id="54" name="Group 73"/>
            <p:cNvGrpSpPr/>
            <p:nvPr/>
          </p:nvGrpSpPr>
          <p:grpSpPr>
            <a:xfrm>
              <a:off x="20603261" y="8314456"/>
              <a:ext cx="749927" cy="749824"/>
              <a:chOff x="0" y="1588"/>
              <a:chExt cx="4016375" cy="4014787"/>
            </a:xfrm>
            <a:solidFill>
              <a:srgbClr val="FFFFFF"/>
            </a:solidFill>
          </p:grpSpPr>
          <p:sp>
            <p:nvSpPr>
              <p:cNvPr id="59"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73735">
                  <a:defRPr/>
                </a:pPr>
                <a:endParaRPr lang="id-ID" sz="1800" kern="0" dirty="0">
                  <a:solidFill>
                    <a:schemeClr val="tx1">
                      <a:lumMod val="50000"/>
                      <a:lumOff val="50000"/>
                    </a:schemeClr>
                  </a:solidFill>
                  <a:latin typeface="Raleway Light"/>
                </a:endParaRPr>
              </a:p>
            </p:txBody>
          </p:sp>
          <p:sp>
            <p:nvSpPr>
              <p:cNvPr id="60"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73735">
                  <a:defRPr/>
                </a:pPr>
                <a:endParaRPr lang="id-ID" sz="1800" kern="0" dirty="0">
                  <a:solidFill>
                    <a:schemeClr val="tx1">
                      <a:lumMod val="50000"/>
                      <a:lumOff val="50000"/>
                    </a:schemeClr>
                  </a:solidFill>
                  <a:latin typeface="Raleway Light"/>
                </a:endParaRPr>
              </a:p>
            </p:txBody>
          </p:sp>
        </p:grpSp>
        <p:grpSp>
          <p:nvGrpSpPr>
            <p:cNvPr id="55" name="Group 76"/>
            <p:cNvGrpSpPr/>
            <p:nvPr/>
          </p:nvGrpSpPr>
          <p:grpSpPr>
            <a:xfrm>
              <a:off x="15757556" y="4413122"/>
              <a:ext cx="873610" cy="753752"/>
              <a:chOff x="-122237" y="-128588"/>
              <a:chExt cx="4632324" cy="3995738"/>
            </a:xfrm>
            <a:solidFill>
              <a:srgbClr val="FFFFFF"/>
            </a:solidFill>
          </p:grpSpPr>
          <p:sp>
            <p:nvSpPr>
              <p:cNvPr id="57" name="Freeform 34"/>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73735">
                  <a:defRPr/>
                </a:pPr>
                <a:endParaRPr lang="id-ID" sz="1800" kern="0" dirty="0">
                  <a:solidFill>
                    <a:schemeClr val="tx1">
                      <a:lumMod val="50000"/>
                      <a:lumOff val="50000"/>
                    </a:schemeClr>
                  </a:solidFill>
                  <a:latin typeface="Raleway Light"/>
                </a:endParaRPr>
              </a:p>
            </p:txBody>
          </p:sp>
          <p:sp>
            <p:nvSpPr>
              <p:cNvPr id="58" name="Freeform 35"/>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73735">
                  <a:defRPr/>
                </a:pPr>
                <a:endParaRPr lang="id-ID" sz="1800" kern="0" dirty="0">
                  <a:solidFill>
                    <a:schemeClr val="tx1">
                      <a:lumMod val="50000"/>
                      <a:lumOff val="50000"/>
                    </a:schemeClr>
                  </a:solidFill>
                  <a:latin typeface="Raleway Light"/>
                </a:endParaRPr>
              </a:p>
            </p:txBody>
          </p:sp>
        </p:grpSp>
        <p:sp>
          <p:nvSpPr>
            <p:cNvPr id="56" name="Freeform 44"/>
            <p:cNvSpPr>
              <a:spLocks noEditPoints="1"/>
            </p:cNvSpPr>
            <p:nvPr/>
          </p:nvSpPr>
          <p:spPr bwMode="auto">
            <a:xfrm>
              <a:off x="18435214" y="4541253"/>
              <a:ext cx="826579" cy="620562"/>
            </a:xfrm>
            <a:custGeom>
              <a:avLst/>
              <a:gdLst>
                <a:gd name="T0" fmla="*/ 500239139 w 1124"/>
                <a:gd name="T1" fmla="*/ 11379915 h 843"/>
                <a:gd name="T2" fmla="*/ 134658838 w 1124"/>
                <a:gd name="T3" fmla="*/ 0 h 843"/>
                <a:gd name="T4" fmla="*/ 11356637 w 1124"/>
                <a:gd name="T5" fmla="*/ 107837186 h 843"/>
                <a:gd name="T6" fmla="*/ 9734365 w 1124"/>
                <a:gd name="T7" fmla="*/ 159859127 h 843"/>
                <a:gd name="T8" fmla="*/ 303929568 w 1124"/>
                <a:gd name="T9" fmla="*/ 456817551 h 843"/>
                <a:gd name="T10" fmla="*/ 598124036 w 1124"/>
                <a:gd name="T11" fmla="*/ 159859127 h 843"/>
                <a:gd name="T12" fmla="*/ 596501765 w 1124"/>
                <a:gd name="T13" fmla="*/ 107837186 h 843"/>
                <a:gd name="T14" fmla="*/ 261746830 w 1124"/>
                <a:gd name="T15" fmla="*/ 133305993 h 843"/>
                <a:gd name="T16" fmla="*/ 346111571 w 1124"/>
                <a:gd name="T17" fmla="*/ 133305993 h 843"/>
                <a:gd name="T18" fmla="*/ 370447852 w 1124"/>
                <a:gd name="T19" fmla="*/ 42268149 h 843"/>
                <a:gd name="T20" fmla="*/ 360713487 w 1124"/>
                <a:gd name="T21" fmla="*/ 120842487 h 843"/>
                <a:gd name="T22" fmla="*/ 247144915 w 1124"/>
                <a:gd name="T23" fmla="*/ 120842487 h 843"/>
                <a:gd name="T24" fmla="*/ 237410550 w 1124"/>
                <a:gd name="T25" fmla="*/ 42268149 h 843"/>
                <a:gd name="T26" fmla="*/ 247144915 w 1124"/>
                <a:gd name="T27" fmla="*/ 120842487 h 843"/>
                <a:gd name="T28" fmla="*/ 303929568 w 1124"/>
                <a:gd name="T29" fmla="*/ 389080596 h 843"/>
                <a:gd name="T30" fmla="*/ 350978386 w 1124"/>
                <a:gd name="T31" fmla="*/ 152272517 h 843"/>
                <a:gd name="T32" fmla="*/ 464005711 w 1124"/>
                <a:gd name="T33" fmla="*/ 152272517 h 843"/>
                <a:gd name="T34" fmla="*/ 370447852 w 1124"/>
                <a:gd name="T35" fmla="*/ 152272517 h 843"/>
                <a:gd name="T36" fmla="*/ 422364220 w 1124"/>
                <a:gd name="T37" fmla="*/ 94290090 h 843"/>
                <a:gd name="T38" fmla="*/ 375855178 w 1124"/>
                <a:gd name="T39" fmla="*/ 133305993 h 843"/>
                <a:gd name="T40" fmla="*/ 460219920 w 1124"/>
                <a:gd name="T41" fmla="*/ 37932312 h 843"/>
                <a:gd name="T42" fmla="*/ 393161125 w 1124"/>
                <a:gd name="T43" fmla="*/ 37932312 h 843"/>
                <a:gd name="T44" fmla="*/ 261746830 w 1124"/>
                <a:gd name="T45" fmla="*/ 37932312 h 843"/>
                <a:gd name="T46" fmla="*/ 303929568 w 1124"/>
                <a:gd name="T47" fmla="*/ 73155647 h 843"/>
                <a:gd name="T48" fmla="*/ 147638481 w 1124"/>
                <a:gd name="T49" fmla="*/ 37932312 h 843"/>
                <a:gd name="T50" fmla="*/ 184412422 w 1124"/>
                <a:gd name="T51" fmla="*/ 68278751 h 843"/>
                <a:gd name="T52" fmla="*/ 232003223 w 1124"/>
                <a:gd name="T53" fmla="*/ 133305993 h 843"/>
                <a:gd name="T54" fmla="*/ 185494182 w 1124"/>
                <a:gd name="T55" fmla="*/ 94290090 h 843"/>
                <a:gd name="T56" fmla="*/ 283919591 w 1124"/>
                <a:gd name="T57" fmla="*/ 385829087 h 843"/>
                <a:gd name="T58" fmla="*/ 237410550 w 1124"/>
                <a:gd name="T59" fmla="*/ 152272517 h 843"/>
                <a:gd name="T60" fmla="*/ 54620399 w 1124"/>
                <a:gd name="T61" fmla="*/ 152272517 h 843"/>
                <a:gd name="T62" fmla="*/ 241196341 w 1124"/>
                <a:gd name="T63" fmla="*/ 351690079 h 843"/>
                <a:gd name="T64" fmla="*/ 553238002 w 1124"/>
                <a:gd name="T65" fmla="*/ 152272517 h 843"/>
                <a:gd name="T66" fmla="*/ 486178472 w 1124"/>
                <a:gd name="T67" fmla="*/ 152272517 h 843"/>
                <a:gd name="T68" fmla="*/ 436966135 w 1124"/>
                <a:gd name="T69" fmla="*/ 81825848 h 843"/>
                <a:gd name="T70" fmla="*/ 568379694 w 1124"/>
                <a:gd name="T71" fmla="*/ 133305993 h 843"/>
                <a:gd name="T72" fmla="*/ 127087992 w 1124"/>
                <a:gd name="T73" fmla="*/ 45518922 h 843"/>
                <a:gd name="T74" fmla="*/ 119516411 w 1124"/>
                <a:gd name="T75" fmla="*/ 133305993 h 843"/>
                <a:gd name="T76" fmla="*/ 127087992 w 1124"/>
                <a:gd name="T77" fmla="*/ 45518922 h 8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82843" tIns="91422" rIns="182843" bIns="91422"/>
            <a:lstStyle/>
            <a:p>
              <a:pPr defTabSz="898525">
                <a:defRPr/>
              </a:pPr>
              <a:endParaRPr lang="zh-CN" altLang="en-US" sz="1800" kern="0">
                <a:solidFill>
                  <a:schemeClr val="tx1">
                    <a:lumMod val="50000"/>
                    <a:lumOff val="50000"/>
                  </a:schemeClr>
                </a:solidFill>
              </a:endParaRPr>
            </a:p>
          </p:txBody>
        </p:sp>
      </p:grpSp>
      <p:sp>
        <p:nvSpPr>
          <p:cNvPr id="66" name="椭圆 65"/>
          <p:cNvSpPr/>
          <p:nvPr/>
        </p:nvSpPr>
        <p:spPr>
          <a:xfrm>
            <a:off x="328741" y="143892"/>
            <a:ext cx="449958" cy="449958"/>
          </a:xfrm>
          <a:prstGeom prst="ellipse">
            <a:avLst/>
          </a:prstGeom>
          <a:solidFill>
            <a:srgbClr val="E0C963"/>
          </a:solidFill>
          <a:ln>
            <a:solidFill>
              <a:srgbClr val="E0C9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292929"/>
                </a:solidFill>
                <a:latin typeface="方正兰亭准黑_GBK" panose="02000000000000000000" pitchFamily="2" charset="-122"/>
                <a:ea typeface="方正兰亭准黑_GBK" panose="02000000000000000000" pitchFamily="2" charset="-122"/>
              </a:rPr>
              <a:t>4</a:t>
            </a:r>
            <a:endParaRPr lang="zh-CN" altLang="en-US" sz="1800" dirty="0">
              <a:solidFill>
                <a:srgbClr val="292929"/>
              </a:solidFill>
              <a:latin typeface="方正兰亭准黑_GBK" panose="02000000000000000000" pitchFamily="2" charset="-122"/>
              <a:ea typeface="方正兰亭准黑_GBK" panose="02000000000000000000" pitchFamily="2" charset="-122"/>
            </a:endParaRPr>
          </a:p>
        </p:txBody>
      </p:sp>
      <p:sp>
        <p:nvSpPr>
          <p:cNvPr id="67" name="椭圆 66"/>
          <p:cNvSpPr/>
          <p:nvPr/>
        </p:nvSpPr>
        <p:spPr>
          <a:xfrm>
            <a:off x="378424" y="193575"/>
            <a:ext cx="350592" cy="350592"/>
          </a:xfrm>
          <a:prstGeom prst="ellipse">
            <a:avLst/>
          </a:prstGeom>
          <a:noFill/>
          <a:ln w="12700">
            <a:solidFill>
              <a:srgbClr val="292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rgbClr val="292929"/>
              </a:solidFill>
              <a:latin typeface="方正兰亭准黑_GBK" panose="02000000000000000000" pitchFamily="2" charset="-122"/>
              <a:ea typeface="方正兰亭准黑_GBK" panose="02000000000000000000" pitchFamily="2" charset="-122"/>
            </a:endParaRPr>
          </a:p>
        </p:txBody>
      </p:sp>
      <p:sp>
        <p:nvSpPr>
          <p:cNvPr id="68" name="TextBox 74"/>
          <p:cNvSpPr txBox="1">
            <a:spLocks noChangeArrowheads="1"/>
          </p:cNvSpPr>
          <p:nvPr/>
        </p:nvSpPr>
        <p:spPr bwMode="auto">
          <a:xfrm>
            <a:off x="717381" y="175830"/>
            <a:ext cx="1954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rgbClr val="E0C963"/>
                </a:solidFill>
                <a:latin typeface="Impact" panose="020B0806030902050204" pitchFamily="34" charset="0"/>
                <a:ea typeface="Hiragino Sans GB W3" panose="020B0300000000000000" pitchFamily="34" charset="-122"/>
              </a:rPr>
              <a:t>201X</a:t>
            </a:r>
            <a:r>
              <a:rPr lang="zh-CN" altLang="en-US" sz="2000" dirty="0">
                <a:solidFill>
                  <a:srgbClr val="E0C963"/>
                </a:solidFill>
                <a:latin typeface="Impact" panose="020B0806030902050204" pitchFamily="34" charset="0"/>
                <a:ea typeface="Hiragino Sans GB W3" panose="020B0300000000000000" pitchFamily="34" charset="-122"/>
              </a:rPr>
              <a:t>年工作计划</a:t>
            </a:r>
          </a:p>
        </p:txBody>
      </p:sp>
    </p:spTree>
  </p:cSld>
  <p:clrMapOvr>
    <a:masterClrMapping/>
  </p:clrMapOvr>
  <mc:AlternateContent xmlns:mc="http://schemas.openxmlformats.org/markup-compatibility/2006" xmlns:p14="http://schemas.microsoft.com/office/powerpoint/2010/main">
    <mc:Choice Requires="p14">
      <p:transition spd="slow" p14:dur="1250" advTm="4762">
        <p14:flip dir="r"/>
      </p:transition>
    </mc:Choice>
    <mc:Fallback xmlns="">
      <p:transition spd="slow" advTm="47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8" presetClass="entr" presetSubtype="3"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trips(upRight)">
                                      <p:cBhvr>
                                        <p:cTn id="13" dur="500"/>
                                        <p:tgtEl>
                                          <p:spTgt spid="2"/>
                                        </p:tgtEl>
                                      </p:cBhvr>
                                    </p:animEffect>
                                  </p:childTnLst>
                                </p:cTn>
                              </p:par>
                            </p:childTnLst>
                          </p:cTn>
                        </p:par>
                        <p:par>
                          <p:cTn id="14" fill="hold">
                            <p:stCondLst>
                              <p:cond delay="1500"/>
                            </p:stCondLst>
                            <p:childTnLst>
                              <p:par>
                                <p:cTn id="15" presetID="18" presetClass="entr" presetSubtype="3"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upRight)">
                                      <p:cBhvr>
                                        <p:cTn id="17" dur="500"/>
                                        <p:tgtEl>
                                          <p:spTgt spid="8"/>
                                        </p:tgtEl>
                                      </p:cBhvr>
                                    </p:animEffect>
                                  </p:childTnLst>
                                </p:cTn>
                              </p:par>
                            </p:childTnLst>
                          </p:cTn>
                        </p:par>
                        <p:par>
                          <p:cTn id="18" fill="hold">
                            <p:stCondLst>
                              <p:cond delay="2000"/>
                            </p:stCondLst>
                            <p:childTnLst>
                              <p:par>
                                <p:cTn id="19" presetID="18" presetClass="entr" presetSubtype="3"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strips(upRight)">
                                      <p:cBhvr>
                                        <p:cTn id="21" dur="500"/>
                                        <p:tgtEl>
                                          <p:spTgt spid="14"/>
                                        </p:tgtEl>
                                      </p:cBhvr>
                                    </p:animEffect>
                                  </p:childTnLst>
                                </p:cTn>
                              </p:par>
                            </p:childTnLst>
                          </p:cTn>
                        </p:par>
                        <p:par>
                          <p:cTn id="22" fill="hold">
                            <p:stCondLst>
                              <p:cond delay="2500"/>
                            </p:stCondLst>
                            <p:childTnLst>
                              <p:par>
                                <p:cTn id="23" presetID="18" presetClass="entr" presetSubtype="3"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trips(upRight)">
                                      <p:cBhvr>
                                        <p:cTn id="25" dur="500"/>
                                        <p:tgtEl>
                                          <p:spTgt spid="20"/>
                                        </p:tgtEl>
                                      </p:cBhvr>
                                    </p:animEffect>
                                  </p:childTnLst>
                                </p:cTn>
                              </p:par>
                            </p:childTnLst>
                          </p:cTn>
                        </p:par>
                        <p:par>
                          <p:cTn id="26" fill="hold">
                            <p:stCondLst>
                              <p:cond delay="3000"/>
                            </p:stCondLst>
                            <p:childTnLst>
                              <p:par>
                                <p:cTn id="27" presetID="18" presetClass="entr" presetSubtype="3"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strips(upRight)">
                                      <p:cBhvr>
                                        <p:cTn id="29" dur="500"/>
                                        <p:tgtEl>
                                          <p:spTgt spid="26"/>
                                        </p:tgtEl>
                                      </p:cBhvr>
                                    </p:animEffect>
                                  </p:childTnLst>
                                </p:cTn>
                              </p:par>
                            </p:childTnLst>
                          </p:cTn>
                        </p:par>
                        <p:par>
                          <p:cTn id="30" fill="hold">
                            <p:stCondLst>
                              <p:cond delay="3500"/>
                            </p:stCondLst>
                            <p:childTnLst>
                              <p:par>
                                <p:cTn id="31" presetID="18" presetClass="entr" presetSubtype="3"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upRight)">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创意黑金融地产开盘倒计时海报"/>
          <p:cNvPicPr>
            <a:picLocks noChangeAspect="1"/>
          </p:cNvPicPr>
          <p:nvPr/>
        </p:nvPicPr>
        <p:blipFill>
          <a:blip r:embed="rId5"/>
          <a:srcRect t="5751" b="56809"/>
          <a:stretch>
            <a:fillRect/>
          </a:stretch>
        </p:blipFill>
        <p:spPr>
          <a:xfrm>
            <a:off x="0" y="0"/>
            <a:ext cx="9001760" cy="5055870"/>
          </a:xfrm>
          <a:prstGeom prst="rect">
            <a:avLst/>
          </a:prstGeom>
        </p:spPr>
      </p:pic>
      <p:sp>
        <p:nvSpPr>
          <p:cNvPr id="8" name="椭圆 7"/>
          <p:cNvSpPr/>
          <p:nvPr/>
        </p:nvSpPr>
        <p:spPr>
          <a:xfrm>
            <a:off x="1813024" y="2221458"/>
            <a:ext cx="207686" cy="207686"/>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213624" y="4237682"/>
            <a:ext cx="101576" cy="101576"/>
          </a:xfrm>
          <a:prstGeom prst="ellipse">
            <a:avLst/>
          </a:prstGeom>
          <a:solidFill>
            <a:srgbClr val="E0C96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74"/>
          <p:cNvSpPr txBox="1">
            <a:spLocks noChangeArrowheads="1"/>
          </p:cNvSpPr>
          <p:nvPr/>
        </p:nvSpPr>
        <p:spPr bwMode="auto">
          <a:xfrm>
            <a:off x="1985217" y="1856214"/>
            <a:ext cx="4671060" cy="144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8800" b="1" dirty="0">
                <a:solidFill>
                  <a:srgbClr val="E0C963"/>
                </a:solidFill>
                <a:latin typeface="Impact" panose="020B0806030902050204" pitchFamily="34" charset="0"/>
                <a:ea typeface="Hiragino Sans GB W3" panose="020B0300000000000000" pitchFamily="34" charset="-122"/>
                <a:sym typeface="+mn-ea"/>
              </a:rPr>
              <a:t>谢谢观看</a:t>
            </a:r>
          </a:p>
        </p:txBody>
      </p:sp>
      <p:sp>
        <p:nvSpPr>
          <p:cNvPr id="12" name="TextBox 74"/>
          <p:cNvSpPr txBox="1">
            <a:spLocks noChangeArrowheads="1"/>
          </p:cNvSpPr>
          <p:nvPr/>
        </p:nvSpPr>
        <p:spPr bwMode="auto">
          <a:xfrm>
            <a:off x="1957040" y="3301578"/>
            <a:ext cx="46987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E0C963"/>
                </a:solidFill>
                <a:latin typeface="Impact" panose="020B0806030902050204" pitchFamily="34" charset="0"/>
                <a:ea typeface="Hiragino Sans GB W3" panose="020B0300000000000000" pitchFamily="34" charset="-122"/>
              </a:rPr>
              <a:t>适用于年终总结、工作总结、计划汇报等通用模板</a:t>
            </a:r>
          </a:p>
        </p:txBody>
      </p:sp>
      <p:sp>
        <p:nvSpPr>
          <p:cNvPr id="13" name="TextBox 74"/>
          <p:cNvSpPr txBox="1">
            <a:spLocks noChangeArrowheads="1"/>
          </p:cNvSpPr>
          <p:nvPr/>
        </p:nvSpPr>
        <p:spPr bwMode="auto">
          <a:xfrm>
            <a:off x="2101056" y="3805634"/>
            <a:ext cx="44644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700" dirty="0">
                <a:solidFill>
                  <a:srgbClr val="E0C963"/>
                </a:solidFill>
                <a:latin typeface="方正兰亭准黑_GBK" panose="02000000000000000000" pitchFamily="2" charset="-122"/>
                <a:ea typeface="方正兰亭准黑_GBK" panose="02000000000000000000" pitchFamily="2" charset="-122"/>
              </a:rPr>
              <a:t>Applicable to year-end summary, work summary, plan reports and other general </a:t>
            </a:r>
            <a:r>
              <a:rPr lang="en-US" altLang="zh-CN" sz="700" dirty="0" err="1">
                <a:solidFill>
                  <a:srgbClr val="E0C963"/>
                </a:solidFill>
                <a:latin typeface="方正兰亭准黑_GBK" panose="02000000000000000000" pitchFamily="2" charset="-122"/>
                <a:ea typeface="方正兰亭准黑_GBK" panose="02000000000000000000" pitchFamily="2" charset="-122"/>
              </a:rPr>
              <a:t>templatesApplicable</a:t>
            </a:r>
            <a:r>
              <a:rPr lang="en-US" altLang="zh-CN" sz="700" dirty="0">
                <a:solidFill>
                  <a:srgbClr val="E0C963"/>
                </a:solidFill>
                <a:latin typeface="方正兰亭准黑_GBK" panose="02000000000000000000" pitchFamily="2" charset="-122"/>
                <a:ea typeface="方正兰亭准黑_GBK" panose="02000000000000000000" pitchFamily="2" charset="-122"/>
              </a:rPr>
              <a:t> to year-end summary, work summary, plan</a:t>
            </a:r>
            <a:endParaRPr lang="zh-CN" altLang="en-US" sz="700" dirty="0">
              <a:solidFill>
                <a:srgbClr val="E0C963"/>
              </a:solidFill>
              <a:latin typeface="方正兰亭准黑_GBK" panose="02000000000000000000" pitchFamily="2" charset="-122"/>
              <a:ea typeface="方正兰亭准黑_GBK" panose="02000000000000000000" pitchFamily="2" charset="-122"/>
            </a:endParaRPr>
          </a:p>
        </p:txBody>
      </p:sp>
      <p:pic>
        <p:nvPicPr>
          <p:cNvPr id="15" name="Audiomachine - Breath and Lif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56692" y="71884"/>
            <a:ext cx="360039" cy="3600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Tm="5923">
        <p14:vortex dir="r"/>
      </p:transition>
    </mc:Choice>
    <mc:Fallback xmlns="">
      <p:transition spd="slow" advTm="59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par>
                                <p:cTn id="7" presetID="2" presetClass="entr" presetSubtype="9"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additive="base">
                                        <p:cTn id="9" dur="500" fill="hold"/>
                                        <p:tgtEl>
                                          <p:spTgt spid="8"/>
                                        </p:tgtEl>
                                        <p:attrNameLst>
                                          <p:attrName>ppt_x</p:attrName>
                                        </p:attrNameLst>
                                      </p:cBhvr>
                                      <p:tavLst>
                                        <p:tav tm="0">
                                          <p:val>
                                            <p:strVal val="0-#ppt_w/2"/>
                                          </p:val>
                                        </p:tav>
                                        <p:tav tm="100000">
                                          <p:val>
                                            <p:strVal val="#ppt_x"/>
                                          </p:val>
                                        </p:tav>
                                      </p:tavLst>
                                    </p:anim>
                                    <p:anim calcmode="lin" valueType="num">
                                      <p:cBhvr additive="base">
                                        <p:cTn id="10" dur="500" fill="hold"/>
                                        <p:tgtEl>
                                          <p:spTgt spid="8"/>
                                        </p:tgtEl>
                                        <p:attrNameLst>
                                          <p:attrName>ppt_y</p:attrName>
                                        </p:attrNameLst>
                                      </p:cBhvr>
                                      <p:tavLst>
                                        <p:tav tm="0">
                                          <p:val>
                                            <p:strVal val="0-#ppt_h/2"/>
                                          </p:val>
                                        </p:tav>
                                        <p:tav tm="100000">
                                          <p:val>
                                            <p:strVal val="#ppt_y"/>
                                          </p:val>
                                        </p:tav>
                                      </p:tavLst>
                                    </p:anim>
                                  </p:childTnLst>
                                </p:cTn>
                              </p:par>
                              <p:par>
                                <p:cTn id="11" presetID="2" presetClass="entr" presetSubtype="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par>
                          <p:cTn id="15" fill="hold">
                            <p:stCondLst>
                              <p:cond delay="0"/>
                            </p:stCondLst>
                            <p:childTnLst>
                              <p:par>
                                <p:cTn id="16" presetID="18" presetClass="entr" presetSubtype="12" fill="hold" grpId="1" nodeType="afterEffect">
                                  <p:stCondLst>
                                    <p:cond delay="0"/>
                                  </p:stCondLst>
                                  <p:iterate type="lt">
                                    <p:tmPct val="0"/>
                                  </p:iterate>
                                  <p:childTnLst>
                                    <p:set>
                                      <p:cBhvr>
                                        <p:cTn id="17" dur="1" fill="hold">
                                          <p:stCondLst>
                                            <p:cond delay="0"/>
                                          </p:stCondLst>
                                        </p:cTn>
                                        <p:tgtEl>
                                          <p:spTgt spid="11"/>
                                        </p:tgtEl>
                                        <p:attrNameLst>
                                          <p:attrName>style.visibility</p:attrName>
                                        </p:attrNameLst>
                                      </p:cBhvr>
                                      <p:to>
                                        <p:strVal val="visible"/>
                                      </p:to>
                                    </p:set>
                                    <p:animEffect transition="in" filter="strips(downLeft)">
                                      <p:cBhvr>
                                        <p:cTn id="18" dur="500"/>
                                        <p:tgtEl>
                                          <p:spTgt spid="11"/>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2"/>
                                        </p:tgtEl>
                                        <p:attrNameLst>
                                          <p:attrName>ppt_y</p:attrName>
                                        </p:attrNameLst>
                                      </p:cBhvr>
                                      <p:tavLst>
                                        <p:tav tm="0">
                                          <p:val>
                                            <p:strVal val="#ppt_y"/>
                                          </p:val>
                                        </p:tav>
                                        <p:tav tm="100000">
                                          <p:val>
                                            <p:strVal val="#ppt_y"/>
                                          </p:val>
                                        </p:tav>
                                      </p:tavLst>
                                    </p:anim>
                                    <p:anim calcmode="lin" valueType="num">
                                      <p:cBhvr>
                                        <p:cTn id="2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2"/>
                                        </p:tgtEl>
                                      </p:cBhvr>
                                    </p:animEffect>
                                  </p:childTnLst>
                                </p:cTn>
                              </p:par>
                            </p:childTnLst>
                          </p:cTn>
                        </p:par>
                        <p:par>
                          <p:cTn id="27" fill="hold">
                            <p:stCondLst>
                              <p:cond delay="2549"/>
                            </p:stCondLst>
                            <p:childTnLst>
                              <p:par>
                                <p:cTn id="28" presetID="10"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15"/>
                </p:tgtEl>
              </p:cMediaNode>
            </p:audio>
          </p:childTnLst>
        </p:cTn>
      </p:par>
    </p:tnLst>
    <p:bldLst>
      <p:bldP spid="8" grpId="0" bldLvl="0" animBg="1"/>
      <p:bldP spid="9" grpId="0" bldLvl="0" animBg="1"/>
      <p:bldP spid="11" grpId="1"/>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2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1994</Words>
  <Application>Microsoft Office PowerPoint</Application>
  <PresentationFormat>自定义</PresentationFormat>
  <Paragraphs>341</Paragraphs>
  <Slides>27</Slides>
  <Notes>27</Notes>
  <HiddenSlides>0</HiddenSlides>
  <MMClips>2</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27</vt:i4>
      </vt:variant>
    </vt:vector>
  </HeadingPairs>
  <TitlesOfParts>
    <vt:vector size="46" baseType="lpstr">
      <vt:lpstr>Hiragino Sans GB W3</vt:lpstr>
      <vt:lpstr>MS PGothic</vt:lpstr>
      <vt:lpstr>Stencil Std</vt:lpstr>
      <vt:lpstr>等线</vt:lpstr>
      <vt:lpstr>方正兰亭黑_GBK</vt:lpstr>
      <vt:lpstr>方正兰亭准黑_GBK</vt:lpstr>
      <vt:lpstr>方正中等线简体</vt:lpstr>
      <vt:lpstr>黑体</vt:lpstr>
      <vt:lpstr>华文细黑</vt:lpstr>
      <vt:lpstr>宋体</vt:lpstr>
      <vt:lpstr>微软雅黑</vt:lpstr>
      <vt:lpstr>造字工房尚雅体演示版常规体</vt:lpstr>
      <vt:lpstr>Arial</vt:lpstr>
      <vt:lpstr>Calibri</vt:lpstr>
      <vt:lpstr>Impact</vt:lpstr>
      <vt:lpstr>Leelawadee</vt:lpstr>
      <vt:lpstr>Raleway Light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(27)</dc:title>
  <dc:subject>chenying0907</dc:subject>
  <dc:creator>chenying0907</dc:creator>
  <dc:description>chenying0907_x000d_
</dc:description>
  <cp:lastModifiedBy>faith123</cp:lastModifiedBy>
  <cp:revision>6</cp:revision>
  <dcterms:created xsi:type="dcterms:W3CDTF">2020-06-05T08:07:23Z</dcterms:created>
  <dcterms:modified xsi:type="dcterms:W3CDTF">2020-06-23T06:09:53Z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