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0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29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C6C3E-A2AF-47D7-A19D-F283CFF4FE5C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E3B567-B8A6-4F04-A627-EE52B03598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7312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641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314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321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18043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316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185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49017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8760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80941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69053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548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820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27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5334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5793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9352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9085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61010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43444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62164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9995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82886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3686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92164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7645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3B567-B8A6-4F04-A627-EE52B035989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011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DBA33-EF4F-4626-9658-E7587EB58290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2CE7-4D1C-4AFA-A641-497F04B770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73692"/>
      </p:ext>
    </p:extLst>
  </p:cSld>
  <p:clrMapOvr>
    <a:masterClrMapping/>
  </p:clrMapOvr>
  <p:transition spd="slow" advTm="2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DBA33-EF4F-4626-9658-E7587EB58290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2CE7-4D1C-4AFA-A641-497F04B770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419271"/>
      </p:ext>
    </p:extLst>
  </p:cSld>
  <p:clrMapOvr>
    <a:masterClrMapping/>
  </p:clrMapOvr>
  <p:transition spd="slow" advTm="2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DBA33-EF4F-4626-9658-E7587EB58290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2CE7-4D1C-4AFA-A641-497F04B770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239723"/>
      </p:ext>
    </p:extLst>
  </p:cSld>
  <p:clrMapOvr>
    <a:masterClrMapping/>
  </p:clrMapOvr>
  <p:transition spd="slow" advTm="2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DBA33-EF4F-4626-9658-E7587EB58290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2CE7-4D1C-4AFA-A641-497F04B770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551189"/>
      </p:ext>
    </p:extLst>
  </p:cSld>
  <p:clrMapOvr>
    <a:masterClrMapping/>
  </p:clrMapOvr>
  <p:transition spd="slow" advTm="2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DBA33-EF4F-4626-9658-E7587EB58290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2CE7-4D1C-4AFA-A641-497F04B770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9293754"/>
      </p:ext>
    </p:extLst>
  </p:cSld>
  <p:clrMapOvr>
    <a:masterClrMapping/>
  </p:clrMapOvr>
  <p:transition spd="slow" advTm="2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DBA33-EF4F-4626-9658-E7587EB58290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2CE7-4D1C-4AFA-A641-497F04B770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233527"/>
      </p:ext>
    </p:extLst>
  </p:cSld>
  <p:clrMapOvr>
    <a:masterClrMapping/>
  </p:clrMapOvr>
  <p:transition spd="slow" advTm="2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545720"/>
      </p:ext>
    </p:extLst>
  </p:cSld>
  <p:clrMapOvr>
    <a:masterClrMapping/>
  </p:clrMapOvr>
  <p:transition spd="slow" advTm="2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42663"/>
      </p:ext>
    </p:extLst>
  </p:cSld>
  <p:clrMapOvr>
    <a:masterClrMapping/>
  </p:clrMapOvr>
  <p:transition spd="slow" advTm="2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63" y="927100"/>
            <a:ext cx="10141749" cy="447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190286"/>
      </p:ext>
    </p:extLst>
  </p:cSld>
  <p:clrMapOvr>
    <a:masterClrMapping/>
  </p:clrMapOvr>
  <p:transition spd="slow" advTm="2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DBA33-EF4F-4626-9658-E7587EB58290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2CE7-4D1C-4AFA-A641-497F04B770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70841"/>
      </p:ext>
    </p:extLst>
  </p:cSld>
  <p:clrMapOvr>
    <a:masterClrMapping/>
  </p:clrMapOvr>
  <p:transition spd="slow" advTm="2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DBA33-EF4F-4626-9658-E7587EB58290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2CE7-4D1C-4AFA-A641-497F04B770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5809900"/>
      </p:ext>
    </p:extLst>
  </p:cSld>
  <p:clrMapOvr>
    <a:masterClrMapping/>
  </p:clrMapOvr>
  <p:transition spd="slow" advTm="2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DBA33-EF4F-4626-9658-E7587EB58290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C2CE7-4D1C-4AFA-A641-497F04B770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193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2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4.jpg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10" Type="http://schemas.openxmlformats.org/officeDocument/2006/relationships/image" Target="../media/image13.png"/><Relationship Id="rId4" Type="http://schemas.openxmlformats.org/officeDocument/2006/relationships/image" Target="../media/image24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30.jpe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emf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30.jpeg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29.jpg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2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57.jpeg"/><Relationship Id="rId4" Type="http://schemas.openxmlformats.org/officeDocument/2006/relationships/image" Target="../media/image3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3.png"/><Relationship Id="rId4" Type="http://schemas.openxmlformats.org/officeDocument/2006/relationships/image" Target="../media/image59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Relationship Id="rId9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3.jpeg"/><Relationship Id="rId4" Type="http://schemas.openxmlformats.org/officeDocument/2006/relationships/image" Target="../media/image67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8.png"/><Relationship Id="rId7" Type="http://schemas.openxmlformats.org/officeDocument/2006/relationships/image" Target="../media/image7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3.jpeg"/><Relationship Id="rId4" Type="http://schemas.openxmlformats.org/officeDocument/2006/relationships/image" Target="../media/image69.jpeg"/><Relationship Id="rId9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9.jpg"/><Relationship Id="rId4" Type="http://schemas.openxmlformats.org/officeDocument/2006/relationships/image" Target="../media/image4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544" y="772176"/>
            <a:ext cx="10072914" cy="4447942"/>
          </a:xfrm>
          <a:prstGeom prst="rect">
            <a:avLst/>
          </a:prstGeom>
        </p:spPr>
      </p:pic>
      <p:pic>
        <p:nvPicPr>
          <p:cNvPr id="8" name="灯光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058" y="-130629"/>
            <a:ext cx="8770627" cy="2816453"/>
          </a:xfrm>
          <a:prstGeom prst="rect">
            <a:avLst/>
          </a:prstGeom>
        </p:spPr>
      </p:pic>
      <p:pic>
        <p:nvPicPr>
          <p:cNvPr id="6" name="树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773" y="-130629"/>
            <a:ext cx="4125722" cy="7186743"/>
          </a:xfrm>
          <a:prstGeom prst="rect">
            <a:avLst/>
          </a:prstGeom>
        </p:spPr>
      </p:pic>
      <p:pic>
        <p:nvPicPr>
          <p:cNvPr id="7" name="树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13" y="-130629"/>
            <a:ext cx="4005943" cy="718674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587" y="2620222"/>
            <a:ext cx="2261871" cy="4099064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9216692" y="3977729"/>
            <a:ext cx="1132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学院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088" y="3753891"/>
            <a:ext cx="361950" cy="44767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992697" y="1762494"/>
            <a:ext cx="82066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大学班级情况介绍</a:t>
            </a:r>
            <a:r>
              <a:rPr lang="en-US" altLang="zh-CN" sz="54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ppt</a:t>
            </a:r>
            <a:r>
              <a:rPr lang="zh-CN" altLang="en-US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模板</a:t>
            </a:r>
            <a:endParaRPr lang="zh-CN" alt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1354769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256591">
            <a:off x="3676950" y="2240734"/>
            <a:ext cx="1800000" cy="1440000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584055">
            <a:off x="749255" y="2399984"/>
            <a:ext cx="1800000" cy="1440000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93815">
            <a:off x="9442153" y="2306677"/>
            <a:ext cx="1800000" cy="1440000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206814">
            <a:off x="6409979" y="2350239"/>
            <a:ext cx="1800000" cy="1440000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886294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1526">
            <a:off x="-1130304" y="1740457"/>
            <a:ext cx="6577616" cy="4385077"/>
          </a:xfrm>
          <a:prstGeom prst="rect">
            <a:avLst/>
          </a:prstGeom>
          <a:solidFill>
            <a:srgbClr val="000000">
              <a:shade val="95000"/>
            </a:srgbClr>
          </a:solidFill>
          <a:ln w="76200" cap="sq">
            <a:solidFill>
              <a:schemeClr val="bg1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608" y="935021"/>
            <a:ext cx="3226263" cy="584677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449820" y="2156854"/>
            <a:ext cx="1977476" cy="1701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回首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是一段青春无悔的岁月。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8509487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1886">
            <a:off x="5254173" y="1090061"/>
            <a:ext cx="7310125" cy="496768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83" y="1011221"/>
            <a:ext cx="3226263" cy="5846779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544195" y="2233054"/>
            <a:ext cx="1977476" cy="1701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前望，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有一个繁花似锦的前程。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429212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1204">
            <a:off x="3756163" y="1871229"/>
            <a:ext cx="4290515" cy="2860344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39795">
            <a:off x="159657" y="2158613"/>
            <a:ext cx="3439795" cy="2285578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982894">
            <a:off x="8351899" y="2098530"/>
            <a:ext cx="4005755" cy="2405742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135955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4571" y="1672483"/>
            <a:ext cx="2945401" cy="4512959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pSp>
        <p:nvGrpSpPr>
          <p:cNvPr id="6" name="组合 5"/>
          <p:cNvGrpSpPr/>
          <p:nvPr/>
        </p:nvGrpSpPr>
        <p:grpSpPr>
          <a:xfrm>
            <a:off x="7286170" y="1940708"/>
            <a:ext cx="3126341" cy="3306205"/>
            <a:chOff x="7286170" y="1940708"/>
            <a:chExt cx="3126341" cy="330620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69571">
              <a:off x="7286170" y="1940708"/>
              <a:ext cx="3126341" cy="3306205"/>
            </a:xfrm>
            <a:prstGeom prst="rect">
              <a:avLst/>
            </a:prstGeom>
            <a:effectLst>
              <a:outerShdw blurRad="2921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文本框 3"/>
            <p:cNvSpPr txBox="1"/>
            <p:nvPr/>
          </p:nvSpPr>
          <p:spPr>
            <a:xfrm>
              <a:off x="7626822" y="2719487"/>
              <a:ext cx="2445036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吵架也好，斗嘴也好，开心也好，出气也好。</a:t>
              </a:r>
              <a:endPara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你永远是我心中最好的死党。 </a:t>
              </a: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896018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116" y="1527624"/>
            <a:ext cx="2154682" cy="1435699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73" y="1527624"/>
            <a:ext cx="4019341" cy="2681871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513" y="1589711"/>
            <a:ext cx="1967285" cy="1311523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590" y="1737825"/>
            <a:ext cx="2754569" cy="499195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867721" y="2963323"/>
            <a:ext cx="1688360" cy="84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毕业季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563091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86581">
            <a:off x="7353768" y="1052964"/>
            <a:ext cx="5181600" cy="2962275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 rot="19760138">
            <a:off x="7747814" y="1248783"/>
            <a:ext cx="3154924" cy="3609962"/>
            <a:chOff x="603860" y="1539371"/>
            <a:chExt cx="3877671" cy="4436951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01925">
              <a:off x="603860" y="1539371"/>
              <a:ext cx="3877671" cy="4436951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rot="21437306">
              <a:off x="1272695" y="2070100"/>
              <a:ext cx="2540000" cy="3193497"/>
            </a:xfrm>
            <a:custGeom>
              <a:avLst/>
              <a:gdLst>
                <a:gd name="connsiteX0" fmla="*/ 0 w 2540000"/>
                <a:gd name="connsiteY0" fmla="*/ 0 h 3193497"/>
                <a:gd name="connsiteX1" fmla="*/ 2540000 w 2540000"/>
                <a:gd name="connsiteY1" fmla="*/ 0 h 3193497"/>
                <a:gd name="connsiteX2" fmla="*/ 2540000 w 2540000"/>
                <a:gd name="connsiteY2" fmla="*/ 3193497 h 3193497"/>
                <a:gd name="connsiteX3" fmla="*/ 0 w 2540000"/>
                <a:gd name="connsiteY3" fmla="*/ 3193497 h 3193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0000" h="3193497">
                  <a:moveTo>
                    <a:pt x="0" y="0"/>
                  </a:moveTo>
                  <a:lnTo>
                    <a:pt x="2540000" y="0"/>
                  </a:lnTo>
                  <a:lnTo>
                    <a:pt x="2540000" y="3193497"/>
                  </a:lnTo>
                  <a:lnTo>
                    <a:pt x="0" y="3193497"/>
                  </a:lnTo>
                  <a:close/>
                </a:path>
              </a:pathLst>
            </a:custGeom>
          </p:spPr>
        </p:pic>
      </p:grpSp>
      <p:grpSp>
        <p:nvGrpSpPr>
          <p:cNvPr id="25" name="组合 24"/>
          <p:cNvGrpSpPr/>
          <p:nvPr/>
        </p:nvGrpSpPr>
        <p:grpSpPr>
          <a:xfrm rot="20942896">
            <a:off x="9381717" y="987309"/>
            <a:ext cx="2929103" cy="3192453"/>
            <a:chOff x="4087951" y="1219824"/>
            <a:chExt cx="4147667" cy="4520576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45146">
              <a:off x="4087951" y="1219824"/>
              <a:ext cx="4147667" cy="4520576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574064" y="1790231"/>
              <a:ext cx="3150040" cy="3543891"/>
            </a:xfrm>
            <a:custGeom>
              <a:avLst/>
              <a:gdLst>
                <a:gd name="connsiteX0" fmla="*/ 0 w 3150040"/>
                <a:gd name="connsiteY0" fmla="*/ 0 h 3543891"/>
                <a:gd name="connsiteX1" fmla="*/ 3150040 w 3150040"/>
                <a:gd name="connsiteY1" fmla="*/ 0 h 3543891"/>
                <a:gd name="connsiteX2" fmla="*/ 3150040 w 3150040"/>
                <a:gd name="connsiteY2" fmla="*/ 3543891 h 3543891"/>
                <a:gd name="connsiteX3" fmla="*/ 0 w 3150040"/>
                <a:gd name="connsiteY3" fmla="*/ 3543891 h 3543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0040" h="3543891">
                  <a:moveTo>
                    <a:pt x="0" y="0"/>
                  </a:moveTo>
                  <a:lnTo>
                    <a:pt x="3150040" y="0"/>
                  </a:lnTo>
                  <a:lnTo>
                    <a:pt x="3150040" y="3543891"/>
                  </a:lnTo>
                  <a:lnTo>
                    <a:pt x="0" y="3543891"/>
                  </a:lnTo>
                  <a:close/>
                </a:path>
              </a:pathLst>
            </a:custGeom>
          </p:spPr>
        </p:pic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86581">
            <a:off x="7656083" y="968624"/>
            <a:ext cx="5248275" cy="467677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 rot="440806">
            <a:off x="1626496" y="1805667"/>
            <a:ext cx="3126341" cy="3306205"/>
            <a:chOff x="1561126" y="2119415"/>
            <a:chExt cx="3126341" cy="3306205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1126" y="2119415"/>
              <a:ext cx="3126341" cy="3306205"/>
            </a:xfrm>
            <a:prstGeom prst="rect">
              <a:avLst/>
            </a:prstGeom>
            <a:effectLst>
              <a:outerShdw blurRad="2921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3" name="文本框 32"/>
            <p:cNvSpPr txBox="1"/>
            <p:nvPr/>
          </p:nvSpPr>
          <p:spPr>
            <a:xfrm>
              <a:off x="1861532" y="2935387"/>
              <a:ext cx="2445036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吵架也好，斗嘴也好，开心也好，出气也好。</a:t>
              </a:r>
              <a:endPara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你永远是我心中最好的死党。 </a:t>
              </a: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904139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9680">
            <a:off x="697139" y="1853579"/>
            <a:ext cx="5200326" cy="3088356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7535">
            <a:off x="1330298" y="1492457"/>
            <a:ext cx="4344788" cy="2899022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991314">
            <a:off x="1502119" y="2487787"/>
            <a:ext cx="5628527" cy="3581609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矩形 10"/>
          <p:cNvSpPr/>
          <p:nvPr/>
        </p:nvSpPr>
        <p:spPr>
          <a:xfrm>
            <a:off x="9106138" y="4642094"/>
            <a:ext cx="3376147" cy="1664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路很长</a:t>
            </a:r>
            <a:endParaRPr lang="en-US" altLang="zh-CN" sz="3600" b="1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请君走好。</a:t>
            </a:r>
            <a:endParaRPr lang="zh-CN" altLang="en-US" sz="36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104461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827" y="1395896"/>
            <a:ext cx="4605335" cy="3923853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079" y="3537017"/>
            <a:ext cx="2212748" cy="1782733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815" y="1395898"/>
            <a:ext cx="2259012" cy="1506008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43" y="1395897"/>
            <a:ext cx="2540000" cy="3923854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258562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 rot="292558">
            <a:off x="3603647" y="2399374"/>
            <a:ext cx="2311400" cy="2702544"/>
            <a:chOff x="2997200" y="2400300"/>
            <a:chExt cx="2311400" cy="2702544"/>
          </a:xfrm>
          <a:effectLst>
            <a:outerShdw blurRad="7239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" name="矩形 4"/>
            <p:cNvSpPr/>
            <p:nvPr/>
          </p:nvSpPr>
          <p:spPr>
            <a:xfrm>
              <a:off x="2997200" y="2400300"/>
              <a:ext cx="2311400" cy="27025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185718" y="2557641"/>
              <a:ext cx="1934365" cy="1934365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 rot="21089853">
            <a:off x="1258244" y="2462627"/>
            <a:ext cx="2311400" cy="2598225"/>
            <a:chOff x="0" y="2702954"/>
            <a:chExt cx="2311400" cy="2598225"/>
          </a:xfrm>
          <a:effectLst>
            <a:outerShdw blurRad="7239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" name="矩形 5"/>
            <p:cNvSpPr/>
            <p:nvPr/>
          </p:nvSpPr>
          <p:spPr>
            <a:xfrm>
              <a:off x="0" y="2702954"/>
              <a:ext cx="2311400" cy="25982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89912" y="2865497"/>
              <a:ext cx="1934365" cy="1934365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 rot="21342450">
            <a:off x="6067813" y="2388816"/>
            <a:ext cx="2311400" cy="2649742"/>
            <a:chOff x="6096001" y="2702955"/>
            <a:chExt cx="2311400" cy="2649742"/>
          </a:xfrm>
          <a:effectLst>
            <a:outerShdw blurRad="7239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" name="矩形 6"/>
            <p:cNvSpPr/>
            <p:nvPr/>
          </p:nvSpPr>
          <p:spPr>
            <a:xfrm>
              <a:off x="6096001" y="2702955"/>
              <a:ext cx="2311400" cy="26497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284517" y="2860781"/>
              <a:ext cx="1934365" cy="1934365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 rot="389709">
            <a:off x="8510954" y="2359342"/>
            <a:ext cx="2311400" cy="2677831"/>
            <a:chOff x="8585201" y="2551627"/>
            <a:chExt cx="2311400" cy="2677831"/>
          </a:xfrm>
          <a:effectLst>
            <a:outerShdw blurRad="7239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8" name="矩形 7"/>
            <p:cNvSpPr/>
            <p:nvPr/>
          </p:nvSpPr>
          <p:spPr>
            <a:xfrm>
              <a:off x="8585201" y="2551627"/>
              <a:ext cx="2311400" cy="26778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773718" y="2731982"/>
              <a:ext cx="1934365" cy="1934365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2045"/>
            <a:ext cx="12192000" cy="96090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652096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635217" y="2077884"/>
            <a:ext cx="27624766" cy="2276402"/>
            <a:chOff x="-635217" y="2077884"/>
            <a:chExt cx="27624766" cy="227640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/>
            <a:srcRect r="-98562"/>
            <a:stretch/>
          </p:blipFill>
          <p:spPr>
            <a:xfrm>
              <a:off x="-635217" y="2077884"/>
              <a:ext cx="27624766" cy="2276402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10319" y="2487535"/>
              <a:ext cx="11922331" cy="1450242"/>
              <a:chOff x="10319" y="2487535"/>
              <a:chExt cx="11922331" cy="1450242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0319" y="2497777"/>
                <a:ext cx="2160000" cy="1440000"/>
              </a:xfrm>
              <a:prstGeom prst="rect">
                <a:avLst/>
              </a:prstGeom>
            </p:spPr>
          </p:pic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9772650" y="2487535"/>
                <a:ext cx="2160000" cy="1440000"/>
              </a:xfrm>
              <a:prstGeom prst="rect">
                <a:avLst/>
              </a:prstGeom>
            </p:spPr>
          </p:pic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450902" y="2497777"/>
                <a:ext cx="2160000" cy="1440000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891485" y="2487535"/>
                <a:ext cx="2160000" cy="1440000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332068" y="2487535"/>
                <a:ext cx="2160000" cy="1440000"/>
              </a:xfrm>
              <a:prstGeom prst="rect">
                <a:avLst/>
              </a:prstGeom>
            </p:spPr>
          </p:pic>
        </p:grp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01545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9680">
            <a:off x="697139" y="1853579"/>
            <a:ext cx="5200326" cy="3088356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7535">
            <a:off x="3444848" y="2091534"/>
            <a:ext cx="4344788" cy="2899022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991314">
            <a:off x="6233284" y="1920683"/>
            <a:ext cx="5628527" cy="3581609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92407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619395" y="1690172"/>
            <a:ext cx="5759948" cy="3519968"/>
            <a:chOff x="1190895" y="1677472"/>
            <a:chExt cx="5759948" cy="3519968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013468" y="1954230"/>
              <a:ext cx="4209531" cy="2693969"/>
            </a:xfrm>
            <a:custGeom>
              <a:avLst/>
              <a:gdLst>
                <a:gd name="connsiteX0" fmla="*/ 0 w 4114800"/>
                <a:gd name="connsiteY0" fmla="*/ 0 h 2641600"/>
                <a:gd name="connsiteX1" fmla="*/ 4114800 w 4114800"/>
                <a:gd name="connsiteY1" fmla="*/ 0 h 2641600"/>
                <a:gd name="connsiteX2" fmla="*/ 4114800 w 4114800"/>
                <a:gd name="connsiteY2" fmla="*/ 2641600 h 2641600"/>
                <a:gd name="connsiteX3" fmla="*/ 0 w 4114800"/>
                <a:gd name="connsiteY3" fmla="*/ 2641600 h 264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14800" h="2641600">
                  <a:moveTo>
                    <a:pt x="0" y="0"/>
                  </a:moveTo>
                  <a:lnTo>
                    <a:pt x="4114800" y="0"/>
                  </a:lnTo>
                  <a:lnTo>
                    <a:pt x="4114800" y="2641600"/>
                  </a:lnTo>
                  <a:lnTo>
                    <a:pt x="0" y="2641600"/>
                  </a:lnTo>
                  <a:close/>
                </a:path>
              </a:pathLst>
            </a:cu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0895" y="1677472"/>
              <a:ext cx="5759948" cy="3519968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8141737" y="1241017"/>
            <a:ext cx="3099461" cy="5616984"/>
            <a:chOff x="1017037" y="1241017"/>
            <a:chExt cx="3099461" cy="561698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37" y="1241017"/>
              <a:ext cx="3099461" cy="5616984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1747203" y="2721203"/>
              <a:ext cx="1899755" cy="9499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毕业季</a:t>
              </a: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53338"/>
      </p:ext>
    </p:extLst>
  </p:cSld>
  <p:clrMapOvr>
    <a:masterClrMapping/>
  </p:clrMapOvr>
  <p:transition spd="slow" advTm="2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7535">
            <a:off x="3417352" y="1285156"/>
            <a:ext cx="5380488" cy="3590084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223606">
            <a:off x="9050748" y="2411174"/>
            <a:ext cx="3148380" cy="2003413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66947">
            <a:off x="474802" y="3177226"/>
            <a:ext cx="2908862" cy="1727507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175" y="5128445"/>
            <a:ext cx="2781526" cy="158849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301373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3290" y="2219285"/>
            <a:ext cx="4142739" cy="2636155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459" y="2219284"/>
            <a:ext cx="4425977" cy="2628487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687687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8" y="2760107"/>
            <a:ext cx="4539512" cy="30289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0" y="1354615"/>
            <a:ext cx="3416375" cy="22775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1354615"/>
            <a:ext cx="6350000" cy="42291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237098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989638">
            <a:off x="6745299" y="1080013"/>
            <a:ext cx="2145984" cy="21459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784061">
            <a:off x="9131017" y="1080013"/>
            <a:ext cx="2145984" cy="21459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39426">
            <a:off x="9131017" y="3485560"/>
            <a:ext cx="2145984" cy="21459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266598">
            <a:off x="6745299" y="3485560"/>
            <a:ext cx="2145984" cy="21459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37" y="1241017"/>
            <a:ext cx="3099461" cy="561698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47203" y="2721203"/>
            <a:ext cx="1899755" cy="949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毕业季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43375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20322" y="2432861"/>
            <a:ext cx="324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685" y="1996522"/>
            <a:ext cx="4549018" cy="30326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59933" y="2432861"/>
            <a:ext cx="324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779756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292558">
            <a:off x="6831265" y="1252704"/>
            <a:ext cx="3277711" cy="3832378"/>
            <a:chOff x="2997200" y="2400300"/>
            <a:chExt cx="2311400" cy="2702544"/>
          </a:xfrm>
          <a:effectLst>
            <a:outerShdw blurRad="7239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" name="矩形 2"/>
            <p:cNvSpPr/>
            <p:nvPr/>
          </p:nvSpPr>
          <p:spPr>
            <a:xfrm>
              <a:off x="2997200" y="2400300"/>
              <a:ext cx="2311400" cy="27025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185718" y="2557641"/>
              <a:ext cx="1934365" cy="1934365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 rot="21089853">
            <a:off x="1419022" y="1587434"/>
            <a:ext cx="3277711" cy="3684447"/>
            <a:chOff x="0" y="2702954"/>
            <a:chExt cx="2311400" cy="2598225"/>
          </a:xfrm>
          <a:effectLst>
            <a:outerShdw blurRad="7239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" name="矩形 5"/>
            <p:cNvSpPr/>
            <p:nvPr/>
          </p:nvSpPr>
          <p:spPr>
            <a:xfrm>
              <a:off x="0" y="2702954"/>
              <a:ext cx="2311400" cy="25982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89912" y="2865497"/>
              <a:ext cx="1934365" cy="1934365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955966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8124625" y="1307699"/>
            <a:ext cx="3277711" cy="4068626"/>
            <a:chOff x="7972225" y="1434699"/>
            <a:chExt cx="3277711" cy="4068626"/>
          </a:xfrm>
        </p:grpSpPr>
        <p:grpSp>
          <p:nvGrpSpPr>
            <p:cNvPr id="3" name="组合 2"/>
            <p:cNvGrpSpPr/>
            <p:nvPr/>
          </p:nvGrpSpPr>
          <p:grpSpPr>
            <a:xfrm rot="21089853">
              <a:off x="7972225" y="1818878"/>
              <a:ext cx="3277711" cy="3684447"/>
              <a:chOff x="0" y="2702954"/>
              <a:chExt cx="2311400" cy="2598225"/>
            </a:xfrm>
            <a:effectLst>
              <a:outerShdw blurRad="7239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" name="矩形 3"/>
              <p:cNvSpPr/>
              <p:nvPr/>
            </p:nvSpPr>
            <p:spPr>
              <a:xfrm rot="21285950">
                <a:off x="0" y="2702954"/>
                <a:ext cx="2311400" cy="25982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226234">
                <a:off x="189912" y="3105358"/>
                <a:ext cx="1934365" cy="1454643"/>
              </a:xfrm>
              <a:prstGeom prst="rect">
                <a:avLst/>
              </a:prstGeom>
            </p:spPr>
          </p:pic>
        </p:grp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81187" y="1434699"/>
              <a:ext cx="315413" cy="324236"/>
            </a:xfrm>
            <a:prstGeom prst="rect">
              <a:avLst/>
            </a:prstGeom>
          </p:spPr>
        </p:pic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 rot="440806">
            <a:off x="1626496" y="1805667"/>
            <a:ext cx="3126341" cy="3306205"/>
            <a:chOff x="1561126" y="2119415"/>
            <a:chExt cx="3126341" cy="330620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1126" y="2119415"/>
              <a:ext cx="3126341" cy="3306205"/>
            </a:xfrm>
            <a:prstGeom prst="rect">
              <a:avLst/>
            </a:prstGeom>
            <a:effectLst>
              <a:outerShdw blurRad="2921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文本框 12"/>
            <p:cNvSpPr txBox="1"/>
            <p:nvPr/>
          </p:nvSpPr>
          <p:spPr>
            <a:xfrm>
              <a:off x="1861532" y="2935387"/>
              <a:ext cx="2445036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吵架也好，斗嘴也好，开心也好，出气也好。</a:t>
              </a:r>
              <a:endPara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你永远是我心中最好的死党。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949657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11300" y="1411910"/>
            <a:ext cx="3821338" cy="2431761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60832" y="1950492"/>
            <a:ext cx="3821338" cy="2431761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32117" y="2489074"/>
            <a:ext cx="3821338" cy="2431761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3223" y="3061744"/>
            <a:ext cx="3821338" cy="2431761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2489" y="3495697"/>
            <a:ext cx="3821338" cy="2431761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08526" y="3991289"/>
            <a:ext cx="3821338" cy="2431761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748176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615088">
            <a:off x="3548355" y="1422400"/>
            <a:ext cx="2982734" cy="1898104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615088">
            <a:off x="-93598" y="4232602"/>
            <a:ext cx="2982734" cy="1898104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503801">
            <a:off x="6039380" y="4232601"/>
            <a:ext cx="2982734" cy="1898104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503801">
            <a:off x="9379964" y="1612737"/>
            <a:ext cx="2982734" cy="1898104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717854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 rot="555865">
            <a:off x="3215132" y="2447269"/>
            <a:ext cx="2376926" cy="2135462"/>
            <a:chOff x="4292464" y="1826438"/>
            <a:chExt cx="2959235" cy="2658616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2464" y="1826438"/>
              <a:ext cx="2959235" cy="265861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409662" y="2288752"/>
              <a:ext cx="2724838" cy="1733988"/>
            </a:xfrm>
            <a:prstGeom prst="rect">
              <a:avLst/>
            </a:prstGeom>
            <a:ln w="228600" cap="sq" cmpd="thickThin">
              <a:noFill/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</p:grpSp>
      <p:grpSp>
        <p:nvGrpSpPr>
          <p:cNvPr id="13" name="组合 12"/>
          <p:cNvGrpSpPr/>
          <p:nvPr/>
        </p:nvGrpSpPr>
        <p:grpSpPr>
          <a:xfrm rot="21164251">
            <a:off x="203200" y="3348382"/>
            <a:ext cx="2376926" cy="2135462"/>
            <a:chOff x="7830568" y="1826438"/>
            <a:chExt cx="2959235" cy="2658616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0568" y="1826438"/>
              <a:ext cx="2959235" cy="2658616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976274" y="2306893"/>
              <a:ext cx="2667823" cy="1697706"/>
            </a:xfrm>
            <a:prstGeom prst="rect">
              <a:avLst/>
            </a:prstGeom>
            <a:ln w="228600" cap="sq" cmpd="thickThin">
              <a:noFill/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</p:grpSp>
      <p:grpSp>
        <p:nvGrpSpPr>
          <p:cNvPr id="15" name="组合 14"/>
          <p:cNvGrpSpPr/>
          <p:nvPr/>
        </p:nvGrpSpPr>
        <p:grpSpPr>
          <a:xfrm rot="20293594">
            <a:off x="6227064" y="1750879"/>
            <a:ext cx="2376926" cy="2135462"/>
            <a:chOff x="9605367" y="1594209"/>
            <a:chExt cx="2959235" cy="2658616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05367" y="1594209"/>
              <a:ext cx="2959235" cy="2658616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787152" y="2097623"/>
              <a:ext cx="2595665" cy="1651788"/>
            </a:xfrm>
            <a:prstGeom prst="rect">
              <a:avLst/>
            </a:prstGeom>
            <a:ln w="228600" cap="sq" cmpd="thickThin">
              <a:noFill/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</p:grpSp>
      <p:grpSp>
        <p:nvGrpSpPr>
          <p:cNvPr id="12" name="组合 11"/>
          <p:cNvGrpSpPr/>
          <p:nvPr/>
        </p:nvGrpSpPr>
        <p:grpSpPr>
          <a:xfrm rot="823225">
            <a:off x="9423188" y="1212920"/>
            <a:ext cx="2376926" cy="2135462"/>
            <a:chOff x="5772081" y="4463931"/>
            <a:chExt cx="2959235" cy="2658616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2081" y="4463931"/>
              <a:ext cx="2959235" cy="2658616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917786" y="4956784"/>
              <a:ext cx="2667823" cy="1697706"/>
            </a:xfrm>
            <a:prstGeom prst="rect">
              <a:avLst/>
            </a:prstGeom>
            <a:ln w="228600" cap="sq" cmpd="thickThin">
              <a:noFill/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986" y="2651517"/>
            <a:ext cx="2294520" cy="4158233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9746276" y="3855638"/>
            <a:ext cx="140638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毕业季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207541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7535">
            <a:off x="5693843" y="2450728"/>
            <a:ext cx="3304516" cy="2204910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223606">
            <a:off x="8936448" y="2677874"/>
            <a:ext cx="3148380" cy="2003413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168">
            <a:off x="8006880" y="924821"/>
            <a:ext cx="2908862" cy="1727507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024274" y="1872390"/>
            <a:ext cx="2665414" cy="4830384"/>
            <a:chOff x="1119186" y="2448317"/>
            <a:chExt cx="2294520" cy="4158233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6" y="2448317"/>
              <a:ext cx="2294520" cy="4158233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1694476" y="3652438"/>
              <a:ext cx="140638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毕业季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1383266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235036" y="1261487"/>
            <a:ext cx="166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同学录</a:t>
            </a:r>
          </a:p>
        </p:txBody>
      </p:sp>
      <p:sp>
        <p:nvSpPr>
          <p:cNvPr id="5" name="文本框 4"/>
          <p:cNvSpPr txBox="1"/>
          <p:nvPr/>
        </p:nvSpPr>
        <p:spPr>
          <a:xfrm rot="20873797">
            <a:off x="2235753" y="2172938"/>
            <a:ext cx="917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李明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4072" y="3111500"/>
            <a:ext cx="2067325" cy="37465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037932" y="4169210"/>
            <a:ext cx="1267126" cy="510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同学录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0828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 rot="20873797">
            <a:off x="4433309" y="2366317"/>
            <a:ext cx="917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李明</a:t>
            </a:r>
          </a:p>
        </p:txBody>
      </p:sp>
      <p:sp>
        <p:nvSpPr>
          <p:cNvPr id="10" name="文本框 9"/>
          <p:cNvSpPr txBox="1"/>
          <p:nvPr/>
        </p:nvSpPr>
        <p:spPr>
          <a:xfrm rot="20873797">
            <a:off x="3377425" y="2185133"/>
            <a:ext cx="13476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刘汉密</a:t>
            </a:r>
          </a:p>
        </p:txBody>
      </p:sp>
      <p:sp>
        <p:nvSpPr>
          <p:cNvPr id="11" name="文本框 10"/>
          <p:cNvSpPr txBox="1"/>
          <p:nvPr/>
        </p:nvSpPr>
        <p:spPr>
          <a:xfrm rot="20873797">
            <a:off x="6269465" y="3128761"/>
            <a:ext cx="9056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李明</a:t>
            </a:r>
          </a:p>
        </p:txBody>
      </p:sp>
      <p:sp>
        <p:nvSpPr>
          <p:cNvPr id="12" name="文本框 11"/>
          <p:cNvSpPr txBox="1"/>
          <p:nvPr/>
        </p:nvSpPr>
        <p:spPr>
          <a:xfrm rot="20873797">
            <a:off x="2752083" y="3009588"/>
            <a:ext cx="917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李明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812578" y="2039453"/>
            <a:ext cx="917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晓晓</a:t>
            </a:r>
          </a:p>
        </p:txBody>
      </p:sp>
      <p:sp>
        <p:nvSpPr>
          <p:cNvPr id="14" name="文本框 13"/>
          <p:cNvSpPr txBox="1"/>
          <p:nvPr/>
        </p:nvSpPr>
        <p:spPr>
          <a:xfrm rot="20873797">
            <a:off x="7957549" y="2880667"/>
            <a:ext cx="917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李明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776062" y="3674072"/>
            <a:ext cx="917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赵鹏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062943" y="1958476"/>
            <a:ext cx="917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李明</a:t>
            </a:r>
          </a:p>
        </p:txBody>
      </p:sp>
      <p:sp>
        <p:nvSpPr>
          <p:cNvPr id="17" name="文本框 16"/>
          <p:cNvSpPr txBox="1"/>
          <p:nvPr/>
        </p:nvSpPr>
        <p:spPr>
          <a:xfrm rot="20873797">
            <a:off x="6870001" y="3332129"/>
            <a:ext cx="917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李明</a:t>
            </a:r>
          </a:p>
        </p:txBody>
      </p:sp>
      <p:sp>
        <p:nvSpPr>
          <p:cNvPr id="18" name="文本框 17"/>
          <p:cNvSpPr txBox="1"/>
          <p:nvPr/>
        </p:nvSpPr>
        <p:spPr>
          <a:xfrm rot="20873797">
            <a:off x="9318183" y="2171685"/>
            <a:ext cx="917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李明</a:t>
            </a:r>
          </a:p>
        </p:txBody>
      </p:sp>
      <p:sp>
        <p:nvSpPr>
          <p:cNvPr id="19" name="文本框 18"/>
          <p:cNvSpPr txBox="1"/>
          <p:nvPr/>
        </p:nvSpPr>
        <p:spPr>
          <a:xfrm rot="20873797">
            <a:off x="4088217" y="3009588"/>
            <a:ext cx="917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李明</a:t>
            </a:r>
          </a:p>
        </p:txBody>
      </p:sp>
      <p:sp>
        <p:nvSpPr>
          <p:cNvPr id="20" name="文本框 19"/>
          <p:cNvSpPr txBox="1"/>
          <p:nvPr/>
        </p:nvSpPr>
        <p:spPr>
          <a:xfrm rot="20873797">
            <a:off x="7301316" y="2493018"/>
            <a:ext cx="917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李明</a:t>
            </a:r>
          </a:p>
        </p:txBody>
      </p:sp>
      <p:sp>
        <p:nvSpPr>
          <p:cNvPr id="21" name="文本框 20"/>
          <p:cNvSpPr txBox="1"/>
          <p:nvPr/>
        </p:nvSpPr>
        <p:spPr>
          <a:xfrm rot="1011095">
            <a:off x="2168056" y="3743182"/>
            <a:ext cx="917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李明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365684" y="2823209"/>
            <a:ext cx="917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李明</a:t>
            </a:r>
          </a:p>
        </p:txBody>
      </p:sp>
    </p:spTree>
    <p:extLst>
      <p:ext uri="{BB962C8B-B14F-4D97-AF65-F5344CB8AC3E}">
        <p14:creationId xmlns:p14="http://schemas.microsoft.com/office/powerpoint/2010/main" val="1550181612"/>
      </p:ext>
    </p:extLst>
  </p:cSld>
  <p:clrMapOvr>
    <a:masterClrMapping/>
  </p:clrMapOvr>
  <p:transition spd="slow" advTm="2000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528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</Words>
  <Application>Microsoft Office PowerPoint</Application>
  <PresentationFormat>宽屏</PresentationFormat>
  <Paragraphs>62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4" baseType="lpstr">
      <vt:lpstr>方正综艺简体</vt:lpstr>
      <vt:lpstr>华文楷体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528</dc:title>
  <dc:creator/>
  <cp:lastModifiedBy/>
  <cp:revision>1</cp:revision>
  <dcterms:created xsi:type="dcterms:W3CDTF">2017-04-02T09:24:01Z</dcterms:created>
  <dcterms:modified xsi:type="dcterms:W3CDTF">2018-11-15T03:55:42Z</dcterms:modified>
</cp:coreProperties>
</file>