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38"/>
  </p:handoutMasterIdLst>
  <p:sldIdLst>
    <p:sldId id="256" r:id="rId3"/>
    <p:sldId id="258" r:id="rId4"/>
    <p:sldId id="259" r:id="rId5"/>
    <p:sldId id="260" r:id="rId6"/>
    <p:sldId id="261" r:id="rId8"/>
    <p:sldId id="262" r:id="rId9"/>
    <p:sldId id="263" r:id="rId10"/>
    <p:sldId id="289" r:id="rId11"/>
    <p:sldId id="290" r:id="rId12"/>
    <p:sldId id="264" r:id="rId13"/>
    <p:sldId id="265" r:id="rId14"/>
    <p:sldId id="266" r:id="rId15"/>
    <p:sldId id="267" r:id="rId16"/>
    <p:sldId id="268" r:id="rId17"/>
    <p:sldId id="274" r:id="rId18"/>
    <p:sldId id="269" r:id="rId19"/>
    <p:sldId id="285" r:id="rId20"/>
    <p:sldId id="286" r:id="rId21"/>
    <p:sldId id="287" r:id="rId22"/>
    <p:sldId id="288" r:id="rId23"/>
    <p:sldId id="270" r:id="rId24"/>
    <p:sldId id="271" r:id="rId25"/>
    <p:sldId id="272" r:id="rId26"/>
    <p:sldId id="273" r:id="rId27"/>
    <p:sldId id="275" r:id="rId28"/>
    <p:sldId id="276" r:id="rId29"/>
    <p:sldId id="277" r:id="rId30"/>
    <p:sldId id="278" r:id="rId31"/>
    <p:sldId id="279" r:id="rId32"/>
    <p:sldId id="281" r:id="rId33"/>
    <p:sldId id="282" r:id="rId34"/>
    <p:sldId id="283" r:id="rId35"/>
    <p:sldId id="284" r:id="rId36"/>
    <p:sldId id="292" r:id="rId3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3434"/>
    <a:srgbClr val="6E5B60"/>
    <a:srgbClr val="BC2D08"/>
    <a:srgbClr val="4D5254"/>
    <a:srgbClr val="1A5D91"/>
    <a:srgbClr val="007B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autoAdjust="0"/>
    <p:restoredTop sz="94651" autoAdjust="0"/>
  </p:normalViewPr>
  <p:slideViewPr>
    <p:cSldViewPr snapToGrid="0" showGuides="1">
      <p:cViewPr varScale="1">
        <p:scale>
          <a:sx n="108" d="100"/>
          <a:sy n="108" d="100"/>
        </p:scale>
        <p:origin x="678" y="96"/>
      </p:cViewPr>
      <p:guideLst>
        <p:guide orient="horz" pos="2183"/>
        <p:guide pos="347"/>
        <p:guide pos="7333"/>
        <p:guide orient="horz" pos="414"/>
        <p:guide orient="horz" pos="3952"/>
      </p:guideLst>
    </p:cSldViewPr>
  </p:slideViewPr>
  <p:outlineViewPr>
    <p:cViewPr>
      <p:scale>
        <a:sx n="33" d="100"/>
        <a:sy n="33" d="100"/>
      </p:scale>
      <p:origin x="0" y="-3336"/>
    </p:cViewPr>
  </p:outlin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 Target="slides/slide2.xml"/><Relationship Id="rId39" Type="http://schemas.openxmlformats.org/officeDocument/2006/relationships/presProps" Target="presProps.xml"/><Relationship Id="rId38" Type="http://schemas.openxmlformats.org/officeDocument/2006/relationships/handoutMaster" Target="handoutMasters/handoutMaster1.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3C4CE0-54DA-462D-BAA4-28E296D2B43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2EBC78-5CD8-490D-820D-4DF049378FC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0642FF-5EF5-489B-B534-6855E06335A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10.jpe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1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1.xml"/><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1.xml"/><Relationship Id="rId2" Type="http://schemas.microsoft.com/office/2007/relationships/hdphoto" Target="../media/image23.wdp"/><Relationship Id="rId1" Type="http://schemas.openxmlformats.org/officeDocument/2006/relationships/image" Target="../media/image22.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150207" y="799539"/>
            <a:ext cx="5452946" cy="5258922"/>
          </a:xfrm>
          <a:prstGeom prst="rect">
            <a:avLst/>
          </a:prstGeom>
        </p:spPr>
      </p:pic>
      <p:sp>
        <p:nvSpPr>
          <p:cNvPr id="5" name="文本框 4"/>
          <p:cNvSpPr txBox="1"/>
          <p:nvPr/>
        </p:nvSpPr>
        <p:spPr>
          <a:xfrm>
            <a:off x="600075" y="2273300"/>
            <a:ext cx="5147563" cy="707886"/>
          </a:xfrm>
          <a:prstGeom prst="rect">
            <a:avLst/>
          </a:prstGeom>
          <a:noFill/>
        </p:spPr>
        <p:txBody>
          <a:bodyPr wrap="none" rtlCol="0">
            <a:spAutoFit/>
          </a:bodyPr>
          <a:lstStyle/>
          <a:p>
            <a:r>
              <a:rPr lang="zh-CN" altLang="en-US" sz="4000" b="1" spc="300" dirty="0">
                <a:solidFill>
                  <a:srgbClr val="4D5254"/>
                </a:solidFill>
                <a:latin typeface="微软雅黑" panose="020B0503020204020204" pitchFamily="34" charset="-122"/>
                <a:ea typeface="微软雅黑" panose="020B0503020204020204" pitchFamily="34" charset="-122"/>
              </a:rPr>
              <a:t>新员工入职培训模板</a:t>
            </a:r>
            <a:endParaRPr lang="zh-CN" altLang="en-US" sz="4000" b="1" spc="300" dirty="0">
              <a:solidFill>
                <a:srgbClr val="4D5254"/>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0075" y="3136840"/>
            <a:ext cx="3262432" cy="400110"/>
          </a:xfrm>
          <a:prstGeom prst="rect">
            <a:avLst/>
          </a:prstGeom>
          <a:noFill/>
        </p:spPr>
        <p:txBody>
          <a:bodyPr wrap="none" rtlCol="0">
            <a:spAutoFit/>
          </a:bodyPr>
          <a:lstStyle/>
          <a:p>
            <a:r>
              <a:rPr lang="zh-CN" altLang="en-US" sz="2000" dirty="0">
                <a:solidFill>
                  <a:srgbClr val="4D5254"/>
                </a:solidFill>
                <a:latin typeface="微软雅黑" panose="020B0503020204020204" pitchFamily="34" charset="-122"/>
                <a:ea typeface="微软雅黑" panose="020B0503020204020204" pitchFamily="34" charset="-122"/>
              </a:rPr>
              <a:t>单击此处添加你的公司名称</a:t>
            </a:r>
            <a:endParaRPr lang="zh-CN" altLang="en-US" sz="2000" dirty="0">
              <a:solidFill>
                <a:srgbClr val="4D5254"/>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600075" y="3692604"/>
            <a:ext cx="3573145" cy="337185"/>
          </a:xfrm>
          <a:prstGeom prst="rect">
            <a:avLst/>
          </a:prstGeom>
          <a:noFill/>
        </p:spPr>
        <p:txBody>
          <a:bodyPr wrap="none" rtlCol="0">
            <a:spAutoFit/>
          </a:bodyPr>
          <a:lstStyle/>
          <a:p>
            <a:r>
              <a:rPr lang="zh-CN" altLang="en-US" sz="1600" dirty="0">
                <a:solidFill>
                  <a:srgbClr val="4D5254"/>
                </a:solidFill>
                <a:latin typeface="微软雅黑" panose="020B0503020204020204" pitchFamily="34" charset="-122"/>
                <a:ea typeface="微软雅黑" panose="020B0503020204020204" pitchFamily="34" charset="-122"/>
              </a:rPr>
              <a:t>汇报人：</a:t>
            </a:r>
            <a:r>
              <a:rPr lang="en-US" altLang="zh-CN" sz="1600" dirty="0">
                <a:solidFill>
                  <a:srgbClr val="4D5254"/>
                </a:solidFill>
                <a:latin typeface="微软雅黑" panose="020B0503020204020204" pitchFamily="34" charset="-122"/>
                <a:ea typeface="微软雅黑" panose="020B0503020204020204" pitchFamily="34" charset="-122"/>
              </a:rPr>
              <a:t>XXX</a:t>
            </a:r>
            <a:r>
              <a:rPr lang="zh-CN" altLang="en-US" sz="1600" dirty="0">
                <a:solidFill>
                  <a:srgbClr val="4D5254"/>
                </a:solidFill>
                <a:latin typeface="微软雅黑" panose="020B0503020204020204" pitchFamily="34" charset="-122"/>
                <a:ea typeface="微软雅黑" panose="020B0503020204020204" pitchFamily="34" charset="-122"/>
              </a:rPr>
              <a:t>   日期：</a:t>
            </a:r>
            <a:r>
              <a:rPr lang="en-US" altLang="zh-CN" sz="1600" dirty="0">
                <a:solidFill>
                  <a:srgbClr val="4D5254"/>
                </a:solidFill>
                <a:latin typeface="微软雅黑" panose="020B0503020204020204" pitchFamily="34" charset="-122"/>
                <a:ea typeface="微软雅黑" panose="020B0503020204020204" pitchFamily="34" charset="-122"/>
              </a:rPr>
              <a:t>XX</a:t>
            </a:r>
            <a:r>
              <a:rPr lang="zh-CN" altLang="en-US" sz="1600" dirty="0">
                <a:solidFill>
                  <a:srgbClr val="4D5254"/>
                </a:solidFill>
                <a:latin typeface="微软雅黑" panose="020B0503020204020204" pitchFamily="34" charset="-122"/>
                <a:ea typeface="微软雅黑" panose="020B0503020204020204" pitchFamily="34" charset="-122"/>
              </a:rPr>
              <a:t>年</a:t>
            </a:r>
            <a:r>
              <a:rPr lang="en-US" altLang="zh-CN" sz="1600" dirty="0">
                <a:solidFill>
                  <a:srgbClr val="4D5254"/>
                </a:solidFill>
                <a:latin typeface="微软雅黑" panose="020B0503020204020204" pitchFamily="34" charset="-122"/>
                <a:ea typeface="微软雅黑" panose="020B0503020204020204" pitchFamily="34" charset="-122"/>
              </a:rPr>
              <a:t>XX</a:t>
            </a:r>
            <a:r>
              <a:rPr lang="zh-CN" altLang="en-US" sz="1600" dirty="0">
                <a:solidFill>
                  <a:srgbClr val="4D5254"/>
                </a:solidFill>
                <a:latin typeface="微软雅黑" panose="020B0503020204020204" pitchFamily="34" charset="-122"/>
                <a:ea typeface="微软雅黑" panose="020B0503020204020204" pitchFamily="34" charset="-122"/>
              </a:rPr>
              <a:t>月</a:t>
            </a:r>
            <a:r>
              <a:rPr lang="en-US" altLang="zh-CN" sz="1600" dirty="0">
                <a:solidFill>
                  <a:srgbClr val="4D5254"/>
                </a:solidFill>
                <a:latin typeface="微软雅黑" panose="020B0503020204020204" pitchFamily="34" charset="-122"/>
                <a:ea typeface="微软雅黑" panose="020B0503020204020204" pitchFamily="34" charset="-122"/>
              </a:rPr>
              <a:t>XX</a:t>
            </a:r>
            <a:r>
              <a:rPr lang="zh-CN" altLang="en-US" sz="1600" dirty="0">
                <a:solidFill>
                  <a:srgbClr val="4D5254"/>
                </a:solidFill>
                <a:latin typeface="微软雅黑" panose="020B0503020204020204" pitchFamily="34" charset="-122"/>
                <a:ea typeface="微软雅黑" panose="020B0503020204020204" pitchFamily="34" charset="-122"/>
              </a:rPr>
              <a:t>日</a:t>
            </a:r>
            <a:endParaRPr lang="zh-CN" altLang="en-US" sz="1600" dirty="0">
              <a:solidFill>
                <a:srgbClr val="4D5254"/>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600075" y="561975"/>
            <a:ext cx="1057662" cy="523220"/>
          </a:xfrm>
          <a:prstGeom prst="rect">
            <a:avLst/>
          </a:prstGeom>
          <a:noFill/>
        </p:spPr>
        <p:txBody>
          <a:bodyPr wrap="none" rtlCol="0">
            <a:spAutoFit/>
          </a:bodyPr>
          <a:lstStyle/>
          <a:p>
            <a:r>
              <a:rPr lang="en-US" altLang="zh-CN" sz="2800" spc="300" dirty="0">
                <a:solidFill>
                  <a:srgbClr val="4D5254"/>
                </a:solidFill>
                <a:latin typeface="Impact" panose="020B0806030902050204" pitchFamily="34" charset="0"/>
                <a:ea typeface="微软雅黑" panose="020B0503020204020204" pitchFamily="34" charset="-122"/>
              </a:rPr>
              <a:t>LOGO</a:t>
            </a:r>
            <a:endParaRPr lang="zh-CN" altLang="en-US" sz="2800" spc="300" dirty="0">
              <a:solidFill>
                <a:srgbClr val="4D5254"/>
              </a:solidFill>
              <a:latin typeface="Impact" panose="020B0806030902050204" pitchFamily="34" charset="0"/>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500"/>
                            </p:stCondLst>
                            <p:childTnLst>
                              <p:par>
                                <p:cTn id="15" presetID="16" presetClass="entr" presetSubtype="4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outHorizontal)">
                                      <p:cBhvr>
                                        <p:cTn id="17" dur="500"/>
                                        <p:tgtEl>
                                          <p:spTgt spid="5"/>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2500"/>
                            </p:stCondLst>
                            <p:childTnLst>
                              <p:par>
                                <p:cTn id="25" presetID="42"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3311691" y="-5"/>
            <a:ext cx="336280" cy="5333613"/>
            <a:chOff x="2267744" y="368006"/>
            <a:chExt cx="252210" cy="3632200"/>
          </a:xfrm>
        </p:grpSpPr>
        <p:grpSp>
          <p:nvGrpSpPr>
            <p:cNvPr id="14" name="组合 23"/>
            <p:cNvGrpSpPr/>
            <p:nvPr/>
          </p:nvGrpSpPr>
          <p:grpSpPr bwMode="auto">
            <a:xfrm>
              <a:off x="2456454" y="368006"/>
              <a:ext cx="63500" cy="3632200"/>
              <a:chOff x="6966170" y="1570075"/>
              <a:chExt cx="63500" cy="2204256"/>
            </a:xfrm>
          </p:grpSpPr>
          <p:cxnSp>
            <p:nvCxnSpPr>
              <p:cNvPr id="15" name="直接连接符 14"/>
              <p:cNvCxnSpPr/>
              <p:nvPr/>
            </p:nvCxnSpPr>
            <p:spPr bwMode="auto">
              <a:xfrm>
                <a:off x="6966170" y="1570075"/>
                <a:ext cx="0" cy="2204256"/>
              </a:xfrm>
              <a:prstGeom prst="line">
                <a:avLst/>
              </a:prstGeom>
              <a:noFill/>
              <a:ln w="38100" cap="flat" cmpd="sng" algn="ctr">
                <a:solidFill>
                  <a:schemeClr val="bg2">
                    <a:lumMod val="10000"/>
                  </a:schemeClr>
                </a:solidFill>
                <a:prstDash val="solid"/>
                <a:round/>
                <a:headEnd type="none" w="med" len="med"/>
                <a:tailEnd type="none" w="med" len="med"/>
              </a:ln>
              <a:effectLst/>
            </p:spPr>
          </p:cxnSp>
          <p:cxnSp>
            <p:nvCxnSpPr>
              <p:cNvPr id="16" name="直接连接符 15"/>
              <p:cNvCxnSpPr/>
              <p:nvPr/>
            </p:nvCxnSpPr>
            <p:spPr bwMode="auto">
              <a:xfrm>
                <a:off x="7029670" y="1570075"/>
                <a:ext cx="0" cy="2196549"/>
              </a:xfrm>
              <a:prstGeom prst="line">
                <a:avLst/>
              </a:prstGeom>
              <a:noFill/>
              <a:ln w="3175" cap="flat" cmpd="sng" algn="ctr">
                <a:solidFill>
                  <a:schemeClr val="bg2">
                    <a:lumMod val="10000"/>
                  </a:schemeClr>
                </a:solidFill>
                <a:prstDash val="solid"/>
                <a:round/>
                <a:headEnd type="none" w="med" len="med"/>
                <a:tailEnd type="none" w="med" len="med"/>
              </a:ln>
              <a:effectLst/>
            </p:spPr>
          </p:cxnSp>
        </p:grpSp>
        <p:cxnSp>
          <p:nvCxnSpPr>
            <p:cNvPr id="18" name="直接连接符 17"/>
            <p:cNvCxnSpPr/>
            <p:nvPr/>
          </p:nvCxnSpPr>
          <p:spPr bwMode="auto">
            <a:xfrm>
              <a:off x="2267744" y="394387"/>
              <a:ext cx="0" cy="3360737"/>
            </a:xfrm>
            <a:prstGeom prst="line">
              <a:avLst/>
            </a:prstGeom>
            <a:noFill/>
            <a:ln w="38100" cap="flat" cmpd="sng" algn="ctr">
              <a:solidFill>
                <a:schemeClr val="bg2">
                  <a:lumMod val="10000"/>
                </a:schemeClr>
              </a:solidFill>
              <a:prstDash val="solid"/>
              <a:round/>
              <a:headEnd type="none" w="med" len="med"/>
              <a:tailEnd type="none" w="med" len="med"/>
            </a:ln>
            <a:effectLst/>
          </p:spPr>
        </p:cxnSp>
      </p:grpSp>
      <p:sp>
        <p:nvSpPr>
          <p:cNvPr id="20" name="Oval 86"/>
          <p:cNvSpPr>
            <a:spLocks noChangeArrowheads="1"/>
          </p:cNvSpPr>
          <p:nvPr/>
        </p:nvSpPr>
        <p:spPr bwMode="auto">
          <a:xfrm>
            <a:off x="4164827" y="2408146"/>
            <a:ext cx="240635" cy="240633"/>
          </a:xfrm>
          <a:prstGeom prst="ellipse">
            <a:avLst/>
          </a:prstGeom>
          <a:noFill/>
          <a:ln w="50800">
            <a:solidFill>
              <a:schemeClr val="bg2">
                <a:lumMod val="10000"/>
              </a:schemeClr>
            </a:solidFill>
            <a:round/>
          </a:ln>
          <a:effectLst/>
        </p:spPr>
        <p:txBody>
          <a:bodyPr wrap="none" anchor="ctr"/>
          <a:lstStyle/>
          <a:p>
            <a:endParaRPr lang="zh-CN" altLang="en-US" sz="5335" b="1">
              <a:latin typeface="Arial" panose="020B0604020202020204" pitchFamily="34" charset="0"/>
              <a:ea typeface="宋体" panose="02010600030101010101" pitchFamily="2" charset="-122"/>
            </a:endParaRPr>
          </a:p>
        </p:txBody>
      </p:sp>
      <p:sp>
        <p:nvSpPr>
          <p:cNvPr id="21" name="Line 87"/>
          <p:cNvSpPr>
            <a:spLocks noChangeShapeType="1"/>
          </p:cNvSpPr>
          <p:nvPr/>
        </p:nvSpPr>
        <p:spPr bwMode="auto">
          <a:xfrm>
            <a:off x="4403705" y="2527584"/>
            <a:ext cx="716633" cy="0"/>
          </a:xfrm>
          <a:prstGeom prst="line">
            <a:avLst/>
          </a:prstGeom>
          <a:solidFill>
            <a:schemeClr val="bg1"/>
          </a:solidFill>
          <a:ln w="50800">
            <a:solidFill>
              <a:schemeClr val="bg2">
                <a:lumMod val="10000"/>
              </a:schemeClr>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5335" b="1">
              <a:latin typeface="Arial" panose="020B0604020202020204" pitchFamily="34" charset="0"/>
              <a:ea typeface="宋体" panose="02010600030101010101" pitchFamily="2" charset="-122"/>
            </a:endParaRPr>
          </a:p>
        </p:txBody>
      </p:sp>
      <p:grpSp>
        <p:nvGrpSpPr>
          <p:cNvPr id="22" name="组合 21"/>
          <p:cNvGrpSpPr/>
          <p:nvPr/>
        </p:nvGrpSpPr>
        <p:grpSpPr>
          <a:xfrm>
            <a:off x="5081695" y="2207909"/>
            <a:ext cx="5430796" cy="637592"/>
            <a:chOff x="4539571" y="2329441"/>
            <a:chExt cx="4073097" cy="478194"/>
          </a:xfrm>
        </p:grpSpPr>
        <p:sp>
          <p:nvSpPr>
            <p:cNvPr id="23" name="Rectangle 88"/>
            <p:cNvSpPr>
              <a:spLocks noChangeArrowheads="1"/>
            </p:cNvSpPr>
            <p:nvPr/>
          </p:nvSpPr>
          <p:spPr bwMode="auto">
            <a:xfrm>
              <a:off x="4539571" y="2390039"/>
              <a:ext cx="608493" cy="358316"/>
            </a:xfrm>
            <a:prstGeom prst="rect">
              <a:avLst/>
            </a:prstGeom>
            <a:solidFill>
              <a:srgbClr val="1A5D91"/>
            </a:solidFill>
            <a:ln>
              <a:noFill/>
            </a:ln>
            <a:effectLst/>
          </p:spPr>
          <p:txBody>
            <a:bodyPr wrap="none" anchor="ctr"/>
            <a:lstStyle/>
            <a:p>
              <a:pPr algn="ctr"/>
              <a:r>
                <a:rPr lang="en-US" altLang="zh-CN" sz="3735" b="1">
                  <a:solidFill>
                    <a:schemeClr val="bg1"/>
                  </a:solidFill>
                  <a:latin typeface="Arial" panose="020B0604020202020204" pitchFamily="34" charset="0"/>
                  <a:ea typeface="宋体" panose="02010600030101010101" pitchFamily="2" charset="-122"/>
                </a:rPr>
                <a:t>2</a:t>
              </a:r>
              <a:endParaRPr lang="zh-CN" altLang="en-US" sz="3735" b="1">
                <a:solidFill>
                  <a:schemeClr val="bg1"/>
                </a:solidFill>
                <a:latin typeface="Arial" panose="020B0604020202020204" pitchFamily="34" charset="0"/>
                <a:ea typeface="宋体" panose="02010600030101010101" pitchFamily="2" charset="-122"/>
              </a:endParaRPr>
            </a:p>
          </p:txBody>
        </p:sp>
        <p:sp>
          <p:nvSpPr>
            <p:cNvPr id="24" name="AutoShape 89"/>
            <p:cNvSpPr>
              <a:spLocks noChangeArrowheads="1"/>
            </p:cNvSpPr>
            <p:nvPr/>
          </p:nvSpPr>
          <p:spPr bwMode="auto">
            <a:xfrm>
              <a:off x="5148064" y="2329441"/>
              <a:ext cx="3464604" cy="478194"/>
            </a:xfrm>
            <a:prstGeom prst="roundRect">
              <a:avLst>
                <a:gd name="adj" fmla="val 16667"/>
              </a:avLst>
            </a:prstGeom>
            <a:noFill/>
            <a:ln w="25400">
              <a:solidFill>
                <a:srgbClr val="1A5D91"/>
              </a:solidFill>
              <a:prstDash val="sysDot"/>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5335" b="1">
                <a:latin typeface="Arial" panose="020B0604020202020204" pitchFamily="34" charset="0"/>
                <a:ea typeface="宋体" panose="02010600030101010101" pitchFamily="2" charset="-122"/>
              </a:endParaRPr>
            </a:p>
          </p:txBody>
        </p:sp>
      </p:grpSp>
      <p:sp>
        <p:nvSpPr>
          <p:cNvPr id="25" name="Rectangle 91"/>
          <p:cNvSpPr>
            <a:spLocks noChangeArrowheads="1"/>
          </p:cNvSpPr>
          <p:nvPr/>
        </p:nvSpPr>
        <p:spPr bwMode="auto">
          <a:xfrm>
            <a:off x="6137169" y="2275322"/>
            <a:ext cx="3599062" cy="502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000" b="1">
                <a:solidFill>
                  <a:schemeClr val="tx1"/>
                </a:solidFill>
                <a:latin typeface="Arial" panose="020B0604020202020204" pitchFamily="34" charset="0"/>
                <a:ea typeface="宋体" panose="02010600030101010101" pitchFamily="2" charset="-122"/>
              </a:defRPr>
            </a:lvl1pPr>
            <a:lvl2pPr marL="742950" indent="-285750" eaLnBrk="0" hangingPunct="0">
              <a:defRPr sz="4000" b="1">
                <a:solidFill>
                  <a:schemeClr val="tx1"/>
                </a:solidFill>
                <a:latin typeface="Arial" panose="020B0604020202020204" pitchFamily="34" charset="0"/>
                <a:ea typeface="宋体" panose="02010600030101010101" pitchFamily="2" charset="-122"/>
              </a:defRPr>
            </a:lvl2pPr>
            <a:lvl3pPr marL="1143000" indent="-228600" eaLnBrk="0" hangingPunct="0">
              <a:defRPr sz="4000" b="1">
                <a:solidFill>
                  <a:schemeClr val="tx1"/>
                </a:solidFill>
                <a:latin typeface="Arial" panose="020B0604020202020204" pitchFamily="34" charset="0"/>
                <a:ea typeface="宋体" panose="02010600030101010101" pitchFamily="2" charset="-122"/>
              </a:defRPr>
            </a:lvl3pPr>
            <a:lvl4pPr marL="1600200" indent="-228600" eaLnBrk="0" hangingPunct="0">
              <a:defRPr sz="4000" b="1">
                <a:solidFill>
                  <a:schemeClr val="tx1"/>
                </a:solidFill>
                <a:latin typeface="Arial" panose="020B0604020202020204" pitchFamily="34" charset="0"/>
                <a:ea typeface="宋体" panose="02010600030101010101" pitchFamily="2" charset="-122"/>
              </a:defRPr>
            </a:lvl4pPr>
            <a:lvl5pPr marL="2057400" indent="-228600" eaLnBrk="0" hangingPunct="0">
              <a:defRPr sz="4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9pPr>
          </a:lstStyle>
          <a:p>
            <a:pPr eaLnBrk="1" hangingPunct="1"/>
            <a:r>
              <a:rPr lang="zh-CN" altLang="en-US" sz="2665" dirty="0">
                <a:latin typeface="微软雅黑" panose="020B0503020204020204" pitchFamily="34" charset="-122"/>
                <a:ea typeface="微软雅黑" panose="020B0503020204020204" pitchFamily="34" charset="-122"/>
              </a:rPr>
              <a:t>请输入您的章节大标题</a:t>
            </a:r>
            <a:endParaRPr lang="zh-CN" altLang="en-US" sz="2665" dirty="0">
              <a:latin typeface="微软雅黑" panose="020B0503020204020204" pitchFamily="34" charset="-122"/>
              <a:ea typeface="微软雅黑" panose="020B0503020204020204" pitchFamily="34" charset="-122"/>
            </a:endParaRPr>
          </a:p>
        </p:txBody>
      </p:sp>
      <p:sp>
        <p:nvSpPr>
          <p:cNvPr id="26" name="Oval 75"/>
          <p:cNvSpPr>
            <a:spLocks noChangeArrowheads="1"/>
          </p:cNvSpPr>
          <p:nvPr/>
        </p:nvSpPr>
        <p:spPr bwMode="auto">
          <a:xfrm>
            <a:off x="4164827" y="1400801"/>
            <a:ext cx="240635" cy="240633"/>
          </a:xfrm>
          <a:prstGeom prst="ellipse">
            <a:avLst/>
          </a:prstGeom>
          <a:noFill/>
          <a:ln w="50800">
            <a:solidFill>
              <a:schemeClr val="bg2">
                <a:lumMod val="10000"/>
              </a:schemeClr>
            </a:solidFill>
            <a:round/>
          </a:ln>
          <a:effectLst/>
        </p:spPr>
        <p:txBody>
          <a:bodyPr wrap="none" anchor="ctr"/>
          <a:lstStyle>
            <a:lvl1pPr eaLnBrk="0" hangingPunct="0">
              <a:defRPr sz="4000" b="1">
                <a:solidFill>
                  <a:schemeClr val="tx1"/>
                </a:solidFill>
                <a:latin typeface="Arial" panose="020B0604020202020204" pitchFamily="34" charset="0"/>
                <a:ea typeface="宋体" panose="02010600030101010101" pitchFamily="2" charset="-122"/>
              </a:defRPr>
            </a:lvl1pPr>
            <a:lvl2pPr marL="742950" indent="-285750" eaLnBrk="0" hangingPunct="0">
              <a:defRPr sz="4000" b="1">
                <a:solidFill>
                  <a:schemeClr val="tx1"/>
                </a:solidFill>
                <a:latin typeface="Arial" panose="020B0604020202020204" pitchFamily="34" charset="0"/>
                <a:ea typeface="宋体" panose="02010600030101010101" pitchFamily="2" charset="-122"/>
              </a:defRPr>
            </a:lvl2pPr>
            <a:lvl3pPr marL="1143000" indent="-228600" eaLnBrk="0" hangingPunct="0">
              <a:defRPr sz="4000" b="1">
                <a:solidFill>
                  <a:schemeClr val="tx1"/>
                </a:solidFill>
                <a:latin typeface="Arial" panose="020B0604020202020204" pitchFamily="34" charset="0"/>
                <a:ea typeface="宋体" panose="02010600030101010101" pitchFamily="2" charset="-122"/>
              </a:defRPr>
            </a:lvl3pPr>
            <a:lvl4pPr marL="1600200" indent="-228600" eaLnBrk="0" hangingPunct="0">
              <a:defRPr sz="4000" b="1">
                <a:solidFill>
                  <a:schemeClr val="tx1"/>
                </a:solidFill>
                <a:latin typeface="Arial" panose="020B0604020202020204" pitchFamily="34" charset="0"/>
                <a:ea typeface="宋体" panose="02010600030101010101" pitchFamily="2" charset="-122"/>
              </a:defRPr>
            </a:lvl4pPr>
            <a:lvl5pPr marL="2057400" indent="-228600" eaLnBrk="0" hangingPunct="0">
              <a:defRPr sz="4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9pPr>
          </a:lstStyle>
          <a:p>
            <a:pPr eaLnBrk="1" hangingPunct="1"/>
            <a:endParaRPr lang="zh-CN" altLang="en-US" sz="5335"/>
          </a:p>
        </p:txBody>
      </p:sp>
      <p:sp>
        <p:nvSpPr>
          <p:cNvPr id="27" name="Line 76"/>
          <p:cNvSpPr>
            <a:spLocks noChangeShapeType="1"/>
          </p:cNvSpPr>
          <p:nvPr/>
        </p:nvSpPr>
        <p:spPr bwMode="auto">
          <a:xfrm>
            <a:off x="4403705" y="1520239"/>
            <a:ext cx="716633" cy="0"/>
          </a:xfrm>
          <a:prstGeom prst="line">
            <a:avLst/>
          </a:prstGeom>
          <a:solidFill>
            <a:schemeClr val="bg1"/>
          </a:solidFill>
          <a:ln w="50800">
            <a:solidFill>
              <a:schemeClr val="bg2">
                <a:lumMod val="10000"/>
              </a:schemeClr>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5335" b="1">
              <a:latin typeface="Arial" panose="020B0604020202020204" pitchFamily="34" charset="0"/>
              <a:ea typeface="宋体" panose="02010600030101010101" pitchFamily="2" charset="-122"/>
            </a:endParaRPr>
          </a:p>
        </p:txBody>
      </p:sp>
      <p:grpSp>
        <p:nvGrpSpPr>
          <p:cNvPr id="28" name="组合 27"/>
          <p:cNvGrpSpPr/>
          <p:nvPr/>
        </p:nvGrpSpPr>
        <p:grpSpPr>
          <a:xfrm>
            <a:off x="5081695" y="1200564"/>
            <a:ext cx="5430796" cy="637592"/>
            <a:chOff x="4539571" y="1345332"/>
            <a:chExt cx="4073097" cy="478194"/>
          </a:xfrm>
        </p:grpSpPr>
        <p:sp>
          <p:nvSpPr>
            <p:cNvPr id="29" name="Rectangle 77"/>
            <p:cNvSpPr>
              <a:spLocks noChangeArrowheads="1"/>
            </p:cNvSpPr>
            <p:nvPr/>
          </p:nvSpPr>
          <p:spPr bwMode="auto">
            <a:xfrm>
              <a:off x="4539571" y="1405930"/>
              <a:ext cx="608493" cy="358316"/>
            </a:xfrm>
            <a:prstGeom prst="rect">
              <a:avLst/>
            </a:prstGeom>
            <a:solidFill>
              <a:srgbClr val="833434"/>
            </a:solidFill>
            <a:ln>
              <a:noFill/>
            </a:ln>
            <a:effectLst/>
          </p:spPr>
          <p:txBody>
            <a:bodyPr wrap="none" anchor="ctr"/>
            <a:lstStyle>
              <a:lvl1pPr eaLnBrk="0" hangingPunct="0">
                <a:defRPr sz="4000" b="1">
                  <a:solidFill>
                    <a:schemeClr val="tx1"/>
                  </a:solidFill>
                  <a:latin typeface="Arial" panose="020B0604020202020204" pitchFamily="34" charset="0"/>
                  <a:ea typeface="宋体" panose="02010600030101010101" pitchFamily="2" charset="-122"/>
                </a:defRPr>
              </a:lvl1pPr>
              <a:lvl2pPr marL="742950" indent="-285750" eaLnBrk="0" hangingPunct="0">
                <a:defRPr sz="4000" b="1">
                  <a:solidFill>
                    <a:schemeClr val="tx1"/>
                  </a:solidFill>
                  <a:latin typeface="Arial" panose="020B0604020202020204" pitchFamily="34" charset="0"/>
                  <a:ea typeface="宋体" panose="02010600030101010101" pitchFamily="2" charset="-122"/>
                </a:defRPr>
              </a:lvl2pPr>
              <a:lvl3pPr marL="1143000" indent="-228600" eaLnBrk="0" hangingPunct="0">
                <a:defRPr sz="4000" b="1">
                  <a:solidFill>
                    <a:schemeClr val="tx1"/>
                  </a:solidFill>
                  <a:latin typeface="Arial" panose="020B0604020202020204" pitchFamily="34" charset="0"/>
                  <a:ea typeface="宋体" panose="02010600030101010101" pitchFamily="2" charset="-122"/>
                </a:defRPr>
              </a:lvl3pPr>
              <a:lvl4pPr marL="1600200" indent="-228600" eaLnBrk="0" hangingPunct="0">
                <a:defRPr sz="4000" b="1">
                  <a:solidFill>
                    <a:schemeClr val="tx1"/>
                  </a:solidFill>
                  <a:latin typeface="Arial" panose="020B0604020202020204" pitchFamily="34" charset="0"/>
                  <a:ea typeface="宋体" panose="02010600030101010101" pitchFamily="2" charset="-122"/>
                </a:defRPr>
              </a:lvl4pPr>
              <a:lvl5pPr marL="2057400" indent="-228600" eaLnBrk="0" hangingPunct="0">
                <a:defRPr sz="4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735">
                  <a:solidFill>
                    <a:schemeClr val="bg1"/>
                  </a:solidFill>
                </a:rPr>
                <a:t>1</a:t>
              </a:r>
              <a:endParaRPr lang="zh-CN" altLang="en-US" sz="3735">
                <a:solidFill>
                  <a:schemeClr val="bg1"/>
                </a:solidFill>
              </a:endParaRPr>
            </a:p>
          </p:txBody>
        </p:sp>
        <p:sp>
          <p:nvSpPr>
            <p:cNvPr id="30" name="AutoShape 78"/>
            <p:cNvSpPr>
              <a:spLocks noChangeArrowheads="1"/>
            </p:cNvSpPr>
            <p:nvPr/>
          </p:nvSpPr>
          <p:spPr bwMode="auto">
            <a:xfrm>
              <a:off x="5148064" y="1345332"/>
              <a:ext cx="3464604" cy="478194"/>
            </a:xfrm>
            <a:prstGeom prst="roundRect">
              <a:avLst>
                <a:gd name="adj" fmla="val 16667"/>
              </a:avLst>
            </a:prstGeom>
            <a:noFill/>
            <a:ln w="25400">
              <a:solidFill>
                <a:srgbClr val="833434"/>
              </a:solidFill>
              <a:prstDash val="sysDot"/>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4000" b="1">
                  <a:solidFill>
                    <a:schemeClr val="tx1"/>
                  </a:solidFill>
                  <a:latin typeface="Arial" panose="020B0604020202020204" pitchFamily="34" charset="0"/>
                  <a:ea typeface="宋体" panose="02010600030101010101" pitchFamily="2" charset="-122"/>
                </a:defRPr>
              </a:lvl1pPr>
              <a:lvl2pPr marL="742950" indent="-285750" eaLnBrk="0" hangingPunct="0">
                <a:defRPr sz="4000" b="1">
                  <a:solidFill>
                    <a:schemeClr val="tx1"/>
                  </a:solidFill>
                  <a:latin typeface="Arial" panose="020B0604020202020204" pitchFamily="34" charset="0"/>
                  <a:ea typeface="宋体" panose="02010600030101010101" pitchFamily="2" charset="-122"/>
                </a:defRPr>
              </a:lvl2pPr>
              <a:lvl3pPr marL="1143000" indent="-228600" eaLnBrk="0" hangingPunct="0">
                <a:defRPr sz="4000" b="1">
                  <a:solidFill>
                    <a:schemeClr val="tx1"/>
                  </a:solidFill>
                  <a:latin typeface="Arial" panose="020B0604020202020204" pitchFamily="34" charset="0"/>
                  <a:ea typeface="宋体" panose="02010600030101010101" pitchFamily="2" charset="-122"/>
                </a:defRPr>
              </a:lvl3pPr>
              <a:lvl4pPr marL="1600200" indent="-228600" eaLnBrk="0" hangingPunct="0">
                <a:defRPr sz="4000" b="1">
                  <a:solidFill>
                    <a:schemeClr val="tx1"/>
                  </a:solidFill>
                  <a:latin typeface="Arial" panose="020B0604020202020204" pitchFamily="34" charset="0"/>
                  <a:ea typeface="宋体" panose="02010600030101010101" pitchFamily="2" charset="-122"/>
                </a:defRPr>
              </a:lvl4pPr>
              <a:lvl5pPr marL="2057400" indent="-228600" eaLnBrk="0" hangingPunct="0">
                <a:defRPr sz="4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9pPr>
            </a:lstStyle>
            <a:p>
              <a:pPr eaLnBrk="1" hangingPunct="1"/>
              <a:endParaRPr lang="zh-CN" altLang="en-US" sz="5335"/>
            </a:p>
          </p:txBody>
        </p:sp>
      </p:grpSp>
      <p:sp>
        <p:nvSpPr>
          <p:cNvPr id="31" name="Rectangle 83"/>
          <p:cNvSpPr>
            <a:spLocks noChangeArrowheads="1"/>
          </p:cNvSpPr>
          <p:nvPr/>
        </p:nvSpPr>
        <p:spPr bwMode="auto">
          <a:xfrm>
            <a:off x="6137169" y="1267977"/>
            <a:ext cx="3599062" cy="502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000" b="1">
                <a:solidFill>
                  <a:schemeClr val="tx1"/>
                </a:solidFill>
                <a:latin typeface="Arial" panose="020B0604020202020204" pitchFamily="34" charset="0"/>
                <a:ea typeface="宋体" panose="02010600030101010101" pitchFamily="2" charset="-122"/>
              </a:defRPr>
            </a:lvl1pPr>
            <a:lvl2pPr marL="742950" indent="-285750" eaLnBrk="0" hangingPunct="0">
              <a:defRPr sz="4000" b="1">
                <a:solidFill>
                  <a:schemeClr val="tx1"/>
                </a:solidFill>
                <a:latin typeface="Arial" panose="020B0604020202020204" pitchFamily="34" charset="0"/>
                <a:ea typeface="宋体" panose="02010600030101010101" pitchFamily="2" charset="-122"/>
              </a:defRPr>
            </a:lvl2pPr>
            <a:lvl3pPr marL="1143000" indent="-228600" eaLnBrk="0" hangingPunct="0">
              <a:defRPr sz="4000" b="1">
                <a:solidFill>
                  <a:schemeClr val="tx1"/>
                </a:solidFill>
                <a:latin typeface="Arial" panose="020B0604020202020204" pitchFamily="34" charset="0"/>
                <a:ea typeface="宋体" panose="02010600030101010101" pitchFamily="2" charset="-122"/>
              </a:defRPr>
            </a:lvl3pPr>
            <a:lvl4pPr marL="1600200" indent="-228600" eaLnBrk="0" hangingPunct="0">
              <a:defRPr sz="4000" b="1">
                <a:solidFill>
                  <a:schemeClr val="tx1"/>
                </a:solidFill>
                <a:latin typeface="Arial" panose="020B0604020202020204" pitchFamily="34" charset="0"/>
                <a:ea typeface="宋体" panose="02010600030101010101" pitchFamily="2" charset="-122"/>
              </a:defRPr>
            </a:lvl4pPr>
            <a:lvl5pPr marL="2057400" indent="-228600" eaLnBrk="0" hangingPunct="0">
              <a:defRPr sz="4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9pPr>
          </a:lstStyle>
          <a:p>
            <a:pPr eaLnBrk="1" hangingPunct="1"/>
            <a:r>
              <a:rPr lang="zh-CN" altLang="en-US" sz="2665" dirty="0">
                <a:latin typeface="微软雅黑" panose="020B0503020204020204" pitchFamily="34" charset="-122"/>
                <a:ea typeface="微软雅黑" panose="020B0503020204020204" pitchFamily="34" charset="-122"/>
              </a:rPr>
              <a:t>请输入您的章节大标题</a:t>
            </a:r>
            <a:endParaRPr lang="zh-CN" altLang="en-US" sz="2665" dirty="0">
              <a:latin typeface="微软雅黑" panose="020B0503020204020204" pitchFamily="34" charset="-122"/>
              <a:ea typeface="微软雅黑" panose="020B0503020204020204" pitchFamily="34" charset="-122"/>
            </a:endParaRPr>
          </a:p>
        </p:txBody>
      </p:sp>
      <p:sp>
        <p:nvSpPr>
          <p:cNvPr id="32" name="Oval 93"/>
          <p:cNvSpPr>
            <a:spLocks noChangeArrowheads="1"/>
          </p:cNvSpPr>
          <p:nvPr/>
        </p:nvSpPr>
        <p:spPr bwMode="auto">
          <a:xfrm>
            <a:off x="4164827" y="3414310"/>
            <a:ext cx="240635" cy="240633"/>
          </a:xfrm>
          <a:prstGeom prst="ellipse">
            <a:avLst/>
          </a:prstGeom>
          <a:noFill/>
          <a:ln w="50800">
            <a:solidFill>
              <a:schemeClr val="bg2">
                <a:lumMod val="10000"/>
              </a:schemeClr>
            </a:solidFill>
            <a:round/>
          </a:ln>
          <a:effectLst/>
        </p:spPr>
        <p:txBody>
          <a:bodyPr wrap="none" anchor="ctr"/>
          <a:lstStyle/>
          <a:p>
            <a:endParaRPr lang="zh-CN" altLang="en-US" sz="5335" b="1">
              <a:latin typeface="Arial" panose="020B0604020202020204" pitchFamily="34" charset="0"/>
              <a:ea typeface="宋体" panose="02010600030101010101" pitchFamily="2" charset="-122"/>
            </a:endParaRPr>
          </a:p>
        </p:txBody>
      </p:sp>
      <p:sp>
        <p:nvSpPr>
          <p:cNvPr id="33" name="Line 94"/>
          <p:cNvSpPr>
            <a:spLocks noChangeShapeType="1"/>
          </p:cNvSpPr>
          <p:nvPr/>
        </p:nvSpPr>
        <p:spPr bwMode="auto">
          <a:xfrm>
            <a:off x="4403705" y="3533748"/>
            <a:ext cx="716633" cy="0"/>
          </a:xfrm>
          <a:prstGeom prst="line">
            <a:avLst/>
          </a:prstGeom>
          <a:solidFill>
            <a:schemeClr val="bg1"/>
          </a:solidFill>
          <a:ln w="50800">
            <a:solidFill>
              <a:schemeClr val="bg2">
                <a:lumMod val="10000"/>
              </a:schemeClr>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5335" b="1">
              <a:latin typeface="Arial" panose="020B0604020202020204" pitchFamily="34" charset="0"/>
              <a:ea typeface="宋体" panose="02010600030101010101" pitchFamily="2" charset="-122"/>
            </a:endParaRPr>
          </a:p>
        </p:txBody>
      </p:sp>
      <p:grpSp>
        <p:nvGrpSpPr>
          <p:cNvPr id="34" name="组合 33"/>
          <p:cNvGrpSpPr/>
          <p:nvPr/>
        </p:nvGrpSpPr>
        <p:grpSpPr>
          <a:xfrm>
            <a:off x="5081695" y="3214073"/>
            <a:ext cx="5430796" cy="637592"/>
            <a:chOff x="4539571" y="3313550"/>
            <a:chExt cx="4073097" cy="478194"/>
          </a:xfrm>
        </p:grpSpPr>
        <p:sp>
          <p:nvSpPr>
            <p:cNvPr id="35" name="Rectangle 95"/>
            <p:cNvSpPr>
              <a:spLocks noChangeArrowheads="1"/>
            </p:cNvSpPr>
            <p:nvPr/>
          </p:nvSpPr>
          <p:spPr bwMode="auto">
            <a:xfrm>
              <a:off x="4539571" y="3374148"/>
              <a:ext cx="608493" cy="358316"/>
            </a:xfrm>
            <a:prstGeom prst="rect">
              <a:avLst/>
            </a:prstGeom>
            <a:solidFill>
              <a:srgbClr val="4D5254"/>
            </a:solidFill>
            <a:ln>
              <a:noFill/>
            </a:ln>
            <a:effectLst/>
          </p:spPr>
          <p:txBody>
            <a:bodyPr wrap="none" anchor="ctr"/>
            <a:lstStyle/>
            <a:p>
              <a:pPr algn="ctr"/>
              <a:r>
                <a:rPr lang="en-US" altLang="zh-CN" sz="3735" b="1">
                  <a:solidFill>
                    <a:schemeClr val="bg1"/>
                  </a:solidFill>
                  <a:latin typeface="Arial" panose="020B0604020202020204" pitchFamily="34" charset="0"/>
                  <a:ea typeface="宋体" panose="02010600030101010101" pitchFamily="2" charset="-122"/>
                </a:rPr>
                <a:t>3</a:t>
              </a:r>
              <a:endParaRPr lang="zh-CN" altLang="en-US" sz="3735" b="1">
                <a:solidFill>
                  <a:schemeClr val="bg1"/>
                </a:solidFill>
                <a:latin typeface="Arial" panose="020B0604020202020204" pitchFamily="34" charset="0"/>
                <a:ea typeface="宋体" panose="02010600030101010101" pitchFamily="2" charset="-122"/>
              </a:endParaRPr>
            </a:p>
          </p:txBody>
        </p:sp>
        <p:sp>
          <p:nvSpPr>
            <p:cNvPr id="36" name="AutoShape 96"/>
            <p:cNvSpPr>
              <a:spLocks noChangeArrowheads="1"/>
            </p:cNvSpPr>
            <p:nvPr/>
          </p:nvSpPr>
          <p:spPr bwMode="auto">
            <a:xfrm>
              <a:off x="5148064" y="3313550"/>
              <a:ext cx="3464604" cy="478194"/>
            </a:xfrm>
            <a:prstGeom prst="roundRect">
              <a:avLst>
                <a:gd name="adj" fmla="val 16667"/>
              </a:avLst>
            </a:prstGeom>
            <a:noFill/>
            <a:ln w="25400">
              <a:solidFill>
                <a:srgbClr val="4D5254"/>
              </a:solidFill>
              <a:prstDash val="sysDot"/>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5335" b="1">
                <a:latin typeface="Arial" panose="020B0604020202020204" pitchFamily="34" charset="0"/>
                <a:ea typeface="宋体" panose="02010600030101010101" pitchFamily="2" charset="-122"/>
              </a:endParaRPr>
            </a:p>
          </p:txBody>
        </p:sp>
      </p:grpSp>
      <p:sp>
        <p:nvSpPr>
          <p:cNvPr id="37" name="Rectangle 98"/>
          <p:cNvSpPr>
            <a:spLocks noChangeArrowheads="1"/>
          </p:cNvSpPr>
          <p:nvPr/>
        </p:nvSpPr>
        <p:spPr bwMode="auto">
          <a:xfrm>
            <a:off x="6137170" y="3281486"/>
            <a:ext cx="3599062" cy="502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000" b="1">
                <a:solidFill>
                  <a:schemeClr val="tx1"/>
                </a:solidFill>
                <a:latin typeface="Arial" panose="020B0604020202020204" pitchFamily="34" charset="0"/>
                <a:ea typeface="宋体" panose="02010600030101010101" pitchFamily="2" charset="-122"/>
              </a:defRPr>
            </a:lvl1pPr>
            <a:lvl2pPr marL="742950" indent="-285750" eaLnBrk="0" hangingPunct="0">
              <a:defRPr sz="4000" b="1">
                <a:solidFill>
                  <a:schemeClr val="tx1"/>
                </a:solidFill>
                <a:latin typeface="Arial" panose="020B0604020202020204" pitchFamily="34" charset="0"/>
                <a:ea typeface="宋体" panose="02010600030101010101" pitchFamily="2" charset="-122"/>
              </a:defRPr>
            </a:lvl2pPr>
            <a:lvl3pPr marL="1143000" indent="-228600" eaLnBrk="0" hangingPunct="0">
              <a:defRPr sz="4000" b="1">
                <a:solidFill>
                  <a:schemeClr val="tx1"/>
                </a:solidFill>
                <a:latin typeface="Arial" panose="020B0604020202020204" pitchFamily="34" charset="0"/>
                <a:ea typeface="宋体" panose="02010600030101010101" pitchFamily="2" charset="-122"/>
              </a:defRPr>
            </a:lvl3pPr>
            <a:lvl4pPr marL="1600200" indent="-228600" eaLnBrk="0" hangingPunct="0">
              <a:defRPr sz="4000" b="1">
                <a:solidFill>
                  <a:schemeClr val="tx1"/>
                </a:solidFill>
                <a:latin typeface="Arial" panose="020B0604020202020204" pitchFamily="34" charset="0"/>
                <a:ea typeface="宋体" panose="02010600030101010101" pitchFamily="2" charset="-122"/>
              </a:defRPr>
            </a:lvl4pPr>
            <a:lvl5pPr marL="2057400" indent="-228600" eaLnBrk="0" hangingPunct="0">
              <a:defRPr sz="4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9pPr>
          </a:lstStyle>
          <a:p>
            <a:pPr eaLnBrk="1" hangingPunct="1"/>
            <a:r>
              <a:rPr lang="zh-CN" altLang="en-US" sz="2665" dirty="0">
                <a:latin typeface="微软雅黑" panose="020B0503020204020204" pitchFamily="34" charset="-122"/>
                <a:ea typeface="微软雅黑" panose="020B0503020204020204" pitchFamily="34" charset="-122"/>
              </a:rPr>
              <a:t>请输入您的章节大标题</a:t>
            </a:r>
            <a:endParaRPr lang="zh-CN" altLang="en-US" sz="2665" dirty="0">
              <a:latin typeface="微软雅黑" panose="020B0503020204020204" pitchFamily="34" charset="-122"/>
              <a:ea typeface="微软雅黑" panose="020B0503020204020204" pitchFamily="34" charset="-122"/>
            </a:endParaRPr>
          </a:p>
        </p:txBody>
      </p:sp>
      <p:sp>
        <p:nvSpPr>
          <p:cNvPr id="38" name="Oval 100"/>
          <p:cNvSpPr>
            <a:spLocks noChangeArrowheads="1"/>
          </p:cNvSpPr>
          <p:nvPr/>
        </p:nvSpPr>
        <p:spPr bwMode="auto">
          <a:xfrm>
            <a:off x="4164827" y="4421645"/>
            <a:ext cx="240635" cy="240633"/>
          </a:xfrm>
          <a:prstGeom prst="ellipse">
            <a:avLst/>
          </a:prstGeom>
          <a:noFill/>
          <a:ln w="50800">
            <a:solidFill>
              <a:schemeClr val="bg2">
                <a:lumMod val="10000"/>
              </a:schemeClr>
            </a:solidFill>
            <a:round/>
          </a:ln>
          <a:effectLst/>
        </p:spPr>
        <p:txBody>
          <a:bodyPr wrap="none" anchor="ctr"/>
          <a:lstStyle/>
          <a:p>
            <a:endParaRPr lang="zh-CN" altLang="en-US" sz="5335" b="1">
              <a:latin typeface="Arial" panose="020B0604020202020204" pitchFamily="34" charset="0"/>
              <a:ea typeface="宋体" panose="02010600030101010101" pitchFamily="2" charset="-122"/>
            </a:endParaRPr>
          </a:p>
        </p:txBody>
      </p:sp>
      <p:sp>
        <p:nvSpPr>
          <p:cNvPr id="39" name="Line 101"/>
          <p:cNvSpPr>
            <a:spLocks noChangeShapeType="1"/>
          </p:cNvSpPr>
          <p:nvPr/>
        </p:nvSpPr>
        <p:spPr bwMode="auto">
          <a:xfrm>
            <a:off x="4403705" y="4541083"/>
            <a:ext cx="716633" cy="0"/>
          </a:xfrm>
          <a:prstGeom prst="line">
            <a:avLst/>
          </a:prstGeom>
          <a:solidFill>
            <a:schemeClr val="bg1"/>
          </a:solidFill>
          <a:ln w="50800">
            <a:solidFill>
              <a:schemeClr val="bg2">
                <a:lumMod val="10000"/>
              </a:schemeClr>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5335" b="1">
              <a:latin typeface="Arial" panose="020B0604020202020204" pitchFamily="34" charset="0"/>
              <a:ea typeface="宋体" panose="02010600030101010101" pitchFamily="2" charset="-122"/>
            </a:endParaRPr>
          </a:p>
        </p:txBody>
      </p:sp>
      <p:grpSp>
        <p:nvGrpSpPr>
          <p:cNvPr id="40" name="组合 39"/>
          <p:cNvGrpSpPr/>
          <p:nvPr/>
        </p:nvGrpSpPr>
        <p:grpSpPr>
          <a:xfrm>
            <a:off x="5081695" y="4231568"/>
            <a:ext cx="5430796" cy="637592"/>
            <a:chOff x="4539571" y="4297660"/>
            <a:chExt cx="4073097" cy="478194"/>
          </a:xfrm>
        </p:grpSpPr>
        <p:sp>
          <p:nvSpPr>
            <p:cNvPr id="41" name="Rectangle 102"/>
            <p:cNvSpPr>
              <a:spLocks noChangeArrowheads="1"/>
            </p:cNvSpPr>
            <p:nvPr/>
          </p:nvSpPr>
          <p:spPr bwMode="auto">
            <a:xfrm>
              <a:off x="4539571" y="4358258"/>
              <a:ext cx="608493" cy="358316"/>
            </a:xfrm>
            <a:prstGeom prst="rect">
              <a:avLst/>
            </a:prstGeom>
            <a:solidFill>
              <a:srgbClr val="BC2D08"/>
            </a:solidFill>
            <a:ln>
              <a:noFill/>
            </a:ln>
            <a:effectLst/>
          </p:spPr>
          <p:txBody>
            <a:bodyPr wrap="none" anchor="ctr"/>
            <a:lstStyle/>
            <a:p>
              <a:pPr algn="ctr"/>
              <a:r>
                <a:rPr lang="en-US" altLang="zh-CN" sz="3735" b="1" dirty="0">
                  <a:solidFill>
                    <a:schemeClr val="bg1"/>
                  </a:solidFill>
                  <a:latin typeface="Arial" panose="020B0604020202020204" pitchFamily="34" charset="0"/>
                  <a:ea typeface="宋体" panose="02010600030101010101" pitchFamily="2" charset="-122"/>
                </a:rPr>
                <a:t>4</a:t>
              </a:r>
              <a:endParaRPr lang="zh-CN" altLang="en-US" sz="3735" b="1" dirty="0">
                <a:solidFill>
                  <a:schemeClr val="bg1"/>
                </a:solidFill>
                <a:latin typeface="Arial" panose="020B0604020202020204" pitchFamily="34" charset="0"/>
                <a:ea typeface="宋体" panose="02010600030101010101" pitchFamily="2" charset="-122"/>
              </a:endParaRPr>
            </a:p>
          </p:txBody>
        </p:sp>
        <p:sp>
          <p:nvSpPr>
            <p:cNvPr id="42" name="AutoShape 103"/>
            <p:cNvSpPr>
              <a:spLocks noChangeArrowheads="1"/>
            </p:cNvSpPr>
            <p:nvPr/>
          </p:nvSpPr>
          <p:spPr bwMode="auto">
            <a:xfrm>
              <a:off x="5148064" y="4297660"/>
              <a:ext cx="3464604" cy="478194"/>
            </a:xfrm>
            <a:prstGeom prst="roundRect">
              <a:avLst>
                <a:gd name="adj" fmla="val 16667"/>
              </a:avLst>
            </a:prstGeom>
            <a:noFill/>
            <a:ln w="25400">
              <a:solidFill>
                <a:srgbClr val="BC2D08"/>
              </a:solidFill>
              <a:prstDash val="sysDot"/>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4800" b="1">
                <a:latin typeface="Arial" panose="020B0604020202020204" pitchFamily="34" charset="0"/>
                <a:ea typeface="宋体" panose="02010600030101010101" pitchFamily="2" charset="-122"/>
              </a:endParaRPr>
            </a:p>
          </p:txBody>
        </p:sp>
      </p:grpSp>
      <p:sp>
        <p:nvSpPr>
          <p:cNvPr id="43" name="Rectangle 105"/>
          <p:cNvSpPr>
            <a:spLocks noChangeArrowheads="1"/>
          </p:cNvSpPr>
          <p:nvPr/>
        </p:nvSpPr>
        <p:spPr bwMode="auto">
          <a:xfrm>
            <a:off x="6137169" y="4298981"/>
            <a:ext cx="3599062" cy="502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4000" b="1">
                <a:solidFill>
                  <a:schemeClr val="tx1"/>
                </a:solidFill>
                <a:latin typeface="Arial" panose="020B0604020202020204" pitchFamily="34" charset="0"/>
                <a:ea typeface="宋体" panose="02010600030101010101" pitchFamily="2" charset="-122"/>
              </a:defRPr>
            </a:lvl1pPr>
            <a:lvl2pPr marL="742950" indent="-285750" eaLnBrk="0" hangingPunct="0">
              <a:defRPr sz="4000" b="1">
                <a:solidFill>
                  <a:schemeClr val="tx1"/>
                </a:solidFill>
                <a:latin typeface="Arial" panose="020B0604020202020204" pitchFamily="34" charset="0"/>
                <a:ea typeface="宋体" panose="02010600030101010101" pitchFamily="2" charset="-122"/>
              </a:defRPr>
            </a:lvl2pPr>
            <a:lvl3pPr marL="1143000" indent="-228600" eaLnBrk="0" hangingPunct="0">
              <a:defRPr sz="4000" b="1">
                <a:solidFill>
                  <a:schemeClr val="tx1"/>
                </a:solidFill>
                <a:latin typeface="Arial" panose="020B0604020202020204" pitchFamily="34" charset="0"/>
                <a:ea typeface="宋体" panose="02010600030101010101" pitchFamily="2" charset="-122"/>
              </a:defRPr>
            </a:lvl3pPr>
            <a:lvl4pPr marL="1600200" indent="-228600" eaLnBrk="0" hangingPunct="0">
              <a:defRPr sz="4000" b="1">
                <a:solidFill>
                  <a:schemeClr val="tx1"/>
                </a:solidFill>
                <a:latin typeface="Arial" panose="020B0604020202020204" pitchFamily="34" charset="0"/>
                <a:ea typeface="宋体" panose="02010600030101010101" pitchFamily="2" charset="-122"/>
              </a:defRPr>
            </a:lvl4pPr>
            <a:lvl5pPr marL="2057400" indent="-228600" eaLnBrk="0" hangingPunct="0">
              <a:defRPr sz="40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4000" b="1">
                <a:solidFill>
                  <a:schemeClr val="tx1"/>
                </a:solidFill>
                <a:latin typeface="Arial" panose="020B0604020202020204" pitchFamily="34" charset="0"/>
                <a:ea typeface="宋体" panose="02010600030101010101" pitchFamily="2" charset="-122"/>
              </a:defRPr>
            </a:lvl9pPr>
          </a:lstStyle>
          <a:p>
            <a:pPr eaLnBrk="1" hangingPunct="1"/>
            <a:r>
              <a:rPr lang="zh-CN" altLang="en-US" sz="2665" dirty="0">
                <a:latin typeface="微软雅黑" panose="020B0503020204020204" pitchFamily="34" charset="-122"/>
                <a:ea typeface="微软雅黑" panose="020B0503020204020204" pitchFamily="34" charset="-122"/>
              </a:rPr>
              <a:t>请输入您的章节大标题</a:t>
            </a:r>
            <a:endParaRPr lang="zh-CN" altLang="en-US" sz="2665"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6502989" y="3429000"/>
            <a:ext cx="14440125" cy="3429000"/>
            <a:chOff x="-4877242" y="2571750"/>
            <a:chExt cx="10830094" cy="2571750"/>
          </a:xfrm>
          <a:solidFill>
            <a:srgbClr val="00B050"/>
          </a:solidFill>
        </p:grpSpPr>
        <p:sp>
          <p:nvSpPr>
            <p:cNvPr id="3" name="直角三角形 2"/>
            <p:cNvSpPr/>
            <p:nvPr/>
          </p:nvSpPr>
          <p:spPr>
            <a:xfrm>
              <a:off x="12700" y="2571750"/>
              <a:ext cx="5940152" cy="2571750"/>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4877242" y="2587216"/>
              <a:ext cx="4896544" cy="2556284"/>
            </a:xfrm>
            <a:prstGeom prst="rect">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8" name="组合 39"/>
          <p:cNvGrpSpPr/>
          <p:nvPr/>
        </p:nvGrpSpPr>
        <p:grpSpPr bwMode="auto">
          <a:xfrm>
            <a:off x="718107" y="4790083"/>
            <a:ext cx="1819905" cy="1242288"/>
            <a:chOff x="2003027" y="1282624"/>
            <a:chExt cx="1364882" cy="931496"/>
          </a:xfrm>
        </p:grpSpPr>
        <p:sp>
          <p:nvSpPr>
            <p:cNvPr id="11" name="矩形 10"/>
            <p:cNvSpPr/>
            <p:nvPr/>
          </p:nvSpPr>
          <p:spPr>
            <a:xfrm>
              <a:off x="2003027" y="1282624"/>
              <a:ext cx="934359" cy="499971"/>
            </a:xfrm>
            <a:prstGeom prst="rect">
              <a:avLst/>
            </a:prstGeom>
          </p:spPr>
          <p:txBody>
            <a:bodyPr wrap="none">
              <a:spAutoFit/>
            </a:bodyPr>
            <a:lstStyle/>
            <a:p>
              <a:pPr>
                <a:defRPr/>
              </a:pPr>
              <a:r>
                <a:rPr lang="zh-CN" altLang="en-US" sz="3735" b="1" spc="400">
                  <a:solidFill>
                    <a:schemeClr val="bg1"/>
                  </a:solidFill>
                  <a:latin typeface="微软雅黑" panose="020B0503020204020204" pitchFamily="34" charset="-122"/>
                  <a:ea typeface="微软雅黑" panose="020B0503020204020204" pitchFamily="34" charset="-122"/>
                </a:rPr>
                <a:t>目录</a:t>
              </a:r>
              <a:endParaRPr lang="zh-CN" altLang="en-US" sz="3735" b="1" spc="400" dirty="0">
                <a:solidFill>
                  <a:schemeClr val="bg1"/>
                </a:solidFill>
                <a:latin typeface="微软雅黑" panose="020B0503020204020204" pitchFamily="34" charset="-122"/>
                <a:ea typeface="微软雅黑" panose="020B0503020204020204" pitchFamily="34" charset="-122"/>
              </a:endParaRPr>
            </a:p>
          </p:txBody>
        </p:sp>
        <p:sp>
          <p:nvSpPr>
            <p:cNvPr id="12" name="TextBox 5"/>
            <p:cNvSpPr txBox="1">
              <a:spLocks noChangeArrowheads="1"/>
            </p:cNvSpPr>
            <p:nvPr/>
          </p:nvSpPr>
          <p:spPr bwMode="auto">
            <a:xfrm>
              <a:off x="2005563" y="1837135"/>
              <a:ext cx="1362346" cy="376985"/>
            </a:xfrm>
            <a:prstGeom prst="rect">
              <a:avLst/>
            </a:prstGeom>
            <a:noFill/>
            <a:ln w="9525">
              <a:noFill/>
              <a:miter lim="800000"/>
            </a:ln>
          </p:spPr>
          <p:txBody>
            <a:bodyPr wrap="none">
              <a:spAutoFit/>
            </a:bodyPr>
            <a:lstStyle/>
            <a:p>
              <a:r>
                <a:rPr lang="en-US" altLang="zh-CN" sz="2665" dirty="0">
                  <a:solidFill>
                    <a:schemeClr val="bg1"/>
                  </a:solidFill>
                  <a:latin typeface="Arial" panose="020B0604020202020204" pitchFamily="34" charset="0"/>
                  <a:cs typeface="Arial" panose="020B0604020202020204" pitchFamily="34" charset="0"/>
                </a:rPr>
                <a:t>ONTENTS</a:t>
              </a:r>
              <a:endParaRPr lang="zh-CN" altLang="en-US" sz="2665" dirty="0">
                <a:solidFill>
                  <a:schemeClr val="bg1"/>
                </a:solidFill>
                <a:latin typeface="Arial" panose="020B0604020202020204" pitchFamily="34" charset="0"/>
                <a:cs typeface="Arial" panose="020B0604020202020204" pitchFamily="34" charset="0"/>
              </a:endParaRPr>
            </a:p>
          </p:txBody>
        </p:sp>
      </p:grpSp>
      <p:grpSp>
        <p:nvGrpSpPr>
          <p:cNvPr id="46" name="组合 45"/>
          <p:cNvGrpSpPr/>
          <p:nvPr/>
        </p:nvGrpSpPr>
        <p:grpSpPr>
          <a:xfrm rot="10800000">
            <a:off x="10180916" y="-14513"/>
            <a:ext cx="4607321" cy="2766343"/>
            <a:chOff x="-4877242" y="1255552"/>
            <a:chExt cx="8663627" cy="3887955"/>
          </a:xfrm>
          <a:solidFill>
            <a:srgbClr val="FFC000"/>
          </a:solidFill>
        </p:grpSpPr>
        <p:sp>
          <p:nvSpPr>
            <p:cNvPr id="47" name="直角三角形 46"/>
            <p:cNvSpPr/>
            <p:nvPr/>
          </p:nvSpPr>
          <p:spPr>
            <a:xfrm>
              <a:off x="12703" y="1255552"/>
              <a:ext cx="3773682" cy="3887955"/>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8" name="矩形 47"/>
            <p:cNvSpPr/>
            <p:nvPr/>
          </p:nvSpPr>
          <p:spPr>
            <a:xfrm>
              <a:off x="-4877242" y="1271021"/>
              <a:ext cx="4896543" cy="3872485"/>
            </a:xfrm>
            <a:prstGeom prst="rect">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cSld>
  <p:clrMapOvr>
    <a:masterClrMapping/>
  </p:clrMapOvr>
  <p:transition spd="slow" advTm="6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wipe(up)">
                                      <p:cBhvr>
                                        <p:cTn id="13" dur="500"/>
                                        <p:tgtEl>
                                          <p:spTgt spid="4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500"/>
                                        <p:tgtEl>
                                          <p:spTgt spid="27"/>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ppt_w</p:attrName>
                                        </p:attrNameLst>
                                      </p:cBhvr>
                                      <p:tavLst>
                                        <p:tav tm="0">
                                          <p:val>
                                            <p:fltVal val="0"/>
                                          </p:val>
                                        </p:tav>
                                        <p:tav tm="100000">
                                          <p:val>
                                            <p:strVal val="#ppt_w"/>
                                          </p:val>
                                        </p:tav>
                                      </p:tavLst>
                                    </p:anim>
                                    <p:anim calcmode="lin" valueType="num">
                                      <p:cBhvr>
                                        <p:cTn id="52" dur="500" fill="hold"/>
                                        <p:tgtEl>
                                          <p:spTgt spid="25"/>
                                        </p:tgtEl>
                                        <p:attrNameLst>
                                          <p:attrName>ppt_h</p:attrName>
                                        </p:attrNameLst>
                                      </p:cBhvr>
                                      <p:tavLst>
                                        <p:tav tm="0">
                                          <p:val>
                                            <p:fltVal val="0"/>
                                          </p:val>
                                        </p:tav>
                                        <p:tav tm="100000">
                                          <p:val>
                                            <p:strVal val="#ppt_h"/>
                                          </p:val>
                                        </p:tav>
                                      </p:tavLst>
                                    </p:anim>
                                    <p:animEffect transition="in" filter="fade">
                                      <p:cBhvr>
                                        <p:cTn id="53" dur="500"/>
                                        <p:tgtEl>
                                          <p:spTgt spid="25"/>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p:cTn id="57" dur="500" fill="hold"/>
                                        <p:tgtEl>
                                          <p:spTgt spid="32"/>
                                        </p:tgtEl>
                                        <p:attrNameLst>
                                          <p:attrName>ppt_w</p:attrName>
                                        </p:attrNameLst>
                                      </p:cBhvr>
                                      <p:tavLst>
                                        <p:tav tm="0">
                                          <p:val>
                                            <p:fltVal val="0"/>
                                          </p:val>
                                        </p:tav>
                                        <p:tav tm="100000">
                                          <p:val>
                                            <p:strVal val="#ppt_w"/>
                                          </p:val>
                                        </p:tav>
                                      </p:tavLst>
                                    </p:anim>
                                    <p:anim calcmode="lin" valueType="num">
                                      <p:cBhvr>
                                        <p:cTn id="58" dur="500" fill="hold"/>
                                        <p:tgtEl>
                                          <p:spTgt spid="32"/>
                                        </p:tgtEl>
                                        <p:attrNameLst>
                                          <p:attrName>ppt_h</p:attrName>
                                        </p:attrNameLst>
                                      </p:cBhvr>
                                      <p:tavLst>
                                        <p:tav tm="0">
                                          <p:val>
                                            <p:fltVal val="0"/>
                                          </p:val>
                                        </p:tav>
                                        <p:tav tm="100000">
                                          <p:val>
                                            <p:strVal val="#ppt_h"/>
                                          </p:val>
                                        </p:tav>
                                      </p:tavLst>
                                    </p:anim>
                                    <p:animEffect transition="in" filter="fade">
                                      <p:cBhvr>
                                        <p:cTn id="59" dur="500"/>
                                        <p:tgtEl>
                                          <p:spTgt spid="32"/>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left)">
                                      <p:cBhvr>
                                        <p:cTn id="63" dur="500"/>
                                        <p:tgtEl>
                                          <p:spTgt spid="33"/>
                                        </p:tgtEl>
                                      </p:cBhvr>
                                    </p:animEffect>
                                  </p:childTnLst>
                                </p:cTn>
                              </p:par>
                            </p:childTnLst>
                          </p:cTn>
                        </p:par>
                        <p:par>
                          <p:cTn id="64" fill="hold">
                            <p:stCondLst>
                              <p:cond delay="6000"/>
                            </p:stCondLst>
                            <p:childTnLst>
                              <p:par>
                                <p:cTn id="65" presetID="22" presetClass="entr" presetSubtype="8"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left)">
                                      <p:cBhvr>
                                        <p:cTn id="67" dur="500"/>
                                        <p:tgtEl>
                                          <p:spTgt spid="34"/>
                                        </p:tgtEl>
                                      </p:cBhvr>
                                    </p:animEffect>
                                  </p:childTnLst>
                                </p:cTn>
                              </p:par>
                            </p:childTnLst>
                          </p:cTn>
                        </p:par>
                        <p:par>
                          <p:cTn id="68" fill="hold">
                            <p:stCondLst>
                              <p:cond delay="6500"/>
                            </p:stCondLst>
                            <p:childTnLst>
                              <p:par>
                                <p:cTn id="69" presetID="53" presetClass="entr" presetSubtype="16"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 calcmode="lin" valueType="num">
                                      <p:cBhvr>
                                        <p:cTn id="71" dur="500" fill="hold"/>
                                        <p:tgtEl>
                                          <p:spTgt spid="37"/>
                                        </p:tgtEl>
                                        <p:attrNameLst>
                                          <p:attrName>ppt_w</p:attrName>
                                        </p:attrNameLst>
                                      </p:cBhvr>
                                      <p:tavLst>
                                        <p:tav tm="0">
                                          <p:val>
                                            <p:fltVal val="0"/>
                                          </p:val>
                                        </p:tav>
                                        <p:tav tm="100000">
                                          <p:val>
                                            <p:strVal val="#ppt_w"/>
                                          </p:val>
                                        </p:tav>
                                      </p:tavLst>
                                    </p:anim>
                                    <p:anim calcmode="lin" valueType="num">
                                      <p:cBhvr>
                                        <p:cTn id="72" dur="500" fill="hold"/>
                                        <p:tgtEl>
                                          <p:spTgt spid="37"/>
                                        </p:tgtEl>
                                        <p:attrNameLst>
                                          <p:attrName>ppt_h</p:attrName>
                                        </p:attrNameLst>
                                      </p:cBhvr>
                                      <p:tavLst>
                                        <p:tav tm="0">
                                          <p:val>
                                            <p:fltVal val="0"/>
                                          </p:val>
                                        </p:tav>
                                        <p:tav tm="100000">
                                          <p:val>
                                            <p:strVal val="#ppt_h"/>
                                          </p:val>
                                        </p:tav>
                                      </p:tavLst>
                                    </p:anim>
                                    <p:animEffect transition="in" filter="fade">
                                      <p:cBhvr>
                                        <p:cTn id="73" dur="500"/>
                                        <p:tgtEl>
                                          <p:spTgt spid="37"/>
                                        </p:tgtEl>
                                      </p:cBhvr>
                                    </p:animEffect>
                                  </p:childTnLst>
                                </p:cTn>
                              </p:par>
                            </p:childTnLst>
                          </p:cTn>
                        </p:par>
                        <p:par>
                          <p:cTn id="74" fill="hold">
                            <p:stCondLst>
                              <p:cond delay="7000"/>
                            </p:stCondLst>
                            <p:childTnLst>
                              <p:par>
                                <p:cTn id="75" presetID="53" presetClass="entr" presetSubtype="16"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500" fill="hold"/>
                                        <p:tgtEl>
                                          <p:spTgt spid="38"/>
                                        </p:tgtEl>
                                        <p:attrNameLst>
                                          <p:attrName>ppt_w</p:attrName>
                                        </p:attrNameLst>
                                      </p:cBhvr>
                                      <p:tavLst>
                                        <p:tav tm="0">
                                          <p:val>
                                            <p:fltVal val="0"/>
                                          </p:val>
                                        </p:tav>
                                        <p:tav tm="100000">
                                          <p:val>
                                            <p:strVal val="#ppt_w"/>
                                          </p:val>
                                        </p:tav>
                                      </p:tavLst>
                                    </p:anim>
                                    <p:anim calcmode="lin" valueType="num">
                                      <p:cBhvr>
                                        <p:cTn id="78" dur="500" fill="hold"/>
                                        <p:tgtEl>
                                          <p:spTgt spid="38"/>
                                        </p:tgtEl>
                                        <p:attrNameLst>
                                          <p:attrName>ppt_h</p:attrName>
                                        </p:attrNameLst>
                                      </p:cBhvr>
                                      <p:tavLst>
                                        <p:tav tm="0">
                                          <p:val>
                                            <p:fltVal val="0"/>
                                          </p:val>
                                        </p:tav>
                                        <p:tav tm="100000">
                                          <p:val>
                                            <p:strVal val="#ppt_h"/>
                                          </p:val>
                                        </p:tav>
                                      </p:tavLst>
                                    </p:anim>
                                    <p:animEffect transition="in" filter="fade">
                                      <p:cBhvr>
                                        <p:cTn id="79" dur="500"/>
                                        <p:tgtEl>
                                          <p:spTgt spid="38"/>
                                        </p:tgtEl>
                                      </p:cBhvr>
                                    </p:animEffect>
                                  </p:childTnLst>
                                </p:cTn>
                              </p:par>
                            </p:childTnLst>
                          </p:cTn>
                        </p:par>
                        <p:par>
                          <p:cTn id="80" fill="hold">
                            <p:stCondLst>
                              <p:cond delay="7500"/>
                            </p:stCondLst>
                            <p:childTnLst>
                              <p:par>
                                <p:cTn id="81" presetID="22" presetClass="entr" presetSubtype="8" fill="hold" grpId="0" nodeType="after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wipe(left)">
                                      <p:cBhvr>
                                        <p:cTn id="83" dur="500"/>
                                        <p:tgtEl>
                                          <p:spTgt spid="39"/>
                                        </p:tgtEl>
                                      </p:cBhvr>
                                    </p:animEffect>
                                  </p:childTnLst>
                                </p:cTn>
                              </p:par>
                            </p:childTnLst>
                          </p:cTn>
                        </p:par>
                        <p:par>
                          <p:cTn id="84" fill="hold">
                            <p:stCondLst>
                              <p:cond delay="8000"/>
                            </p:stCondLst>
                            <p:childTnLst>
                              <p:par>
                                <p:cTn id="85" presetID="22" presetClass="entr" presetSubtype="8" fill="hold" nodeType="after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wipe(left)">
                                      <p:cBhvr>
                                        <p:cTn id="87" dur="500"/>
                                        <p:tgtEl>
                                          <p:spTgt spid="40"/>
                                        </p:tgtEl>
                                      </p:cBhvr>
                                    </p:animEffect>
                                  </p:childTnLst>
                                </p:cTn>
                              </p:par>
                            </p:childTnLst>
                          </p:cTn>
                        </p:par>
                        <p:par>
                          <p:cTn id="88" fill="hold">
                            <p:stCondLst>
                              <p:cond delay="8500"/>
                            </p:stCondLst>
                            <p:childTnLst>
                              <p:par>
                                <p:cTn id="89" presetID="53" presetClass="entr" presetSubtype="16" fill="hold" grpId="0" nodeType="after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500" fill="hold"/>
                                        <p:tgtEl>
                                          <p:spTgt spid="43"/>
                                        </p:tgtEl>
                                        <p:attrNameLst>
                                          <p:attrName>ppt_w</p:attrName>
                                        </p:attrNameLst>
                                      </p:cBhvr>
                                      <p:tavLst>
                                        <p:tav tm="0">
                                          <p:val>
                                            <p:fltVal val="0"/>
                                          </p:val>
                                        </p:tav>
                                        <p:tav tm="100000">
                                          <p:val>
                                            <p:strVal val="#ppt_w"/>
                                          </p:val>
                                        </p:tav>
                                      </p:tavLst>
                                    </p:anim>
                                    <p:anim calcmode="lin" valueType="num">
                                      <p:cBhvr>
                                        <p:cTn id="92" dur="500" fill="hold"/>
                                        <p:tgtEl>
                                          <p:spTgt spid="43"/>
                                        </p:tgtEl>
                                        <p:attrNameLst>
                                          <p:attrName>ppt_h</p:attrName>
                                        </p:attrNameLst>
                                      </p:cBhvr>
                                      <p:tavLst>
                                        <p:tav tm="0">
                                          <p:val>
                                            <p:fltVal val="0"/>
                                          </p:val>
                                        </p:tav>
                                        <p:tav tm="100000">
                                          <p:val>
                                            <p:strVal val="#ppt_h"/>
                                          </p:val>
                                        </p:tav>
                                      </p:tavLst>
                                    </p:anim>
                                    <p:animEffect transition="in" filter="fade">
                                      <p:cBhvr>
                                        <p:cTn id="9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5" grpId="0"/>
      <p:bldP spid="26" grpId="0" animBg="1"/>
      <p:bldP spid="27" grpId="0" animBg="1"/>
      <p:bldP spid="31" grpId="0"/>
      <p:bldP spid="32" grpId="0" animBg="1"/>
      <p:bldP spid="33" grpId="0" animBg="1"/>
      <p:bldP spid="37" grpId="0"/>
      <p:bldP spid="38" grpId="0" animBg="1"/>
      <p:bldP spid="39" grpId="0" animBg="1"/>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flipH="1">
            <a:off x="9936428" y="3522223"/>
            <a:ext cx="7620905" cy="3429000"/>
            <a:chOff x="-3903745" y="2571750"/>
            <a:chExt cx="5715679" cy="2571750"/>
          </a:xfrm>
          <a:solidFill>
            <a:srgbClr val="00B050"/>
          </a:solidFill>
        </p:grpSpPr>
        <p:sp>
          <p:nvSpPr>
            <p:cNvPr id="3" name="直角三角形 2"/>
            <p:cNvSpPr/>
            <p:nvPr/>
          </p:nvSpPr>
          <p:spPr>
            <a:xfrm>
              <a:off x="12700" y="2571750"/>
              <a:ext cx="1799234" cy="2571750"/>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流程图: 数据 3"/>
            <p:cNvSpPr/>
            <p:nvPr/>
          </p:nvSpPr>
          <p:spPr>
            <a:xfrm flipH="1">
              <a:off x="-3903745" y="2587216"/>
              <a:ext cx="4896544" cy="2556284"/>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5" name="组合 44"/>
          <p:cNvGrpSpPr/>
          <p:nvPr/>
        </p:nvGrpSpPr>
        <p:grpSpPr>
          <a:xfrm rot="10800000" flipH="1">
            <a:off x="-2637489" y="-8"/>
            <a:ext cx="8349447" cy="2766343"/>
            <a:chOff x="-4877242" y="1255557"/>
            <a:chExt cx="15700336" cy="3887954"/>
          </a:xfrm>
          <a:solidFill>
            <a:srgbClr val="FFC000"/>
          </a:solidFill>
        </p:grpSpPr>
        <p:sp>
          <p:nvSpPr>
            <p:cNvPr id="49" name="直角三角形 48"/>
            <p:cNvSpPr/>
            <p:nvPr/>
          </p:nvSpPr>
          <p:spPr>
            <a:xfrm>
              <a:off x="12702" y="1255557"/>
              <a:ext cx="10810392" cy="3887954"/>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0" name="矩形 49"/>
            <p:cNvSpPr/>
            <p:nvPr/>
          </p:nvSpPr>
          <p:spPr>
            <a:xfrm>
              <a:off x="-4877242" y="1271025"/>
              <a:ext cx="4896543" cy="3872485"/>
            </a:xfrm>
            <a:prstGeom prst="rect">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4" name="矩形 53"/>
          <p:cNvSpPr/>
          <p:nvPr/>
        </p:nvSpPr>
        <p:spPr bwMode="auto">
          <a:xfrm>
            <a:off x="606908" y="69532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56" name="Oval 160"/>
          <p:cNvSpPr>
            <a:spLocks noChangeArrowheads="1"/>
          </p:cNvSpPr>
          <p:nvPr/>
        </p:nvSpPr>
        <p:spPr bwMode="auto">
          <a:xfrm>
            <a:off x="3164347" y="2163787"/>
            <a:ext cx="2478508" cy="2483149"/>
          </a:xfrm>
          <a:prstGeom prst="ellipse">
            <a:avLst/>
          </a:prstGeom>
          <a:solidFill>
            <a:srgbClr val="833434"/>
          </a:solidFill>
          <a:ln>
            <a:noFill/>
          </a:ln>
        </p:spPr>
        <p:txBody>
          <a:bodyPr/>
          <a:lstStyle>
            <a:lvl1pPr eaLnBrk="0" hangingPunct="0">
              <a:defRPr sz="2000" b="1">
                <a:solidFill>
                  <a:schemeClr val="bg1"/>
                </a:solidFill>
                <a:latin typeface="Arial" panose="020B0604020202020204" pitchFamily="34" charset="0"/>
                <a:ea typeface="黑体" panose="02010609060101010101" pitchFamily="49" charset="-122"/>
              </a:defRPr>
            </a:lvl1pPr>
            <a:lvl2pPr marL="742950" indent="-285750" eaLnBrk="0" hangingPunct="0">
              <a:defRPr sz="2000" b="1">
                <a:solidFill>
                  <a:schemeClr val="bg1"/>
                </a:solidFill>
                <a:latin typeface="Arial" panose="020B0604020202020204" pitchFamily="34" charset="0"/>
                <a:ea typeface="黑体" panose="02010609060101010101" pitchFamily="49" charset="-122"/>
              </a:defRPr>
            </a:lvl2pPr>
            <a:lvl3pPr marL="1143000" indent="-228600" eaLnBrk="0" hangingPunct="0">
              <a:defRPr sz="2000" b="1">
                <a:solidFill>
                  <a:schemeClr val="bg1"/>
                </a:solidFill>
                <a:latin typeface="Arial" panose="020B0604020202020204" pitchFamily="34" charset="0"/>
                <a:ea typeface="黑体" panose="02010609060101010101" pitchFamily="49" charset="-122"/>
              </a:defRPr>
            </a:lvl3pPr>
            <a:lvl4pPr marL="1600200" indent="-228600" eaLnBrk="0" hangingPunct="0">
              <a:defRPr sz="2000" b="1">
                <a:solidFill>
                  <a:schemeClr val="bg1"/>
                </a:solidFill>
                <a:latin typeface="Arial" panose="020B0604020202020204" pitchFamily="34" charset="0"/>
                <a:ea typeface="黑体" panose="02010609060101010101" pitchFamily="49" charset="-122"/>
              </a:defRPr>
            </a:lvl4pPr>
            <a:lvl5pPr marL="2057400" indent="-228600" eaLnBrk="0" hangingPunct="0">
              <a:defRPr sz="2000" b="1">
                <a:solidFill>
                  <a:schemeClr val="bg1"/>
                </a:solidFill>
                <a:latin typeface="Arial" panose="020B0604020202020204" pitchFamily="34" charset="0"/>
                <a:ea typeface="黑体" panose="02010609060101010101" pitchFamily="49" charset="-122"/>
              </a:defRPr>
            </a:lvl5pPr>
            <a:lvl6pPr marL="2514600" indent="-228600" eaLnBrk="0" fontAlgn="base" hangingPunct="0">
              <a:spcBef>
                <a:spcPct val="50000"/>
              </a:spcBef>
              <a:spcAft>
                <a:spcPct val="0"/>
              </a:spcAft>
              <a:defRPr sz="2000" b="1">
                <a:solidFill>
                  <a:schemeClr val="bg1"/>
                </a:solidFill>
                <a:latin typeface="Arial" panose="020B0604020202020204" pitchFamily="34" charset="0"/>
                <a:ea typeface="黑体" panose="02010609060101010101" pitchFamily="49" charset="-122"/>
              </a:defRPr>
            </a:lvl6pPr>
            <a:lvl7pPr marL="2971800" indent="-228600" eaLnBrk="0" fontAlgn="base" hangingPunct="0">
              <a:spcBef>
                <a:spcPct val="50000"/>
              </a:spcBef>
              <a:spcAft>
                <a:spcPct val="0"/>
              </a:spcAft>
              <a:defRPr sz="2000" b="1">
                <a:solidFill>
                  <a:schemeClr val="bg1"/>
                </a:solidFill>
                <a:latin typeface="Arial" panose="020B0604020202020204" pitchFamily="34" charset="0"/>
                <a:ea typeface="黑体" panose="02010609060101010101" pitchFamily="49" charset="-122"/>
              </a:defRPr>
            </a:lvl7pPr>
            <a:lvl8pPr marL="3429000" indent="-228600" eaLnBrk="0" fontAlgn="base" hangingPunct="0">
              <a:spcBef>
                <a:spcPct val="50000"/>
              </a:spcBef>
              <a:spcAft>
                <a:spcPct val="0"/>
              </a:spcAft>
              <a:defRPr sz="2000" b="1">
                <a:solidFill>
                  <a:schemeClr val="bg1"/>
                </a:solidFill>
                <a:latin typeface="Arial" panose="020B0604020202020204" pitchFamily="34" charset="0"/>
                <a:ea typeface="黑体" panose="02010609060101010101" pitchFamily="49" charset="-122"/>
              </a:defRPr>
            </a:lvl8pPr>
            <a:lvl9pPr marL="3886200" indent="-228600" eaLnBrk="0" fontAlgn="base" hangingPunct="0">
              <a:spcBef>
                <a:spcPct val="50000"/>
              </a:spcBef>
              <a:spcAft>
                <a:spcPct val="0"/>
              </a:spcAft>
              <a:defRPr sz="2000" b="1">
                <a:solidFill>
                  <a:schemeClr val="bg1"/>
                </a:solidFill>
                <a:latin typeface="Arial" panose="020B0604020202020204" pitchFamily="34" charset="0"/>
                <a:ea typeface="黑体" panose="02010609060101010101" pitchFamily="49" charset="-122"/>
              </a:defRPr>
            </a:lvl9pPr>
          </a:lstStyle>
          <a:p>
            <a:pPr eaLnBrk="1" hangingPunct="1"/>
            <a:endParaRPr lang="zh-CN" altLang="en-US" sz="2665"/>
          </a:p>
        </p:txBody>
      </p:sp>
      <p:sp>
        <p:nvSpPr>
          <p:cNvPr id="57" name="Oval 161"/>
          <p:cNvSpPr>
            <a:spLocks noChangeArrowheads="1"/>
          </p:cNvSpPr>
          <p:nvPr/>
        </p:nvSpPr>
        <p:spPr bwMode="auto">
          <a:xfrm>
            <a:off x="3382493" y="2368009"/>
            <a:ext cx="2065423" cy="2065423"/>
          </a:xfrm>
          <a:prstGeom prst="ellipse">
            <a:avLst/>
          </a:prstGeom>
          <a:solidFill>
            <a:schemeClr val="bg1">
              <a:lumMod val="50000"/>
            </a:schemeClr>
          </a:solidFill>
          <a:ln>
            <a:noFill/>
          </a:ln>
        </p:spPr>
        <p:txBody>
          <a:bodyPr/>
          <a:lstStyle>
            <a:lvl1pPr eaLnBrk="0" hangingPunct="0">
              <a:defRPr sz="2000" b="1">
                <a:solidFill>
                  <a:schemeClr val="bg1"/>
                </a:solidFill>
                <a:latin typeface="Arial" panose="020B0604020202020204" pitchFamily="34" charset="0"/>
                <a:ea typeface="黑体" panose="02010609060101010101" pitchFamily="49" charset="-122"/>
              </a:defRPr>
            </a:lvl1pPr>
            <a:lvl2pPr marL="742950" indent="-285750" eaLnBrk="0" hangingPunct="0">
              <a:defRPr sz="2000" b="1">
                <a:solidFill>
                  <a:schemeClr val="bg1"/>
                </a:solidFill>
                <a:latin typeface="Arial" panose="020B0604020202020204" pitchFamily="34" charset="0"/>
                <a:ea typeface="黑体" panose="02010609060101010101" pitchFamily="49" charset="-122"/>
              </a:defRPr>
            </a:lvl2pPr>
            <a:lvl3pPr marL="1143000" indent="-228600" eaLnBrk="0" hangingPunct="0">
              <a:defRPr sz="2000" b="1">
                <a:solidFill>
                  <a:schemeClr val="bg1"/>
                </a:solidFill>
                <a:latin typeface="Arial" panose="020B0604020202020204" pitchFamily="34" charset="0"/>
                <a:ea typeface="黑体" panose="02010609060101010101" pitchFamily="49" charset="-122"/>
              </a:defRPr>
            </a:lvl3pPr>
            <a:lvl4pPr marL="1600200" indent="-228600" eaLnBrk="0" hangingPunct="0">
              <a:defRPr sz="2000" b="1">
                <a:solidFill>
                  <a:schemeClr val="bg1"/>
                </a:solidFill>
                <a:latin typeface="Arial" panose="020B0604020202020204" pitchFamily="34" charset="0"/>
                <a:ea typeface="黑体" panose="02010609060101010101" pitchFamily="49" charset="-122"/>
              </a:defRPr>
            </a:lvl4pPr>
            <a:lvl5pPr marL="2057400" indent="-228600" eaLnBrk="0" hangingPunct="0">
              <a:defRPr sz="2000" b="1">
                <a:solidFill>
                  <a:schemeClr val="bg1"/>
                </a:solidFill>
                <a:latin typeface="Arial" panose="020B0604020202020204" pitchFamily="34" charset="0"/>
                <a:ea typeface="黑体" panose="02010609060101010101" pitchFamily="49" charset="-122"/>
              </a:defRPr>
            </a:lvl5pPr>
            <a:lvl6pPr marL="2514600" indent="-228600" eaLnBrk="0" fontAlgn="base" hangingPunct="0">
              <a:spcBef>
                <a:spcPct val="50000"/>
              </a:spcBef>
              <a:spcAft>
                <a:spcPct val="0"/>
              </a:spcAft>
              <a:defRPr sz="2000" b="1">
                <a:solidFill>
                  <a:schemeClr val="bg1"/>
                </a:solidFill>
                <a:latin typeface="Arial" panose="020B0604020202020204" pitchFamily="34" charset="0"/>
                <a:ea typeface="黑体" panose="02010609060101010101" pitchFamily="49" charset="-122"/>
              </a:defRPr>
            </a:lvl6pPr>
            <a:lvl7pPr marL="2971800" indent="-228600" eaLnBrk="0" fontAlgn="base" hangingPunct="0">
              <a:spcBef>
                <a:spcPct val="50000"/>
              </a:spcBef>
              <a:spcAft>
                <a:spcPct val="0"/>
              </a:spcAft>
              <a:defRPr sz="2000" b="1">
                <a:solidFill>
                  <a:schemeClr val="bg1"/>
                </a:solidFill>
                <a:latin typeface="Arial" panose="020B0604020202020204" pitchFamily="34" charset="0"/>
                <a:ea typeface="黑体" panose="02010609060101010101" pitchFamily="49" charset="-122"/>
              </a:defRPr>
            </a:lvl7pPr>
            <a:lvl8pPr marL="3429000" indent="-228600" eaLnBrk="0" fontAlgn="base" hangingPunct="0">
              <a:spcBef>
                <a:spcPct val="50000"/>
              </a:spcBef>
              <a:spcAft>
                <a:spcPct val="0"/>
              </a:spcAft>
              <a:defRPr sz="2000" b="1">
                <a:solidFill>
                  <a:schemeClr val="bg1"/>
                </a:solidFill>
                <a:latin typeface="Arial" panose="020B0604020202020204" pitchFamily="34" charset="0"/>
                <a:ea typeface="黑体" panose="02010609060101010101" pitchFamily="49" charset="-122"/>
              </a:defRPr>
            </a:lvl8pPr>
            <a:lvl9pPr marL="3886200" indent="-228600" eaLnBrk="0" fontAlgn="base" hangingPunct="0">
              <a:spcBef>
                <a:spcPct val="50000"/>
              </a:spcBef>
              <a:spcAft>
                <a:spcPct val="0"/>
              </a:spcAft>
              <a:defRPr sz="2000" b="1">
                <a:solidFill>
                  <a:schemeClr val="bg1"/>
                </a:solidFill>
                <a:latin typeface="Arial" panose="020B0604020202020204" pitchFamily="34" charset="0"/>
                <a:ea typeface="黑体" panose="02010609060101010101" pitchFamily="49" charset="-122"/>
              </a:defRPr>
            </a:lvl9pPr>
          </a:lstStyle>
          <a:p>
            <a:pPr algn="ctr" eaLnBrk="1" hangingPunct="1"/>
            <a:r>
              <a:rPr lang="en-US" altLang="zh-CN" sz="8000"/>
              <a:t>01</a:t>
            </a:r>
            <a:endParaRPr lang="zh-CN" altLang="en-US" sz="8000"/>
          </a:p>
        </p:txBody>
      </p:sp>
      <p:sp>
        <p:nvSpPr>
          <p:cNvPr id="59" name="Freeform 5"/>
          <p:cNvSpPr>
            <a:spLocks noEditPoints="1"/>
          </p:cNvSpPr>
          <p:nvPr/>
        </p:nvSpPr>
        <p:spPr bwMode="auto">
          <a:xfrm>
            <a:off x="6236689" y="1848083"/>
            <a:ext cx="488951" cy="491067"/>
          </a:xfrm>
          <a:custGeom>
            <a:avLst/>
            <a:gdLst>
              <a:gd name="T0" fmla="*/ 721 w 1441"/>
              <a:gd name="T1" fmla="*/ 0 h 1441"/>
              <a:gd name="T2" fmla="*/ 1441 w 1441"/>
              <a:gd name="T3" fmla="*/ 721 h 1441"/>
              <a:gd name="T4" fmla="*/ 721 w 1441"/>
              <a:gd name="T5" fmla="*/ 1441 h 1441"/>
              <a:gd name="T6" fmla="*/ 0 w 1441"/>
              <a:gd name="T7" fmla="*/ 721 h 1441"/>
              <a:gd name="T8" fmla="*/ 721 w 1441"/>
              <a:gd name="T9" fmla="*/ 0 h 1441"/>
              <a:gd name="T10" fmla="*/ 721 w 1441"/>
              <a:gd name="T11" fmla="*/ 186 h 1441"/>
              <a:gd name="T12" fmla="*/ 1255 w 1441"/>
              <a:gd name="T13" fmla="*/ 721 h 1441"/>
              <a:gd name="T14" fmla="*/ 721 w 1441"/>
              <a:gd name="T15" fmla="*/ 1255 h 1441"/>
              <a:gd name="T16" fmla="*/ 186 w 1441"/>
              <a:gd name="T17" fmla="*/ 721 h 1441"/>
              <a:gd name="T18" fmla="*/ 721 w 1441"/>
              <a:gd name="T19" fmla="*/ 186 h 1441"/>
              <a:gd name="T20" fmla="*/ 305 w 1441"/>
              <a:gd name="T21" fmla="*/ 928 h 1441"/>
              <a:gd name="T22" fmla="*/ 751 w 1441"/>
              <a:gd name="T23" fmla="*/ 928 h 1441"/>
              <a:gd name="T24" fmla="*/ 751 w 1441"/>
              <a:gd name="T25" fmla="*/ 1135 h 1441"/>
              <a:gd name="T26" fmla="*/ 1197 w 1441"/>
              <a:gd name="T27" fmla="*/ 721 h 1441"/>
              <a:gd name="T28" fmla="*/ 751 w 1441"/>
              <a:gd name="T29" fmla="*/ 306 h 1441"/>
              <a:gd name="T30" fmla="*/ 751 w 1441"/>
              <a:gd name="T31" fmla="*/ 513 h 1441"/>
              <a:gd name="T32" fmla="*/ 305 w 1441"/>
              <a:gd name="T33" fmla="*/ 513 h 1441"/>
              <a:gd name="T34" fmla="*/ 305 w 1441"/>
              <a:gd name="T35" fmla="*/ 928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1" h="1441">
                <a:moveTo>
                  <a:pt x="721" y="0"/>
                </a:moveTo>
                <a:cubicBezTo>
                  <a:pt x="1119" y="0"/>
                  <a:pt x="1441" y="323"/>
                  <a:pt x="1441" y="721"/>
                </a:cubicBezTo>
                <a:cubicBezTo>
                  <a:pt x="1441" y="1119"/>
                  <a:pt x="1119" y="1441"/>
                  <a:pt x="721" y="1441"/>
                </a:cubicBezTo>
                <a:cubicBezTo>
                  <a:pt x="323" y="1441"/>
                  <a:pt x="0" y="1119"/>
                  <a:pt x="0" y="721"/>
                </a:cubicBezTo>
                <a:cubicBezTo>
                  <a:pt x="0" y="323"/>
                  <a:pt x="323" y="0"/>
                  <a:pt x="721" y="0"/>
                </a:cubicBezTo>
                <a:close/>
                <a:moveTo>
                  <a:pt x="721" y="186"/>
                </a:moveTo>
                <a:cubicBezTo>
                  <a:pt x="1016" y="186"/>
                  <a:pt x="1255" y="426"/>
                  <a:pt x="1255" y="721"/>
                </a:cubicBezTo>
                <a:cubicBezTo>
                  <a:pt x="1255" y="1016"/>
                  <a:pt x="1016" y="1255"/>
                  <a:pt x="721" y="1255"/>
                </a:cubicBezTo>
                <a:cubicBezTo>
                  <a:pt x="426" y="1255"/>
                  <a:pt x="186" y="1016"/>
                  <a:pt x="186" y="721"/>
                </a:cubicBezTo>
                <a:cubicBezTo>
                  <a:pt x="186" y="426"/>
                  <a:pt x="426" y="186"/>
                  <a:pt x="721" y="186"/>
                </a:cubicBezTo>
                <a:close/>
                <a:moveTo>
                  <a:pt x="305" y="928"/>
                </a:moveTo>
                <a:lnTo>
                  <a:pt x="751" y="928"/>
                </a:lnTo>
                <a:lnTo>
                  <a:pt x="751" y="1135"/>
                </a:lnTo>
                <a:lnTo>
                  <a:pt x="1197" y="721"/>
                </a:lnTo>
                <a:lnTo>
                  <a:pt x="751" y="306"/>
                </a:lnTo>
                <a:lnTo>
                  <a:pt x="751" y="513"/>
                </a:lnTo>
                <a:lnTo>
                  <a:pt x="305" y="513"/>
                </a:lnTo>
                <a:lnTo>
                  <a:pt x="305" y="928"/>
                </a:lnTo>
                <a:close/>
              </a:path>
            </a:pathLst>
          </a:custGeom>
          <a:solidFill>
            <a:schemeClr val="bg1">
              <a:lumMod val="50000"/>
            </a:schemeClr>
          </a:solidFill>
          <a:ln>
            <a:noFill/>
          </a:ln>
        </p:spPr>
        <p:txBody>
          <a:bodyPr/>
          <a:lstStyle/>
          <a:p>
            <a:pPr fontAlgn="base">
              <a:spcBef>
                <a:spcPct val="0"/>
              </a:spcBef>
              <a:spcAft>
                <a:spcPct val="0"/>
              </a:spcAft>
              <a:buFont typeface="Arial" panose="020B0604020202020204" pitchFamily="34" charset="0"/>
            </a:pPr>
            <a:endParaRPr lang="zh-CN" altLang="en-US" sz="2400">
              <a:latin typeface="Arial" panose="020B0604020202020204" pitchFamily="34" charset="0"/>
              <a:ea typeface="宋体" panose="02010600030101010101" pitchFamily="2" charset="-122"/>
            </a:endParaRPr>
          </a:p>
        </p:txBody>
      </p:sp>
      <p:sp>
        <p:nvSpPr>
          <p:cNvPr id="60" name="矩形 59"/>
          <p:cNvSpPr/>
          <p:nvPr/>
        </p:nvSpPr>
        <p:spPr>
          <a:xfrm>
            <a:off x="6934163" y="1832006"/>
            <a:ext cx="3775393" cy="523220"/>
          </a:xfrm>
          <a:prstGeom prst="rect">
            <a:avLst/>
          </a:prstGeom>
        </p:spPr>
        <p:txBody>
          <a:bodyPr wrap="none">
            <a:spAutoFit/>
          </a:bodyPr>
          <a:lstStyle/>
          <a:p>
            <a:r>
              <a:rPr lang="zh-CN" altLang="en-US" sz="2800" b="1" dirty="0">
                <a:solidFill>
                  <a:srgbClr val="4D5254"/>
                </a:solidFill>
                <a:latin typeface="微软雅黑" panose="020B0503020204020204" pitchFamily="34" charset="-122"/>
                <a:ea typeface="微软雅黑" panose="020B0503020204020204" pitchFamily="34" charset="-122"/>
              </a:rPr>
              <a:t>请输入您的章节小标题</a:t>
            </a:r>
            <a:endParaRPr lang="zh-CN" altLang="en-US" sz="2800" b="1" dirty="0">
              <a:solidFill>
                <a:srgbClr val="4D5254"/>
              </a:solidFill>
              <a:latin typeface="微软雅黑" panose="020B0503020204020204" pitchFamily="34" charset="-122"/>
              <a:ea typeface="微软雅黑" panose="020B0503020204020204" pitchFamily="34" charset="-122"/>
            </a:endParaRPr>
          </a:p>
        </p:txBody>
      </p:sp>
      <p:sp>
        <p:nvSpPr>
          <p:cNvPr id="61" name="Freeform 5"/>
          <p:cNvSpPr>
            <a:spLocks noEditPoints="1"/>
          </p:cNvSpPr>
          <p:nvPr/>
        </p:nvSpPr>
        <p:spPr bwMode="auto">
          <a:xfrm>
            <a:off x="6236689" y="2702307"/>
            <a:ext cx="488951" cy="491067"/>
          </a:xfrm>
          <a:custGeom>
            <a:avLst/>
            <a:gdLst>
              <a:gd name="T0" fmla="*/ 721 w 1441"/>
              <a:gd name="T1" fmla="*/ 0 h 1441"/>
              <a:gd name="T2" fmla="*/ 1441 w 1441"/>
              <a:gd name="T3" fmla="*/ 721 h 1441"/>
              <a:gd name="T4" fmla="*/ 721 w 1441"/>
              <a:gd name="T5" fmla="*/ 1441 h 1441"/>
              <a:gd name="T6" fmla="*/ 0 w 1441"/>
              <a:gd name="T7" fmla="*/ 721 h 1441"/>
              <a:gd name="T8" fmla="*/ 721 w 1441"/>
              <a:gd name="T9" fmla="*/ 0 h 1441"/>
              <a:gd name="T10" fmla="*/ 721 w 1441"/>
              <a:gd name="T11" fmla="*/ 186 h 1441"/>
              <a:gd name="T12" fmla="*/ 1255 w 1441"/>
              <a:gd name="T13" fmla="*/ 721 h 1441"/>
              <a:gd name="T14" fmla="*/ 721 w 1441"/>
              <a:gd name="T15" fmla="*/ 1255 h 1441"/>
              <a:gd name="T16" fmla="*/ 186 w 1441"/>
              <a:gd name="T17" fmla="*/ 721 h 1441"/>
              <a:gd name="T18" fmla="*/ 721 w 1441"/>
              <a:gd name="T19" fmla="*/ 186 h 1441"/>
              <a:gd name="T20" fmla="*/ 305 w 1441"/>
              <a:gd name="T21" fmla="*/ 928 h 1441"/>
              <a:gd name="T22" fmla="*/ 751 w 1441"/>
              <a:gd name="T23" fmla="*/ 928 h 1441"/>
              <a:gd name="T24" fmla="*/ 751 w 1441"/>
              <a:gd name="T25" fmla="*/ 1135 h 1441"/>
              <a:gd name="T26" fmla="*/ 1197 w 1441"/>
              <a:gd name="T27" fmla="*/ 721 h 1441"/>
              <a:gd name="T28" fmla="*/ 751 w 1441"/>
              <a:gd name="T29" fmla="*/ 306 h 1441"/>
              <a:gd name="T30" fmla="*/ 751 w 1441"/>
              <a:gd name="T31" fmla="*/ 513 h 1441"/>
              <a:gd name="T32" fmla="*/ 305 w 1441"/>
              <a:gd name="T33" fmla="*/ 513 h 1441"/>
              <a:gd name="T34" fmla="*/ 305 w 1441"/>
              <a:gd name="T35" fmla="*/ 928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1" h="1441">
                <a:moveTo>
                  <a:pt x="721" y="0"/>
                </a:moveTo>
                <a:cubicBezTo>
                  <a:pt x="1119" y="0"/>
                  <a:pt x="1441" y="323"/>
                  <a:pt x="1441" y="721"/>
                </a:cubicBezTo>
                <a:cubicBezTo>
                  <a:pt x="1441" y="1119"/>
                  <a:pt x="1119" y="1441"/>
                  <a:pt x="721" y="1441"/>
                </a:cubicBezTo>
                <a:cubicBezTo>
                  <a:pt x="323" y="1441"/>
                  <a:pt x="0" y="1119"/>
                  <a:pt x="0" y="721"/>
                </a:cubicBezTo>
                <a:cubicBezTo>
                  <a:pt x="0" y="323"/>
                  <a:pt x="323" y="0"/>
                  <a:pt x="721" y="0"/>
                </a:cubicBezTo>
                <a:close/>
                <a:moveTo>
                  <a:pt x="721" y="186"/>
                </a:moveTo>
                <a:cubicBezTo>
                  <a:pt x="1016" y="186"/>
                  <a:pt x="1255" y="426"/>
                  <a:pt x="1255" y="721"/>
                </a:cubicBezTo>
                <a:cubicBezTo>
                  <a:pt x="1255" y="1016"/>
                  <a:pt x="1016" y="1255"/>
                  <a:pt x="721" y="1255"/>
                </a:cubicBezTo>
                <a:cubicBezTo>
                  <a:pt x="426" y="1255"/>
                  <a:pt x="186" y="1016"/>
                  <a:pt x="186" y="721"/>
                </a:cubicBezTo>
                <a:cubicBezTo>
                  <a:pt x="186" y="426"/>
                  <a:pt x="426" y="186"/>
                  <a:pt x="721" y="186"/>
                </a:cubicBezTo>
                <a:close/>
                <a:moveTo>
                  <a:pt x="305" y="928"/>
                </a:moveTo>
                <a:lnTo>
                  <a:pt x="751" y="928"/>
                </a:lnTo>
                <a:lnTo>
                  <a:pt x="751" y="1135"/>
                </a:lnTo>
                <a:lnTo>
                  <a:pt x="1197" y="721"/>
                </a:lnTo>
                <a:lnTo>
                  <a:pt x="751" y="306"/>
                </a:lnTo>
                <a:lnTo>
                  <a:pt x="751" y="513"/>
                </a:lnTo>
                <a:lnTo>
                  <a:pt x="305" y="513"/>
                </a:lnTo>
                <a:lnTo>
                  <a:pt x="305" y="928"/>
                </a:lnTo>
                <a:close/>
              </a:path>
            </a:pathLst>
          </a:custGeom>
          <a:solidFill>
            <a:schemeClr val="bg1">
              <a:lumMod val="50000"/>
            </a:schemeClr>
          </a:solidFill>
          <a:ln>
            <a:noFill/>
          </a:ln>
        </p:spPr>
        <p:txBody>
          <a:bodyPr/>
          <a:lstStyle/>
          <a:p>
            <a:pPr fontAlgn="base">
              <a:spcBef>
                <a:spcPct val="0"/>
              </a:spcBef>
              <a:spcAft>
                <a:spcPct val="0"/>
              </a:spcAft>
              <a:buFont typeface="Arial" panose="020B0604020202020204" pitchFamily="34" charset="0"/>
            </a:pPr>
            <a:endParaRPr lang="zh-CN" altLang="en-US" sz="2400">
              <a:latin typeface="Arial" panose="020B0604020202020204" pitchFamily="34" charset="0"/>
              <a:ea typeface="宋体" panose="02010600030101010101" pitchFamily="2" charset="-122"/>
            </a:endParaRPr>
          </a:p>
        </p:txBody>
      </p:sp>
      <p:sp>
        <p:nvSpPr>
          <p:cNvPr id="62" name="矩形 61"/>
          <p:cNvSpPr/>
          <p:nvPr/>
        </p:nvSpPr>
        <p:spPr>
          <a:xfrm>
            <a:off x="6934163" y="2686230"/>
            <a:ext cx="3775393" cy="523220"/>
          </a:xfrm>
          <a:prstGeom prst="rect">
            <a:avLst/>
          </a:prstGeom>
        </p:spPr>
        <p:txBody>
          <a:bodyPr wrap="none">
            <a:spAutoFit/>
          </a:bodyPr>
          <a:lstStyle/>
          <a:p>
            <a:r>
              <a:rPr lang="zh-CN" altLang="en-US" sz="2800" b="1" dirty="0">
                <a:solidFill>
                  <a:srgbClr val="4D5254"/>
                </a:solidFill>
                <a:latin typeface="微软雅黑" panose="020B0503020204020204" pitchFamily="34" charset="-122"/>
                <a:ea typeface="微软雅黑" panose="020B0503020204020204" pitchFamily="34" charset="-122"/>
              </a:rPr>
              <a:t>请输入您的章节小标题</a:t>
            </a:r>
            <a:endParaRPr lang="zh-CN" altLang="en-US" sz="2800" b="1" dirty="0">
              <a:solidFill>
                <a:srgbClr val="4D5254"/>
              </a:solidFill>
              <a:latin typeface="微软雅黑" panose="020B0503020204020204" pitchFamily="34" charset="-122"/>
              <a:ea typeface="微软雅黑" panose="020B0503020204020204" pitchFamily="34" charset="-122"/>
            </a:endParaRPr>
          </a:p>
        </p:txBody>
      </p:sp>
      <p:sp>
        <p:nvSpPr>
          <p:cNvPr id="63" name="Freeform 5"/>
          <p:cNvSpPr>
            <a:spLocks noEditPoints="1"/>
          </p:cNvSpPr>
          <p:nvPr/>
        </p:nvSpPr>
        <p:spPr bwMode="auto">
          <a:xfrm>
            <a:off x="6236689" y="3556531"/>
            <a:ext cx="488951" cy="491067"/>
          </a:xfrm>
          <a:custGeom>
            <a:avLst/>
            <a:gdLst>
              <a:gd name="T0" fmla="*/ 721 w 1441"/>
              <a:gd name="T1" fmla="*/ 0 h 1441"/>
              <a:gd name="T2" fmla="*/ 1441 w 1441"/>
              <a:gd name="T3" fmla="*/ 721 h 1441"/>
              <a:gd name="T4" fmla="*/ 721 w 1441"/>
              <a:gd name="T5" fmla="*/ 1441 h 1441"/>
              <a:gd name="T6" fmla="*/ 0 w 1441"/>
              <a:gd name="T7" fmla="*/ 721 h 1441"/>
              <a:gd name="T8" fmla="*/ 721 w 1441"/>
              <a:gd name="T9" fmla="*/ 0 h 1441"/>
              <a:gd name="T10" fmla="*/ 721 w 1441"/>
              <a:gd name="T11" fmla="*/ 186 h 1441"/>
              <a:gd name="T12" fmla="*/ 1255 w 1441"/>
              <a:gd name="T13" fmla="*/ 721 h 1441"/>
              <a:gd name="T14" fmla="*/ 721 w 1441"/>
              <a:gd name="T15" fmla="*/ 1255 h 1441"/>
              <a:gd name="T16" fmla="*/ 186 w 1441"/>
              <a:gd name="T17" fmla="*/ 721 h 1441"/>
              <a:gd name="T18" fmla="*/ 721 w 1441"/>
              <a:gd name="T19" fmla="*/ 186 h 1441"/>
              <a:gd name="T20" fmla="*/ 305 w 1441"/>
              <a:gd name="T21" fmla="*/ 928 h 1441"/>
              <a:gd name="T22" fmla="*/ 751 w 1441"/>
              <a:gd name="T23" fmla="*/ 928 h 1441"/>
              <a:gd name="T24" fmla="*/ 751 w 1441"/>
              <a:gd name="T25" fmla="*/ 1135 h 1441"/>
              <a:gd name="T26" fmla="*/ 1197 w 1441"/>
              <a:gd name="T27" fmla="*/ 721 h 1441"/>
              <a:gd name="T28" fmla="*/ 751 w 1441"/>
              <a:gd name="T29" fmla="*/ 306 h 1441"/>
              <a:gd name="T30" fmla="*/ 751 w 1441"/>
              <a:gd name="T31" fmla="*/ 513 h 1441"/>
              <a:gd name="T32" fmla="*/ 305 w 1441"/>
              <a:gd name="T33" fmla="*/ 513 h 1441"/>
              <a:gd name="T34" fmla="*/ 305 w 1441"/>
              <a:gd name="T35" fmla="*/ 928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1" h="1441">
                <a:moveTo>
                  <a:pt x="721" y="0"/>
                </a:moveTo>
                <a:cubicBezTo>
                  <a:pt x="1119" y="0"/>
                  <a:pt x="1441" y="323"/>
                  <a:pt x="1441" y="721"/>
                </a:cubicBezTo>
                <a:cubicBezTo>
                  <a:pt x="1441" y="1119"/>
                  <a:pt x="1119" y="1441"/>
                  <a:pt x="721" y="1441"/>
                </a:cubicBezTo>
                <a:cubicBezTo>
                  <a:pt x="323" y="1441"/>
                  <a:pt x="0" y="1119"/>
                  <a:pt x="0" y="721"/>
                </a:cubicBezTo>
                <a:cubicBezTo>
                  <a:pt x="0" y="323"/>
                  <a:pt x="323" y="0"/>
                  <a:pt x="721" y="0"/>
                </a:cubicBezTo>
                <a:close/>
                <a:moveTo>
                  <a:pt x="721" y="186"/>
                </a:moveTo>
                <a:cubicBezTo>
                  <a:pt x="1016" y="186"/>
                  <a:pt x="1255" y="426"/>
                  <a:pt x="1255" y="721"/>
                </a:cubicBezTo>
                <a:cubicBezTo>
                  <a:pt x="1255" y="1016"/>
                  <a:pt x="1016" y="1255"/>
                  <a:pt x="721" y="1255"/>
                </a:cubicBezTo>
                <a:cubicBezTo>
                  <a:pt x="426" y="1255"/>
                  <a:pt x="186" y="1016"/>
                  <a:pt x="186" y="721"/>
                </a:cubicBezTo>
                <a:cubicBezTo>
                  <a:pt x="186" y="426"/>
                  <a:pt x="426" y="186"/>
                  <a:pt x="721" y="186"/>
                </a:cubicBezTo>
                <a:close/>
                <a:moveTo>
                  <a:pt x="305" y="928"/>
                </a:moveTo>
                <a:lnTo>
                  <a:pt x="751" y="928"/>
                </a:lnTo>
                <a:lnTo>
                  <a:pt x="751" y="1135"/>
                </a:lnTo>
                <a:lnTo>
                  <a:pt x="1197" y="721"/>
                </a:lnTo>
                <a:lnTo>
                  <a:pt x="751" y="306"/>
                </a:lnTo>
                <a:lnTo>
                  <a:pt x="751" y="513"/>
                </a:lnTo>
                <a:lnTo>
                  <a:pt x="305" y="513"/>
                </a:lnTo>
                <a:lnTo>
                  <a:pt x="305" y="928"/>
                </a:lnTo>
                <a:close/>
              </a:path>
            </a:pathLst>
          </a:custGeom>
          <a:solidFill>
            <a:schemeClr val="bg1">
              <a:lumMod val="50000"/>
            </a:schemeClr>
          </a:solidFill>
          <a:ln>
            <a:noFill/>
          </a:ln>
        </p:spPr>
        <p:txBody>
          <a:bodyPr/>
          <a:lstStyle/>
          <a:p>
            <a:pPr fontAlgn="base">
              <a:spcBef>
                <a:spcPct val="0"/>
              </a:spcBef>
              <a:spcAft>
                <a:spcPct val="0"/>
              </a:spcAft>
              <a:buFont typeface="Arial" panose="020B0604020202020204" pitchFamily="34" charset="0"/>
            </a:pPr>
            <a:endParaRPr lang="zh-CN" altLang="en-US" sz="2400">
              <a:latin typeface="Arial" panose="020B0604020202020204" pitchFamily="34" charset="0"/>
              <a:ea typeface="宋体" panose="02010600030101010101" pitchFamily="2" charset="-122"/>
            </a:endParaRPr>
          </a:p>
        </p:txBody>
      </p:sp>
      <p:sp>
        <p:nvSpPr>
          <p:cNvPr id="64" name="矩形 63"/>
          <p:cNvSpPr/>
          <p:nvPr/>
        </p:nvSpPr>
        <p:spPr>
          <a:xfrm>
            <a:off x="6934163" y="3540454"/>
            <a:ext cx="3775393" cy="523220"/>
          </a:xfrm>
          <a:prstGeom prst="rect">
            <a:avLst/>
          </a:prstGeom>
        </p:spPr>
        <p:txBody>
          <a:bodyPr wrap="none">
            <a:spAutoFit/>
          </a:bodyPr>
          <a:lstStyle/>
          <a:p>
            <a:r>
              <a:rPr lang="zh-CN" altLang="en-US" sz="2800" b="1" dirty="0">
                <a:solidFill>
                  <a:srgbClr val="4D5254"/>
                </a:solidFill>
                <a:latin typeface="微软雅黑" panose="020B0503020204020204" pitchFamily="34" charset="-122"/>
                <a:ea typeface="微软雅黑" panose="020B0503020204020204" pitchFamily="34" charset="-122"/>
              </a:rPr>
              <a:t>请输入您的章节小标题</a:t>
            </a:r>
            <a:endParaRPr lang="zh-CN" altLang="en-US" sz="2800" b="1" dirty="0">
              <a:solidFill>
                <a:srgbClr val="4D5254"/>
              </a:solidFill>
              <a:latin typeface="微软雅黑" panose="020B0503020204020204" pitchFamily="34" charset="-122"/>
              <a:ea typeface="微软雅黑" panose="020B0503020204020204" pitchFamily="34" charset="-122"/>
            </a:endParaRPr>
          </a:p>
        </p:txBody>
      </p:sp>
      <p:sp>
        <p:nvSpPr>
          <p:cNvPr id="65" name="Freeform 5"/>
          <p:cNvSpPr>
            <a:spLocks noEditPoints="1"/>
          </p:cNvSpPr>
          <p:nvPr/>
        </p:nvSpPr>
        <p:spPr bwMode="auto">
          <a:xfrm>
            <a:off x="6236689" y="4410755"/>
            <a:ext cx="488951" cy="491067"/>
          </a:xfrm>
          <a:custGeom>
            <a:avLst/>
            <a:gdLst>
              <a:gd name="T0" fmla="*/ 721 w 1441"/>
              <a:gd name="T1" fmla="*/ 0 h 1441"/>
              <a:gd name="T2" fmla="*/ 1441 w 1441"/>
              <a:gd name="T3" fmla="*/ 721 h 1441"/>
              <a:gd name="T4" fmla="*/ 721 w 1441"/>
              <a:gd name="T5" fmla="*/ 1441 h 1441"/>
              <a:gd name="T6" fmla="*/ 0 w 1441"/>
              <a:gd name="T7" fmla="*/ 721 h 1441"/>
              <a:gd name="T8" fmla="*/ 721 w 1441"/>
              <a:gd name="T9" fmla="*/ 0 h 1441"/>
              <a:gd name="T10" fmla="*/ 721 w 1441"/>
              <a:gd name="T11" fmla="*/ 186 h 1441"/>
              <a:gd name="T12" fmla="*/ 1255 w 1441"/>
              <a:gd name="T13" fmla="*/ 721 h 1441"/>
              <a:gd name="T14" fmla="*/ 721 w 1441"/>
              <a:gd name="T15" fmla="*/ 1255 h 1441"/>
              <a:gd name="T16" fmla="*/ 186 w 1441"/>
              <a:gd name="T17" fmla="*/ 721 h 1441"/>
              <a:gd name="T18" fmla="*/ 721 w 1441"/>
              <a:gd name="T19" fmla="*/ 186 h 1441"/>
              <a:gd name="T20" fmla="*/ 305 w 1441"/>
              <a:gd name="T21" fmla="*/ 928 h 1441"/>
              <a:gd name="T22" fmla="*/ 751 w 1441"/>
              <a:gd name="T23" fmla="*/ 928 h 1441"/>
              <a:gd name="T24" fmla="*/ 751 w 1441"/>
              <a:gd name="T25" fmla="*/ 1135 h 1441"/>
              <a:gd name="T26" fmla="*/ 1197 w 1441"/>
              <a:gd name="T27" fmla="*/ 721 h 1441"/>
              <a:gd name="T28" fmla="*/ 751 w 1441"/>
              <a:gd name="T29" fmla="*/ 306 h 1441"/>
              <a:gd name="T30" fmla="*/ 751 w 1441"/>
              <a:gd name="T31" fmla="*/ 513 h 1441"/>
              <a:gd name="T32" fmla="*/ 305 w 1441"/>
              <a:gd name="T33" fmla="*/ 513 h 1441"/>
              <a:gd name="T34" fmla="*/ 305 w 1441"/>
              <a:gd name="T35" fmla="*/ 928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1" h="1441">
                <a:moveTo>
                  <a:pt x="721" y="0"/>
                </a:moveTo>
                <a:cubicBezTo>
                  <a:pt x="1119" y="0"/>
                  <a:pt x="1441" y="323"/>
                  <a:pt x="1441" y="721"/>
                </a:cubicBezTo>
                <a:cubicBezTo>
                  <a:pt x="1441" y="1119"/>
                  <a:pt x="1119" y="1441"/>
                  <a:pt x="721" y="1441"/>
                </a:cubicBezTo>
                <a:cubicBezTo>
                  <a:pt x="323" y="1441"/>
                  <a:pt x="0" y="1119"/>
                  <a:pt x="0" y="721"/>
                </a:cubicBezTo>
                <a:cubicBezTo>
                  <a:pt x="0" y="323"/>
                  <a:pt x="323" y="0"/>
                  <a:pt x="721" y="0"/>
                </a:cubicBezTo>
                <a:close/>
                <a:moveTo>
                  <a:pt x="721" y="186"/>
                </a:moveTo>
                <a:cubicBezTo>
                  <a:pt x="1016" y="186"/>
                  <a:pt x="1255" y="426"/>
                  <a:pt x="1255" y="721"/>
                </a:cubicBezTo>
                <a:cubicBezTo>
                  <a:pt x="1255" y="1016"/>
                  <a:pt x="1016" y="1255"/>
                  <a:pt x="721" y="1255"/>
                </a:cubicBezTo>
                <a:cubicBezTo>
                  <a:pt x="426" y="1255"/>
                  <a:pt x="186" y="1016"/>
                  <a:pt x="186" y="721"/>
                </a:cubicBezTo>
                <a:cubicBezTo>
                  <a:pt x="186" y="426"/>
                  <a:pt x="426" y="186"/>
                  <a:pt x="721" y="186"/>
                </a:cubicBezTo>
                <a:close/>
                <a:moveTo>
                  <a:pt x="305" y="928"/>
                </a:moveTo>
                <a:lnTo>
                  <a:pt x="751" y="928"/>
                </a:lnTo>
                <a:lnTo>
                  <a:pt x="751" y="1135"/>
                </a:lnTo>
                <a:lnTo>
                  <a:pt x="1197" y="721"/>
                </a:lnTo>
                <a:lnTo>
                  <a:pt x="751" y="306"/>
                </a:lnTo>
                <a:lnTo>
                  <a:pt x="751" y="513"/>
                </a:lnTo>
                <a:lnTo>
                  <a:pt x="305" y="513"/>
                </a:lnTo>
                <a:lnTo>
                  <a:pt x="305" y="928"/>
                </a:lnTo>
                <a:close/>
              </a:path>
            </a:pathLst>
          </a:custGeom>
          <a:solidFill>
            <a:schemeClr val="bg1">
              <a:lumMod val="50000"/>
            </a:schemeClr>
          </a:solidFill>
          <a:ln>
            <a:noFill/>
          </a:ln>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66" name="矩形 65"/>
          <p:cNvSpPr/>
          <p:nvPr/>
        </p:nvSpPr>
        <p:spPr>
          <a:xfrm>
            <a:off x="6934163" y="4394678"/>
            <a:ext cx="3775393" cy="523220"/>
          </a:xfrm>
          <a:prstGeom prst="rect">
            <a:avLst/>
          </a:prstGeom>
        </p:spPr>
        <p:txBody>
          <a:bodyPr wrap="none">
            <a:spAutoFit/>
          </a:bodyPr>
          <a:lstStyle/>
          <a:p>
            <a:r>
              <a:rPr lang="zh-CN" altLang="en-US" sz="2800" b="1" dirty="0">
                <a:solidFill>
                  <a:srgbClr val="4D5254"/>
                </a:solidFill>
                <a:latin typeface="微软雅黑" panose="020B0503020204020204" pitchFamily="34" charset="-122"/>
                <a:ea typeface="微软雅黑" panose="020B0503020204020204" pitchFamily="34" charset="-122"/>
              </a:rPr>
              <a:t>请输入您的章节小标题</a:t>
            </a:r>
            <a:endParaRPr lang="zh-CN" altLang="en-US" sz="2800" b="1" dirty="0">
              <a:solidFill>
                <a:srgbClr val="4D5254"/>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edge">
                                      <p:cBhvr>
                                        <p:cTn id="7" dur="1000"/>
                                        <p:tgtEl>
                                          <p:spTgt spid="56"/>
                                        </p:tgtEl>
                                      </p:cBhvr>
                                    </p:animEffect>
                                  </p:childTnLst>
                                </p:cTn>
                              </p:par>
                              <p:par>
                                <p:cTn id="8" presetID="20" presetClass="entr" presetSubtype="0" fill="hold" grpId="0" nodeType="withEffect">
                                  <p:stCondLst>
                                    <p:cond delay="500"/>
                                  </p:stCondLst>
                                  <p:childTnLst>
                                    <p:set>
                                      <p:cBhvr>
                                        <p:cTn id="9" dur="1" fill="hold">
                                          <p:stCondLst>
                                            <p:cond delay="0"/>
                                          </p:stCondLst>
                                        </p:cTn>
                                        <p:tgtEl>
                                          <p:spTgt spid="57"/>
                                        </p:tgtEl>
                                        <p:attrNameLst>
                                          <p:attrName>style.visibility</p:attrName>
                                        </p:attrNameLst>
                                      </p:cBhvr>
                                      <p:to>
                                        <p:strVal val="visible"/>
                                      </p:to>
                                    </p:set>
                                    <p:animEffect transition="in" filter="wedge">
                                      <p:cBhvr>
                                        <p:cTn id="10" dur="1000"/>
                                        <p:tgtEl>
                                          <p:spTgt spid="57"/>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fade">
                                      <p:cBhvr>
                                        <p:cTn id="14" dur="500"/>
                                        <p:tgtEl>
                                          <p:spTgt spid="59"/>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wipe(left)">
                                      <p:cBhvr>
                                        <p:cTn id="18" dur="500"/>
                                        <p:tgtEl>
                                          <p:spTgt spid="60"/>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500"/>
                                        <p:tgtEl>
                                          <p:spTgt spid="61"/>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62"/>
                                        </p:tgtEl>
                                        <p:attrNameLst>
                                          <p:attrName>style.visibility</p:attrName>
                                        </p:attrNameLst>
                                      </p:cBhvr>
                                      <p:to>
                                        <p:strVal val="visible"/>
                                      </p:to>
                                    </p:set>
                                    <p:animEffect transition="in" filter="wipe(left)">
                                      <p:cBhvr>
                                        <p:cTn id="26" dur="500"/>
                                        <p:tgtEl>
                                          <p:spTgt spid="62"/>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63"/>
                                        </p:tgtEl>
                                        <p:attrNameLst>
                                          <p:attrName>style.visibility</p:attrName>
                                        </p:attrNameLst>
                                      </p:cBhvr>
                                      <p:to>
                                        <p:strVal val="visible"/>
                                      </p:to>
                                    </p:set>
                                    <p:animEffect transition="in" filter="fade">
                                      <p:cBhvr>
                                        <p:cTn id="30" dur="500"/>
                                        <p:tgtEl>
                                          <p:spTgt spid="63"/>
                                        </p:tgtEl>
                                      </p:cBhvr>
                                    </p:animEffect>
                                  </p:childTnLst>
                                </p:cTn>
                              </p:par>
                            </p:childTnLst>
                          </p:cTn>
                        </p:par>
                        <p:par>
                          <p:cTn id="31" fill="hold">
                            <p:stCondLst>
                              <p:cond delay="3500"/>
                            </p:stCondLst>
                            <p:childTnLst>
                              <p:par>
                                <p:cTn id="32" presetID="22" presetClass="entr" presetSubtype="8" fill="hold" grpId="0" nodeType="after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wipe(left)">
                                      <p:cBhvr>
                                        <p:cTn id="34" dur="500"/>
                                        <p:tgtEl>
                                          <p:spTgt spid="64"/>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500"/>
                                        <p:tgtEl>
                                          <p:spTgt spid="65"/>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66"/>
                                        </p:tgtEl>
                                        <p:attrNameLst>
                                          <p:attrName>style.visibility</p:attrName>
                                        </p:attrNameLst>
                                      </p:cBhvr>
                                      <p:to>
                                        <p:strVal val="visible"/>
                                      </p:to>
                                    </p:set>
                                    <p:animEffect transition="in" filter="wipe(left)">
                                      <p:cBhvr>
                                        <p:cTn id="4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9" grpId="0" animBg="1"/>
      <p:bldP spid="60" grpId="0"/>
      <p:bldP spid="61" grpId="0" animBg="1"/>
      <p:bldP spid="62" grpId="0"/>
      <p:bldP spid="63" grpId="0" animBg="1"/>
      <p:bldP spid="64" grpId="0"/>
      <p:bldP spid="65" grpId="0" animBg="1"/>
      <p:bldP spid="6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flipH="1">
            <a:off x="-5713312" y="3522223"/>
            <a:ext cx="8714448" cy="3429000"/>
            <a:chOff x="-4723902" y="2571750"/>
            <a:chExt cx="6535836" cy="2571750"/>
          </a:xfrm>
          <a:solidFill>
            <a:srgbClr val="00B050"/>
          </a:solidFill>
        </p:grpSpPr>
        <p:sp>
          <p:nvSpPr>
            <p:cNvPr id="23" name="直角三角形 22"/>
            <p:cNvSpPr/>
            <p:nvPr/>
          </p:nvSpPr>
          <p:spPr>
            <a:xfrm>
              <a:off x="12700" y="2571750"/>
              <a:ext cx="1799234" cy="2571750"/>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4" name="流程图: 数据 23"/>
            <p:cNvSpPr/>
            <p:nvPr/>
          </p:nvSpPr>
          <p:spPr>
            <a:xfrm flipH="1">
              <a:off x="-4723902" y="2582636"/>
              <a:ext cx="5927522" cy="2556284"/>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2" name="组合 1"/>
          <p:cNvGrpSpPr/>
          <p:nvPr/>
        </p:nvGrpSpPr>
        <p:grpSpPr>
          <a:xfrm>
            <a:off x="8690920" y="-5711"/>
            <a:ext cx="9966059" cy="2766344"/>
            <a:chOff x="8690920" y="-5711"/>
            <a:chExt cx="9966059" cy="2766344"/>
          </a:xfrm>
          <a:solidFill>
            <a:srgbClr val="833434"/>
          </a:solidFill>
        </p:grpSpPr>
        <p:sp>
          <p:nvSpPr>
            <p:cNvPr id="36" name="直角三角形 35"/>
            <p:cNvSpPr/>
            <p:nvPr/>
          </p:nvSpPr>
          <p:spPr>
            <a:xfrm rot="10800000">
              <a:off x="8690920" y="-5710"/>
              <a:ext cx="5376597" cy="2766343"/>
            </a:xfrm>
            <a:prstGeom prst="r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7" name="直角三角形 36"/>
            <p:cNvSpPr/>
            <p:nvPr/>
          </p:nvSpPr>
          <p:spPr>
            <a:xfrm rot="10800000" flipH="1">
              <a:off x="14057131" y="-5711"/>
              <a:ext cx="4599848" cy="2766343"/>
            </a:xfrm>
            <a:prstGeom prst="r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42" name="Text Box 30"/>
          <p:cNvSpPr>
            <a:spLocks noChangeArrowheads="1"/>
          </p:cNvSpPr>
          <p:nvPr/>
        </p:nvSpPr>
        <p:spPr bwMode="auto">
          <a:xfrm>
            <a:off x="6192202" y="3793096"/>
            <a:ext cx="3352641"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p>
            <a:pPr latinLnBrk="1">
              <a:buClr>
                <a:srgbClr val="FF0000"/>
              </a:buClr>
              <a:buSzPct val="70000"/>
            </a:pPr>
            <a:r>
              <a:rPr lang="en-US" altLang="zh-CN" sz="28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sz="2800" dirty="0">
              <a:ea typeface="微软雅黑" panose="020B0503020204020204" pitchFamily="34" charset="-122"/>
            </a:endParaRPr>
          </a:p>
        </p:txBody>
      </p:sp>
      <p:sp>
        <p:nvSpPr>
          <p:cNvPr id="43" name="Freeform 7"/>
          <p:cNvSpPr>
            <a:spLocks noChangeArrowheads="1"/>
          </p:cNvSpPr>
          <p:nvPr/>
        </p:nvSpPr>
        <p:spPr bwMode="auto">
          <a:xfrm>
            <a:off x="3237361" y="1316766"/>
            <a:ext cx="6481395" cy="4517351"/>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rgbClr val="BC2D08"/>
          </a:solidFill>
          <a:ln>
            <a:noFill/>
          </a:ln>
        </p:spPr>
        <p:txBody>
          <a:bodyPr lIns="91391" tIns="45696" rIns="91391" bIns="45696" anchor="ctr"/>
          <a:lstStyle/>
          <a:p>
            <a:endParaRPr lang="zh-CN" altLang="en-US" sz="2400"/>
          </a:p>
        </p:txBody>
      </p:sp>
      <p:sp>
        <p:nvSpPr>
          <p:cNvPr id="44" name="矩形 8"/>
          <p:cNvSpPr>
            <a:spLocks noChangeArrowheads="1"/>
          </p:cNvSpPr>
          <p:nvPr/>
        </p:nvSpPr>
        <p:spPr bwMode="auto">
          <a:xfrm>
            <a:off x="3176400" y="4958713"/>
            <a:ext cx="1274609" cy="46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1" tIns="45696" rIns="91391" bIns="45696">
            <a:spAutoFit/>
          </a:bodyPr>
          <a:lstStyle/>
          <a:p>
            <a:pPr algn="ctr"/>
            <a:r>
              <a:rPr lang="en-US" altLang="zh-CN" sz="24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201X</a:t>
            </a: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2400" b="1" dirty="0">
              <a:solidFill>
                <a:schemeClr val="tx1">
                  <a:lumMod val="85000"/>
                  <a:lumOff val="15000"/>
                </a:schemeClr>
              </a:solidFill>
              <a:ea typeface="微软雅黑" panose="020B0503020204020204" pitchFamily="34" charset="-122"/>
            </a:endParaRPr>
          </a:p>
        </p:txBody>
      </p:sp>
      <p:sp>
        <p:nvSpPr>
          <p:cNvPr id="45" name="矩形 9"/>
          <p:cNvSpPr>
            <a:spLocks noChangeArrowheads="1"/>
          </p:cNvSpPr>
          <p:nvPr/>
        </p:nvSpPr>
        <p:spPr bwMode="auto">
          <a:xfrm>
            <a:off x="4307868" y="3908453"/>
            <a:ext cx="1274609" cy="46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1" tIns="45696" rIns="91391" bIns="45696">
            <a:spAutoFit/>
          </a:bodyPr>
          <a:lstStyle/>
          <a:p>
            <a:pPr algn="ctr"/>
            <a:r>
              <a:rPr lang="en-US" altLang="zh-CN" sz="24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201X</a:t>
            </a: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2400" b="1" dirty="0">
              <a:solidFill>
                <a:schemeClr val="tx1">
                  <a:lumMod val="85000"/>
                  <a:lumOff val="15000"/>
                </a:schemeClr>
              </a:solidFill>
              <a:ea typeface="微软雅黑" panose="020B0503020204020204" pitchFamily="34" charset="-122"/>
            </a:endParaRPr>
          </a:p>
        </p:txBody>
      </p:sp>
      <p:sp>
        <p:nvSpPr>
          <p:cNvPr id="46" name="矩形 10"/>
          <p:cNvSpPr>
            <a:spLocks noChangeArrowheads="1"/>
          </p:cNvSpPr>
          <p:nvPr/>
        </p:nvSpPr>
        <p:spPr bwMode="auto">
          <a:xfrm>
            <a:off x="5578426" y="2828583"/>
            <a:ext cx="1274609" cy="46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1" tIns="45696" rIns="91391" bIns="45696">
            <a:spAutoFit/>
          </a:bodyPr>
          <a:lstStyle/>
          <a:p>
            <a:pPr algn="ctr"/>
            <a:r>
              <a:rPr lang="en-US" altLang="zh-CN" sz="24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201X</a:t>
            </a: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2400" b="1" dirty="0">
              <a:solidFill>
                <a:schemeClr val="tx1">
                  <a:lumMod val="85000"/>
                  <a:lumOff val="15000"/>
                </a:schemeClr>
              </a:solidFill>
              <a:ea typeface="微软雅黑" panose="020B0503020204020204" pitchFamily="34" charset="-122"/>
            </a:endParaRPr>
          </a:p>
        </p:txBody>
      </p:sp>
      <p:sp>
        <p:nvSpPr>
          <p:cNvPr id="47" name="矩形 11"/>
          <p:cNvSpPr>
            <a:spLocks noChangeArrowheads="1"/>
          </p:cNvSpPr>
          <p:nvPr/>
        </p:nvSpPr>
        <p:spPr bwMode="auto">
          <a:xfrm>
            <a:off x="6873895" y="1719103"/>
            <a:ext cx="1274609" cy="46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1" tIns="45696" rIns="91391" bIns="45696">
            <a:spAutoFit/>
          </a:bodyPr>
          <a:lstStyle/>
          <a:p>
            <a:pPr algn="ctr"/>
            <a:r>
              <a:rPr lang="en-US" altLang="zh-CN" sz="24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201X</a:t>
            </a: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2400" b="1" dirty="0">
              <a:solidFill>
                <a:schemeClr val="tx1">
                  <a:lumMod val="85000"/>
                  <a:lumOff val="15000"/>
                </a:schemeClr>
              </a:solidFill>
              <a:ea typeface="微软雅黑" panose="020B0503020204020204" pitchFamily="34" charset="-122"/>
            </a:endParaRPr>
          </a:p>
        </p:txBody>
      </p:sp>
      <p:sp>
        <p:nvSpPr>
          <p:cNvPr id="48" name="Text Box 30"/>
          <p:cNvSpPr>
            <a:spLocks noChangeArrowheads="1"/>
          </p:cNvSpPr>
          <p:nvPr/>
        </p:nvSpPr>
        <p:spPr bwMode="auto">
          <a:xfrm>
            <a:off x="7415701" y="2737223"/>
            <a:ext cx="3328499"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latinLnBrk="1">
              <a:buClr>
                <a:srgbClr val="FF0000"/>
              </a:buClr>
              <a:buSzPct val="70000"/>
            </a:pPr>
            <a:r>
              <a:rPr lang="en-US" altLang="zh-CN" sz="28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sz="2800" dirty="0">
              <a:ea typeface="微软雅黑" panose="020B0503020204020204" pitchFamily="34" charset="-122"/>
            </a:endParaRPr>
          </a:p>
        </p:txBody>
      </p:sp>
      <p:sp>
        <p:nvSpPr>
          <p:cNvPr id="49" name="Text Box 30"/>
          <p:cNvSpPr>
            <a:spLocks noChangeArrowheads="1"/>
          </p:cNvSpPr>
          <p:nvPr/>
        </p:nvSpPr>
        <p:spPr bwMode="auto">
          <a:xfrm>
            <a:off x="4968703" y="4848969"/>
            <a:ext cx="3351055"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p>
            <a:pPr latinLnBrk="1">
              <a:buClr>
                <a:srgbClr val="FF0000"/>
              </a:buClr>
              <a:buSzPct val="70000"/>
            </a:pPr>
            <a:r>
              <a:rPr lang="en-US" altLang="zh-CN" sz="28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sz="2800" dirty="0">
              <a:ea typeface="微软雅黑" panose="020B0503020204020204" pitchFamily="34" charset="-122"/>
            </a:endParaRPr>
          </a:p>
        </p:txBody>
      </p:sp>
      <p:sp>
        <p:nvSpPr>
          <p:cNvPr id="50" name="Text Box 30"/>
          <p:cNvSpPr>
            <a:spLocks noChangeArrowheads="1"/>
          </p:cNvSpPr>
          <p:nvPr/>
        </p:nvSpPr>
        <p:spPr bwMode="auto">
          <a:xfrm>
            <a:off x="3169439" y="5904842"/>
            <a:ext cx="3351055"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p>
            <a:pPr latinLnBrk="1">
              <a:buClr>
                <a:srgbClr val="FF0000"/>
              </a:buClr>
              <a:buSzPct val="70000"/>
            </a:pPr>
            <a:r>
              <a:rPr lang="en-US" altLang="zh-CN" sz="28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sz="2800" dirty="0">
              <a:ea typeface="微软雅黑" panose="020B0503020204020204" pitchFamily="34" charset="-122"/>
            </a:endParaRPr>
          </a:p>
        </p:txBody>
      </p:sp>
      <p:sp>
        <p:nvSpPr>
          <p:cNvPr id="51" name="矩形 50"/>
          <p:cNvSpPr/>
          <p:nvPr/>
        </p:nvSpPr>
        <p:spPr bwMode="auto">
          <a:xfrm>
            <a:off x="394304" y="3930706"/>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p:cBhvr>
                                        <p:cTn id="7" dur="750"/>
                                        <p:tgtEl>
                                          <p:spTgt spid="43"/>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ppt_x</p:attrName>
                                        </p:attrNameLst>
                                      </p:cBhvr>
                                      <p:tavLst>
                                        <p:tav tm="0">
                                          <p:val>
                                            <p:strVal val="1+#ppt_w/2"/>
                                          </p:val>
                                        </p:tav>
                                        <p:tav tm="100000">
                                          <p:val>
                                            <p:strVal val="#ppt_x"/>
                                          </p:val>
                                        </p:tav>
                                      </p:tavLst>
                                    </p:anim>
                                    <p:anim calcmode="lin" valueType="num">
                                      <p:cBhvr>
                                        <p:cTn id="12" dur="500" fill="hold"/>
                                        <p:tgtEl>
                                          <p:spTgt spid="4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42"/>
                                        </p:tgtEl>
                                        <p:attrNameLst>
                                          <p:attrName>style.visibility</p:attrName>
                                        </p:attrNameLst>
                                      </p:cBhvr>
                                      <p:to>
                                        <p:strVal val="visible"/>
                                      </p:to>
                                    </p:set>
                                    <p:anim calcmode="lin" valueType="num">
                                      <p:cBhvr>
                                        <p:cTn id="15" dur="500" fill="hold"/>
                                        <p:tgtEl>
                                          <p:spTgt spid="42"/>
                                        </p:tgtEl>
                                        <p:attrNameLst>
                                          <p:attrName>ppt_x</p:attrName>
                                        </p:attrNameLst>
                                      </p:cBhvr>
                                      <p:tavLst>
                                        <p:tav tm="0">
                                          <p:val>
                                            <p:strVal val="1+#ppt_w/2"/>
                                          </p:val>
                                        </p:tav>
                                        <p:tav tm="100000">
                                          <p:val>
                                            <p:strVal val="#ppt_x"/>
                                          </p:val>
                                        </p:tav>
                                      </p:tavLst>
                                    </p:anim>
                                    <p:anim calcmode="lin" valueType="num">
                                      <p:cBhvr>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childTnLst>
                                    <p:set>
                                      <p:cBhvr>
                                        <p:cTn id="18" dur="1" fill="hold">
                                          <p:stCondLst>
                                            <p:cond delay="0"/>
                                          </p:stCondLst>
                                        </p:cTn>
                                        <p:tgtEl>
                                          <p:spTgt spid="49"/>
                                        </p:tgtEl>
                                        <p:attrNameLst>
                                          <p:attrName>style.visibility</p:attrName>
                                        </p:attrNameLst>
                                      </p:cBhvr>
                                      <p:to>
                                        <p:strVal val="visible"/>
                                      </p:to>
                                    </p:set>
                                    <p:anim calcmode="lin" valueType="num">
                                      <p:cBhvr>
                                        <p:cTn id="19" dur="500" fill="hold"/>
                                        <p:tgtEl>
                                          <p:spTgt spid="49"/>
                                        </p:tgtEl>
                                        <p:attrNameLst>
                                          <p:attrName>ppt_x</p:attrName>
                                        </p:attrNameLst>
                                      </p:cBhvr>
                                      <p:tavLst>
                                        <p:tav tm="0">
                                          <p:val>
                                            <p:strVal val="1+#ppt_w/2"/>
                                          </p:val>
                                        </p:tav>
                                        <p:tav tm="100000">
                                          <p:val>
                                            <p:strVal val="#ppt_x"/>
                                          </p:val>
                                        </p:tav>
                                      </p:tavLst>
                                    </p:anim>
                                    <p:anim calcmode="lin" valueType="num">
                                      <p:cBhvr>
                                        <p:cTn id="20" dur="500" fill="hold"/>
                                        <p:tgtEl>
                                          <p:spTgt spid="49"/>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750"/>
                                  </p:stCondLst>
                                  <p:childTnLst>
                                    <p:set>
                                      <p:cBhvr>
                                        <p:cTn id="22" dur="1" fill="hold">
                                          <p:stCondLst>
                                            <p:cond delay="0"/>
                                          </p:stCondLst>
                                        </p:cTn>
                                        <p:tgtEl>
                                          <p:spTgt spid="50"/>
                                        </p:tgtEl>
                                        <p:attrNameLst>
                                          <p:attrName>style.visibility</p:attrName>
                                        </p:attrNameLst>
                                      </p:cBhvr>
                                      <p:to>
                                        <p:strVal val="visible"/>
                                      </p:to>
                                    </p:set>
                                    <p:anim calcmode="lin" valueType="num">
                                      <p:cBhvr>
                                        <p:cTn id="23" dur="500" fill="hold"/>
                                        <p:tgtEl>
                                          <p:spTgt spid="50"/>
                                        </p:tgtEl>
                                        <p:attrNameLst>
                                          <p:attrName>ppt_x</p:attrName>
                                        </p:attrNameLst>
                                      </p:cBhvr>
                                      <p:tavLst>
                                        <p:tav tm="0">
                                          <p:val>
                                            <p:strVal val="1+#ppt_w/2"/>
                                          </p:val>
                                        </p:tav>
                                        <p:tav tm="100000">
                                          <p:val>
                                            <p:strVal val="#ppt_x"/>
                                          </p:val>
                                        </p:tav>
                                      </p:tavLst>
                                    </p:anim>
                                    <p:anim calcmode="lin" valueType="num">
                                      <p:cBhvr>
                                        <p:cTn id="24"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utoUpdateAnimBg="0"/>
      <p:bldP spid="43" grpId="0" animBg="1"/>
      <p:bldP spid="48" grpId="0" bldLvl="0" autoUpdateAnimBg="0"/>
      <p:bldP spid="49" grpId="0" bldLvl="0" autoUpdateAnimBg="0"/>
      <p:bldP spid="50"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直角三角形 48"/>
          <p:cNvSpPr/>
          <p:nvPr/>
        </p:nvSpPr>
        <p:spPr>
          <a:xfrm rot="10800000">
            <a:off x="-3505067" y="-5710"/>
            <a:ext cx="5376597" cy="2766343"/>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直角三角形 27"/>
          <p:cNvSpPr/>
          <p:nvPr/>
        </p:nvSpPr>
        <p:spPr>
          <a:xfrm rot="10800000" flipH="1">
            <a:off x="1860842" y="-5711"/>
            <a:ext cx="4599848" cy="2766343"/>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直角三角形 22"/>
          <p:cNvSpPr/>
          <p:nvPr/>
        </p:nvSpPr>
        <p:spPr>
          <a:xfrm flipH="1">
            <a:off x="9840417" y="3518652"/>
            <a:ext cx="2398979" cy="3429000"/>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4" name="流程图: 数据 23"/>
          <p:cNvSpPr/>
          <p:nvPr/>
        </p:nvSpPr>
        <p:spPr>
          <a:xfrm>
            <a:off x="11602641" y="3525523"/>
            <a:ext cx="3129360" cy="3400637"/>
          </a:xfrm>
          <a:prstGeom prst="flowChartInputOutput">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直角三角形 34"/>
          <p:cNvSpPr/>
          <p:nvPr/>
        </p:nvSpPr>
        <p:spPr>
          <a:xfrm flipH="1">
            <a:off x="12233736" y="25401"/>
            <a:ext cx="2493427" cy="3515439"/>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6" name="直角三角形 35"/>
          <p:cNvSpPr/>
          <p:nvPr/>
        </p:nvSpPr>
        <p:spPr>
          <a:xfrm flipV="1">
            <a:off x="14693913" y="16933"/>
            <a:ext cx="3748759" cy="3523906"/>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Freeform 2"/>
          <p:cNvSpPr/>
          <p:nvPr/>
        </p:nvSpPr>
        <p:spPr bwMode="auto">
          <a:xfrm>
            <a:off x="2" y="1028733"/>
            <a:ext cx="6672063" cy="5829267"/>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solidFill>
            <a:schemeClr val="bg1">
              <a:lumMod val="50000"/>
            </a:schemeClr>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16" name="圆角矩形 15"/>
          <p:cNvSpPr/>
          <p:nvPr/>
        </p:nvSpPr>
        <p:spPr>
          <a:xfrm>
            <a:off x="3908105" y="4302059"/>
            <a:ext cx="1728192" cy="598787"/>
          </a:xfrm>
          <a:prstGeom prst="roundRect">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r>
              <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201X</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7" name="圆角矩形 16"/>
          <p:cNvSpPr/>
          <p:nvPr/>
        </p:nvSpPr>
        <p:spPr>
          <a:xfrm>
            <a:off x="4415813" y="3370968"/>
            <a:ext cx="1728192" cy="598787"/>
          </a:xfrm>
          <a:prstGeom prst="roundRec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r>
              <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201X</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8" name="圆角矩形 17"/>
          <p:cNvSpPr/>
          <p:nvPr/>
        </p:nvSpPr>
        <p:spPr>
          <a:xfrm>
            <a:off x="5063885" y="2439877"/>
            <a:ext cx="1728192" cy="598787"/>
          </a:xfrm>
          <a:prstGeom prst="roundRect">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r>
              <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201X</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 name="圆角矩形 18"/>
          <p:cNvSpPr/>
          <p:nvPr/>
        </p:nvSpPr>
        <p:spPr>
          <a:xfrm>
            <a:off x="5998255" y="1508787"/>
            <a:ext cx="1728192" cy="598787"/>
          </a:xfrm>
          <a:prstGeom prst="roundRect">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r>
              <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201X</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0" name="圆角矩形 19"/>
          <p:cNvSpPr/>
          <p:nvPr/>
        </p:nvSpPr>
        <p:spPr>
          <a:xfrm>
            <a:off x="3131967" y="5233151"/>
            <a:ext cx="1728192" cy="598787"/>
          </a:xfrm>
          <a:prstGeom prst="roundRect">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201X</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矩形 20"/>
          <p:cNvSpPr/>
          <p:nvPr/>
        </p:nvSpPr>
        <p:spPr>
          <a:xfrm>
            <a:off x="5325314" y="5157193"/>
            <a:ext cx="2498013" cy="681284"/>
          </a:xfrm>
          <a:prstGeom prst="rect">
            <a:avLst/>
          </a:prstGeom>
          <a:ln>
            <a:solidFill>
              <a:schemeClr val="bg2">
                <a:lumMod val="10000"/>
              </a:schemeClr>
            </a:solidFill>
            <a:prstDash val="dash"/>
          </a:ln>
        </p:spPr>
        <p:txBody>
          <a:bodyPr wrap="square" lIns="105607" tIns="52804" rIns="105607" bIns="52804">
            <a:spAutoFit/>
          </a:bodyPr>
          <a:lstStyle/>
          <a:p>
            <a:pPr algn="just"/>
            <a:r>
              <a:rPr lang="zh-CN" altLang="en-US" sz="1865" b="1">
                <a:latin typeface="微软雅黑" panose="020B0503020204020204" pitchFamily="34" charset="-122"/>
                <a:ea typeface="微软雅黑" panose="020B0503020204020204" pitchFamily="34" charset="-122"/>
              </a:rPr>
              <a:t>单击</a:t>
            </a:r>
            <a:r>
              <a:rPr lang="en-US" altLang="zh-CN" sz="1865" b="1">
                <a:latin typeface="微软雅黑" panose="020B0503020204020204" pitchFamily="34" charset="-122"/>
                <a:ea typeface="微软雅黑" panose="020B0503020204020204" pitchFamily="34" charset="-122"/>
              </a:rPr>
              <a:t>Z</a:t>
            </a:r>
            <a:r>
              <a:rPr lang="zh-CN" altLang="en-US" sz="1865" b="1">
                <a:latin typeface="微软雅黑" panose="020B0503020204020204" pitchFamily="34" charset="-122"/>
                <a:ea typeface="微软雅黑" panose="020B0503020204020204" pitchFamily="34" charset="-122"/>
              </a:rPr>
              <a:t>此</a:t>
            </a:r>
            <a:r>
              <a:rPr lang="zh-CN" altLang="en-US" sz="1865" b="1" dirty="0">
                <a:latin typeface="微软雅黑" panose="020B0503020204020204" pitchFamily="34" charset="-122"/>
                <a:ea typeface="微软雅黑" panose="020B0503020204020204" pitchFamily="34" charset="-122"/>
              </a:rPr>
              <a:t>处添</a:t>
            </a:r>
            <a:r>
              <a:rPr lang="zh-CN" altLang="en-US" sz="1865" b="1">
                <a:latin typeface="微软雅黑" panose="020B0503020204020204" pitchFamily="34" charset="-122"/>
                <a:ea typeface="微软雅黑" panose="020B0503020204020204" pitchFamily="34" charset="-122"/>
              </a:rPr>
              <a:t>加文字单击此处添加文字</a:t>
            </a:r>
            <a:endParaRPr lang="zh-CN" altLang="en-US" sz="1865" b="1" dirty="0">
              <a:latin typeface="微软雅黑" panose="020B0503020204020204" pitchFamily="34" charset="-122"/>
              <a:ea typeface="微软雅黑" panose="020B0503020204020204" pitchFamily="34" charset="-122"/>
            </a:endParaRPr>
          </a:p>
        </p:txBody>
      </p:sp>
      <p:sp>
        <p:nvSpPr>
          <p:cNvPr id="25" name="矩形 24"/>
          <p:cNvSpPr/>
          <p:nvPr/>
        </p:nvSpPr>
        <p:spPr>
          <a:xfrm>
            <a:off x="6093832" y="4234794"/>
            <a:ext cx="2498013" cy="681284"/>
          </a:xfrm>
          <a:prstGeom prst="rect">
            <a:avLst/>
          </a:prstGeom>
          <a:ln>
            <a:solidFill>
              <a:schemeClr val="bg2">
                <a:lumMod val="10000"/>
              </a:schemeClr>
            </a:solidFill>
            <a:prstDash val="dash"/>
          </a:ln>
        </p:spPr>
        <p:txBody>
          <a:bodyPr wrap="square" lIns="105607" tIns="52804" rIns="105607" bIns="52804">
            <a:spAutoFit/>
          </a:bodyPr>
          <a:lstStyle/>
          <a:p>
            <a:pPr algn="just"/>
            <a:r>
              <a:rPr lang="zh-CN" altLang="en-US" sz="1865" b="1" dirty="0">
                <a:latin typeface="微软雅黑" panose="020B0503020204020204" pitchFamily="34" charset="-122"/>
                <a:ea typeface="微软雅黑" panose="020B0503020204020204" pitchFamily="34" charset="-122"/>
              </a:rPr>
              <a:t>单击此处添加</a:t>
            </a:r>
            <a:r>
              <a:rPr lang="zh-CN" altLang="en-US" sz="1865" b="1">
                <a:latin typeface="微软雅黑" panose="020B0503020204020204" pitchFamily="34" charset="-122"/>
                <a:ea typeface="微软雅黑" panose="020B0503020204020204" pitchFamily="34" charset="-122"/>
              </a:rPr>
              <a:t>文字单</a:t>
            </a:r>
            <a:r>
              <a:rPr lang="zh-CN" altLang="en-US" sz="1865" b="1" dirty="0">
                <a:latin typeface="微软雅黑" panose="020B0503020204020204" pitchFamily="34" charset="-122"/>
                <a:ea typeface="微软雅黑" panose="020B0503020204020204" pitchFamily="34" charset="-122"/>
              </a:rPr>
              <a:t>击此处添加文字</a:t>
            </a:r>
            <a:endParaRPr lang="zh-CN" altLang="en-US" sz="1865" b="1" dirty="0">
              <a:latin typeface="微软雅黑" panose="020B0503020204020204" pitchFamily="34" charset="-122"/>
              <a:ea typeface="微软雅黑" panose="020B0503020204020204" pitchFamily="34" charset="-122"/>
            </a:endParaRPr>
          </a:p>
        </p:txBody>
      </p:sp>
      <p:sp>
        <p:nvSpPr>
          <p:cNvPr id="26" name="矩形 25"/>
          <p:cNvSpPr/>
          <p:nvPr/>
        </p:nvSpPr>
        <p:spPr>
          <a:xfrm>
            <a:off x="6862351" y="3312397"/>
            <a:ext cx="2498013" cy="681284"/>
          </a:xfrm>
          <a:prstGeom prst="rect">
            <a:avLst/>
          </a:prstGeom>
          <a:ln>
            <a:solidFill>
              <a:schemeClr val="bg2">
                <a:lumMod val="10000"/>
              </a:schemeClr>
            </a:solidFill>
            <a:prstDash val="dash"/>
          </a:ln>
        </p:spPr>
        <p:txBody>
          <a:bodyPr wrap="square" lIns="105607" tIns="52804" rIns="105607" bIns="52804">
            <a:spAutoFit/>
          </a:bodyPr>
          <a:lstStyle/>
          <a:p>
            <a:pPr algn="just"/>
            <a:r>
              <a:rPr lang="zh-CN" altLang="en-US" sz="1865" b="1" dirty="0">
                <a:latin typeface="微软雅黑" panose="020B0503020204020204" pitchFamily="34" charset="-122"/>
                <a:ea typeface="微软雅黑" panose="020B0503020204020204" pitchFamily="34" charset="-122"/>
              </a:rPr>
              <a:t>单击此处添加</a:t>
            </a:r>
            <a:r>
              <a:rPr lang="zh-CN" altLang="en-US" sz="1865" b="1">
                <a:latin typeface="微软雅黑" panose="020B0503020204020204" pitchFamily="34" charset="-122"/>
                <a:ea typeface="微软雅黑" panose="020B0503020204020204" pitchFamily="34" charset="-122"/>
              </a:rPr>
              <a:t>文字单</a:t>
            </a:r>
            <a:r>
              <a:rPr lang="zh-CN" altLang="en-US" sz="1865" b="1" dirty="0">
                <a:latin typeface="微软雅黑" panose="020B0503020204020204" pitchFamily="34" charset="-122"/>
                <a:ea typeface="微软雅黑" panose="020B0503020204020204" pitchFamily="34" charset="-122"/>
              </a:rPr>
              <a:t>击此处添加文字</a:t>
            </a:r>
            <a:endParaRPr lang="zh-CN" altLang="en-US" sz="1865" b="1" dirty="0">
              <a:latin typeface="微软雅黑" panose="020B0503020204020204" pitchFamily="34" charset="-122"/>
              <a:ea typeface="微软雅黑" panose="020B0503020204020204" pitchFamily="34" charset="-122"/>
            </a:endParaRPr>
          </a:p>
        </p:txBody>
      </p:sp>
      <p:sp>
        <p:nvSpPr>
          <p:cNvPr id="27" name="矩形 26"/>
          <p:cNvSpPr/>
          <p:nvPr/>
        </p:nvSpPr>
        <p:spPr>
          <a:xfrm>
            <a:off x="7630870" y="2390000"/>
            <a:ext cx="2498013" cy="681284"/>
          </a:xfrm>
          <a:prstGeom prst="rect">
            <a:avLst/>
          </a:prstGeom>
          <a:ln>
            <a:solidFill>
              <a:schemeClr val="bg2">
                <a:lumMod val="10000"/>
              </a:schemeClr>
            </a:solidFill>
            <a:prstDash val="dash"/>
          </a:ln>
        </p:spPr>
        <p:txBody>
          <a:bodyPr wrap="square" lIns="105607" tIns="52804" rIns="105607" bIns="52804">
            <a:spAutoFit/>
          </a:bodyPr>
          <a:lstStyle/>
          <a:p>
            <a:pPr algn="just"/>
            <a:r>
              <a:rPr lang="zh-CN" altLang="en-US" sz="1865" b="1" dirty="0">
                <a:latin typeface="微软雅黑" panose="020B0503020204020204" pitchFamily="34" charset="-122"/>
                <a:ea typeface="微软雅黑" panose="020B0503020204020204" pitchFamily="34" charset="-122"/>
              </a:rPr>
              <a:t>单击此处添加</a:t>
            </a:r>
            <a:r>
              <a:rPr lang="zh-CN" altLang="en-US" sz="1865" b="1">
                <a:latin typeface="微软雅黑" panose="020B0503020204020204" pitchFamily="34" charset="-122"/>
                <a:ea typeface="微软雅黑" panose="020B0503020204020204" pitchFamily="34" charset="-122"/>
              </a:rPr>
              <a:t>文字单</a:t>
            </a:r>
            <a:r>
              <a:rPr lang="zh-CN" altLang="en-US" sz="1865" b="1" dirty="0">
                <a:latin typeface="微软雅黑" panose="020B0503020204020204" pitchFamily="34" charset="-122"/>
                <a:ea typeface="微软雅黑" panose="020B0503020204020204" pitchFamily="34" charset="-122"/>
              </a:rPr>
              <a:t>击此处添加文字</a:t>
            </a:r>
            <a:endParaRPr lang="zh-CN" altLang="en-US" sz="1865" b="1" dirty="0">
              <a:latin typeface="微软雅黑" panose="020B0503020204020204" pitchFamily="34" charset="-122"/>
              <a:ea typeface="微软雅黑" panose="020B0503020204020204" pitchFamily="34" charset="-122"/>
            </a:endParaRPr>
          </a:p>
        </p:txBody>
      </p:sp>
      <p:sp>
        <p:nvSpPr>
          <p:cNvPr id="29" name="矩形 28"/>
          <p:cNvSpPr/>
          <p:nvPr/>
        </p:nvSpPr>
        <p:spPr>
          <a:xfrm>
            <a:off x="8399390" y="1467602"/>
            <a:ext cx="2498013" cy="681284"/>
          </a:xfrm>
          <a:prstGeom prst="rect">
            <a:avLst/>
          </a:prstGeom>
          <a:ln>
            <a:solidFill>
              <a:schemeClr val="bg2">
                <a:lumMod val="10000"/>
              </a:schemeClr>
            </a:solidFill>
            <a:prstDash val="dash"/>
          </a:ln>
        </p:spPr>
        <p:txBody>
          <a:bodyPr wrap="square" lIns="105607" tIns="52804" rIns="105607" bIns="52804">
            <a:spAutoFit/>
          </a:bodyPr>
          <a:lstStyle/>
          <a:p>
            <a:pPr algn="just"/>
            <a:r>
              <a:rPr lang="zh-CN" altLang="en-US" sz="1865" b="1" dirty="0">
                <a:latin typeface="微软雅黑" panose="020B0503020204020204" pitchFamily="34" charset="-122"/>
                <a:ea typeface="微软雅黑" panose="020B0503020204020204" pitchFamily="34" charset="-122"/>
              </a:rPr>
              <a:t>单击此处添加</a:t>
            </a:r>
            <a:r>
              <a:rPr lang="zh-CN" altLang="en-US" sz="1865" b="1">
                <a:latin typeface="微软雅黑" panose="020B0503020204020204" pitchFamily="34" charset="-122"/>
                <a:ea typeface="微软雅黑" panose="020B0503020204020204" pitchFamily="34" charset="-122"/>
              </a:rPr>
              <a:t>文字单</a:t>
            </a:r>
            <a:r>
              <a:rPr lang="zh-CN" altLang="en-US" sz="1865" b="1" dirty="0">
                <a:latin typeface="微软雅黑" panose="020B0503020204020204" pitchFamily="34" charset="-122"/>
                <a:ea typeface="微软雅黑" panose="020B0503020204020204" pitchFamily="34" charset="-122"/>
              </a:rPr>
              <a:t>击此处添加文字</a:t>
            </a:r>
            <a:endParaRPr lang="zh-CN" altLang="en-US" sz="1865" b="1" dirty="0">
              <a:latin typeface="微软雅黑" panose="020B0503020204020204" pitchFamily="34" charset="-122"/>
              <a:ea typeface="微软雅黑" panose="020B0503020204020204" pitchFamily="34" charset="-122"/>
            </a:endParaRPr>
          </a:p>
        </p:txBody>
      </p:sp>
      <p:sp>
        <p:nvSpPr>
          <p:cNvPr id="31" name="矩形 30"/>
          <p:cNvSpPr/>
          <p:nvPr/>
        </p:nvSpPr>
        <p:spPr bwMode="auto">
          <a:xfrm>
            <a:off x="606908" y="69532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20"/>
                                        </p:tgtEl>
                                        <p:attrNameLst>
                                          <p:attrName>style.visibility</p:attrName>
                                        </p:attrNameLst>
                                      </p:cBhvr>
                                      <p:to>
                                        <p:strVal val="visible"/>
                                      </p:to>
                                    </p:set>
                                    <p:anim calcmode="lin" valueType="num">
                                      <p:cBhvr additive="base">
                                        <p:cTn id="10" dur="500" fill="hold"/>
                                        <p:tgtEl>
                                          <p:spTgt spid="20"/>
                                        </p:tgtEl>
                                        <p:attrNameLst>
                                          <p:attrName>ppt_x</p:attrName>
                                        </p:attrNameLst>
                                      </p:cBhvr>
                                      <p:tavLst>
                                        <p:tav tm="0">
                                          <p:val>
                                            <p:strVal val="0-#ppt_w/2"/>
                                          </p:val>
                                        </p:tav>
                                        <p:tav tm="100000">
                                          <p:val>
                                            <p:strVal val="#ppt_x"/>
                                          </p:val>
                                        </p:tav>
                                      </p:tavLst>
                                    </p:anim>
                                    <p:anim calcmode="lin" valueType="num">
                                      <p:cBhvr additive="base">
                                        <p:cTn id="11" dur="500" fill="hold"/>
                                        <p:tgtEl>
                                          <p:spTgt spid="20"/>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500" fill="hold"/>
                                        <p:tgtEl>
                                          <p:spTgt spid="21"/>
                                        </p:tgtEl>
                                        <p:attrNameLst>
                                          <p:attrName>ppt_x</p:attrName>
                                        </p:attrNameLst>
                                      </p:cBhvr>
                                      <p:tavLst>
                                        <p:tav tm="0">
                                          <p:val>
                                            <p:strVal val="1+#ppt_w/2"/>
                                          </p:val>
                                        </p:tav>
                                        <p:tav tm="100000">
                                          <p:val>
                                            <p:strVal val="#ppt_x"/>
                                          </p:val>
                                        </p:tav>
                                      </p:tavLst>
                                    </p:anim>
                                    <p:anim calcmode="lin" valueType="num">
                                      <p:cBhvr additive="base">
                                        <p:cTn id="15" dur="500" fill="hold"/>
                                        <p:tgtEl>
                                          <p:spTgt spid="21"/>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0-#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1+#ppt_w/2"/>
                                          </p:val>
                                        </p:tav>
                                        <p:tav tm="100000">
                                          <p:val>
                                            <p:strVal val="#ppt_x"/>
                                          </p:val>
                                        </p:tav>
                                      </p:tavLst>
                                    </p:anim>
                                    <p:anim calcmode="lin" valueType="num">
                                      <p:cBhvr additive="base">
                                        <p:cTn id="23" dur="500" fill="hold"/>
                                        <p:tgtEl>
                                          <p:spTgt spid="25"/>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0-#ppt_w/2"/>
                                          </p:val>
                                        </p:tav>
                                        <p:tav tm="100000">
                                          <p:val>
                                            <p:strVal val="#ppt_x"/>
                                          </p:val>
                                        </p:tav>
                                      </p:tavLst>
                                    </p:anim>
                                    <p:anim calcmode="lin" valueType="num">
                                      <p:cBhvr additive="base">
                                        <p:cTn id="27" dur="500" fill="hold"/>
                                        <p:tgtEl>
                                          <p:spTgt spid="17"/>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500" fill="hold"/>
                                        <p:tgtEl>
                                          <p:spTgt spid="26"/>
                                        </p:tgtEl>
                                        <p:attrNameLst>
                                          <p:attrName>ppt_x</p:attrName>
                                        </p:attrNameLst>
                                      </p:cBhvr>
                                      <p:tavLst>
                                        <p:tav tm="0">
                                          <p:val>
                                            <p:strVal val="1+#ppt_w/2"/>
                                          </p:val>
                                        </p:tav>
                                        <p:tav tm="100000">
                                          <p:val>
                                            <p:strVal val="#ppt_x"/>
                                          </p:val>
                                        </p:tav>
                                      </p:tavLst>
                                    </p:anim>
                                    <p:anim calcmode="lin" valueType="num">
                                      <p:cBhvr additive="base">
                                        <p:cTn id="31" dur="500" fill="hold"/>
                                        <p:tgtEl>
                                          <p:spTgt spid="26"/>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0-#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1+#ppt_w/2"/>
                                          </p:val>
                                        </p:tav>
                                        <p:tav tm="100000">
                                          <p:val>
                                            <p:strVal val="#ppt_x"/>
                                          </p:val>
                                        </p:tav>
                                      </p:tavLst>
                                    </p:anim>
                                    <p:anim calcmode="lin" valueType="num">
                                      <p:cBhvr additive="base">
                                        <p:cTn id="39" dur="500" fill="hold"/>
                                        <p:tgtEl>
                                          <p:spTgt spid="27"/>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0-#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1+#ppt_w/2"/>
                                          </p:val>
                                        </p:tav>
                                        <p:tav tm="100000">
                                          <p:val>
                                            <p:strVal val="#ppt_x"/>
                                          </p:val>
                                        </p:tav>
                                      </p:tavLst>
                                    </p:anim>
                                    <p:anim calcmode="lin" valueType="num">
                                      <p:cBhvr additive="base">
                                        <p:cTn id="47"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5" grpId="0" animBg="1"/>
      <p:bldP spid="26" grpId="0" animBg="1"/>
      <p:bldP spid="27" grpId="0" animBg="1"/>
      <p:bldP spid="2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直角三角形 37"/>
          <p:cNvSpPr/>
          <p:nvPr/>
        </p:nvSpPr>
        <p:spPr>
          <a:xfrm flipH="1">
            <a:off x="-2455454" y="3518651"/>
            <a:ext cx="2398979" cy="3429000"/>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流程图: 数据 38"/>
          <p:cNvSpPr/>
          <p:nvPr/>
        </p:nvSpPr>
        <p:spPr>
          <a:xfrm>
            <a:off x="-693230" y="3525522"/>
            <a:ext cx="3129360" cy="3400637"/>
          </a:xfrm>
          <a:prstGeom prst="flowChartInputOutput">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直角三角形 39"/>
          <p:cNvSpPr/>
          <p:nvPr/>
        </p:nvSpPr>
        <p:spPr>
          <a:xfrm flipH="1">
            <a:off x="-62135" y="0"/>
            <a:ext cx="2493427" cy="3540839"/>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1" name="直角三角形 40"/>
          <p:cNvSpPr/>
          <p:nvPr/>
        </p:nvSpPr>
        <p:spPr>
          <a:xfrm flipV="1">
            <a:off x="2398042" y="0"/>
            <a:ext cx="3748759" cy="3523906"/>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43" name="Picture 2" descr="C:\Users\jsj\Desktop\网站修改\新建文件夹 (5)\m_1381737970617.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726451" y="1246155"/>
            <a:ext cx="5760640" cy="4697279"/>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贵州青岩古镇。"/>
          <p:cNvPicPr>
            <a:picLocks noChangeAspect="1" noChangeArrowheads="1"/>
          </p:cNvPicPr>
          <p:nvPr/>
        </p:nvPicPr>
        <p:blipFill>
          <a:blip r:embed="rId2"/>
          <a:srcRect/>
          <a:stretch>
            <a:fillRect/>
          </a:stretch>
        </p:blipFill>
        <p:spPr bwMode="auto">
          <a:xfrm>
            <a:off x="5308043" y="1494736"/>
            <a:ext cx="4845540" cy="279400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6" descr="http://img.hb.aicdn.com/35380e80a12c78949143845d2bb173c5b06a5df01237f-hTypUe_fw658"/>
          <p:cNvPicPr>
            <a:picLocks noChangeAspect="1" noChangeArrowheads="1"/>
          </p:cNvPicPr>
          <p:nvPr/>
        </p:nvPicPr>
        <p:blipFill>
          <a:blip r:embed="rId3" cstate="print"/>
          <a:srcRect/>
          <a:stretch>
            <a:fillRect/>
          </a:stretch>
        </p:blipFill>
        <p:spPr bwMode="auto">
          <a:xfrm>
            <a:off x="5300257" y="1485977"/>
            <a:ext cx="4860305" cy="2814681"/>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8" descr="Jarrod Castaing在 5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9019" y="1478390"/>
            <a:ext cx="4862651" cy="283258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http://img.hb.aicdn.com/35c782bd8e70a17f47c5bcf1b99e1f72a51e4fa5664d9-RGNAUC_fw658"/>
          <p:cNvPicPr>
            <a:picLocks noChangeAspect="1" noChangeArrowheads="1"/>
          </p:cNvPicPr>
          <p:nvPr/>
        </p:nvPicPr>
        <p:blipFill rotWithShape="1">
          <a:blip r:embed="rId5">
            <a:extLst>
              <a:ext uri="{28A0092B-C50C-407E-A947-70E740481C1C}">
                <a14:useLocalDpi xmlns:a14="http://schemas.microsoft.com/office/drawing/2010/main" val="0"/>
              </a:ext>
            </a:extLst>
          </a:blip>
          <a:srcRect t="45222"/>
          <a:stretch>
            <a:fillRect/>
          </a:stretch>
        </p:blipFill>
        <p:spPr bwMode="auto">
          <a:xfrm>
            <a:off x="5308043" y="1495093"/>
            <a:ext cx="4845540" cy="2830483"/>
          </a:xfrm>
          <a:prstGeom prst="rect">
            <a:avLst/>
          </a:prstGeom>
          <a:noFill/>
          <a:extLst>
            <a:ext uri="{909E8E84-426E-40DD-AFC4-6F175D3DCCD1}">
              <a14:hiddenFill xmlns:a14="http://schemas.microsoft.com/office/drawing/2010/main">
                <a:solidFill>
                  <a:srgbClr val="FFFFFF"/>
                </a:solidFill>
              </a14:hiddenFill>
            </a:ext>
          </a:extLst>
        </p:spPr>
      </p:pic>
      <p:sp>
        <p:nvSpPr>
          <p:cNvPr id="53" name="直角三角形 52"/>
          <p:cNvSpPr/>
          <p:nvPr/>
        </p:nvSpPr>
        <p:spPr>
          <a:xfrm rot="10800000" flipV="1">
            <a:off x="11088555" y="4091658"/>
            <a:ext cx="1536171" cy="2766343"/>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4" name="直角三角形 53"/>
          <p:cNvSpPr/>
          <p:nvPr/>
        </p:nvSpPr>
        <p:spPr>
          <a:xfrm rot="10800000" flipH="1" flipV="1">
            <a:off x="12616456" y="4091658"/>
            <a:ext cx="4599848" cy="2766343"/>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矩形 15"/>
          <p:cNvSpPr/>
          <p:nvPr/>
        </p:nvSpPr>
        <p:spPr bwMode="auto">
          <a:xfrm>
            <a:off x="2241096" y="69801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1250"/>
                                        <p:tgtEl>
                                          <p:spTgt spid="43"/>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500"/>
                                        <p:tgtEl>
                                          <p:spTgt spid="46"/>
                                        </p:tgtEl>
                                      </p:cBhvr>
                                    </p:animEffect>
                                  </p:childTnLst>
                                </p:cTn>
                              </p:par>
                            </p:childTnLst>
                          </p:cTn>
                        </p:par>
                        <p:par>
                          <p:cTn id="12" fill="hold">
                            <p:stCondLst>
                              <p:cond delay="2000"/>
                            </p:stCondLst>
                            <p:childTnLst>
                              <p:par>
                                <p:cTn id="13" presetID="16" presetClass="exit" presetSubtype="21" fill="hold" nodeType="afterEffect">
                                  <p:stCondLst>
                                    <p:cond delay="0"/>
                                  </p:stCondLst>
                                  <p:childTnLst>
                                    <p:animEffect transition="out" filter="barn(inVertical)">
                                      <p:cBhvr>
                                        <p:cTn id="14" dur="500"/>
                                        <p:tgtEl>
                                          <p:spTgt spid="46"/>
                                        </p:tgtEl>
                                      </p:cBhvr>
                                    </p:animEffect>
                                    <p:set>
                                      <p:cBhvr>
                                        <p:cTn id="15" dur="1" fill="hold">
                                          <p:stCondLst>
                                            <p:cond delay="499"/>
                                          </p:stCondLst>
                                        </p:cTn>
                                        <p:tgtEl>
                                          <p:spTgt spid="46"/>
                                        </p:tgtEl>
                                        <p:attrNameLst>
                                          <p:attrName>style.visibility</p:attrName>
                                        </p:attrNameLst>
                                      </p:cBhvr>
                                      <p:to>
                                        <p:strVal val="hidden"/>
                                      </p:to>
                                    </p:se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par>
                          <p:cTn id="20" fill="hold">
                            <p:stCondLst>
                              <p:cond delay="3000"/>
                            </p:stCondLst>
                            <p:childTnLst>
                              <p:par>
                                <p:cTn id="21" presetID="16" presetClass="exit" presetSubtype="21" fill="hold" nodeType="afterEffect">
                                  <p:stCondLst>
                                    <p:cond delay="0"/>
                                  </p:stCondLst>
                                  <p:childTnLst>
                                    <p:animEffect transition="out" filter="barn(inVertical)">
                                      <p:cBhvr>
                                        <p:cTn id="22" dur="500"/>
                                        <p:tgtEl>
                                          <p:spTgt spid="45"/>
                                        </p:tgtEl>
                                      </p:cBhvr>
                                    </p:animEffect>
                                    <p:set>
                                      <p:cBhvr>
                                        <p:cTn id="23" dur="1" fill="hold">
                                          <p:stCondLst>
                                            <p:cond delay="499"/>
                                          </p:stCondLst>
                                        </p:cTn>
                                        <p:tgtEl>
                                          <p:spTgt spid="45"/>
                                        </p:tgtEl>
                                        <p:attrNameLst>
                                          <p:attrName>style.visibility</p:attrName>
                                        </p:attrNameLst>
                                      </p:cBhvr>
                                      <p:to>
                                        <p:strVal val="hidden"/>
                                      </p:to>
                                    </p:set>
                                  </p:childTnLst>
                                </p:cTn>
                              </p:par>
                            </p:childTnLst>
                          </p:cTn>
                        </p:par>
                        <p:par>
                          <p:cTn id="24" fill="hold">
                            <p:stCondLst>
                              <p:cond delay="3500"/>
                            </p:stCondLst>
                            <p:childTnLst>
                              <p:par>
                                <p:cTn id="25" presetID="10" presetClass="entr" presetSubtype="0"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childTnLst>
                                </p:cTn>
                              </p:par>
                            </p:childTnLst>
                          </p:cTn>
                        </p:par>
                        <p:par>
                          <p:cTn id="28" fill="hold">
                            <p:stCondLst>
                              <p:cond delay="4000"/>
                            </p:stCondLst>
                            <p:childTnLst>
                              <p:par>
                                <p:cTn id="29" presetID="16" presetClass="exit" presetSubtype="21" fill="hold" nodeType="afterEffect">
                                  <p:stCondLst>
                                    <p:cond delay="0"/>
                                  </p:stCondLst>
                                  <p:childTnLst>
                                    <p:animEffect transition="out" filter="barn(inVertical)">
                                      <p:cBhvr>
                                        <p:cTn id="30" dur="500"/>
                                        <p:tgtEl>
                                          <p:spTgt spid="44"/>
                                        </p:tgtEl>
                                      </p:cBhvr>
                                    </p:animEffect>
                                    <p:set>
                                      <p:cBhvr>
                                        <p:cTn id="31" dur="1" fill="hold">
                                          <p:stCondLst>
                                            <p:cond delay="499"/>
                                          </p:stCondLst>
                                        </p:cTn>
                                        <p:tgtEl>
                                          <p:spTgt spid="44"/>
                                        </p:tgtEl>
                                        <p:attrNameLst>
                                          <p:attrName>style.visibility</p:attrName>
                                        </p:attrNameLst>
                                      </p:cBhvr>
                                      <p:to>
                                        <p:strVal val="hidden"/>
                                      </p:to>
                                    </p:set>
                                  </p:childTnLst>
                                </p:cTn>
                              </p:par>
                            </p:childTnLst>
                          </p:cTn>
                        </p:par>
                        <p:par>
                          <p:cTn id="32" fill="hold">
                            <p:stCondLst>
                              <p:cond delay="4500"/>
                            </p:stCondLst>
                            <p:childTnLst>
                              <p:par>
                                <p:cTn id="33" presetID="10" presetClass="entr" presetSubtype="0"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直角三角形 37"/>
          <p:cNvSpPr/>
          <p:nvPr/>
        </p:nvSpPr>
        <p:spPr>
          <a:xfrm rot="3865205" flipH="1">
            <a:off x="11102626" y="-1190525"/>
            <a:ext cx="1578600" cy="2359335"/>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流程图: 数据 38"/>
          <p:cNvSpPr/>
          <p:nvPr/>
        </p:nvSpPr>
        <p:spPr>
          <a:xfrm rot="3865205">
            <a:off x="11471292" y="79750"/>
            <a:ext cx="2059212" cy="2339820"/>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直角三角形 39"/>
          <p:cNvSpPr/>
          <p:nvPr/>
        </p:nvSpPr>
        <p:spPr>
          <a:xfrm rot="3865205" flipH="1">
            <a:off x="13913968" y="-809170"/>
            <a:ext cx="1640749" cy="2436286"/>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1" name="直角三角形 40"/>
          <p:cNvSpPr/>
          <p:nvPr/>
        </p:nvSpPr>
        <p:spPr>
          <a:xfrm rot="4157754" flipV="1">
            <a:off x="13860951" y="597914"/>
            <a:ext cx="2377032" cy="3457561"/>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2" name="矩形 41"/>
          <p:cNvSpPr/>
          <p:nvPr/>
        </p:nvSpPr>
        <p:spPr>
          <a:xfrm>
            <a:off x="17693853" y="-2885137"/>
            <a:ext cx="2101857" cy="666786"/>
          </a:xfrm>
          <a:prstGeom prst="rect">
            <a:avLst/>
          </a:prstGeom>
        </p:spPr>
        <p:txBody>
          <a:bodyPr wrap="none">
            <a:spAutoFit/>
          </a:bodyPr>
          <a:lstStyle/>
          <a:p>
            <a:r>
              <a:rPr lang="zh-CN" altLang="en-US" sz="3735" b="1" dirty="0">
                <a:solidFill>
                  <a:schemeClr val="bg1"/>
                </a:solidFill>
                <a:latin typeface="微软雅黑" panose="020B0503020204020204" pitchFamily="34" charset="-122"/>
                <a:ea typeface="微软雅黑" panose="020B0503020204020204" pitchFamily="34" charset="-122"/>
              </a:rPr>
              <a:t>自我展示</a:t>
            </a:r>
            <a:endParaRPr lang="zh-CN" altLang="en-US" sz="3735" b="1" dirty="0">
              <a:solidFill>
                <a:schemeClr val="bg1"/>
              </a:solidFill>
              <a:latin typeface="微软雅黑" panose="020B0503020204020204" pitchFamily="34" charset="-122"/>
              <a:ea typeface="微软雅黑" panose="020B0503020204020204" pitchFamily="34" charset="-122"/>
            </a:endParaRPr>
          </a:p>
        </p:txBody>
      </p:sp>
      <p:sp>
        <p:nvSpPr>
          <p:cNvPr id="50" name="直角三角形 49"/>
          <p:cNvSpPr/>
          <p:nvPr/>
        </p:nvSpPr>
        <p:spPr>
          <a:xfrm rot="10800000" flipV="1">
            <a:off x="-1104800" y="4091658"/>
            <a:ext cx="1536171" cy="2766343"/>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1" name="直角三角形 50"/>
          <p:cNvSpPr/>
          <p:nvPr/>
        </p:nvSpPr>
        <p:spPr>
          <a:xfrm rot="10800000" flipH="1" flipV="1">
            <a:off x="423101" y="4091658"/>
            <a:ext cx="4599848" cy="2766343"/>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AutoShape 10"/>
          <p:cNvSpPr>
            <a:spLocks noChangeArrowheads="1"/>
          </p:cNvSpPr>
          <p:nvPr/>
        </p:nvSpPr>
        <p:spPr bwMode="auto">
          <a:xfrm rot="16200000">
            <a:off x="4758012" y="-2454239"/>
            <a:ext cx="2238133" cy="11754157"/>
          </a:xfrm>
          <a:prstGeom prst="downArrow">
            <a:avLst>
              <a:gd name="adj1" fmla="val 49065"/>
              <a:gd name="adj2" fmla="val 44827"/>
            </a:avLst>
          </a:prstGeom>
          <a:solidFill>
            <a:schemeClr val="bg1">
              <a:lumMod val="50000"/>
            </a:schemeClr>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grpSp>
        <p:nvGrpSpPr>
          <p:cNvPr id="19" name="组合 18"/>
          <p:cNvGrpSpPr/>
          <p:nvPr/>
        </p:nvGrpSpPr>
        <p:grpSpPr bwMode="auto">
          <a:xfrm>
            <a:off x="3462948" y="2592865"/>
            <a:ext cx="1754576" cy="1591857"/>
            <a:chOff x="1214414" y="2815223"/>
            <a:chExt cx="1935848" cy="1660598"/>
          </a:xfrm>
          <a:effectLst>
            <a:outerShdw blurRad="50800" dist="38100" dir="2700000" algn="tl" rotWithShape="0">
              <a:prstClr val="black">
                <a:alpha val="40000"/>
              </a:prstClr>
            </a:outerShdw>
          </a:effectLst>
        </p:grpSpPr>
        <p:grpSp>
          <p:nvGrpSpPr>
            <p:cNvPr id="20" name="Group 6"/>
            <p:cNvGrpSpPr/>
            <p:nvPr/>
          </p:nvGrpSpPr>
          <p:grpSpPr bwMode="auto">
            <a:xfrm>
              <a:off x="1295400" y="2815223"/>
              <a:ext cx="1753450" cy="1660598"/>
              <a:chOff x="1823" y="2401"/>
              <a:chExt cx="1801" cy="1708"/>
            </a:xfrm>
          </p:grpSpPr>
          <p:sp>
            <p:nvSpPr>
              <p:cNvPr id="22" name="Oval 7"/>
              <p:cNvSpPr>
                <a:spLocks noChangeArrowheads="1"/>
              </p:cNvSpPr>
              <p:nvPr/>
            </p:nvSpPr>
            <p:spPr bwMode="auto">
              <a:xfrm>
                <a:off x="1823" y="2401"/>
                <a:ext cx="1801" cy="1708"/>
              </a:xfrm>
              <a:prstGeom prst="ellipse">
                <a:avLst/>
              </a:prstGeom>
              <a:solidFill>
                <a:srgbClr val="1A5D91"/>
              </a:solidFill>
              <a:ln w="12700">
                <a:solidFill>
                  <a:schemeClr val="bg1"/>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23" name="Oval 8"/>
              <p:cNvSpPr>
                <a:spLocks noChangeArrowheads="1"/>
              </p:cNvSpPr>
              <p:nvPr/>
            </p:nvSpPr>
            <p:spPr bwMode="auto">
              <a:xfrm>
                <a:off x="1945" y="2555"/>
                <a:ext cx="1556" cy="1415"/>
              </a:xfrm>
              <a:prstGeom prst="ellipse">
                <a:avLst/>
              </a:prstGeom>
              <a:solidFill>
                <a:schemeClr val="bg1">
                  <a:lumMod val="50000"/>
                </a:schemeClr>
              </a:solidFill>
              <a:ln w="12700">
                <a:solidFill>
                  <a:schemeClr val="bg1"/>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665" b="1">
                  <a:latin typeface="微软雅黑" panose="020B0503020204020204" pitchFamily="34" charset="-122"/>
                  <a:ea typeface="微软雅黑" panose="020B0503020204020204" pitchFamily="34" charset="-122"/>
                </a:endParaRPr>
              </a:p>
            </p:txBody>
          </p:sp>
        </p:grpSp>
        <p:sp>
          <p:nvSpPr>
            <p:cNvPr id="21" name="Text Box 9"/>
            <p:cNvSpPr txBox="1">
              <a:spLocks noChangeArrowheads="1"/>
            </p:cNvSpPr>
            <p:nvPr/>
          </p:nvSpPr>
          <p:spPr bwMode="auto">
            <a:xfrm>
              <a:off x="1214414" y="340435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135" b="1" dirty="0">
                  <a:solidFill>
                    <a:schemeClr val="bg1"/>
                  </a:solidFill>
                  <a:latin typeface="微软雅黑" panose="020B0503020204020204" pitchFamily="34" charset="-122"/>
                  <a:ea typeface="微软雅黑" panose="020B0503020204020204" pitchFamily="34" charset="-122"/>
                </a:rPr>
                <a:t>添加文字</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bwMode="auto">
          <a:xfrm>
            <a:off x="5799499" y="2587272"/>
            <a:ext cx="1754573" cy="1617021"/>
            <a:chOff x="1214414" y="2809391"/>
            <a:chExt cx="1935848" cy="1686849"/>
          </a:xfrm>
          <a:effectLst>
            <a:outerShdw blurRad="50800" dist="38100" dir="2700000" algn="tl" rotWithShape="0">
              <a:prstClr val="black">
                <a:alpha val="40000"/>
              </a:prstClr>
            </a:outerShdw>
          </a:effectLst>
        </p:grpSpPr>
        <p:grpSp>
          <p:nvGrpSpPr>
            <p:cNvPr id="25" name="Group 6"/>
            <p:cNvGrpSpPr/>
            <p:nvPr/>
          </p:nvGrpSpPr>
          <p:grpSpPr bwMode="auto">
            <a:xfrm>
              <a:off x="1295400" y="2809391"/>
              <a:ext cx="1753450" cy="1686849"/>
              <a:chOff x="1823" y="2395"/>
              <a:chExt cx="1801" cy="1735"/>
            </a:xfrm>
          </p:grpSpPr>
          <p:sp>
            <p:nvSpPr>
              <p:cNvPr id="27" name="Oval 7"/>
              <p:cNvSpPr>
                <a:spLocks noChangeArrowheads="1"/>
              </p:cNvSpPr>
              <p:nvPr/>
            </p:nvSpPr>
            <p:spPr bwMode="auto">
              <a:xfrm>
                <a:off x="1823" y="2395"/>
                <a:ext cx="1801" cy="1735"/>
              </a:xfrm>
              <a:prstGeom prst="ellipse">
                <a:avLst/>
              </a:prstGeom>
              <a:solidFill>
                <a:srgbClr val="4D5254"/>
              </a:solidFill>
              <a:ln w="12700">
                <a:solidFill>
                  <a:schemeClr val="bg1"/>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28" name="Oval 8"/>
              <p:cNvSpPr>
                <a:spLocks noChangeArrowheads="1"/>
              </p:cNvSpPr>
              <p:nvPr/>
            </p:nvSpPr>
            <p:spPr bwMode="auto">
              <a:xfrm>
                <a:off x="1945" y="2564"/>
                <a:ext cx="1556" cy="1415"/>
              </a:xfrm>
              <a:prstGeom prst="ellipse">
                <a:avLst/>
              </a:prstGeom>
              <a:solidFill>
                <a:schemeClr val="bg1">
                  <a:lumMod val="50000"/>
                </a:schemeClr>
              </a:solidFill>
              <a:ln w="12700">
                <a:solidFill>
                  <a:schemeClr val="bg1"/>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665" b="1">
                  <a:latin typeface="微软雅黑" panose="020B0503020204020204" pitchFamily="34" charset="-122"/>
                  <a:ea typeface="微软雅黑" panose="020B0503020204020204" pitchFamily="34" charset="-122"/>
                </a:endParaRPr>
              </a:p>
            </p:txBody>
          </p:sp>
        </p:grpSp>
        <p:sp>
          <p:nvSpPr>
            <p:cNvPr id="26" name="Text Box 9"/>
            <p:cNvSpPr txBox="1">
              <a:spLocks noChangeArrowheads="1"/>
            </p:cNvSpPr>
            <p:nvPr/>
          </p:nvSpPr>
          <p:spPr bwMode="auto">
            <a:xfrm>
              <a:off x="1214414" y="338699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135" b="1" dirty="0">
                  <a:solidFill>
                    <a:schemeClr val="bg1"/>
                  </a:solidFill>
                  <a:latin typeface="微软雅黑" panose="020B0503020204020204" pitchFamily="34" charset="-122"/>
                  <a:ea typeface="微软雅黑" panose="020B0503020204020204" pitchFamily="34" charset="-122"/>
                </a:rPr>
                <a:t>添加文字</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bwMode="auto">
          <a:xfrm>
            <a:off x="8090651" y="2588204"/>
            <a:ext cx="1754576" cy="1635661"/>
            <a:chOff x="1214414" y="2810364"/>
            <a:chExt cx="1935848" cy="1706294"/>
          </a:xfrm>
          <a:effectLst>
            <a:outerShdw blurRad="50800" dist="38100" dir="2700000" algn="tl" rotWithShape="0">
              <a:prstClr val="black">
                <a:alpha val="40000"/>
              </a:prstClr>
            </a:outerShdw>
          </a:effectLst>
        </p:grpSpPr>
        <p:grpSp>
          <p:nvGrpSpPr>
            <p:cNvPr id="30" name="Group 6"/>
            <p:cNvGrpSpPr/>
            <p:nvPr/>
          </p:nvGrpSpPr>
          <p:grpSpPr bwMode="auto">
            <a:xfrm>
              <a:off x="1295400" y="2810364"/>
              <a:ext cx="1753450" cy="1706294"/>
              <a:chOff x="1823" y="2396"/>
              <a:chExt cx="1801" cy="1755"/>
            </a:xfrm>
          </p:grpSpPr>
          <p:sp>
            <p:nvSpPr>
              <p:cNvPr id="32" name="Oval 7"/>
              <p:cNvSpPr>
                <a:spLocks noChangeArrowheads="1"/>
              </p:cNvSpPr>
              <p:nvPr/>
            </p:nvSpPr>
            <p:spPr bwMode="auto">
              <a:xfrm>
                <a:off x="1823" y="2396"/>
                <a:ext cx="1801" cy="1755"/>
              </a:xfrm>
              <a:prstGeom prst="ellipse">
                <a:avLst/>
              </a:prstGeom>
              <a:solidFill>
                <a:srgbClr val="833434"/>
              </a:solidFill>
              <a:ln w="12700">
                <a:solidFill>
                  <a:schemeClr val="bg1"/>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33" name="Oval 8"/>
              <p:cNvSpPr>
                <a:spLocks noChangeArrowheads="1"/>
              </p:cNvSpPr>
              <p:nvPr/>
            </p:nvSpPr>
            <p:spPr bwMode="auto">
              <a:xfrm>
                <a:off x="1945" y="2564"/>
                <a:ext cx="1556" cy="1455"/>
              </a:xfrm>
              <a:prstGeom prst="ellipse">
                <a:avLst/>
              </a:prstGeom>
              <a:solidFill>
                <a:schemeClr val="bg1">
                  <a:lumMod val="50000"/>
                </a:schemeClr>
              </a:solidFill>
              <a:ln w="12700">
                <a:solidFill>
                  <a:schemeClr val="bg1"/>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665" b="1">
                  <a:latin typeface="微软雅黑" panose="020B0503020204020204" pitchFamily="34" charset="-122"/>
                  <a:ea typeface="微软雅黑" panose="020B0503020204020204" pitchFamily="34" charset="-122"/>
                </a:endParaRPr>
              </a:p>
            </p:txBody>
          </p:sp>
        </p:grpSp>
        <p:sp>
          <p:nvSpPr>
            <p:cNvPr id="31" name="Text Box 9"/>
            <p:cNvSpPr txBox="1">
              <a:spLocks noChangeArrowheads="1"/>
            </p:cNvSpPr>
            <p:nvPr/>
          </p:nvSpPr>
          <p:spPr bwMode="auto">
            <a:xfrm>
              <a:off x="1214414" y="338699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135" b="1" dirty="0">
                  <a:solidFill>
                    <a:schemeClr val="bg1"/>
                  </a:solidFill>
                  <a:latin typeface="微软雅黑" panose="020B0503020204020204" pitchFamily="34" charset="-122"/>
                  <a:ea typeface="微软雅黑" panose="020B0503020204020204" pitchFamily="34" charset="-122"/>
                </a:rPr>
                <a:t>添加文字</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40"/>
          <p:cNvGrpSpPr/>
          <p:nvPr/>
        </p:nvGrpSpPr>
        <p:grpSpPr bwMode="auto">
          <a:xfrm>
            <a:off x="1007435" y="2590635"/>
            <a:ext cx="1754576" cy="1652803"/>
            <a:chOff x="1214414" y="2786058"/>
            <a:chExt cx="1935848" cy="1751017"/>
          </a:xfrm>
          <a:effectLst>
            <a:outerShdw blurRad="50800" dist="38100" dir="2700000" algn="tl" rotWithShape="0">
              <a:prstClr val="black">
                <a:alpha val="40000"/>
              </a:prstClr>
            </a:outerShdw>
          </a:effectLst>
        </p:grpSpPr>
        <p:grpSp>
          <p:nvGrpSpPr>
            <p:cNvPr id="35" name="Group 6"/>
            <p:cNvGrpSpPr/>
            <p:nvPr/>
          </p:nvGrpSpPr>
          <p:grpSpPr bwMode="auto">
            <a:xfrm>
              <a:off x="1275928" y="2786058"/>
              <a:ext cx="1796288" cy="1751017"/>
              <a:chOff x="1803" y="2371"/>
              <a:chExt cx="1845" cy="1801"/>
            </a:xfrm>
          </p:grpSpPr>
          <p:sp>
            <p:nvSpPr>
              <p:cNvPr id="49" name="Oval 7"/>
              <p:cNvSpPr>
                <a:spLocks noChangeArrowheads="1"/>
              </p:cNvSpPr>
              <p:nvPr/>
            </p:nvSpPr>
            <p:spPr bwMode="auto">
              <a:xfrm>
                <a:off x="1803" y="2371"/>
                <a:ext cx="1845" cy="1801"/>
              </a:xfrm>
              <a:prstGeom prst="ellipse">
                <a:avLst/>
              </a:prstGeom>
              <a:solidFill>
                <a:srgbClr val="BC2D08"/>
              </a:solidFill>
              <a:ln w="12700">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52" name="Oval 8"/>
              <p:cNvSpPr>
                <a:spLocks noChangeArrowheads="1"/>
              </p:cNvSpPr>
              <p:nvPr/>
            </p:nvSpPr>
            <p:spPr bwMode="auto">
              <a:xfrm>
                <a:off x="1946" y="2528"/>
                <a:ext cx="1556" cy="1479"/>
              </a:xfrm>
              <a:prstGeom prst="ellipse">
                <a:avLst/>
              </a:prstGeom>
              <a:solidFill>
                <a:schemeClr val="bg1">
                  <a:lumMod val="50000"/>
                </a:schemeClr>
              </a:solidFill>
              <a:ln w="12700">
                <a:solidFill>
                  <a:schemeClr val="bg1"/>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665" b="1">
                  <a:latin typeface="微软雅黑" panose="020B0503020204020204" pitchFamily="34" charset="-122"/>
                  <a:ea typeface="微软雅黑" panose="020B0503020204020204" pitchFamily="34" charset="-122"/>
                </a:endParaRPr>
              </a:p>
            </p:txBody>
          </p:sp>
        </p:grpSp>
        <p:sp>
          <p:nvSpPr>
            <p:cNvPr id="36" name="Text Box 9"/>
            <p:cNvSpPr txBox="1">
              <a:spLocks noChangeArrowheads="1"/>
            </p:cNvSpPr>
            <p:nvPr/>
          </p:nvSpPr>
          <p:spPr bwMode="auto">
            <a:xfrm>
              <a:off x="1214414" y="3413292"/>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135" b="1" dirty="0">
                  <a:solidFill>
                    <a:schemeClr val="bg1"/>
                  </a:solidFill>
                  <a:latin typeface="微软雅黑" panose="020B0503020204020204" pitchFamily="34" charset="-122"/>
                  <a:ea typeface="微软雅黑" panose="020B0503020204020204" pitchFamily="34" charset="-122"/>
                </a:rPr>
                <a:t>添加文字</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grpSp>
      <p:sp>
        <p:nvSpPr>
          <p:cNvPr id="53" name="矩形标注 52"/>
          <p:cNvSpPr/>
          <p:nvPr/>
        </p:nvSpPr>
        <p:spPr>
          <a:xfrm>
            <a:off x="3646960" y="4581129"/>
            <a:ext cx="2161613" cy="60959"/>
          </a:xfrm>
          <a:prstGeom prst="wedgeRectCallout">
            <a:avLst>
              <a:gd name="adj1" fmla="val -17526"/>
              <a:gd name="adj2" fmla="val -509465"/>
            </a:avLst>
          </a:prstGeom>
          <a:solidFill>
            <a:srgbClr val="1A5D91"/>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54" name="矩形标注 53"/>
          <p:cNvSpPr/>
          <p:nvPr/>
        </p:nvSpPr>
        <p:spPr>
          <a:xfrm>
            <a:off x="1335612" y="2036307"/>
            <a:ext cx="2227747" cy="102624"/>
          </a:xfrm>
          <a:prstGeom prst="wedgeRectCallout">
            <a:avLst>
              <a:gd name="adj1" fmla="val -22942"/>
              <a:gd name="adj2" fmla="val 353790"/>
            </a:avLst>
          </a:prstGeom>
          <a:solidFill>
            <a:srgbClr val="BC2D08"/>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55" name="Rectangle 28"/>
          <p:cNvSpPr>
            <a:spLocks noChangeArrowheads="1"/>
          </p:cNvSpPr>
          <p:nvPr/>
        </p:nvSpPr>
        <p:spPr bwMode="auto">
          <a:xfrm>
            <a:off x="3503712" y="4642095"/>
            <a:ext cx="2460069" cy="88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135" b="1" dirty="0">
                <a:latin typeface="微软雅黑" panose="020B0503020204020204" pitchFamily="34" charset="-122"/>
                <a:ea typeface="微软雅黑" panose="020B0503020204020204" pitchFamily="34" charset="-122"/>
              </a:rPr>
              <a:t>单击此处添加文字</a:t>
            </a:r>
            <a:endParaRPr lang="zh-CN" altLang="en-US" sz="2135" b="1" dirty="0">
              <a:latin typeface="微软雅黑" panose="020B0503020204020204" pitchFamily="34" charset="-122"/>
              <a:ea typeface="微软雅黑" panose="020B0503020204020204" pitchFamily="34" charset="-122"/>
            </a:endParaRPr>
          </a:p>
          <a:p>
            <a:pPr>
              <a:lnSpc>
                <a:spcPct val="120000"/>
              </a:lnSpc>
            </a:pPr>
            <a:r>
              <a:rPr lang="zh-CN" altLang="en-US" sz="2135" b="1" dirty="0">
                <a:latin typeface="微软雅黑" panose="020B0503020204020204" pitchFamily="34" charset="-122"/>
                <a:ea typeface="微软雅黑" panose="020B0503020204020204" pitchFamily="34" charset="-122"/>
              </a:rPr>
              <a:t>单击此处添加文字</a:t>
            </a:r>
            <a:endParaRPr lang="zh-CN" altLang="en-US" sz="2135" b="1" dirty="0">
              <a:latin typeface="微软雅黑" panose="020B0503020204020204" pitchFamily="34" charset="-122"/>
              <a:ea typeface="微软雅黑" panose="020B0503020204020204" pitchFamily="34" charset="-122"/>
            </a:endParaRPr>
          </a:p>
        </p:txBody>
      </p:sp>
      <p:sp>
        <p:nvSpPr>
          <p:cNvPr id="56" name="Rectangle 28"/>
          <p:cNvSpPr>
            <a:spLocks noChangeArrowheads="1"/>
          </p:cNvSpPr>
          <p:nvPr/>
        </p:nvSpPr>
        <p:spPr bwMode="auto">
          <a:xfrm>
            <a:off x="1178294" y="1124744"/>
            <a:ext cx="2667985" cy="88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135" b="1" dirty="0">
                <a:latin typeface="微软雅黑" panose="020B0503020204020204" pitchFamily="34" charset="-122"/>
                <a:ea typeface="微软雅黑" panose="020B0503020204020204" pitchFamily="34" charset="-122"/>
              </a:rPr>
              <a:t>单击此处添加文字</a:t>
            </a:r>
            <a:endParaRPr lang="zh-CN" altLang="en-US" sz="2135" b="1" dirty="0">
              <a:latin typeface="微软雅黑" panose="020B0503020204020204" pitchFamily="34" charset="-122"/>
              <a:ea typeface="微软雅黑" panose="020B0503020204020204" pitchFamily="34" charset="-122"/>
            </a:endParaRPr>
          </a:p>
          <a:p>
            <a:pPr>
              <a:lnSpc>
                <a:spcPct val="120000"/>
              </a:lnSpc>
            </a:pPr>
            <a:r>
              <a:rPr lang="zh-CN" altLang="en-US" sz="2135" b="1" dirty="0">
                <a:latin typeface="微软雅黑" panose="020B0503020204020204" pitchFamily="34" charset="-122"/>
                <a:ea typeface="微软雅黑" panose="020B0503020204020204" pitchFamily="34" charset="-122"/>
              </a:rPr>
              <a:t>单击此处添加文字</a:t>
            </a:r>
            <a:endParaRPr lang="zh-CN" altLang="en-US" sz="2135" b="1" dirty="0">
              <a:latin typeface="微软雅黑" panose="020B0503020204020204" pitchFamily="34" charset="-122"/>
              <a:ea typeface="微软雅黑" panose="020B0503020204020204" pitchFamily="34" charset="-122"/>
            </a:endParaRPr>
          </a:p>
        </p:txBody>
      </p:sp>
      <p:sp>
        <p:nvSpPr>
          <p:cNvPr id="57" name="矩形标注 56"/>
          <p:cNvSpPr/>
          <p:nvPr/>
        </p:nvSpPr>
        <p:spPr>
          <a:xfrm>
            <a:off x="6056903" y="2036307"/>
            <a:ext cx="2190259" cy="102624"/>
          </a:xfrm>
          <a:prstGeom prst="wedgeRectCallout">
            <a:avLst>
              <a:gd name="adj1" fmla="val -23862"/>
              <a:gd name="adj2" fmla="val 333989"/>
            </a:avLst>
          </a:prstGeom>
          <a:solidFill>
            <a:srgbClr val="4D5254"/>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58" name="Rectangle 28"/>
          <p:cNvSpPr>
            <a:spLocks noChangeArrowheads="1"/>
          </p:cNvSpPr>
          <p:nvPr/>
        </p:nvSpPr>
        <p:spPr bwMode="auto">
          <a:xfrm>
            <a:off x="5928614" y="1124744"/>
            <a:ext cx="2663839" cy="88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135" b="1" dirty="0">
                <a:latin typeface="微软雅黑" panose="020B0503020204020204" pitchFamily="34" charset="-122"/>
                <a:ea typeface="微软雅黑" panose="020B0503020204020204" pitchFamily="34" charset="-122"/>
              </a:rPr>
              <a:t>单击此处添加文字</a:t>
            </a:r>
            <a:endParaRPr lang="zh-CN" altLang="en-US" sz="2135" b="1" dirty="0">
              <a:latin typeface="微软雅黑" panose="020B0503020204020204" pitchFamily="34" charset="-122"/>
              <a:ea typeface="微软雅黑" panose="020B0503020204020204" pitchFamily="34" charset="-122"/>
            </a:endParaRPr>
          </a:p>
          <a:p>
            <a:pPr>
              <a:lnSpc>
                <a:spcPct val="120000"/>
              </a:lnSpc>
            </a:pPr>
            <a:r>
              <a:rPr lang="zh-CN" altLang="en-US" sz="2135" b="1" dirty="0">
                <a:latin typeface="微软雅黑" panose="020B0503020204020204" pitchFamily="34" charset="-122"/>
                <a:ea typeface="微软雅黑" panose="020B0503020204020204" pitchFamily="34" charset="-122"/>
              </a:rPr>
              <a:t>单击此处添加文字</a:t>
            </a:r>
            <a:endParaRPr lang="zh-CN" altLang="en-US" sz="2135" b="1" dirty="0">
              <a:latin typeface="微软雅黑" panose="020B0503020204020204" pitchFamily="34" charset="-122"/>
              <a:ea typeface="微软雅黑" panose="020B0503020204020204" pitchFamily="34" charset="-122"/>
            </a:endParaRPr>
          </a:p>
        </p:txBody>
      </p:sp>
      <p:sp>
        <p:nvSpPr>
          <p:cNvPr id="59" name="矩形标注 58"/>
          <p:cNvSpPr/>
          <p:nvPr/>
        </p:nvSpPr>
        <p:spPr>
          <a:xfrm>
            <a:off x="8323205" y="4581129"/>
            <a:ext cx="2120656" cy="73151"/>
          </a:xfrm>
          <a:prstGeom prst="wedgeRectCallout">
            <a:avLst>
              <a:gd name="adj1" fmla="val -17526"/>
              <a:gd name="adj2" fmla="val -509465"/>
            </a:avLst>
          </a:prstGeom>
          <a:solidFill>
            <a:srgbClr val="833434"/>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60" name="Rectangle 28"/>
          <p:cNvSpPr>
            <a:spLocks noChangeArrowheads="1"/>
          </p:cNvSpPr>
          <p:nvPr/>
        </p:nvSpPr>
        <p:spPr bwMode="auto">
          <a:xfrm>
            <a:off x="8179958" y="4642095"/>
            <a:ext cx="2460069" cy="88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135" b="1" dirty="0">
                <a:latin typeface="微软雅黑" panose="020B0503020204020204" pitchFamily="34" charset="-122"/>
                <a:ea typeface="微软雅黑" panose="020B0503020204020204" pitchFamily="34" charset="-122"/>
              </a:rPr>
              <a:t>单击此处添加文字</a:t>
            </a:r>
            <a:endParaRPr lang="zh-CN" altLang="en-US" sz="2135" b="1" dirty="0">
              <a:latin typeface="微软雅黑" panose="020B0503020204020204" pitchFamily="34" charset="-122"/>
              <a:ea typeface="微软雅黑" panose="020B0503020204020204" pitchFamily="34" charset="-122"/>
            </a:endParaRPr>
          </a:p>
          <a:p>
            <a:pPr>
              <a:lnSpc>
                <a:spcPct val="120000"/>
              </a:lnSpc>
            </a:pPr>
            <a:r>
              <a:rPr lang="zh-CN" altLang="en-US" sz="2135" b="1" dirty="0">
                <a:latin typeface="微软雅黑" panose="020B0503020204020204" pitchFamily="34" charset="-122"/>
                <a:ea typeface="微软雅黑" panose="020B0503020204020204" pitchFamily="34" charset="-122"/>
              </a:rPr>
              <a:t>单击此处添加文字</a:t>
            </a:r>
            <a:endParaRPr lang="zh-CN" altLang="en-US" sz="2135" b="1" dirty="0">
              <a:latin typeface="微软雅黑" panose="020B0503020204020204" pitchFamily="34" charset="-122"/>
              <a:ea typeface="微软雅黑" panose="020B0503020204020204" pitchFamily="34" charset="-122"/>
            </a:endParaRPr>
          </a:p>
        </p:txBody>
      </p:sp>
      <p:sp>
        <p:nvSpPr>
          <p:cNvPr id="43" name="矩形 42"/>
          <p:cNvSpPr/>
          <p:nvPr/>
        </p:nvSpPr>
        <p:spPr bwMode="auto">
          <a:xfrm>
            <a:off x="587375" y="5662394"/>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childTnLst>
                          </p:cTn>
                        </p:par>
                        <p:par>
                          <p:cTn id="11" fill="hold">
                            <p:stCondLst>
                              <p:cond delay="500"/>
                            </p:stCondLst>
                            <p:childTnLst>
                              <p:par>
                                <p:cTn id="12" presetID="15" presetClass="entr" presetSubtype="0" fill="hold"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1000" fill="hold"/>
                                        <p:tgtEl>
                                          <p:spTgt spid="34"/>
                                        </p:tgtEl>
                                        <p:attrNameLst>
                                          <p:attrName>ppt_w</p:attrName>
                                        </p:attrNameLst>
                                      </p:cBhvr>
                                      <p:tavLst>
                                        <p:tav tm="0">
                                          <p:val>
                                            <p:fltVal val="0"/>
                                          </p:val>
                                        </p:tav>
                                        <p:tav tm="100000">
                                          <p:val>
                                            <p:strVal val="#ppt_w"/>
                                          </p:val>
                                        </p:tav>
                                      </p:tavLst>
                                    </p:anim>
                                    <p:anim calcmode="lin" valueType="num">
                                      <p:cBhvr>
                                        <p:cTn id="15" dur="1000" fill="hold"/>
                                        <p:tgtEl>
                                          <p:spTgt spid="34"/>
                                        </p:tgtEl>
                                        <p:attrNameLst>
                                          <p:attrName>ppt_h</p:attrName>
                                        </p:attrNameLst>
                                      </p:cBhvr>
                                      <p:tavLst>
                                        <p:tav tm="0">
                                          <p:val>
                                            <p:fltVal val="0"/>
                                          </p:val>
                                        </p:tav>
                                        <p:tav tm="100000">
                                          <p:val>
                                            <p:strVal val="#ppt_h"/>
                                          </p:val>
                                        </p:tav>
                                      </p:tavLst>
                                    </p:anim>
                                    <p:anim calcmode="lin" valueType="num">
                                      <p:cBhvr>
                                        <p:cTn id="16" dur="1000" fill="hold"/>
                                        <p:tgtEl>
                                          <p:spTgt spid="34"/>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34"/>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nodeType="withEffect">
                                  <p:stCondLst>
                                    <p:cond delay="250"/>
                                  </p:stCondLst>
                                  <p:childTnLst>
                                    <p:set>
                                      <p:cBhvr>
                                        <p:cTn id="19" dur="1" fill="hold">
                                          <p:stCondLst>
                                            <p:cond delay="0"/>
                                          </p:stCondLst>
                                        </p:cTn>
                                        <p:tgtEl>
                                          <p:spTgt spid="19"/>
                                        </p:tgtEl>
                                        <p:attrNameLst>
                                          <p:attrName>style.visibility</p:attrName>
                                        </p:attrNameLst>
                                      </p:cBhvr>
                                      <p:to>
                                        <p:strVal val="visible"/>
                                      </p:to>
                                    </p:set>
                                    <p:anim calcmode="lin" valueType="num">
                                      <p:cBhvr>
                                        <p:cTn id="20" dur="1000" fill="hold"/>
                                        <p:tgtEl>
                                          <p:spTgt spid="19"/>
                                        </p:tgtEl>
                                        <p:attrNameLst>
                                          <p:attrName>ppt_w</p:attrName>
                                        </p:attrNameLst>
                                      </p:cBhvr>
                                      <p:tavLst>
                                        <p:tav tm="0">
                                          <p:val>
                                            <p:fltVal val="0"/>
                                          </p:val>
                                        </p:tav>
                                        <p:tav tm="100000">
                                          <p:val>
                                            <p:strVal val="#ppt_w"/>
                                          </p:val>
                                        </p:tav>
                                      </p:tavLst>
                                    </p:anim>
                                    <p:anim calcmode="lin" valueType="num">
                                      <p:cBhvr>
                                        <p:cTn id="21" dur="1000" fill="hold"/>
                                        <p:tgtEl>
                                          <p:spTgt spid="19"/>
                                        </p:tgtEl>
                                        <p:attrNameLst>
                                          <p:attrName>ppt_h</p:attrName>
                                        </p:attrNameLst>
                                      </p:cBhvr>
                                      <p:tavLst>
                                        <p:tav tm="0">
                                          <p:val>
                                            <p:fltVal val="0"/>
                                          </p:val>
                                        </p:tav>
                                        <p:tav tm="100000">
                                          <p:val>
                                            <p:strVal val="#ppt_h"/>
                                          </p:val>
                                        </p:tav>
                                      </p:tavLst>
                                    </p:anim>
                                    <p:anim calcmode="lin" valueType="num">
                                      <p:cBhvr>
                                        <p:cTn id="22"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19"/>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nodeType="withEffect">
                                  <p:stCondLst>
                                    <p:cond delay="500"/>
                                  </p:stCondLst>
                                  <p:childTnLst>
                                    <p:set>
                                      <p:cBhvr>
                                        <p:cTn id="25" dur="1" fill="hold">
                                          <p:stCondLst>
                                            <p:cond delay="0"/>
                                          </p:stCondLst>
                                        </p:cTn>
                                        <p:tgtEl>
                                          <p:spTgt spid="24"/>
                                        </p:tgtEl>
                                        <p:attrNameLst>
                                          <p:attrName>style.visibility</p:attrName>
                                        </p:attrNameLst>
                                      </p:cBhvr>
                                      <p:to>
                                        <p:strVal val="visible"/>
                                      </p:to>
                                    </p:set>
                                    <p:anim calcmode="lin" valueType="num">
                                      <p:cBhvr>
                                        <p:cTn id="26" dur="1000" fill="hold"/>
                                        <p:tgtEl>
                                          <p:spTgt spid="24"/>
                                        </p:tgtEl>
                                        <p:attrNameLst>
                                          <p:attrName>ppt_w</p:attrName>
                                        </p:attrNameLst>
                                      </p:cBhvr>
                                      <p:tavLst>
                                        <p:tav tm="0">
                                          <p:val>
                                            <p:fltVal val="0"/>
                                          </p:val>
                                        </p:tav>
                                        <p:tav tm="100000">
                                          <p:val>
                                            <p:strVal val="#ppt_w"/>
                                          </p:val>
                                        </p:tav>
                                      </p:tavLst>
                                    </p:anim>
                                    <p:anim calcmode="lin" valueType="num">
                                      <p:cBhvr>
                                        <p:cTn id="27" dur="1000" fill="hold"/>
                                        <p:tgtEl>
                                          <p:spTgt spid="24"/>
                                        </p:tgtEl>
                                        <p:attrNameLst>
                                          <p:attrName>ppt_h</p:attrName>
                                        </p:attrNameLst>
                                      </p:cBhvr>
                                      <p:tavLst>
                                        <p:tav tm="0">
                                          <p:val>
                                            <p:fltVal val="0"/>
                                          </p:val>
                                        </p:tav>
                                        <p:tav tm="100000">
                                          <p:val>
                                            <p:strVal val="#ppt_h"/>
                                          </p:val>
                                        </p:tav>
                                      </p:tavLst>
                                    </p:anim>
                                    <p:anim calcmode="lin" valueType="num">
                                      <p:cBhvr>
                                        <p:cTn id="28" dur="1000" fill="hold"/>
                                        <p:tgtEl>
                                          <p:spTgt spid="24"/>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24"/>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nodeType="withEffect">
                                  <p:stCondLst>
                                    <p:cond delay="750"/>
                                  </p:stCondLst>
                                  <p:childTnLst>
                                    <p:set>
                                      <p:cBhvr>
                                        <p:cTn id="31" dur="1" fill="hold">
                                          <p:stCondLst>
                                            <p:cond delay="0"/>
                                          </p:stCondLst>
                                        </p:cTn>
                                        <p:tgtEl>
                                          <p:spTgt spid="29"/>
                                        </p:tgtEl>
                                        <p:attrNameLst>
                                          <p:attrName>style.visibility</p:attrName>
                                        </p:attrNameLst>
                                      </p:cBhvr>
                                      <p:to>
                                        <p:strVal val="visible"/>
                                      </p:to>
                                    </p:set>
                                    <p:anim calcmode="lin" valueType="num">
                                      <p:cBhvr>
                                        <p:cTn id="32" dur="1000" fill="hold"/>
                                        <p:tgtEl>
                                          <p:spTgt spid="29"/>
                                        </p:tgtEl>
                                        <p:attrNameLst>
                                          <p:attrName>ppt_w</p:attrName>
                                        </p:attrNameLst>
                                      </p:cBhvr>
                                      <p:tavLst>
                                        <p:tav tm="0">
                                          <p:val>
                                            <p:fltVal val="0"/>
                                          </p:val>
                                        </p:tav>
                                        <p:tav tm="100000">
                                          <p:val>
                                            <p:strVal val="#ppt_w"/>
                                          </p:val>
                                        </p:tav>
                                      </p:tavLst>
                                    </p:anim>
                                    <p:anim calcmode="lin" valueType="num">
                                      <p:cBhvr>
                                        <p:cTn id="33" dur="1000" fill="hold"/>
                                        <p:tgtEl>
                                          <p:spTgt spid="29"/>
                                        </p:tgtEl>
                                        <p:attrNameLst>
                                          <p:attrName>ppt_h</p:attrName>
                                        </p:attrNameLst>
                                      </p:cBhvr>
                                      <p:tavLst>
                                        <p:tav tm="0">
                                          <p:val>
                                            <p:fltVal val="0"/>
                                          </p:val>
                                        </p:tav>
                                        <p:tav tm="100000">
                                          <p:val>
                                            <p:strVal val="#ppt_h"/>
                                          </p:val>
                                        </p:tav>
                                      </p:tavLst>
                                    </p:anim>
                                    <p:anim calcmode="lin" valueType="num">
                                      <p:cBhvr>
                                        <p:cTn id="34" dur="1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29"/>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1500"/>
                            </p:stCondLst>
                            <p:childTnLst>
                              <p:par>
                                <p:cTn id="37" presetID="2" presetClass="entr" presetSubtype="1" fill="hold" grpId="0" nodeType="after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fill="hold"/>
                                        <p:tgtEl>
                                          <p:spTgt spid="54"/>
                                        </p:tgtEl>
                                        <p:attrNameLst>
                                          <p:attrName>ppt_x</p:attrName>
                                        </p:attrNameLst>
                                      </p:cBhvr>
                                      <p:tavLst>
                                        <p:tav tm="0">
                                          <p:val>
                                            <p:strVal val="#ppt_x"/>
                                          </p:val>
                                        </p:tav>
                                        <p:tav tm="100000">
                                          <p:val>
                                            <p:strVal val="#ppt_x"/>
                                          </p:val>
                                        </p:tav>
                                      </p:tavLst>
                                    </p:anim>
                                    <p:anim calcmode="lin" valueType="num">
                                      <p:cBhvr additive="base">
                                        <p:cTn id="40" dur="500" fill="hold"/>
                                        <p:tgtEl>
                                          <p:spTgt spid="54"/>
                                        </p:tgtEl>
                                        <p:attrNameLst>
                                          <p:attrName>ppt_y</p:attrName>
                                        </p:attrNameLst>
                                      </p:cBhvr>
                                      <p:tavLst>
                                        <p:tav tm="0">
                                          <p:val>
                                            <p:strVal val="0-#ppt_h/2"/>
                                          </p:val>
                                        </p:tav>
                                        <p:tav tm="100000">
                                          <p:val>
                                            <p:strVal val="#ppt_y"/>
                                          </p:val>
                                        </p:tav>
                                      </p:tavLst>
                                    </p:anim>
                                  </p:childTnLst>
                                </p:cTn>
                              </p:par>
                            </p:childTnLst>
                          </p:cTn>
                        </p:par>
                        <p:par>
                          <p:cTn id="41" fill="hold">
                            <p:stCondLst>
                              <p:cond delay="2000"/>
                            </p:stCondLst>
                            <p:childTnLst>
                              <p:par>
                                <p:cTn id="42" presetID="32" presetClass="emph" presetSubtype="0" fill="hold" grpId="1" nodeType="afterEffect">
                                  <p:stCondLst>
                                    <p:cond delay="0"/>
                                  </p:stCondLst>
                                  <p:childTnLst>
                                    <p:animRot by="120000">
                                      <p:cBhvr>
                                        <p:cTn id="43" dur="50" fill="hold">
                                          <p:stCondLst>
                                            <p:cond delay="0"/>
                                          </p:stCondLst>
                                        </p:cTn>
                                        <p:tgtEl>
                                          <p:spTgt spid="54"/>
                                        </p:tgtEl>
                                        <p:attrNameLst>
                                          <p:attrName>r</p:attrName>
                                        </p:attrNameLst>
                                      </p:cBhvr>
                                    </p:animRot>
                                    <p:animRot by="-240000">
                                      <p:cBhvr>
                                        <p:cTn id="44" dur="100" fill="hold">
                                          <p:stCondLst>
                                            <p:cond delay="100"/>
                                          </p:stCondLst>
                                        </p:cTn>
                                        <p:tgtEl>
                                          <p:spTgt spid="54"/>
                                        </p:tgtEl>
                                        <p:attrNameLst>
                                          <p:attrName>r</p:attrName>
                                        </p:attrNameLst>
                                      </p:cBhvr>
                                    </p:animRot>
                                    <p:animRot by="240000">
                                      <p:cBhvr>
                                        <p:cTn id="45" dur="100" fill="hold">
                                          <p:stCondLst>
                                            <p:cond delay="200"/>
                                          </p:stCondLst>
                                        </p:cTn>
                                        <p:tgtEl>
                                          <p:spTgt spid="54"/>
                                        </p:tgtEl>
                                        <p:attrNameLst>
                                          <p:attrName>r</p:attrName>
                                        </p:attrNameLst>
                                      </p:cBhvr>
                                    </p:animRot>
                                    <p:animRot by="-240000">
                                      <p:cBhvr>
                                        <p:cTn id="46" dur="100" fill="hold">
                                          <p:stCondLst>
                                            <p:cond delay="300"/>
                                          </p:stCondLst>
                                        </p:cTn>
                                        <p:tgtEl>
                                          <p:spTgt spid="54"/>
                                        </p:tgtEl>
                                        <p:attrNameLst>
                                          <p:attrName>r</p:attrName>
                                        </p:attrNameLst>
                                      </p:cBhvr>
                                    </p:animRot>
                                    <p:animRot by="120000">
                                      <p:cBhvr>
                                        <p:cTn id="47" dur="100" fill="hold">
                                          <p:stCondLst>
                                            <p:cond delay="400"/>
                                          </p:stCondLst>
                                        </p:cTn>
                                        <p:tgtEl>
                                          <p:spTgt spid="54"/>
                                        </p:tgtEl>
                                        <p:attrNameLst>
                                          <p:attrName>r</p:attrName>
                                        </p:attrNameLst>
                                      </p:cBhvr>
                                    </p:animRot>
                                  </p:childTnLst>
                                </p:cTn>
                              </p:par>
                            </p:childTnLst>
                          </p:cTn>
                        </p:par>
                        <p:par>
                          <p:cTn id="48" fill="hold">
                            <p:stCondLst>
                              <p:cond delay="2500"/>
                            </p:stCondLst>
                            <p:childTnLst>
                              <p:par>
                                <p:cTn id="49" presetID="22" presetClass="entr" presetSubtype="4"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down)">
                                      <p:cBhvr>
                                        <p:cTn id="51" dur="500"/>
                                        <p:tgtEl>
                                          <p:spTgt spid="56"/>
                                        </p:tgtEl>
                                      </p:cBhvr>
                                    </p:animEffect>
                                  </p:childTnLst>
                                </p:cTn>
                              </p:par>
                            </p:childTnLst>
                          </p:cTn>
                        </p:par>
                        <p:par>
                          <p:cTn id="52" fill="hold">
                            <p:stCondLst>
                              <p:cond delay="3000"/>
                            </p:stCondLst>
                            <p:childTnLst>
                              <p:par>
                                <p:cTn id="53" presetID="2" presetClass="entr" presetSubtype="4"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 calcmode="lin" valueType="num">
                                      <p:cBhvr additive="base">
                                        <p:cTn id="55" dur="500" fill="hold"/>
                                        <p:tgtEl>
                                          <p:spTgt spid="53"/>
                                        </p:tgtEl>
                                        <p:attrNameLst>
                                          <p:attrName>ppt_x</p:attrName>
                                        </p:attrNameLst>
                                      </p:cBhvr>
                                      <p:tavLst>
                                        <p:tav tm="0">
                                          <p:val>
                                            <p:strVal val="#ppt_x"/>
                                          </p:val>
                                        </p:tav>
                                        <p:tav tm="100000">
                                          <p:val>
                                            <p:strVal val="#ppt_x"/>
                                          </p:val>
                                        </p:tav>
                                      </p:tavLst>
                                    </p:anim>
                                    <p:anim calcmode="lin" valueType="num">
                                      <p:cBhvr additive="base">
                                        <p:cTn id="56" dur="500" fill="hold"/>
                                        <p:tgtEl>
                                          <p:spTgt spid="53"/>
                                        </p:tgtEl>
                                        <p:attrNameLst>
                                          <p:attrName>ppt_y</p:attrName>
                                        </p:attrNameLst>
                                      </p:cBhvr>
                                      <p:tavLst>
                                        <p:tav tm="0">
                                          <p:val>
                                            <p:strVal val="1+#ppt_h/2"/>
                                          </p:val>
                                        </p:tav>
                                        <p:tav tm="100000">
                                          <p:val>
                                            <p:strVal val="#ppt_y"/>
                                          </p:val>
                                        </p:tav>
                                      </p:tavLst>
                                    </p:anim>
                                  </p:childTnLst>
                                </p:cTn>
                              </p:par>
                            </p:childTnLst>
                          </p:cTn>
                        </p:par>
                        <p:par>
                          <p:cTn id="57" fill="hold">
                            <p:stCondLst>
                              <p:cond delay="3500"/>
                            </p:stCondLst>
                            <p:childTnLst>
                              <p:par>
                                <p:cTn id="58" presetID="32" presetClass="emph" presetSubtype="0" fill="hold" grpId="1" nodeType="afterEffect">
                                  <p:stCondLst>
                                    <p:cond delay="0"/>
                                  </p:stCondLst>
                                  <p:childTnLst>
                                    <p:animRot by="120000">
                                      <p:cBhvr>
                                        <p:cTn id="59" dur="50" fill="hold">
                                          <p:stCondLst>
                                            <p:cond delay="0"/>
                                          </p:stCondLst>
                                        </p:cTn>
                                        <p:tgtEl>
                                          <p:spTgt spid="53"/>
                                        </p:tgtEl>
                                        <p:attrNameLst>
                                          <p:attrName>r</p:attrName>
                                        </p:attrNameLst>
                                      </p:cBhvr>
                                    </p:animRot>
                                    <p:animRot by="-240000">
                                      <p:cBhvr>
                                        <p:cTn id="60" dur="100" fill="hold">
                                          <p:stCondLst>
                                            <p:cond delay="100"/>
                                          </p:stCondLst>
                                        </p:cTn>
                                        <p:tgtEl>
                                          <p:spTgt spid="53"/>
                                        </p:tgtEl>
                                        <p:attrNameLst>
                                          <p:attrName>r</p:attrName>
                                        </p:attrNameLst>
                                      </p:cBhvr>
                                    </p:animRot>
                                    <p:animRot by="240000">
                                      <p:cBhvr>
                                        <p:cTn id="61" dur="100" fill="hold">
                                          <p:stCondLst>
                                            <p:cond delay="200"/>
                                          </p:stCondLst>
                                        </p:cTn>
                                        <p:tgtEl>
                                          <p:spTgt spid="53"/>
                                        </p:tgtEl>
                                        <p:attrNameLst>
                                          <p:attrName>r</p:attrName>
                                        </p:attrNameLst>
                                      </p:cBhvr>
                                    </p:animRot>
                                    <p:animRot by="-240000">
                                      <p:cBhvr>
                                        <p:cTn id="62" dur="100" fill="hold">
                                          <p:stCondLst>
                                            <p:cond delay="300"/>
                                          </p:stCondLst>
                                        </p:cTn>
                                        <p:tgtEl>
                                          <p:spTgt spid="53"/>
                                        </p:tgtEl>
                                        <p:attrNameLst>
                                          <p:attrName>r</p:attrName>
                                        </p:attrNameLst>
                                      </p:cBhvr>
                                    </p:animRot>
                                    <p:animRot by="120000">
                                      <p:cBhvr>
                                        <p:cTn id="63" dur="100" fill="hold">
                                          <p:stCondLst>
                                            <p:cond delay="400"/>
                                          </p:stCondLst>
                                        </p:cTn>
                                        <p:tgtEl>
                                          <p:spTgt spid="53"/>
                                        </p:tgtEl>
                                        <p:attrNameLst>
                                          <p:attrName>r</p:attrName>
                                        </p:attrNameLst>
                                      </p:cBhvr>
                                    </p:animRot>
                                  </p:childTnLst>
                                </p:cTn>
                              </p:par>
                            </p:childTnLst>
                          </p:cTn>
                        </p:par>
                        <p:par>
                          <p:cTn id="64" fill="hold">
                            <p:stCondLst>
                              <p:cond delay="4000"/>
                            </p:stCondLst>
                            <p:childTnLst>
                              <p:par>
                                <p:cTn id="65" presetID="22" presetClass="entr" presetSubtype="1"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up)">
                                      <p:cBhvr>
                                        <p:cTn id="67" dur="500"/>
                                        <p:tgtEl>
                                          <p:spTgt spid="55"/>
                                        </p:tgtEl>
                                      </p:cBhvr>
                                    </p:animEffect>
                                  </p:childTnLst>
                                </p:cTn>
                              </p:par>
                            </p:childTnLst>
                          </p:cTn>
                        </p:par>
                        <p:par>
                          <p:cTn id="68" fill="hold">
                            <p:stCondLst>
                              <p:cond delay="4500"/>
                            </p:stCondLst>
                            <p:childTnLst>
                              <p:par>
                                <p:cTn id="69" presetID="2" presetClass="entr" presetSubtype="1"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 calcmode="lin" valueType="num">
                                      <p:cBhvr additive="base">
                                        <p:cTn id="71" dur="500" fill="hold"/>
                                        <p:tgtEl>
                                          <p:spTgt spid="57"/>
                                        </p:tgtEl>
                                        <p:attrNameLst>
                                          <p:attrName>ppt_x</p:attrName>
                                        </p:attrNameLst>
                                      </p:cBhvr>
                                      <p:tavLst>
                                        <p:tav tm="0">
                                          <p:val>
                                            <p:strVal val="#ppt_x"/>
                                          </p:val>
                                        </p:tav>
                                        <p:tav tm="100000">
                                          <p:val>
                                            <p:strVal val="#ppt_x"/>
                                          </p:val>
                                        </p:tav>
                                      </p:tavLst>
                                    </p:anim>
                                    <p:anim calcmode="lin" valueType="num">
                                      <p:cBhvr additive="base">
                                        <p:cTn id="72" dur="500" fill="hold"/>
                                        <p:tgtEl>
                                          <p:spTgt spid="57"/>
                                        </p:tgtEl>
                                        <p:attrNameLst>
                                          <p:attrName>ppt_y</p:attrName>
                                        </p:attrNameLst>
                                      </p:cBhvr>
                                      <p:tavLst>
                                        <p:tav tm="0">
                                          <p:val>
                                            <p:strVal val="0-#ppt_h/2"/>
                                          </p:val>
                                        </p:tav>
                                        <p:tav tm="100000">
                                          <p:val>
                                            <p:strVal val="#ppt_y"/>
                                          </p:val>
                                        </p:tav>
                                      </p:tavLst>
                                    </p:anim>
                                  </p:childTnLst>
                                </p:cTn>
                              </p:par>
                            </p:childTnLst>
                          </p:cTn>
                        </p:par>
                        <p:par>
                          <p:cTn id="73" fill="hold">
                            <p:stCondLst>
                              <p:cond delay="5000"/>
                            </p:stCondLst>
                            <p:childTnLst>
                              <p:par>
                                <p:cTn id="74" presetID="32" presetClass="emph" presetSubtype="0" fill="hold" grpId="1" nodeType="afterEffect">
                                  <p:stCondLst>
                                    <p:cond delay="0"/>
                                  </p:stCondLst>
                                  <p:childTnLst>
                                    <p:animRot by="120000">
                                      <p:cBhvr>
                                        <p:cTn id="75" dur="50" fill="hold">
                                          <p:stCondLst>
                                            <p:cond delay="0"/>
                                          </p:stCondLst>
                                        </p:cTn>
                                        <p:tgtEl>
                                          <p:spTgt spid="57"/>
                                        </p:tgtEl>
                                        <p:attrNameLst>
                                          <p:attrName>r</p:attrName>
                                        </p:attrNameLst>
                                      </p:cBhvr>
                                    </p:animRot>
                                    <p:animRot by="-240000">
                                      <p:cBhvr>
                                        <p:cTn id="76" dur="100" fill="hold">
                                          <p:stCondLst>
                                            <p:cond delay="100"/>
                                          </p:stCondLst>
                                        </p:cTn>
                                        <p:tgtEl>
                                          <p:spTgt spid="57"/>
                                        </p:tgtEl>
                                        <p:attrNameLst>
                                          <p:attrName>r</p:attrName>
                                        </p:attrNameLst>
                                      </p:cBhvr>
                                    </p:animRot>
                                    <p:animRot by="240000">
                                      <p:cBhvr>
                                        <p:cTn id="77" dur="100" fill="hold">
                                          <p:stCondLst>
                                            <p:cond delay="200"/>
                                          </p:stCondLst>
                                        </p:cTn>
                                        <p:tgtEl>
                                          <p:spTgt spid="57"/>
                                        </p:tgtEl>
                                        <p:attrNameLst>
                                          <p:attrName>r</p:attrName>
                                        </p:attrNameLst>
                                      </p:cBhvr>
                                    </p:animRot>
                                    <p:animRot by="-240000">
                                      <p:cBhvr>
                                        <p:cTn id="78" dur="100" fill="hold">
                                          <p:stCondLst>
                                            <p:cond delay="300"/>
                                          </p:stCondLst>
                                        </p:cTn>
                                        <p:tgtEl>
                                          <p:spTgt spid="57"/>
                                        </p:tgtEl>
                                        <p:attrNameLst>
                                          <p:attrName>r</p:attrName>
                                        </p:attrNameLst>
                                      </p:cBhvr>
                                    </p:animRot>
                                    <p:animRot by="120000">
                                      <p:cBhvr>
                                        <p:cTn id="79" dur="100" fill="hold">
                                          <p:stCondLst>
                                            <p:cond delay="400"/>
                                          </p:stCondLst>
                                        </p:cTn>
                                        <p:tgtEl>
                                          <p:spTgt spid="57"/>
                                        </p:tgtEl>
                                        <p:attrNameLst>
                                          <p:attrName>r</p:attrName>
                                        </p:attrNameLst>
                                      </p:cBhvr>
                                    </p:animRot>
                                  </p:childTnLst>
                                </p:cTn>
                              </p:par>
                            </p:childTnLst>
                          </p:cTn>
                        </p:par>
                        <p:par>
                          <p:cTn id="80" fill="hold">
                            <p:stCondLst>
                              <p:cond delay="5500"/>
                            </p:stCondLst>
                            <p:childTnLst>
                              <p:par>
                                <p:cTn id="81" presetID="22" presetClass="entr" presetSubtype="4" fill="hold" grpId="0" nodeType="afterEffect">
                                  <p:stCondLst>
                                    <p:cond delay="0"/>
                                  </p:stCondLst>
                                  <p:childTnLst>
                                    <p:set>
                                      <p:cBhvr>
                                        <p:cTn id="82" dur="1" fill="hold">
                                          <p:stCondLst>
                                            <p:cond delay="0"/>
                                          </p:stCondLst>
                                        </p:cTn>
                                        <p:tgtEl>
                                          <p:spTgt spid="58"/>
                                        </p:tgtEl>
                                        <p:attrNameLst>
                                          <p:attrName>style.visibility</p:attrName>
                                        </p:attrNameLst>
                                      </p:cBhvr>
                                      <p:to>
                                        <p:strVal val="visible"/>
                                      </p:to>
                                    </p:set>
                                    <p:animEffect transition="in" filter="wipe(down)">
                                      <p:cBhvr>
                                        <p:cTn id="83" dur="500"/>
                                        <p:tgtEl>
                                          <p:spTgt spid="58"/>
                                        </p:tgtEl>
                                      </p:cBhvr>
                                    </p:animEffect>
                                  </p:childTnLst>
                                </p:cTn>
                              </p:par>
                            </p:childTnLst>
                          </p:cTn>
                        </p:par>
                        <p:par>
                          <p:cTn id="84" fill="hold">
                            <p:stCondLst>
                              <p:cond delay="6000"/>
                            </p:stCondLst>
                            <p:childTnLst>
                              <p:par>
                                <p:cTn id="85" presetID="2" presetClass="entr" presetSubtype="4" fill="hold" grpId="0" nodeType="afterEffect">
                                  <p:stCondLst>
                                    <p:cond delay="0"/>
                                  </p:stCondLst>
                                  <p:childTnLst>
                                    <p:set>
                                      <p:cBhvr>
                                        <p:cTn id="86" dur="1" fill="hold">
                                          <p:stCondLst>
                                            <p:cond delay="0"/>
                                          </p:stCondLst>
                                        </p:cTn>
                                        <p:tgtEl>
                                          <p:spTgt spid="59"/>
                                        </p:tgtEl>
                                        <p:attrNameLst>
                                          <p:attrName>style.visibility</p:attrName>
                                        </p:attrNameLst>
                                      </p:cBhvr>
                                      <p:to>
                                        <p:strVal val="visible"/>
                                      </p:to>
                                    </p:set>
                                    <p:anim calcmode="lin" valueType="num">
                                      <p:cBhvr additive="base">
                                        <p:cTn id="87" dur="500" fill="hold"/>
                                        <p:tgtEl>
                                          <p:spTgt spid="59"/>
                                        </p:tgtEl>
                                        <p:attrNameLst>
                                          <p:attrName>ppt_x</p:attrName>
                                        </p:attrNameLst>
                                      </p:cBhvr>
                                      <p:tavLst>
                                        <p:tav tm="0">
                                          <p:val>
                                            <p:strVal val="#ppt_x"/>
                                          </p:val>
                                        </p:tav>
                                        <p:tav tm="100000">
                                          <p:val>
                                            <p:strVal val="#ppt_x"/>
                                          </p:val>
                                        </p:tav>
                                      </p:tavLst>
                                    </p:anim>
                                    <p:anim calcmode="lin" valueType="num">
                                      <p:cBhvr additive="base">
                                        <p:cTn id="88" dur="500" fill="hold"/>
                                        <p:tgtEl>
                                          <p:spTgt spid="59"/>
                                        </p:tgtEl>
                                        <p:attrNameLst>
                                          <p:attrName>ppt_y</p:attrName>
                                        </p:attrNameLst>
                                      </p:cBhvr>
                                      <p:tavLst>
                                        <p:tav tm="0">
                                          <p:val>
                                            <p:strVal val="1+#ppt_h/2"/>
                                          </p:val>
                                        </p:tav>
                                        <p:tav tm="100000">
                                          <p:val>
                                            <p:strVal val="#ppt_y"/>
                                          </p:val>
                                        </p:tav>
                                      </p:tavLst>
                                    </p:anim>
                                  </p:childTnLst>
                                </p:cTn>
                              </p:par>
                            </p:childTnLst>
                          </p:cTn>
                        </p:par>
                        <p:par>
                          <p:cTn id="89" fill="hold">
                            <p:stCondLst>
                              <p:cond delay="6500"/>
                            </p:stCondLst>
                            <p:childTnLst>
                              <p:par>
                                <p:cTn id="90" presetID="32" presetClass="emph" presetSubtype="0" fill="hold" grpId="1" nodeType="afterEffect">
                                  <p:stCondLst>
                                    <p:cond delay="0"/>
                                  </p:stCondLst>
                                  <p:childTnLst>
                                    <p:animRot by="120000">
                                      <p:cBhvr>
                                        <p:cTn id="91" dur="50" fill="hold">
                                          <p:stCondLst>
                                            <p:cond delay="0"/>
                                          </p:stCondLst>
                                        </p:cTn>
                                        <p:tgtEl>
                                          <p:spTgt spid="59"/>
                                        </p:tgtEl>
                                        <p:attrNameLst>
                                          <p:attrName>r</p:attrName>
                                        </p:attrNameLst>
                                      </p:cBhvr>
                                    </p:animRot>
                                    <p:animRot by="-240000">
                                      <p:cBhvr>
                                        <p:cTn id="92" dur="100" fill="hold">
                                          <p:stCondLst>
                                            <p:cond delay="100"/>
                                          </p:stCondLst>
                                        </p:cTn>
                                        <p:tgtEl>
                                          <p:spTgt spid="59"/>
                                        </p:tgtEl>
                                        <p:attrNameLst>
                                          <p:attrName>r</p:attrName>
                                        </p:attrNameLst>
                                      </p:cBhvr>
                                    </p:animRot>
                                    <p:animRot by="240000">
                                      <p:cBhvr>
                                        <p:cTn id="93" dur="100" fill="hold">
                                          <p:stCondLst>
                                            <p:cond delay="200"/>
                                          </p:stCondLst>
                                        </p:cTn>
                                        <p:tgtEl>
                                          <p:spTgt spid="59"/>
                                        </p:tgtEl>
                                        <p:attrNameLst>
                                          <p:attrName>r</p:attrName>
                                        </p:attrNameLst>
                                      </p:cBhvr>
                                    </p:animRot>
                                    <p:animRot by="-240000">
                                      <p:cBhvr>
                                        <p:cTn id="94" dur="100" fill="hold">
                                          <p:stCondLst>
                                            <p:cond delay="300"/>
                                          </p:stCondLst>
                                        </p:cTn>
                                        <p:tgtEl>
                                          <p:spTgt spid="59"/>
                                        </p:tgtEl>
                                        <p:attrNameLst>
                                          <p:attrName>r</p:attrName>
                                        </p:attrNameLst>
                                      </p:cBhvr>
                                    </p:animRot>
                                    <p:animRot by="120000">
                                      <p:cBhvr>
                                        <p:cTn id="95" dur="100" fill="hold">
                                          <p:stCondLst>
                                            <p:cond delay="400"/>
                                          </p:stCondLst>
                                        </p:cTn>
                                        <p:tgtEl>
                                          <p:spTgt spid="59"/>
                                        </p:tgtEl>
                                        <p:attrNameLst>
                                          <p:attrName>r</p:attrName>
                                        </p:attrNameLst>
                                      </p:cBhvr>
                                    </p:animRot>
                                  </p:childTnLst>
                                </p:cTn>
                              </p:par>
                            </p:childTnLst>
                          </p:cTn>
                        </p:par>
                        <p:par>
                          <p:cTn id="96" fill="hold">
                            <p:stCondLst>
                              <p:cond delay="7000"/>
                            </p:stCondLst>
                            <p:childTnLst>
                              <p:par>
                                <p:cTn id="97" presetID="22" presetClass="entr" presetSubtype="1" fill="hold" grpId="0" nodeType="afterEffect">
                                  <p:stCondLst>
                                    <p:cond delay="0"/>
                                  </p:stCondLst>
                                  <p:childTnLst>
                                    <p:set>
                                      <p:cBhvr>
                                        <p:cTn id="98" dur="1" fill="hold">
                                          <p:stCondLst>
                                            <p:cond delay="0"/>
                                          </p:stCondLst>
                                        </p:cTn>
                                        <p:tgtEl>
                                          <p:spTgt spid="60"/>
                                        </p:tgtEl>
                                        <p:attrNameLst>
                                          <p:attrName>style.visibility</p:attrName>
                                        </p:attrNameLst>
                                      </p:cBhvr>
                                      <p:to>
                                        <p:strVal val="visible"/>
                                      </p:to>
                                    </p:set>
                                    <p:animEffect transition="in" filter="wipe(up)">
                                      <p:cBhvr>
                                        <p:cTn id="99" dur="500"/>
                                        <p:tgtEl>
                                          <p:spTgt spid="60"/>
                                        </p:tgtEl>
                                      </p:cBhvr>
                                    </p:animEffect>
                                  </p:childTnLst>
                                </p:cTn>
                              </p:par>
                            </p:childTnLst>
                          </p:cTn>
                        </p:par>
                        <p:par>
                          <p:cTn id="100" fill="hold">
                            <p:stCondLst>
                              <p:cond delay="7500"/>
                            </p:stCondLst>
                            <p:childTnLst>
                              <p:par>
                                <p:cTn id="101" presetID="2" presetClass="exit" presetSubtype="2" fill="hold" grpId="1" nodeType="afterEffect">
                                  <p:stCondLst>
                                    <p:cond delay="0"/>
                                  </p:stCondLst>
                                  <p:childTnLst>
                                    <p:anim calcmode="lin" valueType="num">
                                      <p:cBhvr additive="base">
                                        <p:cTn id="102" dur="500"/>
                                        <p:tgtEl>
                                          <p:spTgt spid="18"/>
                                        </p:tgtEl>
                                        <p:attrNameLst>
                                          <p:attrName>ppt_x</p:attrName>
                                        </p:attrNameLst>
                                      </p:cBhvr>
                                      <p:tavLst>
                                        <p:tav tm="0">
                                          <p:val>
                                            <p:strVal val="ppt_x"/>
                                          </p:val>
                                        </p:tav>
                                        <p:tav tm="100000">
                                          <p:val>
                                            <p:strVal val="1+ppt_w/2"/>
                                          </p:val>
                                        </p:tav>
                                      </p:tavLst>
                                    </p:anim>
                                    <p:anim calcmode="lin" valueType="num">
                                      <p:cBhvr additive="base">
                                        <p:cTn id="103" dur="500"/>
                                        <p:tgtEl>
                                          <p:spTgt spid="18"/>
                                        </p:tgtEl>
                                        <p:attrNameLst>
                                          <p:attrName>ppt_y</p:attrName>
                                        </p:attrNameLst>
                                      </p:cBhvr>
                                      <p:tavLst>
                                        <p:tav tm="0">
                                          <p:val>
                                            <p:strVal val="ppt_y"/>
                                          </p:val>
                                        </p:tav>
                                        <p:tav tm="100000">
                                          <p:val>
                                            <p:strVal val="ppt_y"/>
                                          </p:val>
                                        </p:tav>
                                      </p:tavLst>
                                    </p:anim>
                                    <p:set>
                                      <p:cBhvr>
                                        <p:cTn id="104" dur="1" fill="hold">
                                          <p:stCondLst>
                                            <p:cond delay="499"/>
                                          </p:stCondLst>
                                        </p:cTn>
                                        <p:tgtEl>
                                          <p:spTgt spid="18"/>
                                        </p:tgtEl>
                                        <p:attrNameLst>
                                          <p:attrName>style.visibility</p:attrName>
                                        </p:attrNameLst>
                                      </p:cBhvr>
                                      <p:to>
                                        <p:strVal val="hidden"/>
                                      </p:to>
                                    </p:set>
                                  </p:childTnLst>
                                </p:cTn>
                              </p:par>
                            </p:childTnLst>
                          </p:cTn>
                        </p:par>
                        <p:par>
                          <p:cTn id="105" fill="hold">
                            <p:stCondLst>
                              <p:cond delay="8000"/>
                            </p:stCondLst>
                            <p:childTnLst>
                              <p:par>
                                <p:cTn id="106" presetID="52" presetClass="exit" presetSubtype="0" fill="hold" nodeType="afterEffect">
                                  <p:stCondLst>
                                    <p:cond delay="0"/>
                                  </p:stCondLst>
                                  <p:childTnLst>
                                    <p:animScale>
                                      <p:cBhvr>
                                        <p:cTn id="107" dur="1000" accel="50000">
                                          <p:stCondLst>
                                            <p:cond delay="0"/>
                                          </p:stCondLst>
                                        </p:cTn>
                                        <p:tgtEl>
                                          <p:spTgt spid="3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8" dur="1000" accel="50000">
                                          <p:stCondLst>
                                            <p:cond delay="0"/>
                                          </p:stCondLst>
                                        </p:cTn>
                                        <p:tgtEl>
                                          <p:spTgt spid="34"/>
                                        </p:tgtEl>
                                        <p:attrNameLst>
                                          <p:attrName>ppt_x</p:attrName>
                                          <p:attrName>ppt_y</p:attrName>
                                        </p:attrNameLst>
                                      </p:cBhvr>
                                    </p:animMotion>
                                    <p:animEffect transition="out" filter="fade">
                                      <p:cBhvr>
                                        <p:cTn id="109" dur="1000"/>
                                        <p:tgtEl>
                                          <p:spTgt spid="34"/>
                                        </p:tgtEl>
                                      </p:cBhvr>
                                    </p:animEffect>
                                    <p:set>
                                      <p:cBhvr>
                                        <p:cTn id="110" dur="1" fill="hold">
                                          <p:stCondLst>
                                            <p:cond delay="999"/>
                                          </p:stCondLst>
                                        </p:cTn>
                                        <p:tgtEl>
                                          <p:spTgt spid="34"/>
                                        </p:tgtEl>
                                        <p:attrNameLst>
                                          <p:attrName>style.visibility</p:attrName>
                                        </p:attrNameLst>
                                      </p:cBhvr>
                                      <p:to>
                                        <p:strVal val="hidden"/>
                                      </p:to>
                                    </p:set>
                                  </p:childTnLst>
                                </p:cTn>
                              </p:par>
                              <p:par>
                                <p:cTn id="111" presetID="52" presetClass="exit" presetSubtype="0" fill="hold" nodeType="withEffect">
                                  <p:stCondLst>
                                    <p:cond delay="250"/>
                                  </p:stCondLst>
                                  <p:childTnLst>
                                    <p:animScale>
                                      <p:cBhvr>
                                        <p:cTn id="112" dur="1000" accel="50000">
                                          <p:stCondLst>
                                            <p:cond delay="0"/>
                                          </p:stCondLst>
                                        </p:cTn>
                                        <p:tgtEl>
                                          <p:spTgt spid="1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3" dur="1000" accel="50000">
                                          <p:stCondLst>
                                            <p:cond delay="0"/>
                                          </p:stCondLst>
                                        </p:cTn>
                                        <p:tgtEl>
                                          <p:spTgt spid="19"/>
                                        </p:tgtEl>
                                        <p:attrNameLst>
                                          <p:attrName>ppt_x</p:attrName>
                                          <p:attrName>ppt_y</p:attrName>
                                        </p:attrNameLst>
                                      </p:cBhvr>
                                    </p:animMotion>
                                    <p:animEffect transition="out" filter="fade">
                                      <p:cBhvr>
                                        <p:cTn id="114" dur="1000"/>
                                        <p:tgtEl>
                                          <p:spTgt spid="19"/>
                                        </p:tgtEl>
                                      </p:cBhvr>
                                    </p:animEffect>
                                    <p:set>
                                      <p:cBhvr>
                                        <p:cTn id="115" dur="1" fill="hold">
                                          <p:stCondLst>
                                            <p:cond delay="999"/>
                                          </p:stCondLst>
                                        </p:cTn>
                                        <p:tgtEl>
                                          <p:spTgt spid="19"/>
                                        </p:tgtEl>
                                        <p:attrNameLst>
                                          <p:attrName>style.visibility</p:attrName>
                                        </p:attrNameLst>
                                      </p:cBhvr>
                                      <p:to>
                                        <p:strVal val="hidden"/>
                                      </p:to>
                                    </p:set>
                                  </p:childTnLst>
                                </p:cTn>
                              </p:par>
                              <p:par>
                                <p:cTn id="116" presetID="52" presetClass="exit" presetSubtype="0" fill="hold" nodeType="withEffect">
                                  <p:stCondLst>
                                    <p:cond delay="500"/>
                                  </p:stCondLst>
                                  <p:childTnLst>
                                    <p:animScale>
                                      <p:cBhvr>
                                        <p:cTn id="117" dur="1000" accel="50000">
                                          <p:stCondLst>
                                            <p:cond delay="0"/>
                                          </p:stCondLst>
                                        </p:cTn>
                                        <p:tgtEl>
                                          <p:spTgt spid="2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8" dur="1000" accel="50000">
                                          <p:stCondLst>
                                            <p:cond delay="0"/>
                                          </p:stCondLst>
                                        </p:cTn>
                                        <p:tgtEl>
                                          <p:spTgt spid="24"/>
                                        </p:tgtEl>
                                        <p:attrNameLst>
                                          <p:attrName>ppt_x</p:attrName>
                                          <p:attrName>ppt_y</p:attrName>
                                        </p:attrNameLst>
                                      </p:cBhvr>
                                    </p:animMotion>
                                    <p:animEffect transition="out" filter="fade">
                                      <p:cBhvr>
                                        <p:cTn id="119" dur="1000"/>
                                        <p:tgtEl>
                                          <p:spTgt spid="24"/>
                                        </p:tgtEl>
                                      </p:cBhvr>
                                    </p:animEffect>
                                    <p:set>
                                      <p:cBhvr>
                                        <p:cTn id="120" dur="1" fill="hold">
                                          <p:stCondLst>
                                            <p:cond delay="999"/>
                                          </p:stCondLst>
                                        </p:cTn>
                                        <p:tgtEl>
                                          <p:spTgt spid="24"/>
                                        </p:tgtEl>
                                        <p:attrNameLst>
                                          <p:attrName>style.visibility</p:attrName>
                                        </p:attrNameLst>
                                      </p:cBhvr>
                                      <p:to>
                                        <p:strVal val="hidden"/>
                                      </p:to>
                                    </p:set>
                                  </p:childTnLst>
                                </p:cTn>
                              </p:par>
                              <p:par>
                                <p:cTn id="121" presetID="52" presetClass="exit" presetSubtype="0" fill="hold" nodeType="withEffect">
                                  <p:stCondLst>
                                    <p:cond delay="750"/>
                                  </p:stCondLst>
                                  <p:childTnLst>
                                    <p:animScale>
                                      <p:cBhvr>
                                        <p:cTn id="122" dur="1000" accel="50000">
                                          <p:stCondLst>
                                            <p:cond delay="0"/>
                                          </p:stCondLst>
                                        </p:cTn>
                                        <p:tgtEl>
                                          <p:spTgt spid="2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3" dur="1000" accel="50000">
                                          <p:stCondLst>
                                            <p:cond delay="0"/>
                                          </p:stCondLst>
                                        </p:cTn>
                                        <p:tgtEl>
                                          <p:spTgt spid="29"/>
                                        </p:tgtEl>
                                        <p:attrNameLst>
                                          <p:attrName>ppt_x</p:attrName>
                                          <p:attrName>ppt_y</p:attrName>
                                        </p:attrNameLst>
                                      </p:cBhvr>
                                    </p:animMotion>
                                    <p:animEffect transition="out" filter="fade">
                                      <p:cBhvr>
                                        <p:cTn id="124" dur="1000"/>
                                        <p:tgtEl>
                                          <p:spTgt spid="29"/>
                                        </p:tgtEl>
                                      </p:cBhvr>
                                    </p:animEffect>
                                    <p:set>
                                      <p:cBhvr>
                                        <p:cTn id="125" dur="1" fill="hold">
                                          <p:stCondLst>
                                            <p:cond delay="999"/>
                                          </p:stCondLst>
                                        </p:cTn>
                                        <p:tgtEl>
                                          <p:spTgt spid="29"/>
                                        </p:tgtEl>
                                        <p:attrNameLst>
                                          <p:attrName>style.visibility</p:attrName>
                                        </p:attrNameLst>
                                      </p:cBhvr>
                                      <p:to>
                                        <p:strVal val="hidden"/>
                                      </p:to>
                                    </p:set>
                                  </p:childTnLst>
                                </p:cTn>
                              </p:par>
                            </p:childTnLst>
                          </p:cTn>
                        </p:par>
                        <p:par>
                          <p:cTn id="126" fill="hold">
                            <p:stCondLst>
                              <p:cond delay="9000"/>
                            </p:stCondLst>
                            <p:childTnLst>
                              <p:par>
                                <p:cTn id="127" presetID="2" presetClass="exit" presetSubtype="4" fill="hold" grpId="2" nodeType="afterEffect">
                                  <p:stCondLst>
                                    <p:cond delay="0"/>
                                  </p:stCondLst>
                                  <p:childTnLst>
                                    <p:anim calcmode="lin" valueType="num">
                                      <p:cBhvr additive="base">
                                        <p:cTn id="128" dur="500"/>
                                        <p:tgtEl>
                                          <p:spTgt spid="54"/>
                                        </p:tgtEl>
                                        <p:attrNameLst>
                                          <p:attrName>ppt_x</p:attrName>
                                        </p:attrNameLst>
                                      </p:cBhvr>
                                      <p:tavLst>
                                        <p:tav tm="0">
                                          <p:val>
                                            <p:strVal val="ppt_x"/>
                                          </p:val>
                                        </p:tav>
                                        <p:tav tm="100000">
                                          <p:val>
                                            <p:strVal val="ppt_x"/>
                                          </p:val>
                                        </p:tav>
                                      </p:tavLst>
                                    </p:anim>
                                    <p:anim calcmode="lin" valueType="num">
                                      <p:cBhvr additive="base">
                                        <p:cTn id="129" dur="500"/>
                                        <p:tgtEl>
                                          <p:spTgt spid="54"/>
                                        </p:tgtEl>
                                        <p:attrNameLst>
                                          <p:attrName>ppt_y</p:attrName>
                                        </p:attrNameLst>
                                      </p:cBhvr>
                                      <p:tavLst>
                                        <p:tav tm="0">
                                          <p:val>
                                            <p:strVal val="ppt_y"/>
                                          </p:val>
                                        </p:tav>
                                        <p:tav tm="100000">
                                          <p:val>
                                            <p:strVal val="1+ppt_h/2"/>
                                          </p:val>
                                        </p:tav>
                                      </p:tavLst>
                                    </p:anim>
                                    <p:set>
                                      <p:cBhvr>
                                        <p:cTn id="130" dur="1" fill="hold">
                                          <p:stCondLst>
                                            <p:cond delay="499"/>
                                          </p:stCondLst>
                                        </p:cTn>
                                        <p:tgtEl>
                                          <p:spTgt spid="54"/>
                                        </p:tgtEl>
                                        <p:attrNameLst>
                                          <p:attrName>style.visibility</p:attrName>
                                        </p:attrNameLst>
                                      </p:cBhvr>
                                      <p:to>
                                        <p:strVal val="hidden"/>
                                      </p:to>
                                    </p:set>
                                  </p:childTnLst>
                                </p:cTn>
                              </p:par>
                              <p:par>
                                <p:cTn id="131" presetID="2" presetClass="exit" presetSubtype="4" fill="hold" grpId="2" nodeType="withEffect">
                                  <p:stCondLst>
                                    <p:cond delay="0"/>
                                  </p:stCondLst>
                                  <p:childTnLst>
                                    <p:anim calcmode="lin" valueType="num">
                                      <p:cBhvr additive="base">
                                        <p:cTn id="132" dur="500"/>
                                        <p:tgtEl>
                                          <p:spTgt spid="57"/>
                                        </p:tgtEl>
                                        <p:attrNameLst>
                                          <p:attrName>ppt_x</p:attrName>
                                        </p:attrNameLst>
                                      </p:cBhvr>
                                      <p:tavLst>
                                        <p:tav tm="0">
                                          <p:val>
                                            <p:strVal val="ppt_x"/>
                                          </p:val>
                                        </p:tav>
                                        <p:tav tm="100000">
                                          <p:val>
                                            <p:strVal val="ppt_x"/>
                                          </p:val>
                                        </p:tav>
                                      </p:tavLst>
                                    </p:anim>
                                    <p:anim calcmode="lin" valueType="num">
                                      <p:cBhvr additive="base">
                                        <p:cTn id="133" dur="500"/>
                                        <p:tgtEl>
                                          <p:spTgt spid="57"/>
                                        </p:tgtEl>
                                        <p:attrNameLst>
                                          <p:attrName>ppt_y</p:attrName>
                                        </p:attrNameLst>
                                      </p:cBhvr>
                                      <p:tavLst>
                                        <p:tav tm="0">
                                          <p:val>
                                            <p:strVal val="ppt_y"/>
                                          </p:val>
                                        </p:tav>
                                        <p:tav tm="100000">
                                          <p:val>
                                            <p:strVal val="1+ppt_h/2"/>
                                          </p:val>
                                        </p:tav>
                                      </p:tavLst>
                                    </p:anim>
                                    <p:set>
                                      <p:cBhvr>
                                        <p:cTn id="134" dur="1" fill="hold">
                                          <p:stCondLst>
                                            <p:cond delay="499"/>
                                          </p:stCondLst>
                                        </p:cTn>
                                        <p:tgtEl>
                                          <p:spTgt spid="57"/>
                                        </p:tgtEl>
                                        <p:attrNameLst>
                                          <p:attrName>style.visibility</p:attrName>
                                        </p:attrNameLst>
                                      </p:cBhvr>
                                      <p:to>
                                        <p:strVal val="hidden"/>
                                      </p:to>
                                    </p:set>
                                  </p:childTnLst>
                                </p:cTn>
                              </p:par>
                              <p:par>
                                <p:cTn id="135" presetID="2" presetClass="exit" presetSubtype="1" fill="hold" grpId="2" nodeType="withEffect">
                                  <p:stCondLst>
                                    <p:cond delay="0"/>
                                  </p:stCondLst>
                                  <p:childTnLst>
                                    <p:anim calcmode="lin" valueType="num">
                                      <p:cBhvr additive="base">
                                        <p:cTn id="136" dur="500"/>
                                        <p:tgtEl>
                                          <p:spTgt spid="53"/>
                                        </p:tgtEl>
                                        <p:attrNameLst>
                                          <p:attrName>ppt_x</p:attrName>
                                        </p:attrNameLst>
                                      </p:cBhvr>
                                      <p:tavLst>
                                        <p:tav tm="0">
                                          <p:val>
                                            <p:strVal val="ppt_x"/>
                                          </p:val>
                                        </p:tav>
                                        <p:tav tm="100000">
                                          <p:val>
                                            <p:strVal val="ppt_x"/>
                                          </p:val>
                                        </p:tav>
                                      </p:tavLst>
                                    </p:anim>
                                    <p:anim calcmode="lin" valueType="num">
                                      <p:cBhvr additive="base">
                                        <p:cTn id="137" dur="500"/>
                                        <p:tgtEl>
                                          <p:spTgt spid="53"/>
                                        </p:tgtEl>
                                        <p:attrNameLst>
                                          <p:attrName>ppt_y</p:attrName>
                                        </p:attrNameLst>
                                      </p:cBhvr>
                                      <p:tavLst>
                                        <p:tav tm="0">
                                          <p:val>
                                            <p:strVal val="ppt_y"/>
                                          </p:val>
                                        </p:tav>
                                        <p:tav tm="100000">
                                          <p:val>
                                            <p:strVal val="0-ppt_h/2"/>
                                          </p:val>
                                        </p:tav>
                                      </p:tavLst>
                                    </p:anim>
                                    <p:set>
                                      <p:cBhvr>
                                        <p:cTn id="138" dur="1" fill="hold">
                                          <p:stCondLst>
                                            <p:cond delay="499"/>
                                          </p:stCondLst>
                                        </p:cTn>
                                        <p:tgtEl>
                                          <p:spTgt spid="53"/>
                                        </p:tgtEl>
                                        <p:attrNameLst>
                                          <p:attrName>style.visibility</p:attrName>
                                        </p:attrNameLst>
                                      </p:cBhvr>
                                      <p:to>
                                        <p:strVal val="hidden"/>
                                      </p:to>
                                    </p:set>
                                  </p:childTnLst>
                                </p:cTn>
                              </p:par>
                              <p:par>
                                <p:cTn id="139" presetID="2" presetClass="exit" presetSubtype="1" fill="hold" grpId="2" nodeType="withEffect">
                                  <p:stCondLst>
                                    <p:cond delay="0"/>
                                  </p:stCondLst>
                                  <p:childTnLst>
                                    <p:anim calcmode="lin" valueType="num">
                                      <p:cBhvr additive="base">
                                        <p:cTn id="140" dur="500"/>
                                        <p:tgtEl>
                                          <p:spTgt spid="59"/>
                                        </p:tgtEl>
                                        <p:attrNameLst>
                                          <p:attrName>ppt_x</p:attrName>
                                        </p:attrNameLst>
                                      </p:cBhvr>
                                      <p:tavLst>
                                        <p:tav tm="0">
                                          <p:val>
                                            <p:strVal val="ppt_x"/>
                                          </p:val>
                                        </p:tav>
                                        <p:tav tm="100000">
                                          <p:val>
                                            <p:strVal val="ppt_x"/>
                                          </p:val>
                                        </p:tav>
                                      </p:tavLst>
                                    </p:anim>
                                    <p:anim calcmode="lin" valueType="num">
                                      <p:cBhvr additive="base">
                                        <p:cTn id="141" dur="500"/>
                                        <p:tgtEl>
                                          <p:spTgt spid="59"/>
                                        </p:tgtEl>
                                        <p:attrNameLst>
                                          <p:attrName>ppt_y</p:attrName>
                                        </p:attrNameLst>
                                      </p:cBhvr>
                                      <p:tavLst>
                                        <p:tav tm="0">
                                          <p:val>
                                            <p:strVal val="ppt_y"/>
                                          </p:val>
                                        </p:tav>
                                        <p:tav tm="100000">
                                          <p:val>
                                            <p:strVal val="0-ppt_h/2"/>
                                          </p:val>
                                        </p:tav>
                                      </p:tavLst>
                                    </p:anim>
                                    <p:set>
                                      <p:cBhvr>
                                        <p:cTn id="142" dur="1" fill="hold">
                                          <p:stCondLst>
                                            <p:cond delay="499"/>
                                          </p:stCondLst>
                                        </p:cTn>
                                        <p:tgtEl>
                                          <p:spTgt spid="5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8" grpId="0" animBg="1"/>
      <p:bldP spid="18" grpId="1" animBg="1"/>
      <p:bldP spid="53" grpId="0" animBg="1"/>
      <p:bldP spid="53" grpId="1" animBg="1"/>
      <p:bldP spid="53" grpId="2" animBg="1"/>
      <p:bldP spid="54" grpId="0" animBg="1"/>
      <p:bldP spid="54" grpId="1" animBg="1"/>
      <p:bldP spid="54" grpId="2" animBg="1"/>
      <p:bldP spid="55" grpId="0"/>
      <p:bldP spid="56" grpId="0"/>
      <p:bldP spid="57" grpId="0" animBg="1"/>
      <p:bldP spid="57" grpId="1" animBg="1"/>
      <p:bldP spid="57" grpId="2" animBg="1"/>
      <p:bldP spid="58" grpId="0"/>
      <p:bldP spid="59" grpId="0" animBg="1"/>
      <p:bldP spid="59" grpId="1" animBg="1"/>
      <p:bldP spid="59" grpId="2" animBg="1"/>
      <p:bldP spid="6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直角三角形 73"/>
          <p:cNvSpPr/>
          <p:nvPr/>
        </p:nvSpPr>
        <p:spPr>
          <a:xfrm rot="3865205" flipH="1">
            <a:off x="-471398" y="-586512"/>
            <a:ext cx="1104897" cy="1536955"/>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5" name="流程图: 数据 74"/>
          <p:cNvSpPr/>
          <p:nvPr/>
        </p:nvSpPr>
        <p:spPr>
          <a:xfrm rot="3865205">
            <a:off x="-213580" y="302213"/>
            <a:ext cx="1441288" cy="1524242"/>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6" name="直角三角形 75"/>
          <p:cNvSpPr/>
          <p:nvPr/>
        </p:nvSpPr>
        <p:spPr>
          <a:xfrm rot="3865205" flipH="1">
            <a:off x="1392124" y="-267849"/>
            <a:ext cx="1148397" cy="1587083"/>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7" name="直角三角形 76"/>
          <p:cNvSpPr/>
          <p:nvPr/>
        </p:nvSpPr>
        <p:spPr>
          <a:xfrm rot="4157754" flipV="1">
            <a:off x="1505759" y="545645"/>
            <a:ext cx="1267694" cy="2252378"/>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1" name="直角三角形 90"/>
          <p:cNvSpPr/>
          <p:nvPr/>
        </p:nvSpPr>
        <p:spPr>
          <a:xfrm rot="10800000">
            <a:off x="10608502" y="5436452"/>
            <a:ext cx="2439128" cy="1553717"/>
          </a:xfrm>
          <a:prstGeom prst="rtTriangle">
            <a:avLst/>
          </a:prstGeom>
          <a:solidFill>
            <a:srgbClr val="BC2D08"/>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92" name="流程图: 手动输入 91"/>
          <p:cNvSpPr/>
          <p:nvPr/>
        </p:nvSpPr>
        <p:spPr>
          <a:xfrm rot="10800000">
            <a:off x="13034251" y="5436450"/>
            <a:ext cx="2278772" cy="1553716"/>
          </a:xfrm>
          <a:prstGeom prst="flowChartManualInput">
            <a:avLst/>
          </a:prstGeom>
          <a:solidFill>
            <a:srgbClr val="BC2D08"/>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32" name="矩形 31"/>
          <p:cNvSpPr/>
          <p:nvPr/>
        </p:nvSpPr>
        <p:spPr bwMode="auto">
          <a:xfrm>
            <a:off x="606908" y="69532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a:off x="5407984" y="4290683"/>
            <a:ext cx="6159600" cy="804796"/>
          </a:xfrm>
          <a:prstGeom prst="rect">
            <a:avLst/>
          </a:prstGeom>
          <a:solidFill>
            <a:srgbClr val="833434"/>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1" name="Freeform 85"/>
          <p:cNvSpPr/>
          <p:nvPr/>
        </p:nvSpPr>
        <p:spPr bwMode="auto">
          <a:xfrm>
            <a:off x="2891269" y="1869216"/>
            <a:ext cx="624417" cy="1077383"/>
          </a:xfrm>
          <a:custGeom>
            <a:avLst/>
            <a:gdLst>
              <a:gd name="T0" fmla="*/ 0 w 295"/>
              <a:gd name="T1" fmla="*/ 603250 h 509"/>
              <a:gd name="T2" fmla="*/ 468313 w 295"/>
              <a:gd name="T3" fmla="*/ 808037 h 509"/>
              <a:gd name="T4" fmla="*/ 468313 w 295"/>
              <a:gd name="T5" fmla="*/ 0 h 509"/>
              <a:gd name="T6" fmla="*/ 0 w 295"/>
              <a:gd name="T7" fmla="*/ 603250 h 50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5" h="509">
                <a:moveTo>
                  <a:pt x="0" y="380"/>
                </a:moveTo>
                <a:lnTo>
                  <a:pt x="295" y="509"/>
                </a:lnTo>
                <a:lnTo>
                  <a:pt x="295" y="0"/>
                </a:lnTo>
                <a:lnTo>
                  <a:pt x="0" y="380"/>
                </a:lnTo>
                <a:close/>
              </a:path>
            </a:pathLst>
          </a:custGeom>
          <a:solidFill>
            <a:srgbClr val="BC2D08"/>
          </a:solidFill>
          <a:ln w="9525">
            <a:solidFill>
              <a:schemeClr val="bg1"/>
            </a:solidFill>
            <a:round/>
          </a:ln>
        </p:spPr>
        <p:txBody>
          <a:bodyPr/>
          <a:lstStyle/>
          <a:p>
            <a:endParaRPr lang="zh-CN" altLang="en-US" sz="2400"/>
          </a:p>
        </p:txBody>
      </p:sp>
      <p:sp>
        <p:nvSpPr>
          <p:cNvPr id="33" name="Freeform 87"/>
          <p:cNvSpPr/>
          <p:nvPr/>
        </p:nvSpPr>
        <p:spPr bwMode="auto">
          <a:xfrm>
            <a:off x="2260501" y="2677782"/>
            <a:ext cx="1255184" cy="1344083"/>
          </a:xfrm>
          <a:custGeom>
            <a:avLst/>
            <a:gdLst>
              <a:gd name="T0" fmla="*/ 0 w 593"/>
              <a:gd name="T1" fmla="*/ 2147483647 h 635"/>
              <a:gd name="T2" fmla="*/ 2147483647 w 593"/>
              <a:gd name="T3" fmla="*/ 2147483647 h 635"/>
              <a:gd name="T4" fmla="*/ 2147483647 w 593"/>
              <a:gd name="T5" fmla="*/ 2147483647 h 635"/>
              <a:gd name="T6" fmla="*/ 2147483647 w 593"/>
              <a:gd name="T7" fmla="*/ 0 h 635"/>
              <a:gd name="T8" fmla="*/ 0 w 593"/>
              <a:gd name="T9" fmla="*/ 2147483647 h 6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3" h="635">
                <a:moveTo>
                  <a:pt x="0" y="381"/>
                </a:moveTo>
                <a:lnTo>
                  <a:pt x="593" y="635"/>
                </a:lnTo>
                <a:lnTo>
                  <a:pt x="593" y="127"/>
                </a:lnTo>
                <a:lnTo>
                  <a:pt x="298" y="0"/>
                </a:lnTo>
                <a:lnTo>
                  <a:pt x="0" y="381"/>
                </a:lnTo>
                <a:close/>
              </a:path>
            </a:pathLst>
          </a:custGeom>
          <a:solidFill>
            <a:srgbClr val="4D5254"/>
          </a:solidFill>
          <a:ln w="9525">
            <a:solidFill>
              <a:schemeClr val="bg1"/>
            </a:solidFill>
            <a:round/>
          </a:ln>
        </p:spPr>
        <p:txBody>
          <a:bodyPr/>
          <a:lstStyle/>
          <a:p>
            <a:endParaRPr lang="zh-CN" altLang="en-US" sz="2400"/>
          </a:p>
        </p:txBody>
      </p:sp>
      <p:sp>
        <p:nvSpPr>
          <p:cNvPr id="34" name="Freeform 89"/>
          <p:cNvSpPr/>
          <p:nvPr/>
        </p:nvSpPr>
        <p:spPr bwMode="auto">
          <a:xfrm>
            <a:off x="1631853" y="3484231"/>
            <a:ext cx="1883833" cy="1610784"/>
          </a:xfrm>
          <a:custGeom>
            <a:avLst/>
            <a:gdLst>
              <a:gd name="T0" fmla="*/ 0 w 890"/>
              <a:gd name="T1" fmla="*/ 2147483647 h 761"/>
              <a:gd name="T2" fmla="*/ 2147483647 w 890"/>
              <a:gd name="T3" fmla="*/ 2147483647 h 761"/>
              <a:gd name="T4" fmla="*/ 2147483647 w 890"/>
              <a:gd name="T5" fmla="*/ 2147483647 h 761"/>
              <a:gd name="T6" fmla="*/ 2147483647 w 890"/>
              <a:gd name="T7" fmla="*/ 0 h 761"/>
              <a:gd name="T8" fmla="*/ 0 w 890"/>
              <a:gd name="T9" fmla="*/ 2147483647 h 7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0" h="761">
                <a:moveTo>
                  <a:pt x="0" y="381"/>
                </a:moveTo>
                <a:lnTo>
                  <a:pt x="890" y="761"/>
                </a:lnTo>
                <a:lnTo>
                  <a:pt x="890" y="254"/>
                </a:lnTo>
                <a:lnTo>
                  <a:pt x="297" y="0"/>
                </a:lnTo>
                <a:lnTo>
                  <a:pt x="0" y="381"/>
                </a:lnTo>
                <a:close/>
              </a:path>
            </a:pathLst>
          </a:custGeom>
          <a:solidFill>
            <a:srgbClr val="6E5B60"/>
          </a:solidFill>
          <a:ln w="9525">
            <a:solidFill>
              <a:schemeClr val="bg1"/>
            </a:solidFill>
            <a:round/>
          </a:ln>
        </p:spPr>
        <p:txBody>
          <a:bodyPr/>
          <a:lstStyle/>
          <a:p>
            <a:endParaRPr lang="zh-CN" altLang="en-US" sz="2400"/>
          </a:p>
        </p:txBody>
      </p:sp>
      <p:sp>
        <p:nvSpPr>
          <p:cNvPr id="35" name="Freeform 91"/>
          <p:cNvSpPr/>
          <p:nvPr/>
        </p:nvSpPr>
        <p:spPr bwMode="auto">
          <a:xfrm>
            <a:off x="1007435" y="4290683"/>
            <a:ext cx="2508251" cy="1883833"/>
          </a:xfrm>
          <a:custGeom>
            <a:avLst/>
            <a:gdLst>
              <a:gd name="T0" fmla="*/ 0 w 1185"/>
              <a:gd name="T1" fmla="*/ 957659375 h 890"/>
              <a:gd name="T2" fmla="*/ 2147483647 w 1185"/>
              <a:gd name="T3" fmla="*/ 2147483647 h 890"/>
              <a:gd name="T4" fmla="*/ 2147483647 w 1185"/>
              <a:gd name="T5" fmla="*/ 957659375 h 890"/>
              <a:gd name="T6" fmla="*/ 743447085 w 1185"/>
              <a:gd name="T7" fmla="*/ 0 h 890"/>
              <a:gd name="T8" fmla="*/ 0 w 1185"/>
              <a:gd name="T9" fmla="*/ 957659375 h 8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5" h="890">
                <a:moveTo>
                  <a:pt x="0" y="380"/>
                </a:moveTo>
                <a:lnTo>
                  <a:pt x="1185" y="890"/>
                </a:lnTo>
                <a:lnTo>
                  <a:pt x="1185" y="380"/>
                </a:lnTo>
                <a:lnTo>
                  <a:pt x="295" y="0"/>
                </a:lnTo>
                <a:lnTo>
                  <a:pt x="0" y="380"/>
                </a:lnTo>
                <a:close/>
              </a:path>
            </a:pathLst>
          </a:custGeom>
          <a:solidFill>
            <a:srgbClr val="833434"/>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grpSp>
        <p:nvGrpSpPr>
          <p:cNvPr id="36" name="组合 35"/>
          <p:cNvGrpSpPr/>
          <p:nvPr/>
        </p:nvGrpSpPr>
        <p:grpSpPr bwMode="auto">
          <a:xfrm>
            <a:off x="3841653" y="1530549"/>
            <a:ext cx="7725932" cy="795867"/>
            <a:chOff x="3097912" y="915566"/>
            <a:chExt cx="5793765" cy="597451"/>
          </a:xfrm>
        </p:grpSpPr>
        <p:grpSp>
          <p:nvGrpSpPr>
            <p:cNvPr id="37" name="组合 36"/>
            <p:cNvGrpSpPr/>
            <p:nvPr/>
          </p:nvGrpSpPr>
          <p:grpSpPr>
            <a:xfrm>
              <a:off x="5211836" y="975348"/>
              <a:ext cx="206588" cy="443052"/>
              <a:chOff x="5283200" y="671513"/>
              <a:chExt cx="384175" cy="823913"/>
            </a:xfrm>
            <a:solidFill>
              <a:schemeClr val="bg1">
                <a:lumMod val="65000"/>
              </a:schemeClr>
            </a:solidFill>
          </p:grpSpPr>
          <p:sp>
            <p:nvSpPr>
              <p:cNvPr id="44" name="Freeform 81"/>
              <p:cNvSpPr/>
              <p:nvPr/>
            </p:nvSpPr>
            <p:spPr bwMode="auto">
              <a:xfrm>
                <a:off x="5283200" y="819151"/>
                <a:ext cx="384175" cy="676275"/>
              </a:xfrm>
              <a:custGeom>
                <a:avLst/>
                <a:gdLst>
                  <a:gd name="T0" fmla="*/ 90 w 128"/>
                  <a:gd name="T1" fmla="*/ 32 h 225"/>
                  <a:gd name="T2" fmla="*/ 86 w 128"/>
                  <a:gd name="T3" fmla="*/ 32 h 225"/>
                  <a:gd name="T4" fmla="*/ 117 w 128"/>
                  <a:gd name="T5" fmla="*/ 137 h 225"/>
                  <a:gd name="T6" fmla="*/ 90 w 128"/>
                  <a:gd name="T7" fmla="*/ 137 h 225"/>
                  <a:gd name="T8" fmla="*/ 90 w 128"/>
                  <a:gd name="T9" fmla="*/ 210 h 225"/>
                  <a:gd name="T10" fmla="*/ 78 w 128"/>
                  <a:gd name="T11" fmla="*/ 225 h 225"/>
                  <a:gd name="T12" fmla="*/ 67 w 128"/>
                  <a:gd name="T13" fmla="*/ 210 h 225"/>
                  <a:gd name="T14" fmla="*/ 67 w 128"/>
                  <a:gd name="T15" fmla="*/ 137 h 225"/>
                  <a:gd name="T16" fmla="*/ 61 w 128"/>
                  <a:gd name="T17" fmla="*/ 137 h 225"/>
                  <a:gd name="T18" fmla="*/ 61 w 128"/>
                  <a:gd name="T19" fmla="*/ 210 h 225"/>
                  <a:gd name="T20" fmla="*/ 50 w 128"/>
                  <a:gd name="T21" fmla="*/ 225 h 225"/>
                  <a:gd name="T22" fmla="*/ 39 w 128"/>
                  <a:gd name="T23" fmla="*/ 210 h 225"/>
                  <a:gd name="T24" fmla="*/ 39 w 128"/>
                  <a:gd name="T25" fmla="*/ 137 h 225"/>
                  <a:gd name="T26" fmla="*/ 11 w 128"/>
                  <a:gd name="T27" fmla="*/ 137 h 225"/>
                  <a:gd name="T28" fmla="*/ 42 w 128"/>
                  <a:gd name="T29" fmla="*/ 32 h 225"/>
                  <a:gd name="T30" fmla="*/ 39 w 128"/>
                  <a:gd name="T31" fmla="*/ 32 h 225"/>
                  <a:gd name="T32" fmla="*/ 21 w 128"/>
                  <a:gd name="T33" fmla="*/ 87 h 225"/>
                  <a:gd name="T34" fmla="*/ 10 w 128"/>
                  <a:gd name="T35" fmla="*/ 97 h 225"/>
                  <a:gd name="T36" fmla="*/ 0 w 128"/>
                  <a:gd name="T37" fmla="*/ 88 h 225"/>
                  <a:gd name="T38" fmla="*/ 2 w 128"/>
                  <a:gd name="T39" fmla="*/ 81 h 225"/>
                  <a:gd name="T40" fmla="*/ 18 w 128"/>
                  <a:gd name="T41" fmla="*/ 27 h 225"/>
                  <a:gd name="T42" fmla="*/ 51 w 128"/>
                  <a:gd name="T43" fmla="*/ 0 h 225"/>
                  <a:gd name="T44" fmla="*/ 77 w 128"/>
                  <a:gd name="T45" fmla="*/ 0 h 225"/>
                  <a:gd name="T46" fmla="*/ 110 w 128"/>
                  <a:gd name="T47" fmla="*/ 27 h 225"/>
                  <a:gd name="T48" fmla="*/ 127 w 128"/>
                  <a:gd name="T49" fmla="*/ 81 h 225"/>
                  <a:gd name="T50" fmla="*/ 128 w 128"/>
                  <a:gd name="T51" fmla="*/ 88 h 225"/>
                  <a:gd name="T52" fmla="*/ 118 w 128"/>
                  <a:gd name="T53" fmla="*/ 97 h 225"/>
                  <a:gd name="T54" fmla="*/ 107 w 128"/>
                  <a:gd name="T55" fmla="*/ 87 h 225"/>
                  <a:gd name="T56" fmla="*/ 90 w 128"/>
                  <a:gd name="T57" fmla="*/ 3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225">
                    <a:moveTo>
                      <a:pt x="90" y="32"/>
                    </a:moveTo>
                    <a:cubicBezTo>
                      <a:pt x="86" y="32"/>
                      <a:pt x="86" y="32"/>
                      <a:pt x="86" y="32"/>
                    </a:cubicBezTo>
                    <a:cubicBezTo>
                      <a:pt x="117" y="137"/>
                      <a:pt x="117" y="137"/>
                      <a:pt x="117" y="137"/>
                    </a:cubicBezTo>
                    <a:cubicBezTo>
                      <a:pt x="90" y="137"/>
                      <a:pt x="90" y="137"/>
                      <a:pt x="90" y="137"/>
                    </a:cubicBezTo>
                    <a:cubicBezTo>
                      <a:pt x="90" y="210"/>
                      <a:pt x="90" y="210"/>
                      <a:pt x="90" y="210"/>
                    </a:cubicBezTo>
                    <a:cubicBezTo>
                      <a:pt x="90" y="218"/>
                      <a:pt x="87" y="225"/>
                      <a:pt x="78" y="225"/>
                    </a:cubicBezTo>
                    <a:cubicBezTo>
                      <a:pt x="70" y="225"/>
                      <a:pt x="67" y="218"/>
                      <a:pt x="67" y="210"/>
                    </a:cubicBezTo>
                    <a:cubicBezTo>
                      <a:pt x="67" y="137"/>
                      <a:pt x="67" y="137"/>
                      <a:pt x="67" y="137"/>
                    </a:cubicBezTo>
                    <a:cubicBezTo>
                      <a:pt x="61" y="137"/>
                      <a:pt x="61" y="137"/>
                      <a:pt x="61" y="137"/>
                    </a:cubicBezTo>
                    <a:cubicBezTo>
                      <a:pt x="61" y="210"/>
                      <a:pt x="61" y="210"/>
                      <a:pt x="61" y="210"/>
                    </a:cubicBezTo>
                    <a:cubicBezTo>
                      <a:pt x="61" y="218"/>
                      <a:pt x="59" y="225"/>
                      <a:pt x="50" y="225"/>
                    </a:cubicBezTo>
                    <a:cubicBezTo>
                      <a:pt x="41" y="225"/>
                      <a:pt x="39" y="218"/>
                      <a:pt x="39" y="210"/>
                    </a:cubicBezTo>
                    <a:cubicBezTo>
                      <a:pt x="39" y="137"/>
                      <a:pt x="39" y="137"/>
                      <a:pt x="39" y="137"/>
                    </a:cubicBezTo>
                    <a:cubicBezTo>
                      <a:pt x="11" y="137"/>
                      <a:pt x="11" y="137"/>
                      <a:pt x="11" y="137"/>
                    </a:cubicBezTo>
                    <a:cubicBezTo>
                      <a:pt x="42" y="32"/>
                      <a:pt x="42" y="32"/>
                      <a:pt x="42" y="32"/>
                    </a:cubicBezTo>
                    <a:cubicBezTo>
                      <a:pt x="39" y="32"/>
                      <a:pt x="39" y="32"/>
                      <a:pt x="39" y="32"/>
                    </a:cubicBezTo>
                    <a:cubicBezTo>
                      <a:pt x="21" y="87"/>
                      <a:pt x="21" y="87"/>
                      <a:pt x="21" y="87"/>
                    </a:cubicBezTo>
                    <a:cubicBezTo>
                      <a:pt x="19" y="93"/>
                      <a:pt x="16" y="97"/>
                      <a:pt x="10" y="97"/>
                    </a:cubicBezTo>
                    <a:cubicBezTo>
                      <a:pt x="5" y="97"/>
                      <a:pt x="0" y="94"/>
                      <a:pt x="0" y="88"/>
                    </a:cubicBezTo>
                    <a:cubicBezTo>
                      <a:pt x="0" y="86"/>
                      <a:pt x="1" y="84"/>
                      <a:pt x="2" y="81"/>
                    </a:cubicBezTo>
                    <a:cubicBezTo>
                      <a:pt x="18" y="27"/>
                      <a:pt x="18" y="27"/>
                      <a:pt x="18" y="27"/>
                    </a:cubicBezTo>
                    <a:cubicBezTo>
                      <a:pt x="23" y="10"/>
                      <a:pt x="32" y="0"/>
                      <a:pt x="51" y="0"/>
                    </a:cubicBezTo>
                    <a:cubicBezTo>
                      <a:pt x="77" y="0"/>
                      <a:pt x="77" y="0"/>
                      <a:pt x="77" y="0"/>
                    </a:cubicBezTo>
                    <a:cubicBezTo>
                      <a:pt x="96" y="0"/>
                      <a:pt x="105" y="10"/>
                      <a:pt x="110" y="27"/>
                    </a:cubicBezTo>
                    <a:cubicBezTo>
                      <a:pt x="127" y="81"/>
                      <a:pt x="127" y="81"/>
                      <a:pt x="127" y="81"/>
                    </a:cubicBezTo>
                    <a:cubicBezTo>
                      <a:pt x="127" y="83"/>
                      <a:pt x="128" y="86"/>
                      <a:pt x="128" y="88"/>
                    </a:cubicBezTo>
                    <a:cubicBezTo>
                      <a:pt x="128" y="94"/>
                      <a:pt x="123" y="97"/>
                      <a:pt x="118" y="97"/>
                    </a:cubicBezTo>
                    <a:cubicBezTo>
                      <a:pt x="112" y="97"/>
                      <a:pt x="109" y="93"/>
                      <a:pt x="107" y="87"/>
                    </a:cubicBezTo>
                    <a:lnTo>
                      <a:pt x="90" y="32"/>
                    </a:lnTo>
                    <a:close/>
                  </a:path>
                </a:pathLst>
              </a:custGeom>
              <a:solidFill>
                <a:srgbClr val="BC2D0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135">
                  <a:solidFill>
                    <a:schemeClr val="bg1"/>
                  </a:solidFill>
                </a:endParaRPr>
              </a:p>
            </p:txBody>
          </p:sp>
          <p:sp>
            <p:nvSpPr>
              <p:cNvPr id="45" name="Oval 82"/>
              <p:cNvSpPr>
                <a:spLocks noChangeArrowheads="1"/>
              </p:cNvSpPr>
              <p:nvPr/>
            </p:nvSpPr>
            <p:spPr bwMode="auto">
              <a:xfrm>
                <a:off x="5411788" y="671513"/>
                <a:ext cx="130175" cy="131763"/>
              </a:xfrm>
              <a:prstGeom prst="ellipse">
                <a:avLst/>
              </a:prstGeom>
              <a:solidFill>
                <a:srgbClr val="BC2D0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135">
                  <a:solidFill>
                    <a:schemeClr val="bg1"/>
                  </a:solidFill>
                </a:endParaRPr>
              </a:p>
            </p:txBody>
          </p:sp>
        </p:grpSp>
        <p:sp>
          <p:nvSpPr>
            <p:cNvPr id="38" name="矩形 1"/>
            <p:cNvSpPr>
              <a:spLocks noChangeArrowheads="1"/>
            </p:cNvSpPr>
            <p:nvPr/>
          </p:nvSpPr>
          <p:spPr bwMode="auto">
            <a:xfrm>
              <a:off x="5521738" y="1172978"/>
              <a:ext cx="3369939" cy="263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a:t>
              </a:r>
              <a:endParaRPr lang="zh-CN" altLang="zh-CN" sz="1400" dirty="0">
                <a:latin typeface="微软雅黑" panose="020B0503020204020204" pitchFamily="34" charset="-122"/>
                <a:ea typeface="微软雅黑" panose="020B0503020204020204" pitchFamily="34" charset="-122"/>
              </a:endParaRPr>
            </a:p>
          </p:txBody>
        </p:sp>
        <p:sp>
          <p:nvSpPr>
            <p:cNvPr id="39" name="任意多边形 38"/>
            <p:cNvSpPr/>
            <p:nvPr/>
          </p:nvSpPr>
          <p:spPr>
            <a:xfrm>
              <a:off x="3097912" y="1219058"/>
              <a:ext cx="2004775" cy="293959"/>
            </a:xfrm>
            <a:custGeom>
              <a:avLst/>
              <a:gdLst>
                <a:gd name="connsiteX0" fmla="*/ 0 w 2004060"/>
                <a:gd name="connsiteY0" fmla="*/ 472440 h 472440"/>
                <a:gd name="connsiteX1" fmla="*/ 182880 w 2004060"/>
                <a:gd name="connsiteY1" fmla="*/ 0 h 472440"/>
                <a:gd name="connsiteX2" fmla="*/ 2004060 w 2004060"/>
                <a:gd name="connsiteY2" fmla="*/ 0 h 472440"/>
              </a:gdLst>
              <a:ahLst/>
              <a:cxnLst>
                <a:cxn ang="0">
                  <a:pos x="connsiteX0" y="connsiteY0"/>
                </a:cxn>
                <a:cxn ang="0">
                  <a:pos x="connsiteX1" y="connsiteY1"/>
                </a:cxn>
                <a:cxn ang="0">
                  <a:pos x="connsiteX2" y="connsiteY2"/>
                </a:cxn>
              </a:cxnLst>
              <a:rect l="l" t="t" r="r" b="b"/>
              <a:pathLst>
                <a:path w="2004060" h="472440">
                  <a:moveTo>
                    <a:pt x="0" y="472440"/>
                  </a:moveTo>
                  <a:lnTo>
                    <a:pt x="182880" y="0"/>
                  </a:lnTo>
                  <a:lnTo>
                    <a:pt x="2004060" y="0"/>
                  </a:lnTo>
                </a:path>
              </a:pathLst>
            </a:custGeom>
            <a:noFill/>
            <a:ln w="12700">
              <a:solidFill>
                <a:srgbClr val="4D525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bg1"/>
                </a:solidFill>
              </a:endParaRPr>
            </a:p>
          </p:txBody>
        </p:sp>
        <p:sp>
          <p:nvSpPr>
            <p:cNvPr id="40" name="TextBox 682"/>
            <p:cNvSpPr txBox="1">
              <a:spLocks noChangeArrowheads="1"/>
            </p:cNvSpPr>
            <p:nvPr/>
          </p:nvSpPr>
          <p:spPr bwMode="auto">
            <a:xfrm>
              <a:off x="5552476" y="915566"/>
              <a:ext cx="526764" cy="285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pPr>
              <a:r>
                <a:rPr lang="en-US" altLang="zh-CN" sz="1865" b="1" dirty="0">
                  <a:solidFill>
                    <a:srgbClr val="BC2D08"/>
                  </a:solidFill>
                  <a:latin typeface="微软雅黑" panose="020B0503020204020204" pitchFamily="34" charset="-122"/>
                  <a:ea typeface="微软雅黑" panose="020B0503020204020204" pitchFamily="34" charset="-122"/>
                </a:rPr>
                <a:t>42%</a:t>
              </a:r>
              <a:endParaRPr lang="zh-CN" altLang="en-US" sz="1865" b="1" dirty="0">
                <a:solidFill>
                  <a:srgbClr val="BC2D08"/>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bwMode="auto">
          <a:xfrm>
            <a:off x="4271336" y="2343349"/>
            <a:ext cx="7296249" cy="706379"/>
            <a:chOff x="3419872" y="1525323"/>
            <a:chExt cx="5471831" cy="529731"/>
          </a:xfrm>
        </p:grpSpPr>
        <p:sp>
          <p:nvSpPr>
            <p:cNvPr id="47" name="Freeform 100"/>
            <p:cNvSpPr>
              <a:spLocks noEditPoints="1"/>
            </p:cNvSpPr>
            <p:nvPr/>
          </p:nvSpPr>
          <p:spPr bwMode="auto">
            <a:xfrm>
              <a:off x="5213447" y="1630251"/>
              <a:ext cx="203366" cy="413172"/>
            </a:xfrm>
            <a:custGeom>
              <a:avLst/>
              <a:gdLst>
                <a:gd name="T0" fmla="*/ 2147483647 w 40"/>
                <a:gd name="T1" fmla="*/ 2147483647 h 81"/>
                <a:gd name="T2" fmla="*/ 2147483647 w 40"/>
                <a:gd name="T3" fmla="*/ 2147483647 h 81"/>
                <a:gd name="T4" fmla="*/ 2147483647 w 40"/>
                <a:gd name="T5" fmla="*/ 2147483647 h 81"/>
                <a:gd name="T6" fmla="*/ 2147483647 w 40"/>
                <a:gd name="T7" fmla="*/ 2147483647 h 81"/>
                <a:gd name="T8" fmla="*/ 2147483647 w 40"/>
                <a:gd name="T9" fmla="*/ 2147483647 h 81"/>
                <a:gd name="T10" fmla="*/ 2147483647 w 40"/>
                <a:gd name="T11" fmla="*/ 2147483647 h 81"/>
                <a:gd name="T12" fmla="*/ 2147483647 w 40"/>
                <a:gd name="T13" fmla="*/ 2147483647 h 81"/>
                <a:gd name="T14" fmla="*/ 0 w 40"/>
                <a:gd name="T15" fmla="*/ 2147483647 h 81"/>
                <a:gd name="T16" fmla="*/ 2147483647 w 40"/>
                <a:gd name="T17" fmla="*/ 2147483647 h 81"/>
                <a:gd name="T18" fmla="*/ 2147483647 w 40"/>
                <a:gd name="T19" fmla="*/ 2147483647 h 81"/>
                <a:gd name="T20" fmla="*/ 2147483647 w 40"/>
                <a:gd name="T21" fmla="*/ 2147483647 h 81"/>
                <a:gd name="T22" fmla="*/ 2147483647 w 40"/>
                <a:gd name="T23" fmla="*/ 2147483647 h 81"/>
                <a:gd name="T24" fmla="*/ 2147483647 w 40"/>
                <a:gd name="T25" fmla="*/ 2147483647 h 81"/>
                <a:gd name="T26" fmla="*/ 2147483647 w 40"/>
                <a:gd name="T27" fmla="*/ 2147483647 h 81"/>
                <a:gd name="T28" fmla="*/ 2147483647 w 40"/>
                <a:gd name="T29" fmla="*/ 2147483647 h 81"/>
                <a:gd name="T30" fmla="*/ 2147483647 w 40"/>
                <a:gd name="T31" fmla="*/ 2147483647 h 81"/>
                <a:gd name="T32" fmla="*/ 2147483647 w 40"/>
                <a:gd name="T33" fmla="*/ 2147483647 h 81"/>
                <a:gd name="T34" fmla="*/ 2147483647 w 40"/>
                <a:gd name="T35" fmla="*/ 2147483647 h 81"/>
                <a:gd name="T36" fmla="*/ 2147483647 w 40"/>
                <a:gd name="T37" fmla="*/ 2147483647 h 81"/>
                <a:gd name="T38" fmla="*/ 2147483647 w 40"/>
                <a:gd name="T39" fmla="*/ 2147483647 h 81"/>
                <a:gd name="T40" fmla="*/ 2147483647 w 40"/>
                <a:gd name="T41" fmla="*/ 2147483647 h 81"/>
                <a:gd name="T42" fmla="*/ 2147483647 w 40"/>
                <a:gd name="T43" fmla="*/ 2147483647 h 81"/>
                <a:gd name="T44" fmla="*/ 2147483647 w 40"/>
                <a:gd name="T45" fmla="*/ 2147483647 h 81"/>
                <a:gd name="T46" fmla="*/ 2147483647 w 40"/>
                <a:gd name="T47" fmla="*/ 2147483647 h 81"/>
                <a:gd name="T48" fmla="*/ 2147483647 w 40"/>
                <a:gd name="T49" fmla="*/ 2147483647 h 81"/>
                <a:gd name="T50" fmla="*/ 2147483647 w 40"/>
                <a:gd name="T51" fmla="*/ 2147483647 h 81"/>
                <a:gd name="T52" fmla="*/ 2147483647 w 40"/>
                <a:gd name="T53" fmla="*/ 2147483647 h 81"/>
                <a:gd name="T54" fmla="*/ 2147483647 w 40"/>
                <a:gd name="T55" fmla="*/ 2147483647 h 81"/>
                <a:gd name="T56" fmla="*/ 2147483647 w 40"/>
                <a:gd name="T57" fmla="*/ 2147483647 h 81"/>
                <a:gd name="T58" fmla="*/ 2147483647 w 40"/>
                <a:gd name="T59" fmla="*/ 2147483647 h 81"/>
                <a:gd name="T60" fmla="*/ 2147483647 w 40"/>
                <a:gd name="T61" fmla="*/ 2147483647 h 81"/>
                <a:gd name="T62" fmla="*/ 2147483647 w 40"/>
                <a:gd name="T63" fmla="*/ 2147483647 h 81"/>
                <a:gd name="T64" fmla="*/ 2147483647 w 40"/>
                <a:gd name="T65" fmla="*/ 2147483647 h 81"/>
                <a:gd name="T66" fmla="*/ 2147483647 w 40"/>
                <a:gd name="T67" fmla="*/ 2147483647 h 81"/>
                <a:gd name="T68" fmla="*/ 2147483647 w 40"/>
                <a:gd name="T69" fmla="*/ 2147483647 h 81"/>
                <a:gd name="T70" fmla="*/ 2147483647 w 40"/>
                <a:gd name="T71" fmla="*/ 2147483647 h 81"/>
                <a:gd name="T72" fmla="*/ 2147483647 w 40"/>
                <a:gd name="T73" fmla="*/ 2147483647 h 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0" h="81">
                  <a:moveTo>
                    <a:pt x="15" y="0"/>
                  </a:moveTo>
                  <a:cubicBezTo>
                    <a:pt x="21" y="0"/>
                    <a:pt x="25" y="5"/>
                    <a:pt x="25" y="10"/>
                  </a:cubicBezTo>
                  <a:cubicBezTo>
                    <a:pt x="25" y="15"/>
                    <a:pt x="21" y="19"/>
                    <a:pt x="15" y="19"/>
                  </a:cubicBezTo>
                  <a:cubicBezTo>
                    <a:pt x="10" y="19"/>
                    <a:pt x="6" y="15"/>
                    <a:pt x="6" y="10"/>
                  </a:cubicBezTo>
                  <a:cubicBezTo>
                    <a:pt x="6" y="5"/>
                    <a:pt x="10" y="0"/>
                    <a:pt x="15" y="0"/>
                  </a:cubicBezTo>
                  <a:close/>
                  <a:moveTo>
                    <a:pt x="18" y="53"/>
                  </a:moveTo>
                  <a:cubicBezTo>
                    <a:pt x="26" y="53"/>
                    <a:pt x="26" y="53"/>
                    <a:pt x="26" y="53"/>
                  </a:cubicBezTo>
                  <a:cubicBezTo>
                    <a:pt x="26" y="52"/>
                    <a:pt x="26" y="52"/>
                    <a:pt x="26" y="52"/>
                  </a:cubicBezTo>
                  <a:cubicBezTo>
                    <a:pt x="18" y="52"/>
                    <a:pt x="18" y="52"/>
                    <a:pt x="18" y="52"/>
                  </a:cubicBezTo>
                  <a:cubicBezTo>
                    <a:pt x="16" y="52"/>
                    <a:pt x="15" y="53"/>
                    <a:pt x="15" y="55"/>
                  </a:cubicBezTo>
                  <a:cubicBezTo>
                    <a:pt x="15" y="68"/>
                    <a:pt x="15" y="68"/>
                    <a:pt x="15" y="68"/>
                  </a:cubicBezTo>
                  <a:cubicBezTo>
                    <a:pt x="13" y="81"/>
                    <a:pt x="13" y="81"/>
                    <a:pt x="13" y="81"/>
                  </a:cubicBezTo>
                  <a:cubicBezTo>
                    <a:pt x="5" y="81"/>
                    <a:pt x="5" y="81"/>
                    <a:pt x="5" y="81"/>
                  </a:cubicBezTo>
                  <a:cubicBezTo>
                    <a:pt x="5" y="53"/>
                    <a:pt x="5" y="53"/>
                    <a:pt x="5" y="53"/>
                  </a:cubicBezTo>
                  <a:cubicBezTo>
                    <a:pt x="2" y="51"/>
                    <a:pt x="0" y="48"/>
                    <a:pt x="0" y="45"/>
                  </a:cubicBezTo>
                  <a:cubicBezTo>
                    <a:pt x="0" y="30"/>
                    <a:pt x="0" y="30"/>
                    <a:pt x="0" y="30"/>
                  </a:cubicBezTo>
                  <a:cubicBezTo>
                    <a:pt x="0" y="25"/>
                    <a:pt x="4" y="21"/>
                    <a:pt x="9" y="21"/>
                  </a:cubicBezTo>
                  <a:cubicBezTo>
                    <a:pt x="21" y="21"/>
                    <a:pt x="21" y="21"/>
                    <a:pt x="21" y="21"/>
                  </a:cubicBezTo>
                  <a:cubicBezTo>
                    <a:pt x="26" y="21"/>
                    <a:pt x="30" y="25"/>
                    <a:pt x="30" y="30"/>
                  </a:cubicBezTo>
                  <a:cubicBezTo>
                    <a:pt x="30" y="45"/>
                    <a:pt x="30" y="45"/>
                    <a:pt x="30" y="45"/>
                  </a:cubicBezTo>
                  <a:cubicBezTo>
                    <a:pt x="30" y="45"/>
                    <a:pt x="30" y="46"/>
                    <a:pt x="30" y="46"/>
                  </a:cubicBezTo>
                  <a:cubicBezTo>
                    <a:pt x="30" y="53"/>
                    <a:pt x="30" y="53"/>
                    <a:pt x="30" y="53"/>
                  </a:cubicBezTo>
                  <a:cubicBezTo>
                    <a:pt x="38" y="53"/>
                    <a:pt x="38" y="53"/>
                    <a:pt x="38" y="53"/>
                  </a:cubicBezTo>
                  <a:cubicBezTo>
                    <a:pt x="39" y="53"/>
                    <a:pt x="40" y="54"/>
                    <a:pt x="40" y="55"/>
                  </a:cubicBezTo>
                  <a:cubicBezTo>
                    <a:pt x="40" y="69"/>
                    <a:pt x="40" y="69"/>
                    <a:pt x="40" y="69"/>
                  </a:cubicBezTo>
                  <a:cubicBezTo>
                    <a:pt x="40" y="70"/>
                    <a:pt x="39" y="71"/>
                    <a:pt x="38" y="71"/>
                  </a:cubicBezTo>
                  <a:cubicBezTo>
                    <a:pt x="18" y="71"/>
                    <a:pt x="18" y="71"/>
                    <a:pt x="18" y="71"/>
                  </a:cubicBezTo>
                  <a:cubicBezTo>
                    <a:pt x="17" y="71"/>
                    <a:pt x="16" y="70"/>
                    <a:pt x="16" y="69"/>
                  </a:cubicBezTo>
                  <a:cubicBezTo>
                    <a:pt x="16" y="55"/>
                    <a:pt x="16" y="55"/>
                    <a:pt x="16" y="55"/>
                  </a:cubicBezTo>
                  <a:cubicBezTo>
                    <a:pt x="16" y="54"/>
                    <a:pt x="17" y="53"/>
                    <a:pt x="18" y="53"/>
                  </a:cubicBezTo>
                  <a:close/>
                  <a:moveTo>
                    <a:pt x="32" y="59"/>
                  </a:moveTo>
                  <a:cubicBezTo>
                    <a:pt x="32" y="59"/>
                    <a:pt x="32" y="59"/>
                    <a:pt x="32" y="59"/>
                  </a:cubicBezTo>
                  <a:cubicBezTo>
                    <a:pt x="32" y="58"/>
                    <a:pt x="31" y="57"/>
                    <a:pt x="31" y="57"/>
                  </a:cubicBezTo>
                  <a:cubicBezTo>
                    <a:pt x="30" y="56"/>
                    <a:pt x="30" y="56"/>
                    <a:pt x="29" y="56"/>
                  </a:cubicBezTo>
                  <a:cubicBezTo>
                    <a:pt x="29" y="55"/>
                    <a:pt x="29" y="55"/>
                    <a:pt x="29" y="55"/>
                  </a:cubicBezTo>
                  <a:cubicBezTo>
                    <a:pt x="28" y="55"/>
                    <a:pt x="28" y="55"/>
                    <a:pt x="28" y="55"/>
                  </a:cubicBezTo>
                  <a:cubicBezTo>
                    <a:pt x="28" y="56"/>
                    <a:pt x="28" y="56"/>
                    <a:pt x="28" y="56"/>
                  </a:cubicBezTo>
                  <a:cubicBezTo>
                    <a:pt x="27" y="56"/>
                    <a:pt x="26" y="56"/>
                    <a:pt x="25" y="57"/>
                  </a:cubicBezTo>
                  <a:cubicBezTo>
                    <a:pt x="25" y="57"/>
                    <a:pt x="25" y="58"/>
                    <a:pt x="25" y="59"/>
                  </a:cubicBezTo>
                  <a:cubicBezTo>
                    <a:pt x="25" y="59"/>
                    <a:pt x="25" y="60"/>
                    <a:pt x="25" y="60"/>
                  </a:cubicBezTo>
                  <a:cubicBezTo>
                    <a:pt x="25" y="61"/>
                    <a:pt x="25" y="61"/>
                    <a:pt x="26" y="62"/>
                  </a:cubicBezTo>
                  <a:cubicBezTo>
                    <a:pt x="26" y="62"/>
                    <a:pt x="27" y="62"/>
                    <a:pt x="28" y="63"/>
                  </a:cubicBezTo>
                  <a:cubicBezTo>
                    <a:pt x="28" y="63"/>
                    <a:pt x="28" y="63"/>
                    <a:pt x="29" y="64"/>
                  </a:cubicBezTo>
                  <a:cubicBezTo>
                    <a:pt x="29" y="64"/>
                    <a:pt x="29" y="64"/>
                    <a:pt x="29" y="65"/>
                  </a:cubicBezTo>
                  <a:cubicBezTo>
                    <a:pt x="29" y="65"/>
                    <a:pt x="29" y="66"/>
                    <a:pt x="29" y="66"/>
                  </a:cubicBezTo>
                  <a:cubicBezTo>
                    <a:pt x="28" y="66"/>
                    <a:pt x="28" y="66"/>
                    <a:pt x="28" y="66"/>
                  </a:cubicBezTo>
                  <a:cubicBezTo>
                    <a:pt x="28" y="66"/>
                    <a:pt x="28" y="66"/>
                    <a:pt x="28" y="66"/>
                  </a:cubicBezTo>
                  <a:cubicBezTo>
                    <a:pt x="28" y="65"/>
                    <a:pt x="28" y="65"/>
                    <a:pt x="28" y="64"/>
                  </a:cubicBezTo>
                  <a:cubicBezTo>
                    <a:pt x="28" y="63"/>
                    <a:pt x="28" y="63"/>
                    <a:pt x="28" y="63"/>
                  </a:cubicBezTo>
                  <a:cubicBezTo>
                    <a:pt x="25" y="63"/>
                    <a:pt x="25" y="63"/>
                    <a:pt x="25" y="63"/>
                  </a:cubicBezTo>
                  <a:cubicBezTo>
                    <a:pt x="25" y="64"/>
                    <a:pt x="25" y="64"/>
                    <a:pt x="25" y="64"/>
                  </a:cubicBezTo>
                  <a:cubicBezTo>
                    <a:pt x="25" y="65"/>
                    <a:pt x="25" y="66"/>
                    <a:pt x="26" y="67"/>
                  </a:cubicBezTo>
                  <a:cubicBezTo>
                    <a:pt x="26" y="67"/>
                    <a:pt x="27" y="68"/>
                    <a:pt x="28" y="68"/>
                  </a:cubicBezTo>
                  <a:cubicBezTo>
                    <a:pt x="28" y="69"/>
                    <a:pt x="28" y="69"/>
                    <a:pt x="28" y="69"/>
                  </a:cubicBezTo>
                  <a:cubicBezTo>
                    <a:pt x="29" y="69"/>
                    <a:pt x="29" y="69"/>
                    <a:pt x="29" y="69"/>
                  </a:cubicBezTo>
                  <a:cubicBezTo>
                    <a:pt x="29" y="68"/>
                    <a:pt x="29" y="68"/>
                    <a:pt x="29" y="68"/>
                  </a:cubicBezTo>
                  <a:cubicBezTo>
                    <a:pt x="30" y="68"/>
                    <a:pt x="31" y="67"/>
                    <a:pt x="31" y="67"/>
                  </a:cubicBezTo>
                  <a:cubicBezTo>
                    <a:pt x="32" y="66"/>
                    <a:pt x="32" y="65"/>
                    <a:pt x="32" y="64"/>
                  </a:cubicBezTo>
                  <a:cubicBezTo>
                    <a:pt x="32" y="64"/>
                    <a:pt x="32" y="63"/>
                    <a:pt x="32" y="63"/>
                  </a:cubicBezTo>
                  <a:cubicBezTo>
                    <a:pt x="31" y="62"/>
                    <a:pt x="31" y="62"/>
                    <a:pt x="31" y="62"/>
                  </a:cubicBezTo>
                  <a:cubicBezTo>
                    <a:pt x="31" y="61"/>
                    <a:pt x="30" y="61"/>
                    <a:pt x="29" y="61"/>
                  </a:cubicBezTo>
                  <a:cubicBezTo>
                    <a:pt x="29" y="60"/>
                    <a:pt x="28" y="60"/>
                    <a:pt x="28" y="59"/>
                  </a:cubicBezTo>
                  <a:cubicBezTo>
                    <a:pt x="28" y="59"/>
                    <a:pt x="28" y="59"/>
                    <a:pt x="28" y="58"/>
                  </a:cubicBezTo>
                  <a:cubicBezTo>
                    <a:pt x="28" y="58"/>
                    <a:pt x="28" y="58"/>
                    <a:pt x="28" y="58"/>
                  </a:cubicBezTo>
                  <a:cubicBezTo>
                    <a:pt x="28" y="58"/>
                    <a:pt x="28" y="58"/>
                    <a:pt x="28" y="58"/>
                  </a:cubicBezTo>
                  <a:cubicBezTo>
                    <a:pt x="28" y="58"/>
                    <a:pt x="28" y="58"/>
                    <a:pt x="29" y="58"/>
                  </a:cubicBezTo>
                  <a:cubicBezTo>
                    <a:pt x="29" y="58"/>
                    <a:pt x="29" y="58"/>
                    <a:pt x="29" y="59"/>
                  </a:cubicBezTo>
                  <a:cubicBezTo>
                    <a:pt x="29" y="59"/>
                    <a:pt x="29" y="59"/>
                    <a:pt x="29" y="59"/>
                  </a:cubicBezTo>
                  <a:cubicBezTo>
                    <a:pt x="32" y="59"/>
                    <a:pt x="32" y="59"/>
                    <a:pt x="32" y="59"/>
                  </a:cubicBezTo>
                  <a:close/>
                  <a:moveTo>
                    <a:pt x="25" y="72"/>
                  </a:moveTo>
                  <a:cubicBezTo>
                    <a:pt x="18" y="72"/>
                    <a:pt x="18" y="72"/>
                    <a:pt x="18" y="72"/>
                  </a:cubicBezTo>
                  <a:cubicBezTo>
                    <a:pt x="18" y="72"/>
                    <a:pt x="17" y="72"/>
                    <a:pt x="17" y="72"/>
                  </a:cubicBezTo>
                  <a:cubicBezTo>
                    <a:pt x="18" y="81"/>
                    <a:pt x="18" y="81"/>
                    <a:pt x="18" y="81"/>
                  </a:cubicBezTo>
                  <a:cubicBezTo>
                    <a:pt x="25" y="81"/>
                    <a:pt x="25" y="81"/>
                    <a:pt x="25" y="81"/>
                  </a:cubicBezTo>
                  <a:lnTo>
                    <a:pt x="25" y="72"/>
                  </a:lnTo>
                  <a:close/>
                </a:path>
              </a:pathLst>
            </a:custGeom>
            <a:solidFill>
              <a:srgbClr val="4D5254"/>
            </a:solidFill>
            <a:ln w="9525">
              <a:noFill/>
              <a:round/>
            </a:ln>
          </p:spPr>
          <p:txBody>
            <a:bodyPr/>
            <a:lstStyle/>
            <a:p>
              <a:endParaRPr lang="zh-CN" altLang="en-US" sz="2400"/>
            </a:p>
          </p:txBody>
        </p:sp>
        <p:sp>
          <p:nvSpPr>
            <p:cNvPr id="50" name="矩形 1"/>
            <p:cNvSpPr>
              <a:spLocks noChangeArrowheads="1"/>
            </p:cNvSpPr>
            <p:nvPr/>
          </p:nvSpPr>
          <p:spPr bwMode="auto">
            <a:xfrm>
              <a:off x="5521585" y="1791932"/>
              <a:ext cx="3370118" cy="263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a:t>
              </a:r>
              <a:endParaRPr lang="zh-CN" altLang="zh-CN" sz="1400" dirty="0">
                <a:latin typeface="微软雅黑" panose="020B0503020204020204" pitchFamily="34" charset="-122"/>
                <a:ea typeface="微软雅黑" panose="020B0503020204020204" pitchFamily="34" charset="-122"/>
              </a:endParaRPr>
            </a:p>
          </p:txBody>
        </p:sp>
        <p:sp>
          <p:nvSpPr>
            <p:cNvPr id="51" name="任意多边形 50"/>
            <p:cNvSpPr/>
            <p:nvPr/>
          </p:nvSpPr>
          <p:spPr>
            <a:xfrm>
              <a:off x="3419872" y="1853902"/>
              <a:ext cx="1704864" cy="44446"/>
            </a:xfrm>
            <a:custGeom>
              <a:avLst/>
              <a:gdLst>
                <a:gd name="connsiteX0" fmla="*/ 0 w 1577340"/>
                <a:gd name="connsiteY0" fmla="*/ 0 h 0"/>
                <a:gd name="connsiteX1" fmla="*/ 1577340 w 1577340"/>
                <a:gd name="connsiteY1" fmla="*/ 0 h 0"/>
              </a:gdLst>
              <a:ahLst/>
              <a:cxnLst>
                <a:cxn ang="0">
                  <a:pos x="connsiteX0" y="connsiteY0"/>
                </a:cxn>
                <a:cxn ang="0">
                  <a:pos x="connsiteX1" y="connsiteY1"/>
                </a:cxn>
              </a:cxnLst>
              <a:rect l="l" t="t" r="r" b="b"/>
              <a:pathLst>
                <a:path w="1577340">
                  <a:moveTo>
                    <a:pt x="0" y="0"/>
                  </a:moveTo>
                  <a:lnTo>
                    <a:pt x="1577340" y="0"/>
                  </a:lnTo>
                </a:path>
              </a:pathLst>
            </a:custGeom>
            <a:noFill/>
            <a:ln w="12700">
              <a:solidFill>
                <a:srgbClr val="4D525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bg1"/>
                </a:solidFill>
              </a:endParaRPr>
            </a:p>
          </p:txBody>
        </p:sp>
        <p:sp>
          <p:nvSpPr>
            <p:cNvPr id="52" name="TextBox 682"/>
            <p:cNvSpPr txBox="1">
              <a:spLocks noChangeArrowheads="1"/>
            </p:cNvSpPr>
            <p:nvPr/>
          </p:nvSpPr>
          <p:spPr bwMode="auto">
            <a:xfrm>
              <a:off x="5555637" y="1525323"/>
              <a:ext cx="526792" cy="28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pPr>
              <a:r>
                <a:rPr lang="en-US" altLang="zh-CN" sz="1865" b="1" dirty="0">
                  <a:solidFill>
                    <a:srgbClr val="4D5254"/>
                  </a:solidFill>
                  <a:latin typeface="微软雅黑" panose="020B0503020204020204" pitchFamily="34" charset="-122"/>
                  <a:ea typeface="微软雅黑" panose="020B0503020204020204" pitchFamily="34" charset="-122"/>
                </a:rPr>
                <a:t>42%</a:t>
              </a:r>
              <a:endParaRPr lang="zh-CN" altLang="en-US" sz="1865" b="1" dirty="0">
                <a:solidFill>
                  <a:srgbClr val="4D5254"/>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bwMode="auto">
          <a:xfrm>
            <a:off x="4889402" y="3179431"/>
            <a:ext cx="6678183" cy="744814"/>
            <a:chOff x="3882454" y="2153326"/>
            <a:chExt cx="5010060" cy="556258"/>
          </a:xfrm>
        </p:grpSpPr>
        <p:grpSp>
          <p:nvGrpSpPr>
            <p:cNvPr id="58" name="组合 57"/>
            <p:cNvGrpSpPr/>
            <p:nvPr/>
          </p:nvGrpSpPr>
          <p:grpSpPr>
            <a:xfrm>
              <a:off x="5228568" y="2272652"/>
              <a:ext cx="173124" cy="436932"/>
              <a:chOff x="6134100" y="2141538"/>
              <a:chExt cx="266700" cy="673100"/>
            </a:xfrm>
            <a:solidFill>
              <a:srgbClr val="0070C0"/>
            </a:solidFill>
          </p:grpSpPr>
          <p:sp>
            <p:nvSpPr>
              <p:cNvPr id="62" name="Freeform 83"/>
              <p:cNvSpPr/>
              <p:nvPr/>
            </p:nvSpPr>
            <p:spPr bwMode="auto">
              <a:xfrm>
                <a:off x="6134100" y="2262188"/>
                <a:ext cx="266700" cy="552450"/>
              </a:xfrm>
              <a:custGeom>
                <a:avLst/>
                <a:gdLst>
                  <a:gd name="T0" fmla="*/ 20 w 89"/>
                  <a:gd name="T1" fmla="*/ 30 h 184"/>
                  <a:gd name="T2" fmla="*/ 18 w 89"/>
                  <a:gd name="T3" fmla="*/ 30 h 184"/>
                  <a:gd name="T4" fmla="*/ 18 w 89"/>
                  <a:gd name="T5" fmla="*/ 77 h 184"/>
                  <a:gd name="T6" fmla="*/ 9 w 89"/>
                  <a:gd name="T7" fmla="*/ 89 h 184"/>
                  <a:gd name="T8" fmla="*/ 0 w 89"/>
                  <a:gd name="T9" fmla="*/ 77 h 184"/>
                  <a:gd name="T10" fmla="*/ 0 w 89"/>
                  <a:gd name="T11" fmla="*/ 30 h 184"/>
                  <a:gd name="T12" fmla="*/ 25 w 89"/>
                  <a:gd name="T13" fmla="*/ 0 h 184"/>
                  <a:gd name="T14" fmla="*/ 64 w 89"/>
                  <a:gd name="T15" fmla="*/ 0 h 184"/>
                  <a:gd name="T16" fmla="*/ 89 w 89"/>
                  <a:gd name="T17" fmla="*/ 30 h 184"/>
                  <a:gd name="T18" fmla="*/ 89 w 89"/>
                  <a:gd name="T19" fmla="*/ 77 h 184"/>
                  <a:gd name="T20" fmla="*/ 80 w 89"/>
                  <a:gd name="T21" fmla="*/ 89 h 184"/>
                  <a:gd name="T22" fmla="*/ 71 w 89"/>
                  <a:gd name="T23" fmla="*/ 77 h 184"/>
                  <a:gd name="T24" fmla="*/ 71 w 89"/>
                  <a:gd name="T25" fmla="*/ 30 h 184"/>
                  <a:gd name="T26" fmla="*/ 69 w 89"/>
                  <a:gd name="T27" fmla="*/ 30 h 184"/>
                  <a:gd name="T28" fmla="*/ 69 w 89"/>
                  <a:gd name="T29" fmla="*/ 169 h 184"/>
                  <a:gd name="T30" fmla="*/ 69 w 89"/>
                  <a:gd name="T31" fmla="*/ 171 h 184"/>
                  <a:gd name="T32" fmla="*/ 57 w 89"/>
                  <a:gd name="T33" fmla="*/ 184 h 184"/>
                  <a:gd name="T34" fmla="*/ 46 w 89"/>
                  <a:gd name="T35" fmla="*/ 171 h 184"/>
                  <a:gd name="T36" fmla="*/ 46 w 89"/>
                  <a:gd name="T37" fmla="*/ 169 h 184"/>
                  <a:gd name="T38" fmla="*/ 46 w 89"/>
                  <a:gd name="T39" fmla="*/ 90 h 184"/>
                  <a:gd name="T40" fmla="*/ 43 w 89"/>
                  <a:gd name="T41" fmla="*/ 90 h 184"/>
                  <a:gd name="T42" fmla="*/ 43 w 89"/>
                  <a:gd name="T43" fmla="*/ 169 h 184"/>
                  <a:gd name="T44" fmla="*/ 43 w 89"/>
                  <a:gd name="T45" fmla="*/ 171 h 184"/>
                  <a:gd name="T46" fmla="*/ 32 w 89"/>
                  <a:gd name="T47" fmla="*/ 184 h 184"/>
                  <a:gd name="T48" fmla="*/ 20 w 89"/>
                  <a:gd name="T49" fmla="*/ 171 h 184"/>
                  <a:gd name="T50" fmla="*/ 20 w 89"/>
                  <a:gd name="T51" fmla="*/ 169 h 184"/>
                  <a:gd name="T52" fmla="*/ 20 w 89"/>
                  <a:gd name="T53" fmla="*/ 3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9" h="184">
                    <a:moveTo>
                      <a:pt x="20" y="30"/>
                    </a:moveTo>
                    <a:cubicBezTo>
                      <a:pt x="18" y="30"/>
                      <a:pt x="18" y="30"/>
                      <a:pt x="18" y="30"/>
                    </a:cubicBezTo>
                    <a:cubicBezTo>
                      <a:pt x="18" y="77"/>
                      <a:pt x="18" y="77"/>
                      <a:pt x="18" y="77"/>
                    </a:cubicBezTo>
                    <a:cubicBezTo>
                      <a:pt x="18" y="83"/>
                      <a:pt x="16" y="89"/>
                      <a:pt x="9" y="89"/>
                    </a:cubicBezTo>
                    <a:cubicBezTo>
                      <a:pt x="2" y="89"/>
                      <a:pt x="0" y="83"/>
                      <a:pt x="0" y="77"/>
                    </a:cubicBezTo>
                    <a:cubicBezTo>
                      <a:pt x="0" y="30"/>
                      <a:pt x="0" y="30"/>
                      <a:pt x="0" y="30"/>
                    </a:cubicBezTo>
                    <a:cubicBezTo>
                      <a:pt x="0" y="15"/>
                      <a:pt x="7" y="0"/>
                      <a:pt x="25" y="0"/>
                    </a:cubicBezTo>
                    <a:cubicBezTo>
                      <a:pt x="64" y="0"/>
                      <a:pt x="64" y="0"/>
                      <a:pt x="64" y="0"/>
                    </a:cubicBezTo>
                    <a:cubicBezTo>
                      <a:pt x="82" y="0"/>
                      <a:pt x="89" y="15"/>
                      <a:pt x="89" y="30"/>
                    </a:cubicBezTo>
                    <a:cubicBezTo>
                      <a:pt x="89" y="77"/>
                      <a:pt x="89" y="77"/>
                      <a:pt x="89" y="77"/>
                    </a:cubicBezTo>
                    <a:cubicBezTo>
                      <a:pt x="89" y="83"/>
                      <a:pt x="87" y="89"/>
                      <a:pt x="80" y="89"/>
                    </a:cubicBezTo>
                    <a:cubicBezTo>
                      <a:pt x="73" y="89"/>
                      <a:pt x="71" y="83"/>
                      <a:pt x="71" y="77"/>
                    </a:cubicBezTo>
                    <a:cubicBezTo>
                      <a:pt x="71" y="30"/>
                      <a:pt x="71" y="30"/>
                      <a:pt x="71" y="30"/>
                    </a:cubicBezTo>
                    <a:cubicBezTo>
                      <a:pt x="69" y="30"/>
                      <a:pt x="69" y="30"/>
                      <a:pt x="69" y="30"/>
                    </a:cubicBezTo>
                    <a:cubicBezTo>
                      <a:pt x="69" y="169"/>
                      <a:pt x="69" y="169"/>
                      <a:pt x="69" y="169"/>
                    </a:cubicBezTo>
                    <a:cubicBezTo>
                      <a:pt x="69" y="171"/>
                      <a:pt x="69" y="171"/>
                      <a:pt x="69" y="171"/>
                    </a:cubicBezTo>
                    <a:cubicBezTo>
                      <a:pt x="69" y="178"/>
                      <a:pt x="64" y="184"/>
                      <a:pt x="57" y="184"/>
                    </a:cubicBezTo>
                    <a:cubicBezTo>
                      <a:pt x="50" y="184"/>
                      <a:pt x="46" y="178"/>
                      <a:pt x="46" y="171"/>
                    </a:cubicBezTo>
                    <a:cubicBezTo>
                      <a:pt x="46" y="169"/>
                      <a:pt x="46" y="169"/>
                      <a:pt x="46" y="169"/>
                    </a:cubicBezTo>
                    <a:cubicBezTo>
                      <a:pt x="46" y="90"/>
                      <a:pt x="46" y="90"/>
                      <a:pt x="46" y="90"/>
                    </a:cubicBezTo>
                    <a:cubicBezTo>
                      <a:pt x="43" y="90"/>
                      <a:pt x="43" y="90"/>
                      <a:pt x="43" y="90"/>
                    </a:cubicBezTo>
                    <a:cubicBezTo>
                      <a:pt x="43" y="169"/>
                      <a:pt x="43" y="169"/>
                      <a:pt x="43" y="169"/>
                    </a:cubicBezTo>
                    <a:cubicBezTo>
                      <a:pt x="43" y="171"/>
                      <a:pt x="43" y="171"/>
                      <a:pt x="43" y="171"/>
                    </a:cubicBezTo>
                    <a:cubicBezTo>
                      <a:pt x="43" y="178"/>
                      <a:pt x="39" y="184"/>
                      <a:pt x="32" y="184"/>
                    </a:cubicBezTo>
                    <a:cubicBezTo>
                      <a:pt x="25" y="184"/>
                      <a:pt x="20" y="178"/>
                      <a:pt x="20" y="171"/>
                    </a:cubicBezTo>
                    <a:cubicBezTo>
                      <a:pt x="20" y="169"/>
                      <a:pt x="20" y="169"/>
                      <a:pt x="20" y="169"/>
                    </a:cubicBezTo>
                    <a:lnTo>
                      <a:pt x="20" y="30"/>
                    </a:lnTo>
                    <a:close/>
                  </a:path>
                </a:pathLst>
              </a:custGeom>
              <a:solidFill>
                <a:srgbClr val="6E5B60"/>
              </a:solidFill>
              <a:ln w="9525">
                <a:noFill/>
                <a:round/>
              </a:ln>
            </p:spPr>
            <p:txBody>
              <a:bodyPr/>
              <a:lstStyle/>
              <a:p>
                <a:endParaRPr lang="zh-CN" altLang="en-US" sz="2400"/>
              </a:p>
            </p:txBody>
          </p:sp>
          <p:sp>
            <p:nvSpPr>
              <p:cNvPr id="63" name="Oval 84"/>
              <p:cNvSpPr>
                <a:spLocks noChangeArrowheads="1"/>
              </p:cNvSpPr>
              <p:nvPr/>
            </p:nvSpPr>
            <p:spPr bwMode="auto">
              <a:xfrm>
                <a:off x="6215063" y="2141538"/>
                <a:ext cx="104775" cy="107950"/>
              </a:xfrm>
              <a:prstGeom prst="ellipse">
                <a:avLst/>
              </a:prstGeom>
              <a:solidFill>
                <a:srgbClr val="6E5B60"/>
              </a:solidFill>
              <a:ln w="9525">
                <a:noFill/>
                <a:round/>
              </a:ln>
            </p:spPr>
            <p:txBody>
              <a:bodyPr/>
              <a:lstStyle/>
              <a:p>
                <a:endParaRPr lang="zh-CN" altLang="en-US" sz="2400"/>
              </a:p>
            </p:txBody>
          </p:sp>
        </p:grpSp>
        <p:sp>
          <p:nvSpPr>
            <p:cNvPr id="59" name="矩形 1"/>
            <p:cNvSpPr>
              <a:spLocks noChangeArrowheads="1"/>
            </p:cNvSpPr>
            <p:nvPr/>
          </p:nvSpPr>
          <p:spPr bwMode="auto">
            <a:xfrm>
              <a:off x="5522577" y="2422899"/>
              <a:ext cx="3369937" cy="262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a:t>
              </a:r>
              <a:endParaRPr lang="zh-CN" altLang="zh-CN" sz="1400" dirty="0">
                <a:latin typeface="微软雅黑" panose="020B0503020204020204" pitchFamily="34" charset="-122"/>
                <a:ea typeface="微软雅黑" panose="020B0503020204020204" pitchFamily="34" charset="-122"/>
              </a:endParaRPr>
            </a:p>
          </p:txBody>
        </p:sp>
        <p:sp>
          <p:nvSpPr>
            <p:cNvPr id="60" name="任意多边形 59"/>
            <p:cNvSpPr/>
            <p:nvPr/>
          </p:nvSpPr>
          <p:spPr>
            <a:xfrm>
              <a:off x="3882454" y="2507428"/>
              <a:ext cx="1241778" cy="45844"/>
            </a:xfrm>
            <a:custGeom>
              <a:avLst/>
              <a:gdLst>
                <a:gd name="connsiteX0" fmla="*/ 0 w 1577340"/>
                <a:gd name="connsiteY0" fmla="*/ 0 h 0"/>
                <a:gd name="connsiteX1" fmla="*/ 1577340 w 1577340"/>
                <a:gd name="connsiteY1" fmla="*/ 0 h 0"/>
              </a:gdLst>
              <a:ahLst/>
              <a:cxnLst>
                <a:cxn ang="0">
                  <a:pos x="connsiteX0" y="connsiteY0"/>
                </a:cxn>
                <a:cxn ang="0">
                  <a:pos x="connsiteX1" y="connsiteY1"/>
                </a:cxn>
              </a:cxnLst>
              <a:rect l="l" t="t" r="r" b="b"/>
              <a:pathLst>
                <a:path w="1577340">
                  <a:moveTo>
                    <a:pt x="0" y="0"/>
                  </a:moveTo>
                  <a:lnTo>
                    <a:pt x="1577340" y="0"/>
                  </a:lnTo>
                </a:path>
              </a:pathLst>
            </a:custGeom>
            <a:noFill/>
            <a:ln w="12700">
              <a:solidFill>
                <a:srgbClr val="4D525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bg1"/>
                </a:solidFill>
              </a:endParaRPr>
            </a:p>
          </p:txBody>
        </p:sp>
        <p:sp>
          <p:nvSpPr>
            <p:cNvPr id="61" name="TextBox 682"/>
            <p:cNvSpPr txBox="1">
              <a:spLocks noChangeArrowheads="1"/>
            </p:cNvSpPr>
            <p:nvPr/>
          </p:nvSpPr>
          <p:spPr bwMode="auto">
            <a:xfrm>
              <a:off x="5573121" y="2153326"/>
              <a:ext cx="526976" cy="283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None/>
              </a:pPr>
              <a:r>
                <a:rPr lang="en-US" altLang="zh-CN" sz="1865" b="1" dirty="0">
                  <a:solidFill>
                    <a:srgbClr val="6E5B60"/>
                  </a:solidFill>
                  <a:latin typeface="微软雅黑" panose="020B0503020204020204" pitchFamily="34" charset="-122"/>
                  <a:ea typeface="微软雅黑" panose="020B0503020204020204" pitchFamily="34" charset="-122"/>
                </a:rPr>
                <a:t>27%</a:t>
              </a:r>
              <a:endParaRPr lang="zh-CN" altLang="en-US" sz="1865" b="1" dirty="0">
                <a:solidFill>
                  <a:srgbClr val="6E5B60"/>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bwMode="auto">
          <a:xfrm>
            <a:off x="5999989" y="4232045"/>
            <a:ext cx="5567595" cy="894076"/>
            <a:chOff x="5181975" y="2734016"/>
            <a:chExt cx="4175304" cy="670374"/>
          </a:xfrm>
        </p:grpSpPr>
        <p:sp>
          <p:nvSpPr>
            <p:cNvPr id="65" name="Freeform 106"/>
            <p:cNvSpPr>
              <a:spLocks noEditPoints="1"/>
            </p:cNvSpPr>
            <p:nvPr/>
          </p:nvSpPr>
          <p:spPr bwMode="auto">
            <a:xfrm>
              <a:off x="5181975" y="2880030"/>
              <a:ext cx="266675" cy="406289"/>
            </a:xfrm>
            <a:custGeom>
              <a:avLst/>
              <a:gdLst>
                <a:gd name="T0" fmla="*/ 255586814 w 203"/>
                <a:gd name="T1" fmla="*/ 84739296 h 310"/>
                <a:gd name="T2" fmla="*/ 221280158 w 203"/>
                <a:gd name="T3" fmla="*/ 150453740 h 310"/>
                <a:gd name="T4" fmla="*/ 132082066 w 203"/>
                <a:gd name="T5" fmla="*/ 84739296 h 310"/>
                <a:gd name="T6" fmla="*/ 125220473 w 203"/>
                <a:gd name="T7" fmla="*/ 53610709 h 310"/>
                <a:gd name="T8" fmla="*/ 89198091 w 203"/>
                <a:gd name="T9" fmla="*/ 27670001 h 310"/>
                <a:gd name="T10" fmla="*/ 288179054 w 203"/>
                <a:gd name="T11" fmla="*/ 27670001 h 310"/>
                <a:gd name="T12" fmla="*/ 283033186 w 203"/>
                <a:gd name="T13" fmla="*/ 43233637 h 310"/>
                <a:gd name="T14" fmla="*/ 286463328 w 203"/>
                <a:gd name="T15" fmla="*/ 96844346 h 310"/>
                <a:gd name="T16" fmla="*/ 274455867 w 203"/>
                <a:gd name="T17" fmla="*/ 63986466 h 310"/>
                <a:gd name="T18" fmla="*/ 255586814 w 203"/>
                <a:gd name="T19" fmla="*/ 53610709 h 310"/>
                <a:gd name="T20" fmla="*/ 121790331 w 203"/>
                <a:gd name="T21" fmla="*/ 456551729 h 310"/>
                <a:gd name="T22" fmla="*/ 8577319 w 203"/>
                <a:gd name="T23" fmla="*/ 447903949 h 310"/>
                <a:gd name="T24" fmla="*/ 29160789 w 203"/>
                <a:gd name="T25" fmla="*/ 408128898 h 310"/>
                <a:gd name="T26" fmla="*/ 34306656 w 203"/>
                <a:gd name="T27" fmla="*/ 416775363 h 310"/>
                <a:gd name="T28" fmla="*/ 46314117 w 203"/>
                <a:gd name="T29" fmla="*/ 428881728 h 310"/>
                <a:gd name="T30" fmla="*/ 49745568 w 203"/>
                <a:gd name="T31" fmla="*/ 416775363 h 310"/>
                <a:gd name="T32" fmla="*/ 87482366 w 203"/>
                <a:gd name="T33" fmla="*/ 411587484 h 310"/>
                <a:gd name="T34" fmla="*/ 92629543 w 203"/>
                <a:gd name="T35" fmla="*/ 416775363 h 310"/>
                <a:gd name="T36" fmla="*/ 104637003 w 203"/>
                <a:gd name="T37" fmla="*/ 428881728 h 310"/>
                <a:gd name="T38" fmla="*/ 108067145 w 203"/>
                <a:gd name="T39" fmla="*/ 416775363 h 310"/>
                <a:gd name="T40" fmla="*/ 128651925 w 203"/>
                <a:gd name="T41" fmla="*/ 404670312 h 310"/>
                <a:gd name="T42" fmla="*/ 0 w 203"/>
                <a:gd name="T43" fmla="*/ 396023848 h 310"/>
                <a:gd name="T44" fmla="*/ 132082066 w 203"/>
                <a:gd name="T45" fmla="*/ 351059603 h 310"/>
                <a:gd name="T46" fmla="*/ 92629543 w 203"/>
                <a:gd name="T47" fmla="*/ 319932332 h 310"/>
                <a:gd name="T48" fmla="*/ 99489826 w 203"/>
                <a:gd name="T49" fmla="*/ 344142432 h 310"/>
                <a:gd name="T50" fmla="*/ 87482366 w 203"/>
                <a:gd name="T51" fmla="*/ 330308089 h 310"/>
                <a:gd name="T52" fmla="*/ 51459984 w 203"/>
                <a:gd name="T53" fmla="*/ 344142432 h 310"/>
                <a:gd name="T54" fmla="*/ 39452523 w 203"/>
                <a:gd name="T55" fmla="*/ 330308089 h 310"/>
                <a:gd name="T56" fmla="*/ 56607161 w 203"/>
                <a:gd name="T57" fmla="*/ 318201724 h 310"/>
                <a:gd name="T58" fmla="*/ 248726530 w 203"/>
                <a:gd name="T59" fmla="*/ 171206569 h 310"/>
                <a:gd name="T60" fmla="*/ 348216357 w 203"/>
                <a:gd name="T61" fmla="*/ 318201724 h 310"/>
                <a:gd name="T62" fmla="*/ 260733991 w 203"/>
                <a:gd name="T63" fmla="*/ 287074452 h 310"/>
                <a:gd name="T64" fmla="*/ 238433486 w 203"/>
                <a:gd name="T65" fmla="*/ 536101831 h 310"/>
                <a:gd name="T66" fmla="*/ 202411104 w 203"/>
                <a:gd name="T67" fmla="*/ 370083140 h 310"/>
                <a:gd name="T68" fmla="*/ 152666846 w 203"/>
                <a:gd name="T69" fmla="*/ 534372538 h 310"/>
                <a:gd name="T70" fmla="*/ 125220473 w 203"/>
                <a:gd name="T71" fmla="*/ 456551729 h 3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03" h="310">
                  <a:moveTo>
                    <a:pt x="149" y="31"/>
                  </a:moveTo>
                  <a:cubicBezTo>
                    <a:pt x="149" y="49"/>
                    <a:pt x="149" y="49"/>
                    <a:pt x="149" y="49"/>
                  </a:cubicBezTo>
                  <a:cubicBezTo>
                    <a:pt x="145" y="49"/>
                    <a:pt x="145" y="49"/>
                    <a:pt x="145" y="49"/>
                  </a:cubicBezTo>
                  <a:cubicBezTo>
                    <a:pt x="149" y="64"/>
                    <a:pt x="143" y="79"/>
                    <a:pt x="129" y="87"/>
                  </a:cubicBezTo>
                  <a:cubicBezTo>
                    <a:pt x="113" y="97"/>
                    <a:pt x="91" y="92"/>
                    <a:pt x="81" y="76"/>
                  </a:cubicBezTo>
                  <a:cubicBezTo>
                    <a:pt x="76" y="67"/>
                    <a:pt x="75" y="58"/>
                    <a:pt x="77" y="49"/>
                  </a:cubicBezTo>
                  <a:cubicBezTo>
                    <a:pt x="73" y="49"/>
                    <a:pt x="73" y="49"/>
                    <a:pt x="73" y="49"/>
                  </a:cubicBezTo>
                  <a:cubicBezTo>
                    <a:pt x="73" y="31"/>
                    <a:pt x="73" y="31"/>
                    <a:pt x="73" y="31"/>
                  </a:cubicBezTo>
                  <a:cubicBezTo>
                    <a:pt x="52" y="24"/>
                    <a:pt x="52" y="24"/>
                    <a:pt x="52" y="24"/>
                  </a:cubicBezTo>
                  <a:cubicBezTo>
                    <a:pt x="52" y="16"/>
                    <a:pt x="52" y="16"/>
                    <a:pt x="52" y="16"/>
                  </a:cubicBezTo>
                  <a:cubicBezTo>
                    <a:pt x="110" y="0"/>
                    <a:pt x="110" y="0"/>
                    <a:pt x="110" y="0"/>
                  </a:cubicBezTo>
                  <a:cubicBezTo>
                    <a:pt x="168" y="16"/>
                    <a:pt x="168" y="16"/>
                    <a:pt x="168" y="16"/>
                  </a:cubicBezTo>
                  <a:cubicBezTo>
                    <a:pt x="168" y="24"/>
                    <a:pt x="168" y="24"/>
                    <a:pt x="168" y="24"/>
                  </a:cubicBezTo>
                  <a:cubicBezTo>
                    <a:pt x="165" y="25"/>
                    <a:pt x="165" y="25"/>
                    <a:pt x="165" y="25"/>
                  </a:cubicBezTo>
                  <a:cubicBezTo>
                    <a:pt x="165" y="37"/>
                    <a:pt x="165" y="37"/>
                    <a:pt x="165" y="37"/>
                  </a:cubicBezTo>
                  <a:cubicBezTo>
                    <a:pt x="167" y="56"/>
                    <a:pt x="167" y="56"/>
                    <a:pt x="167" y="56"/>
                  </a:cubicBezTo>
                  <a:cubicBezTo>
                    <a:pt x="158" y="56"/>
                    <a:pt x="158" y="56"/>
                    <a:pt x="158" y="56"/>
                  </a:cubicBezTo>
                  <a:cubicBezTo>
                    <a:pt x="160" y="37"/>
                    <a:pt x="160" y="37"/>
                    <a:pt x="160" y="37"/>
                  </a:cubicBezTo>
                  <a:cubicBezTo>
                    <a:pt x="160" y="27"/>
                    <a:pt x="160" y="27"/>
                    <a:pt x="160" y="27"/>
                  </a:cubicBezTo>
                  <a:cubicBezTo>
                    <a:pt x="149" y="31"/>
                    <a:pt x="149" y="31"/>
                    <a:pt x="149" y="31"/>
                  </a:cubicBezTo>
                  <a:close/>
                  <a:moveTo>
                    <a:pt x="73" y="264"/>
                  </a:moveTo>
                  <a:cubicBezTo>
                    <a:pt x="72" y="264"/>
                    <a:pt x="72" y="264"/>
                    <a:pt x="71" y="264"/>
                  </a:cubicBezTo>
                  <a:cubicBezTo>
                    <a:pt x="10" y="264"/>
                    <a:pt x="10" y="264"/>
                    <a:pt x="10" y="264"/>
                  </a:cubicBezTo>
                  <a:cubicBezTo>
                    <a:pt x="7" y="264"/>
                    <a:pt x="5" y="262"/>
                    <a:pt x="5" y="259"/>
                  </a:cubicBezTo>
                  <a:cubicBezTo>
                    <a:pt x="5" y="234"/>
                    <a:pt x="5" y="234"/>
                    <a:pt x="5" y="234"/>
                  </a:cubicBezTo>
                  <a:cubicBezTo>
                    <a:pt x="9" y="235"/>
                    <a:pt x="13" y="236"/>
                    <a:pt x="17" y="236"/>
                  </a:cubicBezTo>
                  <a:cubicBezTo>
                    <a:pt x="17" y="241"/>
                    <a:pt x="17" y="241"/>
                    <a:pt x="17" y="241"/>
                  </a:cubicBezTo>
                  <a:cubicBezTo>
                    <a:pt x="20" y="241"/>
                    <a:pt x="20" y="241"/>
                    <a:pt x="20" y="241"/>
                  </a:cubicBezTo>
                  <a:cubicBezTo>
                    <a:pt x="20" y="248"/>
                    <a:pt x="20" y="248"/>
                    <a:pt x="20" y="248"/>
                  </a:cubicBezTo>
                  <a:cubicBezTo>
                    <a:pt x="27" y="248"/>
                    <a:pt x="27" y="248"/>
                    <a:pt x="27" y="248"/>
                  </a:cubicBezTo>
                  <a:cubicBezTo>
                    <a:pt x="27" y="241"/>
                    <a:pt x="27" y="241"/>
                    <a:pt x="27" y="241"/>
                  </a:cubicBezTo>
                  <a:cubicBezTo>
                    <a:pt x="29" y="241"/>
                    <a:pt x="29" y="241"/>
                    <a:pt x="29" y="241"/>
                  </a:cubicBezTo>
                  <a:cubicBezTo>
                    <a:pt x="29" y="238"/>
                    <a:pt x="29" y="238"/>
                    <a:pt x="29" y="238"/>
                  </a:cubicBezTo>
                  <a:cubicBezTo>
                    <a:pt x="36" y="238"/>
                    <a:pt x="44" y="238"/>
                    <a:pt x="51" y="238"/>
                  </a:cubicBezTo>
                  <a:cubicBezTo>
                    <a:pt x="51" y="241"/>
                    <a:pt x="51" y="241"/>
                    <a:pt x="51" y="241"/>
                  </a:cubicBezTo>
                  <a:cubicBezTo>
                    <a:pt x="54" y="241"/>
                    <a:pt x="54" y="241"/>
                    <a:pt x="54" y="241"/>
                  </a:cubicBezTo>
                  <a:cubicBezTo>
                    <a:pt x="54" y="248"/>
                    <a:pt x="54" y="248"/>
                    <a:pt x="54" y="248"/>
                  </a:cubicBezTo>
                  <a:cubicBezTo>
                    <a:pt x="61" y="248"/>
                    <a:pt x="61" y="248"/>
                    <a:pt x="61" y="248"/>
                  </a:cubicBezTo>
                  <a:cubicBezTo>
                    <a:pt x="61" y="241"/>
                    <a:pt x="61" y="241"/>
                    <a:pt x="61" y="241"/>
                  </a:cubicBezTo>
                  <a:cubicBezTo>
                    <a:pt x="63" y="241"/>
                    <a:pt x="63" y="241"/>
                    <a:pt x="63" y="241"/>
                  </a:cubicBezTo>
                  <a:cubicBezTo>
                    <a:pt x="63" y="236"/>
                    <a:pt x="63" y="236"/>
                    <a:pt x="63" y="236"/>
                  </a:cubicBezTo>
                  <a:cubicBezTo>
                    <a:pt x="67" y="236"/>
                    <a:pt x="71" y="235"/>
                    <a:pt x="75" y="234"/>
                  </a:cubicBezTo>
                  <a:cubicBezTo>
                    <a:pt x="75" y="230"/>
                    <a:pt x="75" y="230"/>
                    <a:pt x="75" y="230"/>
                  </a:cubicBezTo>
                  <a:cubicBezTo>
                    <a:pt x="50" y="236"/>
                    <a:pt x="25" y="235"/>
                    <a:pt x="0" y="229"/>
                  </a:cubicBezTo>
                  <a:cubicBezTo>
                    <a:pt x="0" y="203"/>
                    <a:pt x="0" y="203"/>
                    <a:pt x="0" y="203"/>
                  </a:cubicBezTo>
                  <a:cubicBezTo>
                    <a:pt x="77" y="203"/>
                    <a:pt x="77" y="203"/>
                    <a:pt x="77" y="203"/>
                  </a:cubicBezTo>
                  <a:cubicBezTo>
                    <a:pt x="75" y="157"/>
                    <a:pt x="75" y="157"/>
                    <a:pt x="75" y="157"/>
                  </a:cubicBezTo>
                  <a:cubicBezTo>
                    <a:pt x="54" y="185"/>
                    <a:pt x="54" y="185"/>
                    <a:pt x="54" y="185"/>
                  </a:cubicBezTo>
                  <a:cubicBezTo>
                    <a:pt x="56" y="186"/>
                    <a:pt x="58" y="188"/>
                    <a:pt x="58" y="191"/>
                  </a:cubicBezTo>
                  <a:cubicBezTo>
                    <a:pt x="58" y="199"/>
                    <a:pt x="58" y="199"/>
                    <a:pt x="58" y="199"/>
                  </a:cubicBezTo>
                  <a:cubicBezTo>
                    <a:pt x="51" y="199"/>
                    <a:pt x="51" y="199"/>
                    <a:pt x="51" y="199"/>
                  </a:cubicBezTo>
                  <a:cubicBezTo>
                    <a:pt x="51" y="191"/>
                    <a:pt x="51" y="191"/>
                    <a:pt x="51" y="191"/>
                  </a:cubicBezTo>
                  <a:cubicBezTo>
                    <a:pt x="30" y="191"/>
                    <a:pt x="30" y="191"/>
                    <a:pt x="30" y="191"/>
                  </a:cubicBezTo>
                  <a:cubicBezTo>
                    <a:pt x="30" y="199"/>
                    <a:pt x="30" y="199"/>
                    <a:pt x="30" y="199"/>
                  </a:cubicBezTo>
                  <a:cubicBezTo>
                    <a:pt x="23" y="199"/>
                    <a:pt x="23" y="199"/>
                    <a:pt x="23" y="199"/>
                  </a:cubicBezTo>
                  <a:cubicBezTo>
                    <a:pt x="23" y="191"/>
                    <a:pt x="23" y="191"/>
                    <a:pt x="23" y="191"/>
                  </a:cubicBezTo>
                  <a:cubicBezTo>
                    <a:pt x="23" y="187"/>
                    <a:pt x="26" y="184"/>
                    <a:pt x="30" y="184"/>
                  </a:cubicBezTo>
                  <a:cubicBezTo>
                    <a:pt x="33" y="184"/>
                    <a:pt x="33" y="184"/>
                    <a:pt x="33" y="184"/>
                  </a:cubicBezTo>
                  <a:cubicBezTo>
                    <a:pt x="73" y="99"/>
                    <a:pt x="73" y="99"/>
                    <a:pt x="73" y="99"/>
                  </a:cubicBezTo>
                  <a:cubicBezTo>
                    <a:pt x="145" y="99"/>
                    <a:pt x="145" y="99"/>
                    <a:pt x="145" y="99"/>
                  </a:cubicBezTo>
                  <a:cubicBezTo>
                    <a:pt x="168" y="141"/>
                    <a:pt x="168" y="141"/>
                    <a:pt x="168" y="141"/>
                  </a:cubicBezTo>
                  <a:cubicBezTo>
                    <a:pt x="203" y="184"/>
                    <a:pt x="203" y="184"/>
                    <a:pt x="203" y="184"/>
                  </a:cubicBezTo>
                  <a:cubicBezTo>
                    <a:pt x="194" y="197"/>
                    <a:pt x="194" y="197"/>
                    <a:pt x="194" y="197"/>
                  </a:cubicBezTo>
                  <a:cubicBezTo>
                    <a:pt x="152" y="166"/>
                    <a:pt x="152" y="166"/>
                    <a:pt x="152" y="166"/>
                  </a:cubicBezTo>
                  <a:cubicBezTo>
                    <a:pt x="151" y="205"/>
                    <a:pt x="151" y="205"/>
                    <a:pt x="151" y="205"/>
                  </a:cubicBezTo>
                  <a:cubicBezTo>
                    <a:pt x="139" y="310"/>
                    <a:pt x="139" y="310"/>
                    <a:pt x="139" y="310"/>
                  </a:cubicBezTo>
                  <a:cubicBezTo>
                    <a:pt x="118" y="310"/>
                    <a:pt x="118" y="310"/>
                    <a:pt x="118" y="310"/>
                  </a:cubicBezTo>
                  <a:cubicBezTo>
                    <a:pt x="118" y="214"/>
                    <a:pt x="118" y="214"/>
                    <a:pt x="118" y="214"/>
                  </a:cubicBezTo>
                  <a:cubicBezTo>
                    <a:pt x="108" y="214"/>
                    <a:pt x="108" y="214"/>
                    <a:pt x="108" y="214"/>
                  </a:cubicBezTo>
                  <a:cubicBezTo>
                    <a:pt x="89" y="309"/>
                    <a:pt x="89" y="309"/>
                    <a:pt x="89" y="309"/>
                  </a:cubicBezTo>
                  <a:cubicBezTo>
                    <a:pt x="70" y="309"/>
                    <a:pt x="70" y="309"/>
                    <a:pt x="70" y="309"/>
                  </a:cubicBezTo>
                  <a:lnTo>
                    <a:pt x="73" y="26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66" name="矩形 1"/>
            <p:cNvSpPr>
              <a:spLocks noChangeArrowheads="1"/>
            </p:cNvSpPr>
            <p:nvPr/>
          </p:nvSpPr>
          <p:spPr bwMode="auto">
            <a:xfrm>
              <a:off x="5521668" y="2947466"/>
              <a:ext cx="3835611" cy="456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zh-CN" sz="1400" dirty="0">
                <a:solidFill>
                  <a:schemeClr val="bg1"/>
                </a:solidFill>
                <a:latin typeface="微软雅黑" panose="020B0503020204020204" pitchFamily="34" charset="-122"/>
                <a:ea typeface="微软雅黑" panose="020B0503020204020204" pitchFamily="34" charset="-122"/>
              </a:endParaRPr>
            </a:p>
          </p:txBody>
        </p:sp>
        <p:sp>
          <p:nvSpPr>
            <p:cNvPr id="67" name="TextBox 682"/>
            <p:cNvSpPr txBox="1">
              <a:spLocks noChangeArrowheads="1"/>
            </p:cNvSpPr>
            <p:nvPr/>
          </p:nvSpPr>
          <p:spPr bwMode="auto">
            <a:xfrm>
              <a:off x="5529587" y="2734016"/>
              <a:ext cx="641279" cy="284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en-US" altLang="zh-CN" sz="1865" dirty="0">
                  <a:solidFill>
                    <a:schemeClr val="bg1"/>
                  </a:solidFill>
                  <a:latin typeface="微软雅黑" panose="020B0503020204020204" pitchFamily="34" charset="-122"/>
                  <a:ea typeface="微软雅黑" panose="020B0503020204020204" pitchFamily="34" charset="-122"/>
                </a:rPr>
                <a:t>38%</a:t>
              </a:r>
              <a:endParaRPr lang="zh-CN" altLang="en-US" sz="1865" dirty="0">
                <a:solidFill>
                  <a:schemeClr val="bg1"/>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bwMode="auto">
          <a:xfrm>
            <a:off x="3495255" y="1869216"/>
            <a:ext cx="646961" cy="1077383"/>
            <a:chOff x="2909214" y="1246188"/>
            <a:chExt cx="485482" cy="808038"/>
          </a:xfrm>
        </p:grpSpPr>
        <p:sp>
          <p:nvSpPr>
            <p:cNvPr id="69" name="Freeform 86"/>
            <p:cNvSpPr/>
            <p:nvPr/>
          </p:nvSpPr>
          <p:spPr bwMode="auto">
            <a:xfrm>
              <a:off x="2921367" y="1246188"/>
              <a:ext cx="473329" cy="808038"/>
            </a:xfrm>
            <a:custGeom>
              <a:avLst/>
              <a:gdLst>
                <a:gd name="T0" fmla="*/ 0 w 298"/>
                <a:gd name="T1" fmla="*/ 808038 h 509"/>
                <a:gd name="T2" fmla="*/ 473329 w 298"/>
                <a:gd name="T3" fmla="*/ 603250 h 509"/>
                <a:gd name="T4" fmla="*/ 0 w 298"/>
                <a:gd name="T5" fmla="*/ 0 h 509"/>
                <a:gd name="T6" fmla="*/ 0 w 298"/>
                <a:gd name="T7" fmla="*/ 808038 h 50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8" h="509">
                  <a:moveTo>
                    <a:pt x="0" y="509"/>
                  </a:moveTo>
                  <a:lnTo>
                    <a:pt x="298" y="380"/>
                  </a:lnTo>
                  <a:lnTo>
                    <a:pt x="0" y="0"/>
                  </a:lnTo>
                  <a:lnTo>
                    <a:pt x="0" y="509"/>
                  </a:lnTo>
                  <a:close/>
                </a:path>
              </a:pathLst>
            </a:custGeom>
            <a:solidFill>
              <a:srgbClr val="BC2D08"/>
            </a:solidFill>
            <a:ln w="9525">
              <a:solidFill>
                <a:schemeClr val="bg1"/>
              </a:solidFill>
              <a:round/>
            </a:ln>
          </p:spPr>
          <p:txBody>
            <a:bodyPr/>
            <a:lstStyle/>
            <a:p>
              <a:endParaRPr lang="zh-CN" altLang="en-US" sz="2400"/>
            </a:p>
          </p:txBody>
        </p:sp>
        <p:sp>
          <p:nvSpPr>
            <p:cNvPr id="70" name="TextBox 682"/>
            <p:cNvSpPr txBox="1">
              <a:spLocks noChangeArrowheads="1"/>
            </p:cNvSpPr>
            <p:nvPr/>
          </p:nvSpPr>
          <p:spPr bwMode="auto">
            <a:xfrm>
              <a:off x="2909214" y="1442345"/>
              <a:ext cx="34427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en-US" altLang="zh-CN" dirty="0">
                  <a:solidFill>
                    <a:srgbClr val="FFFFFF"/>
                  </a:solidFill>
                  <a:latin typeface="Arial" panose="020B0604020202020204" pitchFamily="34" charset="0"/>
                  <a:ea typeface="方正中等线简体" pitchFamily="65" charset="-122"/>
                </a:rPr>
                <a:t>A</a:t>
              </a:r>
              <a:endParaRPr lang="zh-CN" altLang="en-US" dirty="0">
                <a:solidFill>
                  <a:srgbClr val="FFFFFF"/>
                </a:solidFill>
                <a:latin typeface="Arial" panose="020B0604020202020204" pitchFamily="34" charset="0"/>
                <a:ea typeface="方正中等线简体" pitchFamily="65" charset="-122"/>
              </a:endParaRPr>
            </a:p>
          </p:txBody>
        </p:sp>
      </p:grpSp>
      <p:grpSp>
        <p:nvGrpSpPr>
          <p:cNvPr id="71" name="组合 70"/>
          <p:cNvGrpSpPr/>
          <p:nvPr/>
        </p:nvGrpSpPr>
        <p:grpSpPr bwMode="auto">
          <a:xfrm>
            <a:off x="3515686" y="2677782"/>
            <a:ext cx="1255183" cy="1344083"/>
            <a:chOff x="2924796" y="1852613"/>
            <a:chExt cx="941388" cy="1008063"/>
          </a:xfrm>
        </p:grpSpPr>
        <p:sp>
          <p:nvSpPr>
            <p:cNvPr id="72" name="Freeform 88"/>
            <p:cNvSpPr/>
            <p:nvPr/>
          </p:nvSpPr>
          <p:spPr bwMode="auto">
            <a:xfrm>
              <a:off x="2924796" y="1852613"/>
              <a:ext cx="941388" cy="1008063"/>
            </a:xfrm>
            <a:custGeom>
              <a:avLst/>
              <a:gdLst>
                <a:gd name="T0" fmla="*/ 0 w 593"/>
                <a:gd name="T1" fmla="*/ 2147483647 h 635"/>
                <a:gd name="T2" fmla="*/ 2147483647 w 593"/>
                <a:gd name="T3" fmla="*/ 2147483647 h 635"/>
                <a:gd name="T4" fmla="*/ 2147483647 w 593"/>
                <a:gd name="T5" fmla="*/ 0 h 635"/>
                <a:gd name="T6" fmla="*/ 0 w 593"/>
                <a:gd name="T7" fmla="*/ 2147483647 h 635"/>
                <a:gd name="T8" fmla="*/ 0 w 593"/>
                <a:gd name="T9" fmla="*/ 2147483647 h 6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3" h="635">
                  <a:moveTo>
                    <a:pt x="0" y="635"/>
                  </a:moveTo>
                  <a:lnTo>
                    <a:pt x="593" y="381"/>
                  </a:lnTo>
                  <a:lnTo>
                    <a:pt x="298" y="0"/>
                  </a:lnTo>
                  <a:lnTo>
                    <a:pt x="0" y="127"/>
                  </a:lnTo>
                  <a:lnTo>
                    <a:pt x="0" y="635"/>
                  </a:lnTo>
                  <a:close/>
                </a:path>
              </a:pathLst>
            </a:custGeom>
            <a:solidFill>
              <a:srgbClr val="4D5254"/>
            </a:solidFill>
            <a:ln w="9525">
              <a:solidFill>
                <a:schemeClr val="bg1"/>
              </a:solidFill>
              <a:round/>
            </a:ln>
          </p:spPr>
          <p:txBody>
            <a:bodyPr/>
            <a:lstStyle/>
            <a:p>
              <a:endParaRPr lang="zh-CN" altLang="en-US" sz="2400"/>
            </a:p>
          </p:txBody>
        </p:sp>
        <p:sp>
          <p:nvSpPr>
            <p:cNvPr id="73" name="TextBox 682"/>
            <p:cNvSpPr txBox="1">
              <a:spLocks noChangeArrowheads="1"/>
            </p:cNvSpPr>
            <p:nvPr/>
          </p:nvSpPr>
          <p:spPr bwMode="auto">
            <a:xfrm>
              <a:off x="3137612" y="2064645"/>
              <a:ext cx="34408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en-US" altLang="zh-CN" dirty="0">
                  <a:solidFill>
                    <a:srgbClr val="FFFFFF"/>
                  </a:solidFill>
                  <a:latin typeface="Arial" panose="020B0604020202020204" pitchFamily="34" charset="0"/>
                  <a:ea typeface="方正中等线简体" pitchFamily="65" charset="-122"/>
                </a:rPr>
                <a:t>B</a:t>
              </a:r>
              <a:endParaRPr lang="zh-CN" altLang="en-US" dirty="0">
                <a:solidFill>
                  <a:srgbClr val="FFFFFF"/>
                </a:solidFill>
                <a:latin typeface="Arial" panose="020B0604020202020204" pitchFamily="34" charset="0"/>
                <a:ea typeface="方正中等线简体" pitchFamily="65" charset="-122"/>
              </a:endParaRPr>
            </a:p>
          </p:txBody>
        </p:sp>
      </p:grpSp>
      <p:grpSp>
        <p:nvGrpSpPr>
          <p:cNvPr id="90" name="组合 89"/>
          <p:cNvGrpSpPr/>
          <p:nvPr/>
        </p:nvGrpSpPr>
        <p:grpSpPr bwMode="auto">
          <a:xfrm>
            <a:off x="3516710" y="3484694"/>
            <a:ext cx="1883833" cy="1610784"/>
            <a:chOff x="2924796" y="2457451"/>
            <a:chExt cx="1412875" cy="1208088"/>
          </a:xfrm>
          <a:solidFill>
            <a:srgbClr val="138FC7"/>
          </a:solidFill>
        </p:grpSpPr>
        <p:sp>
          <p:nvSpPr>
            <p:cNvPr id="93" name="Freeform 90"/>
            <p:cNvSpPr/>
            <p:nvPr/>
          </p:nvSpPr>
          <p:spPr bwMode="auto">
            <a:xfrm>
              <a:off x="2924796" y="2457451"/>
              <a:ext cx="1412875" cy="1208088"/>
            </a:xfrm>
            <a:custGeom>
              <a:avLst/>
              <a:gdLst>
                <a:gd name="T0" fmla="*/ 0 w 890"/>
                <a:gd name="T1" fmla="*/ 1917840494 h 761"/>
                <a:gd name="T2" fmla="*/ 2147483647 w 890"/>
                <a:gd name="T3" fmla="*/ 960180722 h 761"/>
                <a:gd name="T4" fmla="*/ 1494453450 w 890"/>
                <a:gd name="T5" fmla="*/ 0 h 761"/>
                <a:gd name="T6" fmla="*/ 0 w 890"/>
                <a:gd name="T7" fmla="*/ 640119952 h 761"/>
                <a:gd name="T8" fmla="*/ 0 w 890"/>
                <a:gd name="T9" fmla="*/ 1917840494 h 7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0" h="761">
                  <a:moveTo>
                    <a:pt x="0" y="761"/>
                  </a:moveTo>
                  <a:lnTo>
                    <a:pt x="890" y="381"/>
                  </a:lnTo>
                  <a:lnTo>
                    <a:pt x="593" y="0"/>
                  </a:lnTo>
                  <a:lnTo>
                    <a:pt x="0" y="254"/>
                  </a:lnTo>
                  <a:lnTo>
                    <a:pt x="0" y="761"/>
                  </a:lnTo>
                  <a:close/>
                </a:path>
              </a:pathLst>
            </a:custGeom>
            <a:solidFill>
              <a:srgbClr val="6E5B60"/>
            </a:solidFill>
            <a:ln w="9525">
              <a:solidFill>
                <a:schemeClr val="bg1"/>
              </a:solidFill>
              <a:round/>
            </a:ln>
          </p:spPr>
          <p:txBody>
            <a:bodyPr/>
            <a:lstStyle/>
            <a:p>
              <a:endParaRPr lang="zh-CN" altLang="en-US" sz="2400"/>
            </a:p>
          </p:txBody>
        </p:sp>
        <p:sp>
          <p:nvSpPr>
            <p:cNvPr id="94" name="TextBox 682"/>
            <p:cNvSpPr txBox="1">
              <a:spLocks noChangeArrowheads="1"/>
            </p:cNvSpPr>
            <p:nvPr/>
          </p:nvSpPr>
          <p:spPr bwMode="auto">
            <a:xfrm>
              <a:off x="3421914" y="2715766"/>
              <a:ext cx="360916" cy="43858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3200" dirty="0">
                  <a:solidFill>
                    <a:prstClr val="white"/>
                  </a:solidFill>
                  <a:latin typeface="Arial" panose="020B0604020202020204" pitchFamily="34" charset="0"/>
                  <a:ea typeface="方正中等线简体"/>
                  <a:cs typeface="方正中等线简体"/>
                </a:rPr>
                <a:t>C</a:t>
              </a:r>
              <a:endParaRPr lang="zh-CN" altLang="en-US" sz="3200" dirty="0">
                <a:solidFill>
                  <a:prstClr val="white"/>
                </a:solidFill>
                <a:latin typeface="Arial" panose="020B0604020202020204" pitchFamily="34" charset="0"/>
                <a:ea typeface="方正中等线简体"/>
                <a:cs typeface="方正中等线简体"/>
              </a:endParaRPr>
            </a:p>
          </p:txBody>
        </p:sp>
      </p:grpSp>
      <p:grpSp>
        <p:nvGrpSpPr>
          <p:cNvPr id="95" name="组合 94"/>
          <p:cNvGrpSpPr/>
          <p:nvPr/>
        </p:nvGrpSpPr>
        <p:grpSpPr bwMode="auto">
          <a:xfrm>
            <a:off x="3515686" y="4290683"/>
            <a:ext cx="2510367" cy="1883833"/>
            <a:chOff x="2924796" y="3062288"/>
            <a:chExt cx="1882775" cy="1412875"/>
          </a:xfrm>
        </p:grpSpPr>
        <p:sp>
          <p:nvSpPr>
            <p:cNvPr id="96" name="Freeform 92"/>
            <p:cNvSpPr/>
            <p:nvPr/>
          </p:nvSpPr>
          <p:spPr bwMode="auto">
            <a:xfrm>
              <a:off x="2924796" y="3062288"/>
              <a:ext cx="1882775" cy="1412875"/>
            </a:xfrm>
            <a:custGeom>
              <a:avLst/>
              <a:gdLst>
                <a:gd name="T0" fmla="*/ 0 w 1186"/>
                <a:gd name="T1" fmla="*/ 2147483647 h 890"/>
                <a:gd name="T2" fmla="*/ 2147483647 w 1186"/>
                <a:gd name="T3" fmla="*/ 957659375 h 890"/>
                <a:gd name="T4" fmla="*/ 2147483647 w 1186"/>
                <a:gd name="T5" fmla="*/ 0 h 890"/>
                <a:gd name="T6" fmla="*/ 0 w 1186"/>
                <a:gd name="T7" fmla="*/ 957659375 h 890"/>
                <a:gd name="T8" fmla="*/ 0 w 1186"/>
                <a:gd name="T9" fmla="*/ 2147483647 h 8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86" h="890">
                  <a:moveTo>
                    <a:pt x="0" y="890"/>
                  </a:moveTo>
                  <a:lnTo>
                    <a:pt x="1186" y="380"/>
                  </a:lnTo>
                  <a:lnTo>
                    <a:pt x="890" y="0"/>
                  </a:lnTo>
                  <a:lnTo>
                    <a:pt x="0" y="380"/>
                  </a:lnTo>
                  <a:lnTo>
                    <a:pt x="0" y="890"/>
                  </a:lnTo>
                  <a:close/>
                </a:path>
              </a:pathLst>
            </a:custGeom>
            <a:solidFill>
              <a:srgbClr val="833434"/>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97" name="TextBox 682"/>
            <p:cNvSpPr txBox="1">
              <a:spLocks noChangeArrowheads="1"/>
            </p:cNvSpPr>
            <p:nvPr/>
          </p:nvSpPr>
          <p:spPr bwMode="auto">
            <a:xfrm>
              <a:off x="3722646" y="3403945"/>
              <a:ext cx="360916"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en-US" altLang="zh-CN">
                  <a:solidFill>
                    <a:srgbClr val="FFFFFF"/>
                  </a:solidFill>
                  <a:latin typeface="Arial" panose="020B0604020202020204" pitchFamily="34" charset="0"/>
                  <a:ea typeface="方正中等线简体" pitchFamily="65" charset="-122"/>
                </a:rPr>
                <a:t>D</a:t>
              </a:r>
              <a:endParaRPr lang="zh-CN" altLang="en-US">
                <a:solidFill>
                  <a:srgbClr val="FFFFFF"/>
                </a:solidFill>
                <a:latin typeface="Arial" panose="020B0604020202020204" pitchFamily="34" charset="0"/>
                <a:ea typeface="方正中等线简体" pitchFamily="65" charset="-122"/>
              </a:endParaRPr>
            </a:p>
          </p:txBody>
        </p:sp>
      </p:gr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400"/>
                                        <p:tgtEl>
                                          <p:spTgt spid="95"/>
                                        </p:tgtEl>
                                      </p:cBhvr>
                                    </p:animEffect>
                                    <p:anim calcmode="lin" valueType="num">
                                      <p:cBhvr>
                                        <p:cTn id="8" dur="400" fill="hold"/>
                                        <p:tgtEl>
                                          <p:spTgt spid="95"/>
                                        </p:tgtEl>
                                        <p:attrNameLst>
                                          <p:attrName>ppt_x</p:attrName>
                                        </p:attrNameLst>
                                      </p:cBhvr>
                                      <p:tavLst>
                                        <p:tav tm="0">
                                          <p:val>
                                            <p:strVal val="#ppt_x"/>
                                          </p:val>
                                        </p:tav>
                                        <p:tav tm="100000">
                                          <p:val>
                                            <p:strVal val="#ppt_x"/>
                                          </p:val>
                                        </p:tav>
                                      </p:tavLst>
                                    </p:anim>
                                    <p:anim calcmode="lin" valueType="num">
                                      <p:cBhvr>
                                        <p:cTn id="9" dur="400" fill="hold"/>
                                        <p:tgtEl>
                                          <p:spTgt spid="9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400"/>
                                        <p:tgtEl>
                                          <p:spTgt spid="35"/>
                                        </p:tgtEl>
                                      </p:cBhvr>
                                    </p:animEffect>
                                    <p:anim calcmode="lin" valueType="num">
                                      <p:cBhvr>
                                        <p:cTn id="13" dur="400" fill="hold"/>
                                        <p:tgtEl>
                                          <p:spTgt spid="35"/>
                                        </p:tgtEl>
                                        <p:attrNameLst>
                                          <p:attrName>ppt_x</p:attrName>
                                        </p:attrNameLst>
                                      </p:cBhvr>
                                      <p:tavLst>
                                        <p:tav tm="0">
                                          <p:val>
                                            <p:strVal val="#ppt_x"/>
                                          </p:val>
                                        </p:tav>
                                        <p:tav tm="100000">
                                          <p:val>
                                            <p:strVal val="#ppt_x"/>
                                          </p:val>
                                        </p:tav>
                                      </p:tavLst>
                                    </p:anim>
                                    <p:anim calcmode="lin" valueType="num">
                                      <p:cBhvr>
                                        <p:cTn id="14" dur="400" fill="hold"/>
                                        <p:tgtEl>
                                          <p:spTgt spid="3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left)">
                                      <p:cBhvr>
                                        <p:cTn id="18" dur="500"/>
                                        <p:tgtEl>
                                          <p:spTgt spid="30"/>
                                        </p:tgtEl>
                                      </p:cBhvr>
                                    </p:animEffect>
                                  </p:childTnLst>
                                </p:cTn>
                              </p:par>
                              <p:par>
                                <p:cTn id="19" presetID="22" presetClass="entr" presetSubtype="8" fill="hold" nodeType="withEffect">
                                  <p:stCondLst>
                                    <p:cond delay="100"/>
                                  </p:stCondLst>
                                  <p:childTnLst>
                                    <p:set>
                                      <p:cBhvr>
                                        <p:cTn id="20" dur="1" fill="hold">
                                          <p:stCondLst>
                                            <p:cond delay="0"/>
                                          </p:stCondLst>
                                        </p:cTn>
                                        <p:tgtEl>
                                          <p:spTgt spid="64"/>
                                        </p:tgtEl>
                                        <p:attrNameLst>
                                          <p:attrName>style.visibility</p:attrName>
                                        </p:attrNameLst>
                                      </p:cBhvr>
                                      <p:to>
                                        <p:strVal val="visible"/>
                                      </p:to>
                                    </p:set>
                                    <p:animEffect transition="in" filter="wipe(left)">
                                      <p:cBhvr>
                                        <p:cTn id="21" dur="400"/>
                                        <p:tgtEl>
                                          <p:spTgt spid="64"/>
                                        </p:tgtEl>
                                      </p:cBhvr>
                                    </p:animEffect>
                                  </p:childTnLst>
                                </p:cTn>
                              </p:par>
                              <p:par>
                                <p:cTn id="22" presetID="42" presetClass="entr" presetSubtype="0" fill="hold" nodeType="withEffect">
                                  <p:stCondLst>
                                    <p:cond delay="300"/>
                                  </p:stCondLst>
                                  <p:childTnLst>
                                    <p:set>
                                      <p:cBhvr>
                                        <p:cTn id="23" dur="1" fill="hold">
                                          <p:stCondLst>
                                            <p:cond delay="0"/>
                                          </p:stCondLst>
                                        </p:cTn>
                                        <p:tgtEl>
                                          <p:spTgt spid="90"/>
                                        </p:tgtEl>
                                        <p:attrNameLst>
                                          <p:attrName>style.visibility</p:attrName>
                                        </p:attrNameLst>
                                      </p:cBhvr>
                                      <p:to>
                                        <p:strVal val="visible"/>
                                      </p:to>
                                    </p:set>
                                    <p:animEffect transition="in" filter="fade">
                                      <p:cBhvr>
                                        <p:cTn id="24" dur="400"/>
                                        <p:tgtEl>
                                          <p:spTgt spid="90"/>
                                        </p:tgtEl>
                                      </p:cBhvr>
                                    </p:animEffect>
                                    <p:anim calcmode="lin" valueType="num">
                                      <p:cBhvr>
                                        <p:cTn id="25" dur="400" fill="hold"/>
                                        <p:tgtEl>
                                          <p:spTgt spid="90"/>
                                        </p:tgtEl>
                                        <p:attrNameLst>
                                          <p:attrName>ppt_x</p:attrName>
                                        </p:attrNameLst>
                                      </p:cBhvr>
                                      <p:tavLst>
                                        <p:tav tm="0">
                                          <p:val>
                                            <p:strVal val="#ppt_x"/>
                                          </p:val>
                                        </p:tav>
                                        <p:tav tm="100000">
                                          <p:val>
                                            <p:strVal val="#ppt_x"/>
                                          </p:val>
                                        </p:tav>
                                      </p:tavLst>
                                    </p:anim>
                                    <p:anim calcmode="lin" valueType="num">
                                      <p:cBhvr>
                                        <p:cTn id="26" dur="400" fill="hold"/>
                                        <p:tgtEl>
                                          <p:spTgt spid="90"/>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30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400"/>
                                        <p:tgtEl>
                                          <p:spTgt spid="34"/>
                                        </p:tgtEl>
                                      </p:cBhvr>
                                    </p:animEffect>
                                    <p:anim calcmode="lin" valueType="num">
                                      <p:cBhvr>
                                        <p:cTn id="30" dur="400" fill="hold"/>
                                        <p:tgtEl>
                                          <p:spTgt spid="34"/>
                                        </p:tgtEl>
                                        <p:attrNameLst>
                                          <p:attrName>ppt_x</p:attrName>
                                        </p:attrNameLst>
                                      </p:cBhvr>
                                      <p:tavLst>
                                        <p:tav tm="0">
                                          <p:val>
                                            <p:strVal val="#ppt_x"/>
                                          </p:val>
                                        </p:tav>
                                        <p:tav tm="100000">
                                          <p:val>
                                            <p:strVal val="#ppt_x"/>
                                          </p:val>
                                        </p:tav>
                                      </p:tavLst>
                                    </p:anim>
                                    <p:anim calcmode="lin" valueType="num">
                                      <p:cBhvr>
                                        <p:cTn id="31" dur="400" fill="hold"/>
                                        <p:tgtEl>
                                          <p:spTgt spid="34"/>
                                        </p:tgtEl>
                                        <p:attrNameLst>
                                          <p:attrName>ppt_y</p:attrName>
                                        </p:attrNameLst>
                                      </p:cBhvr>
                                      <p:tavLst>
                                        <p:tav tm="0">
                                          <p:val>
                                            <p:strVal val="#ppt_y+.1"/>
                                          </p:val>
                                        </p:tav>
                                        <p:tav tm="100000">
                                          <p:val>
                                            <p:strVal val="#ppt_y"/>
                                          </p:val>
                                        </p:tav>
                                      </p:tavLst>
                                    </p:anim>
                                  </p:childTnLst>
                                </p:cTn>
                              </p:par>
                              <p:par>
                                <p:cTn id="32" presetID="22" presetClass="entr" presetSubtype="8" fill="hold" nodeType="withEffect">
                                  <p:stCondLst>
                                    <p:cond delay="400"/>
                                  </p:stCondLst>
                                  <p:childTnLst>
                                    <p:set>
                                      <p:cBhvr>
                                        <p:cTn id="33" dur="1" fill="hold">
                                          <p:stCondLst>
                                            <p:cond delay="0"/>
                                          </p:stCondLst>
                                        </p:cTn>
                                        <p:tgtEl>
                                          <p:spTgt spid="57"/>
                                        </p:tgtEl>
                                        <p:attrNameLst>
                                          <p:attrName>style.visibility</p:attrName>
                                        </p:attrNameLst>
                                      </p:cBhvr>
                                      <p:to>
                                        <p:strVal val="visible"/>
                                      </p:to>
                                    </p:set>
                                    <p:animEffect transition="in" filter="wipe(left)">
                                      <p:cBhvr>
                                        <p:cTn id="34" dur="400"/>
                                        <p:tgtEl>
                                          <p:spTgt spid="57"/>
                                        </p:tgtEl>
                                      </p:cBhvr>
                                    </p:animEffect>
                                  </p:childTnLst>
                                </p:cTn>
                              </p:par>
                              <p:par>
                                <p:cTn id="35" presetID="42" presetClass="entr" presetSubtype="0" fill="hold" nodeType="withEffect">
                                  <p:stCondLst>
                                    <p:cond delay="60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400"/>
                                        <p:tgtEl>
                                          <p:spTgt spid="71"/>
                                        </p:tgtEl>
                                      </p:cBhvr>
                                    </p:animEffect>
                                    <p:anim calcmode="lin" valueType="num">
                                      <p:cBhvr>
                                        <p:cTn id="38" dur="400" fill="hold"/>
                                        <p:tgtEl>
                                          <p:spTgt spid="71"/>
                                        </p:tgtEl>
                                        <p:attrNameLst>
                                          <p:attrName>ppt_x</p:attrName>
                                        </p:attrNameLst>
                                      </p:cBhvr>
                                      <p:tavLst>
                                        <p:tav tm="0">
                                          <p:val>
                                            <p:strVal val="#ppt_x"/>
                                          </p:val>
                                        </p:tav>
                                        <p:tav tm="100000">
                                          <p:val>
                                            <p:strVal val="#ppt_x"/>
                                          </p:val>
                                        </p:tav>
                                      </p:tavLst>
                                    </p:anim>
                                    <p:anim calcmode="lin" valueType="num">
                                      <p:cBhvr>
                                        <p:cTn id="39" dur="400" fill="hold"/>
                                        <p:tgtEl>
                                          <p:spTgt spid="7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60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400"/>
                                        <p:tgtEl>
                                          <p:spTgt spid="33"/>
                                        </p:tgtEl>
                                      </p:cBhvr>
                                    </p:animEffect>
                                    <p:anim calcmode="lin" valueType="num">
                                      <p:cBhvr>
                                        <p:cTn id="43" dur="400" fill="hold"/>
                                        <p:tgtEl>
                                          <p:spTgt spid="33"/>
                                        </p:tgtEl>
                                        <p:attrNameLst>
                                          <p:attrName>ppt_x</p:attrName>
                                        </p:attrNameLst>
                                      </p:cBhvr>
                                      <p:tavLst>
                                        <p:tav tm="0">
                                          <p:val>
                                            <p:strVal val="#ppt_x"/>
                                          </p:val>
                                        </p:tav>
                                        <p:tav tm="100000">
                                          <p:val>
                                            <p:strVal val="#ppt_x"/>
                                          </p:val>
                                        </p:tav>
                                      </p:tavLst>
                                    </p:anim>
                                    <p:anim calcmode="lin" valueType="num">
                                      <p:cBhvr>
                                        <p:cTn id="44" dur="400" fill="hold"/>
                                        <p:tgtEl>
                                          <p:spTgt spid="33"/>
                                        </p:tgtEl>
                                        <p:attrNameLst>
                                          <p:attrName>ppt_y</p:attrName>
                                        </p:attrNameLst>
                                      </p:cBhvr>
                                      <p:tavLst>
                                        <p:tav tm="0">
                                          <p:val>
                                            <p:strVal val="#ppt_y+.1"/>
                                          </p:val>
                                        </p:tav>
                                        <p:tav tm="100000">
                                          <p:val>
                                            <p:strVal val="#ppt_y"/>
                                          </p:val>
                                        </p:tav>
                                      </p:tavLst>
                                    </p:anim>
                                  </p:childTnLst>
                                </p:cTn>
                              </p:par>
                              <p:par>
                                <p:cTn id="45" presetID="22" presetClass="entr" presetSubtype="8" fill="hold" nodeType="withEffect">
                                  <p:stCondLst>
                                    <p:cond delay="700"/>
                                  </p:stCondLst>
                                  <p:childTnLst>
                                    <p:set>
                                      <p:cBhvr>
                                        <p:cTn id="46" dur="1" fill="hold">
                                          <p:stCondLst>
                                            <p:cond delay="0"/>
                                          </p:stCondLst>
                                        </p:cTn>
                                        <p:tgtEl>
                                          <p:spTgt spid="46"/>
                                        </p:tgtEl>
                                        <p:attrNameLst>
                                          <p:attrName>style.visibility</p:attrName>
                                        </p:attrNameLst>
                                      </p:cBhvr>
                                      <p:to>
                                        <p:strVal val="visible"/>
                                      </p:to>
                                    </p:set>
                                    <p:animEffect transition="in" filter="wipe(left)">
                                      <p:cBhvr>
                                        <p:cTn id="47" dur="400"/>
                                        <p:tgtEl>
                                          <p:spTgt spid="46"/>
                                        </p:tgtEl>
                                      </p:cBhvr>
                                    </p:animEffect>
                                  </p:childTnLst>
                                </p:cTn>
                              </p:par>
                              <p:par>
                                <p:cTn id="48" presetID="42" presetClass="entr" presetSubtype="0" fill="hold" nodeType="withEffect">
                                  <p:stCondLst>
                                    <p:cond delay="900"/>
                                  </p:stCondLst>
                                  <p:childTnLst>
                                    <p:set>
                                      <p:cBhvr>
                                        <p:cTn id="49" dur="1" fill="hold">
                                          <p:stCondLst>
                                            <p:cond delay="0"/>
                                          </p:stCondLst>
                                        </p:cTn>
                                        <p:tgtEl>
                                          <p:spTgt spid="68"/>
                                        </p:tgtEl>
                                        <p:attrNameLst>
                                          <p:attrName>style.visibility</p:attrName>
                                        </p:attrNameLst>
                                      </p:cBhvr>
                                      <p:to>
                                        <p:strVal val="visible"/>
                                      </p:to>
                                    </p:set>
                                    <p:animEffect transition="in" filter="fade">
                                      <p:cBhvr>
                                        <p:cTn id="50" dur="400"/>
                                        <p:tgtEl>
                                          <p:spTgt spid="68"/>
                                        </p:tgtEl>
                                      </p:cBhvr>
                                    </p:animEffect>
                                    <p:anim calcmode="lin" valueType="num">
                                      <p:cBhvr>
                                        <p:cTn id="51" dur="400" fill="hold"/>
                                        <p:tgtEl>
                                          <p:spTgt spid="68"/>
                                        </p:tgtEl>
                                        <p:attrNameLst>
                                          <p:attrName>ppt_x</p:attrName>
                                        </p:attrNameLst>
                                      </p:cBhvr>
                                      <p:tavLst>
                                        <p:tav tm="0">
                                          <p:val>
                                            <p:strVal val="#ppt_x"/>
                                          </p:val>
                                        </p:tav>
                                        <p:tav tm="100000">
                                          <p:val>
                                            <p:strVal val="#ppt_x"/>
                                          </p:val>
                                        </p:tav>
                                      </p:tavLst>
                                    </p:anim>
                                    <p:anim calcmode="lin" valueType="num">
                                      <p:cBhvr>
                                        <p:cTn id="52" dur="400" fill="hold"/>
                                        <p:tgtEl>
                                          <p:spTgt spid="68"/>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90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400"/>
                                        <p:tgtEl>
                                          <p:spTgt spid="31"/>
                                        </p:tgtEl>
                                      </p:cBhvr>
                                    </p:animEffect>
                                    <p:anim calcmode="lin" valueType="num">
                                      <p:cBhvr>
                                        <p:cTn id="56" dur="400" fill="hold"/>
                                        <p:tgtEl>
                                          <p:spTgt spid="31"/>
                                        </p:tgtEl>
                                        <p:attrNameLst>
                                          <p:attrName>ppt_x</p:attrName>
                                        </p:attrNameLst>
                                      </p:cBhvr>
                                      <p:tavLst>
                                        <p:tav tm="0">
                                          <p:val>
                                            <p:strVal val="#ppt_x"/>
                                          </p:val>
                                        </p:tav>
                                        <p:tav tm="100000">
                                          <p:val>
                                            <p:strVal val="#ppt_x"/>
                                          </p:val>
                                        </p:tav>
                                      </p:tavLst>
                                    </p:anim>
                                    <p:anim calcmode="lin" valueType="num">
                                      <p:cBhvr>
                                        <p:cTn id="57" dur="400" fill="hold"/>
                                        <p:tgtEl>
                                          <p:spTgt spid="31"/>
                                        </p:tgtEl>
                                        <p:attrNameLst>
                                          <p:attrName>ppt_y</p:attrName>
                                        </p:attrNameLst>
                                      </p:cBhvr>
                                      <p:tavLst>
                                        <p:tav tm="0">
                                          <p:val>
                                            <p:strVal val="#ppt_y+.1"/>
                                          </p:val>
                                        </p:tav>
                                        <p:tav tm="100000">
                                          <p:val>
                                            <p:strVal val="#ppt_y"/>
                                          </p:val>
                                        </p:tav>
                                      </p:tavLst>
                                    </p:anim>
                                  </p:childTnLst>
                                </p:cTn>
                              </p:par>
                              <p:par>
                                <p:cTn id="58" presetID="22" presetClass="entr" presetSubtype="8" fill="hold" nodeType="withEffect">
                                  <p:stCondLst>
                                    <p:cond delay="100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4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3" grpId="0" animBg="1"/>
      <p:bldP spid="3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直角三角形 90"/>
          <p:cNvSpPr/>
          <p:nvPr/>
        </p:nvSpPr>
        <p:spPr>
          <a:xfrm rot="10800000">
            <a:off x="-1584853" y="5436452"/>
            <a:ext cx="2439128" cy="1553717"/>
          </a:xfrm>
          <a:prstGeom prst="rtTriangle">
            <a:avLst/>
          </a:prstGeom>
          <a:solidFill>
            <a:srgbClr val="BC2D08"/>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92" name="流程图: 手动输入 91"/>
          <p:cNvSpPr/>
          <p:nvPr/>
        </p:nvSpPr>
        <p:spPr>
          <a:xfrm rot="10800000">
            <a:off x="840896" y="5436450"/>
            <a:ext cx="2278772" cy="1553716"/>
          </a:xfrm>
          <a:prstGeom prst="flowChartManualInput">
            <a:avLst/>
          </a:prstGeom>
          <a:solidFill>
            <a:srgbClr val="BC2D08"/>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68" name="直角三角形 67"/>
          <p:cNvSpPr/>
          <p:nvPr/>
        </p:nvSpPr>
        <p:spPr>
          <a:xfrm rot="3252785" flipH="1">
            <a:off x="11369396" y="-865596"/>
            <a:ext cx="1218400" cy="1694843"/>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9" name="流程图: 数据 68"/>
          <p:cNvSpPr/>
          <p:nvPr/>
        </p:nvSpPr>
        <p:spPr>
          <a:xfrm rot="3252785">
            <a:off x="11818686" y="15781"/>
            <a:ext cx="1589348" cy="1680824"/>
          </a:xfrm>
          <a:prstGeom prst="flowChartInputOutput">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0" name="直角三角形 69"/>
          <p:cNvSpPr/>
          <p:nvPr/>
        </p:nvSpPr>
        <p:spPr>
          <a:xfrm rot="3252785" flipH="1">
            <a:off x="13458619" y="-888595"/>
            <a:ext cx="1266368" cy="1750121"/>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1" name="直角三角形 70"/>
          <p:cNvSpPr/>
          <p:nvPr/>
        </p:nvSpPr>
        <p:spPr>
          <a:xfrm rot="3545334" flipV="1">
            <a:off x="13804869" y="-45396"/>
            <a:ext cx="1397921" cy="2483760"/>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矩形 38"/>
          <p:cNvSpPr/>
          <p:nvPr/>
        </p:nvSpPr>
        <p:spPr bwMode="auto">
          <a:xfrm>
            <a:off x="587375" y="5639507"/>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32" name="箭头3"/>
          <p:cNvSpPr/>
          <p:nvPr/>
        </p:nvSpPr>
        <p:spPr bwMode="gray">
          <a:xfrm flipV="1">
            <a:off x="1940356" y="3310853"/>
            <a:ext cx="1608515" cy="187599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85000"/>
            </a:schemeClr>
          </a:solidFill>
          <a:ln>
            <a:noFill/>
          </a:ln>
        </p:spPr>
        <p:txBody>
          <a:bodyPr wrap="none" lIns="91391" tIns="45696" rIns="91391" bIns="45696"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sz="1735">
              <a:solidFill>
                <a:sysClr val="windowText" lastClr="000000"/>
              </a:solidFill>
              <a:latin typeface="Calibri" panose="020F0502020204030204"/>
              <a:ea typeface="宋体" panose="02010600030101010101" pitchFamily="2" charset="-122"/>
            </a:endParaRPr>
          </a:p>
        </p:txBody>
      </p:sp>
      <p:sp>
        <p:nvSpPr>
          <p:cNvPr id="33" name="箭头2"/>
          <p:cNvSpPr/>
          <p:nvPr/>
        </p:nvSpPr>
        <p:spPr bwMode="gray">
          <a:xfrm rot="16200000">
            <a:off x="2364379" y="2619957"/>
            <a:ext cx="477728" cy="191194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85000"/>
            </a:schemeClr>
          </a:solidFill>
          <a:ln>
            <a:noFill/>
          </a:ln>
        </p:spPr>
        <p:txBody>
          <a:bodyPr wrap="none" lIns="91391" tIns="45696" rIns="91391" bIns="45696"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sz="1735">
              <a:solidFill>
                <a:sysClr val="windowText" lastClr="000000"/>
              </a:solidFill>
              <a:latin typeface="Calibri" panose="020F0502020204030204"/>
              <a:ea typeface="宋体" panose="02010600030101010101" pitchFamily="2" charset="-122"/>
            </a:endParaRPr>
          </a:p>
        </p:txBody>
      </p:sp>
      <p:sp>
        <p:nvSpPr>
          <p:cNvPr id="41" name="箭头1"/>
          <p:cNvSpPr/>
          <p:nvPr/>
        </p:nvSpPr>
        <p:spPr bwMode="gray">
          <a:xfrm>
            <a:off x="1930011" y="1866811"/>
            <a:ext cx="1608515" cy="187599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85000"/>
            </a:schemeClr>
          </a:solidFill>
          <a:ln>
            <a:noFill/>
          </a:ln>
        </p:spPr>
        <p:txBody>
          <a:bodyPr wrap="none" lIns="91391" tIns="45696" rIns="91391" bIns="45696"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sz="1735">
              <a:solidFill>
                <a:sysClr val="windowText" lastClr="000000"/>
              </a:solidFill>
              <a:latin typeface="Calibri" panose="020F0502020204030204"/>
              <a:ea typeface="宋体" panose="02010600030101010101" pitchFamily="2" charset="-122"/>
            </a:endParaRPr>
          </a:p>
        </p:txBody>
      </p:sp>
      <p:sp>
        <p:nvSpPr>
          <p:cNvPr id="42" name="文本1"/>
          <p:cNvSpPr>
            <a:spLocks noChangeArrowheads="1"/>
          </p:cNvSpPr>
          <p:nvPr/>
        </p:nvSpPr>
        <p:spPr bwMode="gray">
          <a:xfrm>
            <a:off x="6342011" y="1415059"/>
            <a:ext cx="5294156" cy="1251343"/>
          </a:xfrm>
          <a:prstGeom prst="roundRect">
            <a:avLst>
              <a:gd name="adj" fmla="val 11505"/>
            </a:avLst>
          </a:prstGeom>
          <a:solidFill>
            <a:schemeClr val="bg1">
              <a:lumMod val="85000"/>
            </a:schemeClr>
          </a:solidFill>
          <a:ln>
            <a:noFill/>
          </a:ln>
        </p:spPr>
        <p:txBody>
          <a:bodyPr lIns="91391" tIns="45696" rIns="91391" bIns="4569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标题1"/>
          <p:cNvSpPr>
            <a:spLocks noChangeArrowheads="1"/>
          </p:cNvSpPr>
          <p:nvPr/>
        </p:nvSpPr>
        <p:spPr bwMode="gray">
          <a:xfrm>
            <a:off x="3649654" y="1415059"/>
            <a:ext cx="2657853" cy="1251343"/>
          </a:xfrm>
          <a:prstGeom prst="roundRect">
            <a:avLst>
              <a:gd name="adj" fmla="val 11921"/>
            </a:avLst>
          </a:prstGeom>
          <a:solidFill>
            <a:srgbClr val="BC2D08"/>
          </a:solidFill>
          <a:ln w="25400" cap="flat" cmpd="sng" algn="ctr">
            <a:noFill/>
            <a:prstDash val="solid"/>
          </a:ln>
          <a:effectLst/>
          <a:scene3d>
            <a:camera prst="orthographicFront">
              <a:rot lat="0" lon="0" rev="0"/>
            </a:camera>
            <a:lightRig rig="contrasting" dir="t">
              <a:rot lat="0" lon="0" rev="7800000"/>
            </a:lightRig>
          </a:scene3d>
          <a:sp3d/>
        </p:spPr>
        <p:txBody>
          <a:bodyPr lIns="91391" tIns="45696" rIns="91391" bIns="4569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2400" b="1" dirty="0">
                <a:solidFill>
                  <a:sysClr val="window" lastClr="FFFFFF">
                    <a:lumMod val="95000"/>
                  </a:sysClr>
                </a:solidFill>
                <a:latin typeface="微软雅黑" panose="020B0503020204020204" pitchFamily="34" charset="-122"/>
                <a:ea typeface="微软雅黑" panose="020B0503020204020204" pitchFamily="34" charset="-122"/>
              </a:rPr>
              <a:t>   点击添加文本</a:t>
            </a:r>
            <a:endParaRPr lang="zh-CN" altLang="zh-CN" sz="24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48" name="文本2"/>
          <p:cNvSpPr>
            <a:spLocks noChangeArrowheads="1"/>
          </p:cNvSpPr>
          <p:nvPr/>
        </p:nvSpPr>
        <p:spPr bwMode="gray">
          <a:xfrm>
            <a:off x="6342011" y="2947425"/>
            <a:ext cx="5294156" cy="1155332"/>
          </a:xfrm>
          <a:prstGeom prst="roundRect">
            <a:avLst>
              <a:gd name="adj" fmla="val 11505"/>
            </a:avLst>
          </a:prstGeom>
          <a:solidFill>
            <a:schemeClr val="bg1">
              <a:lumMod val="85000"/>
            </a:schemeClr>
          </a:solidFill>
          <a:ln>
            <a:noFill/>
          </a:ln>
        </p:spPr>
        <p:txBody>
          <a:bodyPr lIns="91391" tIns="45696" rIns="91391" bIns="4569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a:p>
            <a:pPr algn="just">
              <a:lnSpc>
                <a:spcPct val="12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标题2"/>
          <p:cNvSpPr>
            <a:spLocks noChangeArrowheads="1"/>
          </p:cNvSpPr>
          <p:nvPr/>
        </p:nvSpPr>
        <p:spPr bwMode="gray">
          <a:xfrm>
            <a:off x="3662349" y="2947425"/>
            <a:ext cx="2645159" cy="1155332"/>
          </a:xfrm>
          <a:prstGeom prst="roundRect">
            <a:avLst>
              <a:gd name="adj" fmla="val 11921"/>
            </a:avLst>
          </a:prstGeom>
          <a:solidFill>
            <a:srgbClr val="6E5B60"/>
          </a:solidFill>
          <a:ln w="25400" cap="flat" cmpd="sng" algn="ctr">
            <a:noFill/>
            <a:prstDash val="solid"/>
          </a:ln>
          <a:effectLst/>
          <a:scene3d>
            <a:camera prst="orthographicFront">
              <a:rot lat="0" lon="0" rev="0"/>
            </a:camera>
            <a:lightRig rig="contrasting" dir="t">
              <a:rot lat="0" lon="0" rev="7800000"/>
            </a:lightRig>
          </a:scene3d>
          <a:sp3d/>
        </p:spPr>
        <p:txBody>
          <a:bodyPr lIns="91391" tIns="45696" rIns="91391" bIns="4569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lang="zh-CN" altLang="en-US" sz="2400" b="1" dirty="0">
                <a:solidFill>
                  <a:sysClr val="window" lastClr="FFFFFF">
                    <a:lumMod val="95000"/>
                  </a:sysClr>
                </a:solidFill>
                <a:latin typeface="微软雅黑" panose="020B0503020204020204" pitchFamily="34" charset="-122"/>
                <a:ea typeface="微软雅黑" panose="020B0503020204020204" pitchFamily="34" charset="-122"/>
              </a:rPr>
              <a:t>点击添加文本</a:t>
            </a:r>
            <a:endParaRPr lang="zh-CN" altLang="zh-CN" sz="24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53" name="文本3"/>
          <p:cNvSpPr>
            <a:spLocks noChangeArrowheads="1"/>
          </p:cNvSpPr>
          <p:nvPr/>
        </p:nvSpPr>
        <p:spPr bwMode="ltGray">
          <a:xfrm>
            <a:off x="6342010" y="4397815"/>
            <a:ext cx="5299128" cy="1241712"/>
          </a:xfrm>
          <a:prstGeom prst="roundRect">
            <a:avLst>
              <a:gd name="adj" fmla="val 11505"/>
            </a:avLst>
          </a:prstGeom>
          <a:solidFill>
            <a:schemeClr val="bg1">
              <a:lumMod val="85000"/>
            </a:schemeClr>
          </a:solidFill>
          <a:ln>
            <a:noFill/>
          </a:ln>
        </p:spPr>
        <p:txBody>
          <a:bodyPr lIns="91391" tIns="45696" rIns="91391" bIns="4569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标题3"/>
          <p:cNvSpPr>
            <a:spLocks noChangeArrowheads="1"/>
          </p:cNvSpPr>
          <p:nvPr/>
        </p:nvSpPr>
        <p:spPr bwMode="gray">
          <a:xfrm>
            <a:off x="3643307" y="4388294"/>
            <a:ext cx="2664200" cy="1252041"/>
          </a:xfrm>
          <a:prstGeom prst="roundRect">
            <a:avLst>
              <a:gd name="adj" fmla="val 11921"/>
            </a:avLst>
          </a:prstGeom>
          <a:solidFill>
            <a:srgbClr val="833434"/>
          </a:solidFill>
          <a:ln w="25400" cap="flat" cmpd="sng" algn="ctr">
            <a:noFill/>
            <a:prstDash val="solid"/>
          </a:ln>
          <a:effectLst/>
          <a:scene3d>
            <a:camera prst="orthographicFront">
              <a:rot lat="0" lon="0" rev="0"/>
            </a:camera>
            <a:lightRig rig="contrasting" dir="t">
              <a:rot lat="0" lon="0" rev="7800000"/>
            </a:lightRig>
          </a:scene3d>
          <a:sp3d/>
        </p:spPr>
        <p:txBody>
          <a:bodyPr lIns="91391" tIns="45696" rIns="91391" bIns="4569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lang="zh-CN" altLang="en-US" sz="2400" b="1" dirty="0">
                <a:solidFill>
                  <a:sysClr val="window" lastClr="FFFFFF">
                    <a:lumMod val="95000"/>
                  </a:sysClr>
                </a:solidFill>
                <a:latin typeface="微软雅黑" panose="020B0503020204020204" pitchFamily="34" charset="-122"/>
                <a:ea typeface="微软雅黑" panose="020B0503020204020204" pitchFamily="34" charset="-122"/>
              </a:rPr>
              <a:t>点击添加文本</a:t>
            </a:r>
            <a:endParaRPr lang="zh-CN" altLang="zh-CN" sz="24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55" name="Oval 19"/>
          <p:cNvSpPr>
            <a:spLocks noChangeArrowheads="1"/>
          </p:cNvSpPr>
          <p:nvPr/>
        </p:nvSpPr>
        <p:spPr bwMode="auto">
          <a:xfrm>
            <a:off x="1413671" y="2807073"/>
            <a:ext cx="1439251" cy="1439667"/>
          </a:xfrm>
          <a:prstGeom prst="roundRect">
            <a:avLst/>
          </a:prstGeom>
          <a:solidFill>
            <a:srgbClr val="4D5254"/>
          </a:solidFill>
          <a:ln w="3175" cap="flat" cmpd="sng" algn="ctr">
            <a:noFill/>
            <a:prstDash val="solid"/>
          </a:ln>
          <a:effectLst/>
        </p:spPr>
        <p:txBody>
          <a:bodyPr lIns="125933" tIns="45696" rIns="125933" bIns="179904" anchor="ctr"/>
          <a:lstStyle/>
          <a:p>
            <a:pPr algn="ctr">
              <a:lnSpc>
                <a:spcPct val="120000"/>
              </a:lnSpc>
            </a:pPr>
            <a:r>
              <a:rPr lang="zh-CN" altLang="en-US" sz="2665" b="1" kern="0" dirty="0">
                <a:solidFill>
                  <a:srgbClr val="F9F9F9"/>
                </a:solidFill>
                <a:latin typeface="微软雅黑" panose="020B0503020204020204" pitchFamily="34" charset="-122"/>
                <a:ea typeface="微软雅黑" panose="020B0503020204020204" pitchFamily="34" charset="-122"/>
              </a:rPr>
              <a:t>添加</a:t>
            </a:r>
            <a:endParaRPr lang="en-US" altLang="zh-CN" sz="2665" b="1" kern="0" dirty="0">
              <a:solidFill>
                <a:srgbClr val="F9F9F9"/>
              </a:solidFill>
              <a:latin typeface="微软雅黑" panose="020B0503020204020204" pitchFamily="34" charset="-122"/>
              <a:ea typeface="微软雅黑" panose="020B0503020204020204" pitchFamily="34" charset="-122"/>
            </a:endParaRPr>
          </a:p>
          <a:p>
            <a:pPr algn="ctr">
              <a:lnSpc>
                <a:spcPct val="120000"/>
              </a:lnSpc>
            </a:pPr>
            <a:r>
              <a:rPr lang="zh-CN" altLang="en-US" sz="2665" b="1" kern="0" dirty="0">
                <a:solidFill>
                  <a:srgbClr val="F9F9F9"/>
                </a:solidFill>
                <a:latin typeface="微软雅黑" panose="020B0503020204020204" pitchFamily="34" charset="-122"/>
                <a:ea typeface="微软雅黑" panose="020B0503020204020204" pitchFamily="34" charset="-122"/>
              </a:rPr>
              <a:t>内容</a:t>
            </a:r>
            <a:endParaRPr lang="zh-CN" altLang="en-US" sz="2665" b="1" kern="0" dirty="0">
              <a:solidFill>
                <a:srgbClr val="F9F9F9"/>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heel(1)">
                                      <p:cBhvr>
                                        <p:cTn id="7" dur="500"/>
                                        <p:tgtEl>
                                          <p:spTgt spid="5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500"/>
                                        <p:tgtEl>
                                          <p:spTgt spid="4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500"/>
                                        <p:tgtEl>
                                          <p:spTgt spid="4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left)">
                                      <p:cBhvr>
                                        <p:cTn id="19" dur="500"/>
                                        <p:tgtEl>
                                          <p:spTgt spid="42"/>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wipe(left)">
                                      <p:cBhvr>
                                        <p:cTn id="26" dur="500"/>
                                        <p:tgtEl>
                                          <p:spTgt spid="49"/>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wipe(left)">
                                      <p:cBhvr>
                                        <p:cTn id="30" dur="500"/>
                                        <p:tgtEl>
                                          <p:spTgt spid="4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wipe(left)">
                                      <p:cBhvr>
                                        <p:cTn id="37" dur="500"/>
                                        <p:tgtEl>
                                          <p:spTgt spid="54"/>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wipe(left)">
                                      <p:cBhvr>
                                        <p:cTn id="4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41" grpId="0" animBg="1"/>
      <p:bldP spid="42" grpId="0" animBg="1"/>
      <p:bldP spid="43" grpId="0" animBg="1"/>
      <p:bldP spid="48" grpId="0" animBg="1"/>
      <p:bldP spid="49" grpId="0" animBg="1"/>
      <p:bldP spid="53" grpId="0" animBg="1"/>
      <p:bldP spid="54" grpId="0" animBg="1"/>
      <p:bldP spid="5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直角三角形 43"/>
          <p:cNvSpPr/>
          <p:nvPr/>
        </p:nvSpPr>
        <p:spPr>
          <a:xfrm rot="3865205" flipH="1">
            <a:off x="-1065326" y="-1190526"/>
            <a:ext cx="1578599" cy="2359335"/>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5" name="流程图: 数据 44"/>
          <p:cNvSpPr/>
          <p:nvPr/>
        </p:nvSpPr>
        <p:spPr>
          <a:xfrm rot="3865205">
            <a:off x="-696660" y="79749"/>
            <a:ext cx="2059212" cy="2339820"/>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6" name="直角三角形 45"/>
          <p:cNvSpPr/>
          <p:nvPr/>
        </p:nvSpPr>
        <p:spPr>
          <a:xfrm rot="3865205" flipH="1">
            <a:off x="1746017" y="-809171"/>
            <a:ext cx="1640749" cy="2436286"/>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7" name="直角三角形 46"/>
          <p:cNvSpPr/>
          <p:nvPr/>
        </p:nvSpPr>
        <p:spPr>
          <a:xfrm rot="4157754" flipV="1">
            <a:off x="1875895" y="333265"/>
            <a:ext cx="1811193" cy="3457561"/>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3" name="Oval 160"/>
          <p:cNvSpPr>
            <a:spLocks noChangeArrowheads="1"/>
          </p:cNvSpPr>
          <p:nvPr/>
        </p:nvSpPr>
        <p:spPr bwMode="auto">
          <a:xfrm>
            <a:off x="3215681" y="2587906"/>
            <a:ext cx="2478508" cy="2483149"/>
          </a:xfrm>
          <a:prstGeom prst="ellipse">
            <a:avLst/>
          </a:prstGeom>
          <a:solidFill>
            <a:srgbClr val="1A5D91"/>
          </a:solidFill>
          <a:ln>
            <a:noFill/>
          </a:ln>
        </p:spPr>
        <p:txBody>
          <a:bodyPr/>
          <a:lstStyle/>
          <a:p>
            <a:endParaRPr lang="zh-CN" altLang="en-US" sz="2665" b="1">
              <a:solidFill>
                <a:schemeClr val="bg1"/>
              </a:solidFill>
              <a:latin typeface="Arial" panose="020B0604020202020204" pitchFamily="34" charset="0"/>
              <a:ea typeface="黑体" panose="02010609060101010101" pitchFamily="49" charset="-122"/>
            </a:endParaRPr>
          </a:p>
        </p:txBody>
      </p:sp>
      <p:sp>
        <p:nvSpPr>
          <p:cNvPr id="64" name="Oval 161"/>
          <p:cNvSpPr>
            <a:spLocks noChangeArrowheads="1"/>
          </p:cNvSpPr>
          <p:nvPr/>
        </p:nvSpPr>
        <p:spPr bwMode="auto">
          <a:xfrm>
            <a:off x="3433826" y="2792127"/>
            <a:ext cx="2065423" cy="2065423"/>
          </a:xfrm>
          <a:prstGeom prst="ellipse">
            <a:avLst/>
          </a:prstGeom>
          <a:solidFill>
            <a:schemeClr val="bg1">
              <a:lumMod val="50000"/>
            </a:schemeClr>
          </a:solidFill>
          <a:ln>
            <a:noFill/>
          </a:ln>
        </p:spPr>
        <p:txBody>
          <a:bodyPr/>
          <a:lstStyle/>
          <a:p>
            <a:pPr algn="ctr"/>
            <a:r>
              <a:rPr lang="en-US" altLang="zh-CN" sz="8000" b="1">
                <a:solidFill>
                  <a:schemeClr val="bg1"/>
                </a:solidFill>
                <a:latin typeface="Arial" panose="020B0604020202020204" pitchFamily="34" charset="0"/>
                <a:ea typeface="黑体" panose="02010609060101010101" pitchFamily="49" charset="-122"/>
              </a:rPr>
              <a:t>02</a:t>
            </a:r>
            <a:endParaRPr lang="zh-CN" altLang="en-US" sz="8000" b="1">
              <a:solidFill>
                <a:schemeClr val="bg1"/>
              </a:solidFill>
              <a:latin typeface="Arial" panose="020B0604020202020204" pitchFamily="34" charset="0"/>
              <a:ea typeface="黑体" panose="02010609060101010101" pitchFamily="49" charset="-122"/>
            </a:endParaRPr>
          </a:p>
        </p:txBody>
      </p:sp>
      <p:sp>
        <p:nvSpPr>
          <p:cNvPr id="75" name="直角三角形 74"/>
          <p:cNvSpPr/>
          <p:nvPr/>
        </p:nvSpPr>
        <p:spPr>
          <a:xfrm flipH="1">
            <a:off x="10512491" y="4481242"/>
            <a:ext cx="1692495" cy="2419181"/>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6" name="流程图: 数据 75"/>
          <p:cNvSpPr/>
          <p:nvPr/>
        </p:nvSpPr>
        <p:spPr>
          <a:xfrm>
            <a:off x="11283031" y="4495790"/>
            <a:ext cx="4606057" cy="2404633"/>
          </a:xfrm>
          <a:prstGeom prst="flowChartInputOutput">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4" name="Freeform 5"/>
          <p:cNvSpPr>
            <a:spLocks noEditPoints="1"/>
          </p:cNvSpPr>
          <p:nvPr/>
        </p:nvSpPr>
        <p:spPr bwMode="auto">
          <a:xfrm>
            <a:off x="6236689" y="2210033"/>
            <a:ext cx="488951" cy="491067"/>
          </a:xfrm>
          <a:custGeom>
            <a:avLst/>
            <a:gdLst>
              <a:gd name="T0" fmla="*/ 721 w 1441"/>
              <a:gd name="T1" fmla="*/ 0 h 1441"/>
              <a:gd name="T2" fmla="*/ 1441 w 1441"/>
              <a:gd name="T3" fmla="*/ 721 h 1441"/>
              <a:gd name="T4" fmla="*/ 721 w 1441"/>
              <a:gd name="T5" fmla="*/ 1441 h 1441"/>
              <a:gd name="T6" fmla="*/ 0 w 1441"/>
              <a:gd name="T7" fmla="*/ 721 h 1441"/>
              <a:gd name="T8" fmla="*/ 721 w 1441"/>
              <a:gd name="T9" fmla="*/ 0 h 1441"/>
              <a:gd name="T10" fmla="*/ 721 w 1441"/>
              <a:gd name="T11" fmla="*/ 186 h 1441"/>
              <a:gd name="T12" fmla="*/ 1255 w 1441"/>
              <a:gd name="T13" fmla="*/ 721 h 1441"/>
              <a:gd name="T14" fmla="*/ 721 w 1441"/>
              <a:gd name="T15" fmla="*/ 1255 h 1441"/>
              <a:gd name="T16" fmla="*/ 186 w 1441"/>
              <a:gd name="T17" fmla="*/ 721 h 1441"/>
              <a:gd name="T18" fmla="*/ 721 w 1441"/>
              <a:gd name="T19" fmla="*/ 186 h 1441"/>
              <a:gd name="T20" fmla="*/ 305 w 1441"/>
              <a:gd name="T21" fmla="*/ 928 h 1441"/>
              <a:gd name="T22" fmla="*/ 751 w 1441"/>
              <a:gd name="T23" fmla="*/ 928 h 1441"/>
              <a:gd name="T24" fmla="*/ 751 w 1441"/>
              <a:gd name="T25" fmla="*/ 1135 h 1441"/>
              <a:gd name="T26" fmla="*/ 1197 w 1441"/>
              <a:gd name="T27" fmla="*/ 721 h 1441"/>
              <a:gd name="T28" fmla="*/ 751 w 1441"/>
              <a:gd name="T29" fmla="*/ 306 h 1441"/>
              <a:gd name="T30" fmla="*/ 751 w 1441"/>
              <a:gd name="T31" fmla="*/ 513 h 1441"/>
              <a:gd name="T32" fmla="*/ 305 w 1441"/>
              <a:gd name="T33" fmla="*/ 513 h 1441"/>
              <a:gd name="T34" fmla="*/ 305 w 1441"/>
              <a:gd name="T35" fmla="*/ 928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1" h="1441">
                <a:moveTo>
                  <a:pt x="721" y="0"/>
                </a:moveTo>
                <a:cubicBezTo>
                  <a:pt x="1119" y="0"/>
                  <a:pt x="1441" y="323"/>
                  <a:pt x="1441" y="721"/>
                </a:cubicBezTo>
                <a:cubicBezTo>
                  <a:pt x="1441" y="1119"/>
                  <a:pt x="1119" y="1441"/>
                  <a:pt x="721" y="1441"/>
                </a:cubicBezTo>
                <a:cubicBezTo>
                  <a:pt x="323" y="1441"/>
                  <a:pt x="0" y="1119"/>
                  <a:pt x="0" y="721"/>
                </a:cubicBezTo>
                <a:cubicBezTo>
                  <a:pt x="0" y="323"/>
                  <a:pt x="323" y="0"/>
                  <a:pt x="721" y="0"/>
                </a:cubicBezTo>
                <a:close/>
                <a:moveTo>
                  <a:pt x="721" y="186"/>
                </a:moveTo>
                <a:cubicBezTo>
                  <a:pt x="1016" y="186"/>
                  <a:pt x="1255" y="426"/>
                  <a:pt x="1255" y="721"/>
                </a:cubicBezTo>
                <a:cubicBezTo>
                  <a:pt x="1255" y="1016"/>
                  <a:pt x="1016" y="1255"/>
                  <a:pt x="721" y="1255"/>
                </a:cubicBezTo>
                <a:cubicBezTo>
                  <a:pt x="426" y="1255"/>
                  <a:pt x="186" y="1016"/>
                  <a:pt x="186" y="721"/>
                </a:cubicBezTo>
                <a:cubicBezTo>
                  <a:pt x="186" y="426"/>
                  <a:pt x="426" y="186"/>
                  <a:pt x="721" y="186"/>
                </a:cubicBezTo>
                <a:close/>
                <a:moveTo>
                  <a:pt x="305" y="928"/>
                </a:moveTo>
                <a:lnTo>
                  <a:pt x="751" y="928"/>
                </a:lnTo>
                <a:lnTo>
                  <a:pt x="751" y="1135"/>
                </a:lnTo>
                <a:lnTo>
                  <a:pt x="1197" y="721"/>
                </a:lnTo>
                <a:lnTo>
                  <a:pt x="751" y="306"/>
                </a:lnTo>
                <a:lnTo>
                  <a:pt x="751" y="513"/>
                </a:lnTo>
                <a:lnTo>
                  <a:pt x="305" y="513"/>
                </a:lnTo>
                <a:lnTo>
                  <a:pt x="305" y="928"/>
                </a:lnTo>
                <a:close/>
              </a:path>
            </a:pathLst>
          </a:custGeom>
          <a:solidFill>
            <a:schemeClr val="bg1">
              <a:lumMod val="50000"/>
            </a:schemeClr>
          </a:solidFill>
          <a:ln>
            <a:noFill/>
          </a:ln>
        </p:spPr>
        <p:txBody>
          <a:bodyPr/>
          <a:lstStyle/>
          <a:p>
            <a:pPr fontAlgn="base">
              <a:spcBef>
                <a:spcPct val="0"/>
              </a:spcBef>
              <a:spcAft>
                <a:spcPct val="0"/>
              </a:spcAft>
              <a:buFont typeface="Arial" panose="020B0604020202020204" pitchFamily="34" charset="0"/>
            </a:pPr>
            <a:endParaRPr lang="zh-CN" altLang="en-US" sz="2400">
              <a:latin typeface="Arial" panose="020B0604020202020204" pitchFamily="34" charset="0"/>
              <a:ea typeface="宋体" panose="02010600030101010101" pitchFamily="2" charset="-122"/>
            </a:endParaRPr>
          </a:p>
        </p:txBody>
      </p:sp>
      <p:sp>
        <p:nvSpPr>
          <p:cNvPr id="25" name="矩形 24"/>
          <p:cNvSpPr/>
          <p:nvPr/>
        </p:nvSpPr>
        <p:spPr>
          <a:xfrm>
            <a:off x="6934163" y="2193956"/>
            <a:ext cx="3775393" cy="523220"/>
          </a:xfrm>
          <a:prstGeom prst="rect">
            <a:avLst/>
          </a:prstGeom>
        </p:spPr>
        <p:txBody>
          <a:bodyPr wrap="none">
            <a:spAutoFit/>
          </a:bodyPr>
          <a:lstStyle/>
          <a:p>
            <a:r>
              <a:rPr lang="zh-CN" altLang="en-US" sz="2800" b="1" dirty="0">
                <a:solidFill>
                  <a:srgbClr val="4D5254"/>
                </a:solidFill>
                <a:latin typeface="微软雅黑" panose="020B0503020204020204" pitchFamily="34" charset="-122"/>
                <a:ea typeface="微软雅黑" panose="020B0503020204020204" pitchFamily="34" charset="-122"/>
              </a:rPr>
              <a:t>请输入您的章节小标题</a:t>
            </a:r>
            <a:endParaRPr lang="zh-CN" altLang="en-US" sz="2800" b="1" dirty="0">
              <a:solidFill>
                <a:srgbClr val="4D5254"/>
              </a:solidFill>
              <a:latin typeface="微软雅黑" panose="020B0503020204020204" pitchFamily="34" charset="-122"/>
              <a:ea typeface="微软雅黑" panose="020B0503020204020204" pitchFamily="34" charset="-122"/>
            </a:endParaRPr>
          </a:p>
        </p:txBody>
      </p:sp>
      <p:sp>
        <p:nvSpPr>
          <p:cNvPr id="26" name="Freeform 5"/>
          <p:cNvSpPr>
            <a:spLocks noEditPoints="1"/>
          </p:cNvSpPr>
          <p:nvPr/>
        </p:nvSpPr>
        <p:spPr bwMode="auto">
          <a:xfrm>
            <a:off x="6236689" y="3064257"/>
            <a:ext cx="488951" cy="491067"/>
          </a:xfrm>
          <a:custGeom>
            <a:avLst/>
            <a:gdLst>
              <a:gd name="T0" fmla="*/ 721 w 1441"/>
              <a:gd name="T1" fmla="*/ 0 h 1441"/>
              <a:gd name="T2" fmla="*/ 1441 w 1441"/>
              <a:gd name="T3" fmla="*/ 721 h 1441"/>
              <a:gd name="T4" fmla="*/ 721 w 1441"/>
              <a:gd name="T5" fmla="*/ 1441 h 1441"/>
              <a:gd name="T6" fmla="*/ 0 w 1441"/>
              <a:gd name="T7" fmla="*/ 721 h 1441"/>
              <a:gd name="T8" fmla="*/ 721 w 1441"/>
              <a:gd name="T9" fmla="*/ 0 h 1441"/>
              <a:gd name="T10" fmla="*/ 721 w 1441"/>
              <a:gd name="T11" fmla="*/ 186 h 1441"/>
              <a:gd name="T12" fmla="*/ 1255 w 1441"/>
              <a:gd name="T13" fmla="*/ 721 h 1441"/>
              <a:gd name="T14" fmla="*/ 721 w 1441"/>
              <a:gd name="T15" fmla="*/ 1255 h 1441"/>
              <a:gd name="T16" fmla="*/ 186 w 1441"/>
              <a:gd name="T17" fmla="*/ 721 h 1441"/>
              <a:gd name="T18" fmla="*/ 721 w 1441"/>
              <a:gd name="T19" fmla="*/ 186 h 1441"/>
              <a:gd name="T20" fmla="*/ 305 w 1441"/>
              <a:gd name="T21" fmla="*/ 928 h 1441"/>
              <a:gd name="T22" fmla="*/ 751 w 1441"/>
              <a:gd name="T23" fmla="*/ 928 h 1441"/>
              <a:gd name="T24" fmla="*/ 751 w 1441"/>
              <a:gd name="T25" fmla="*/ 1135 h 1441"/>
              <a:gd name="T26" fmla="*/ 1197 w 1441"/>
              <a:gd name="T27" fmla="*/ 721 h 1441"/>
              <a:gd name="T28" fmla="*/ 751 w 1441"/>
              <a:gd name="T29" fmla="*/ 306 h 1441"/>
              <a:gd name="T30" fmla="*/ 751 w 1441"/>
              <a:gd name="T31" fmla="*/ 513 h 1441"/>
              <a:gd name="T32" fmla="*/ 305 w 1441"/>
              <a:gd name="T33" fmla="*/ 513 h 1441"/>
              <a:gd name="T34" fmla="*/ 305 w 1441"/>
              <a:gd name="T35" fmla="*/ 928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1" h="1441">
                <a:moveTo>
                  <a:pt x="721" y="0"/>
                </a:moveTo>
                <a:cubicBezTo>
                  <a:pt x="1119" y="0"/>
                  <a:pt x="1441" y="323"/>
                  <a:pt x="1441" y="721"/>
                </a:cubicBezTo>
                <a:cubicBezTo>
                  <a:pt x="1441" y="1119"/>
                  <a:pt x="1119" y="1441"/>
                  <a:pt x="721" y="1441"/>
                </a:cubicBezTo>
                <a:cubicBezTo>
                  <a:pt x="323" y="1441"/>
                  <a:pt x="0" y="1119"/>
                  <a:pt x="0" y="721"/>
                </a:cubicBezTo>
                <a:cubicBezTo>
                  <a:pt x="0" y="323"/>
                  <a:pt x="323" y="0"/>
                  <a:pt x="721" y="0"/>
                </a:cubicBezTo>
                <a:close/>
                <a:moveTo>
                  <a:pt x="721" y="186"/>
                </a:moveTo>
                <a:cubicBezTo>
                  <a:pt x="1016" y="186"/>
                  <a:pt x="1255" y="426"/>
                  <a:pt x="1255" y="721"/>
                </a:cubicBezTo>
                <a:cubicBezTo>
                  <a:pt x="1255" y="1016"/>
                  <a:pt x="1016" y="1255"/>
                  <a:pt x="721" y="1255"/>
                </a:cubicBezTo>
                <a:cubicBezTo>
                  <a:pt x="426" y="1255"/>
                  <a:pt x="186" y="1016"/>
                  <a:pt x="186" y="721"/>
                </a:cubicBezTo>
                <a:cubicBezTo>
                  <a:pt x="186" y="426"/>
                  <a:pt x="426" y="186"/>
                  <a:pt x="721" y="186"/>
                </a:cubicBezTo>
                <a:close/>
                <a:moveTo>
                  <a:pt x="305" y="928"/>
                </a:moveTo>
                <a:lnTo>
                  <a:pt x="751" y="928"/>
                </a:lnTo>
                <a:lnTo>
                  <a:pt x="751" y="1135"/>
                </a:lnTo>
                <a:lnTo>
                  <a:pt x="1197" y="721"/>
                </a:lnTo>
                <a:lnTo>
                  <a:pt x="751" y="306"/>
                </a:lnTo>
                <a:lnTo>
                  <a:pt x="751" y="513"/>
                </a:lnTo>
                <a:lnTo>
                  <a:pt x="305" y="513"/>
                </a:lnTo>
                <a:lnTo>
                  <a:pt x="305" y="928"/>
                </a:lnTo>
                <a:close/>
              </a:path>
            </a:pathLst>
          </a:custGeom>
          <a:solidFill>
            <a:schemeClr val="bg1">
              <a:lumMod val="50000"/>
            </a:schemeClr>
          </a:solidFill>
          <a:ln>
            <a:noFill/>
          </a:ln>
        </p:spPr>
        <p:txBody>
          <a:bodyPr/>
          <a:lstStyle/>
          <a:p>
            <a:pPr fontAlgn="base">
              <a:spcBef>
                <a:spcPct val="0"/>
              </a:spcBef>
              <a:spcAft>
                <a:spcPct val="0"/>
              </a:spcAft>
              <a:buFont typeface="Arial" panose="020B0604020202020204" pitchFamily="34" charset="0"/>
            </a:pPr>
            <a:endParaRPr lang="zh-CN" altLang="en-US" sz="2400">
              <a:latin typeface="Arial" panose="020B0604020202020204" pitchFamily="34" charset="0"/>
              <a:ea typeface="宋体" panose="02010600030101010101" pitchFamily="2" charset="-122"/>
            </a:endParaRPr>
          </a:p>
        </p:txBody>
      </p:sp>
      <p:sp>
        <p:nvSpPr>
          <p:cNvPr id="27" name="矩形 26"/>
          <p:cNvSpPr/>
          <p:nvPr/>
        </p:nvSpPr>
        <p:spPr>
          <a:xfrm>
            <a:off x="6934163" y="3048180"/>
            <a:ext cx="3775393" cy="523220"/>
          </a:xfrm>
          <a:prstGeom prst="rect">
            <a:avLst/>
          </a:prstGeom>
        </p:spPr>
        <p:txBody>
          <a:bodyPr wrap="none">
            <a:spAutoFit/>
          </a:bodyPr>
          <a:lstStyle/>
          <a:p>
            <a:r>
              <a:rPr lang="zh-CN" altLang="en-US" sz="2800" b="1" dirty="0">
                <a:solidFill>
                  <a:srgbClr val="4D5254"/>
                </a:solidFill>
                <a:latin typeface="微软雅黑" panose="020B0503020204020204" pitchFamily="34" charset="-122"/>
                <a:ea typeface="微软雅黑" panose="020B0503020204020204" pitchFamily="34" charset="-122"/>
              </a:rPr>
              <a:t>请输入您的章节小标题</a:t>
            </a:r>
            <a:endParaRPr lang="zh-CN" altLang="en-US" sz="2800" b="1" dirty="0">
              <a:solidFill>
                <a:srgbClr val="4D5254"/>
              </a:solidFill>
              <a:latin typeface="微软雅黑" panose="020B0503020204020204" pitchFamily="34" charset="-122"/>
              <a:ea typeface="微软雅黑" panose="020B0503020204020204" pitchFamily="34" charset="-122"/>
            </a:endParaRPr>
          </a:p>
        </p:txBody>
      </p:sp>
      <p:sp>
        <p:nvSpPr>
          <p:cNvPr id="28" name="Freeform 5"/>
          <p:cNvSpPr>
            <a:spLocks noEditPoints="1"/>
          </p:cNvSpPr>
          <p:nvPr/>
        </p:nvSpPr>
        <p:spPr bwMode="auto">
          <a:xfrm>
            <a:off x="6236689" y="3918481"/>
            <a:ext cx="488951" cy="491067"/>
          </a:xfrm>
          <a:custGeom>
            <a:avLst/>
            <a:gdLst>
              <a:gd name="T0" fmla="*/ 721 w 1441"/>
              <a:gd name="T1" fmla="*/ 0 h 1441"/>
              <a:gd name="T2" fmla="*/ 1441 w 1441"/>
              <a:gd name="T3" fmla="*/ 721 h 1441"/>
              <a:gd name="T4" fmla="*/ 721 w 1441"/>
              <a:gd name="T5" fmla="*/ 1441 h 1441"/>
              <a:gd name="T6" fmla="*/ 0 w 1441"/>
              <a:gd name="T7" fmla="*/ 721 h 1441"/>
              <a:gd name="T8" fmla="*/ 721 w 1441"/>
              <a:gd name="T9" fmla="*/ 0 h 1441"/>
              <a:gd name="T10" fmla="*/ 721 w 1441"/>
              <a:gd name="T11" fmla="*/ 186 h 1441"/>
              <a:gd name="T12" fmla="*/ 1255 w 1441"/>
              <a:gd name="T13" fmla="*/ 721 h 1441"/>
              <a:gd name="T14" fmla="*/ 721 w 1441"/>
              <a:gd name="T15" fmla="*/ 1255 h 1441"/>
              <a:gd name="T16" fmla="*/ 186 w 1441"/>
              <a:gd name="T17" fmla="*/ 721 h 1441"/>
              <a:gd name="T18" fmla="*/ 721 w 1441"/>
              <a:gd name="T19" fmla="*/ 186 h 1441"/>
              <a:gd name="T20" fmla="*/ 305 w 1441"/>
              <a:gd name="T21" fmla="*/ 928 h 1441"/>
              <a:gd name="T22" fmla="*/ 751 w 1441"/>
              <a:gd name="T23" fmla="*/ 928 h 1441"/>
              <a:gd name="T24" fmla="*/ 751 w 1441"/>
              <a:gd name="T25" fmla="*/ 1135 h 1441"/>
              <a:gd name="T26" fmla="*/ 1197 w 1441"/>
              <a:gd name="T27" fmla="*/ 721 h 1441"/>
              <a:gd name="T28" fmla="*/ 751 w 1441"/>
              <a:gd name="T29" fmla="*/ 306 h 1441"/>
              <a:gd name="T30" fmla="*/ 751 w 1441"/>
              <a:gd name="T31" fmla="*/ 513 h 1441"/>
              <a:gd name="T32" fmla="*/ 305 w 1441"/>
              <a:gd name="T33" fmla="*/ 513 h 1441"/>
              <a:gd name="T34" fmla="*/ 305 w 1441"/>
              <a:gd name="T35" fmla="*/ 928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1" h="1441">
                <a:moveTo>
                  <a:pt x="721" y="0"/>
                </a:moveTo>
                <a:cubicBezTo>
                  <a:pt x="1119" y="0"/>
                  <a:pt x="1441" y="323"/>
                  <a:pt x="1441" y="721"/>
                </a:cubicBezTo>
                <a:cubicBezTo>
                  <a:pt x="1441" y="1119"/>
                  <a:pt x="1119" y="1441"/>
                  <a:pt x="721" y="1441"/>
                </a:cubicBezTo>
                <a:cubicBezTo>
                  <a:pt x="323" y="1441"/>
                  <a:pt x="0" y="1119"/>
                  <a:pt x="0" y="721"/>
                </a:cubicBezTo>
                <a:cubicBezTo>
                  <a:pt x="0" y="323"/>
                  <a:pt x="323" y="0"/>
                  <a:pt x="721" y="0"/>
                </a:cubicBezTo>
                <a:close/>
                <a:moveTo>
                  <a:pt x="721" y="186"/>
                </a:moveTo>
                <a:cubicBezTo>
                  <a:pt x="1016" y="186"/>
                  <a:pt x="1255" y="426"/>
                  <a:pt x="1255" y="721"/>
                </a:cubicBezTo>
                <a:cubicBezTo>
                  <a:pt x="1255" y="1016"/>
                  <a:pt x="1016" y="1255"/>
                  <a:pt x="721" y="1255"/>
                </a:cubicBezTo>
                <a:cubicBezTo>
                  <a:pt x="426" y="1255"/>
                  <a:pt x="186" y="1016"/>
                  <a:pt x="186" y="721"/>
                </a:cubicBezTo>
                <a:cubicBezTo>
                  <a:pt x="186" y="426"/>
                  <a:pt x="426" y="186"/>
                  <a:pt x="721" y="186"/>
                </a:cubicBezTo>
                <a:close/>
                <a:moveTo>
                  <a:pt x="305" y="928"/>
                </a:moveTo>
                <a:lnTo>
                  <a:pt x="751" y="928"/>
                </a:lnTo>
                <a:lnTo>
                  <a:pt x="751" y="1135"/>
                </a:lnTo>
                <a:lnTo>
                  <a:pt x="1197" y="721"/>
                </a:lnTo>
                <a:lnTo>
                  <a:pt x="751" y="306"/>
                </a:lnTo>
                <a:lnTo>
                  <a:pt x="751" y="513"/>
                </a:lnTo>
                <a:lnTo>
                  <a:pt x="305" y="513"/>
                </a:lnTo>
                <a:lnTo>
                  <a:pt x="305" y="928"/>
                </a:lnTo>
                <a:close/>
              </a:path>
            </a:pathLst>
          </a:custGeom>
          <a:solidFill>
            <a:schemeClr val="bg1">
              <a:lumMod val="50000"/>
            </a:schemeClr>
          </a:solidFill>
          <a:ln>
            <a:noFill/>
          </a:ln>
        </p:spPr>
        <p:txBody>
          <a:bodyPr/>
          <a:lstStyle/>
          <a:p>
            <a:pPr fontAlgn="base">
              <a:spcBef>
                <a:spcPct val="0"/>
              </a:spcBef>
              <a:spcAft>
                <a:spcPct val="0"/>
              </a:spcAft>
              <a:buFont typeface="Arial" panose="020B0604020202020204" pitchFamily="34" charset="0"/>
            </a:pPr>
            <a:endParaRPr lang="zh-CN" altLang="en-US" sz="2400">
              <a:latin typeface="Arial" panose="020B0604020202020204" pitchFamily="34" charset="0"/>
              <a:ea typeface="宋体" panose="02010600030101010101" pitchFamily="2" charset="-122"/>
            </a:endParaRPr>
          </a:p>
        </p:txBody>
      </p:sp>
      <p:sp>
        <p:nvSpPr>
          <p:cNvPr id="29" name="矩形 28"/>
          <p:cNvSpPr/>
          <p:nvPr/>
        </p:nvSpPr>
        <p:spPr>
          <a:xfrm>
            <a:off x="6934163" y="3902404"/>
            <a:ext cx="3775393" cy="523220"/>
          </a:xfrm>
          <a:prstGeom prst="rect">
            <a:avLst/>
          </a:prstGeom>
        </p:spPr>
        <p:txBody>
          <a:bodyPr wrap="none">
            <a:spAutoFit/>
          </a:bodyPr>
          <a:lstStyle/>
          <a:p>
            <a:r>
              <a:rPr lang="zh-CN" altLang="en-US" sz="2800" b="1" dirty="0">
                <a:solidFill>
                  <a:srgbClr val="4D5254"/>
                </a:solidFill>
                <a:latin typeface="微软雅黑" panose="020B0503020204020204" pitchFamily="34" charset="-122"/>
                <a:ea typeface="微软雅黑" panose="020B0503020204020204" pitchFamily="34" charset="-122"/>
              </a:rPr>
              <a:t>请输入您的章节小标题</a:t>
            </a:r>
            <a:endParaRPr lang="zh-CN" altLang="en-US" sz="2800" b="1" dirty="0">
              <a:solidFill>
                <a:srgbClr val="4D5254"/>
              </a:solidFill>
              <a:latin typeface="微软雅黑" panose="020B0503020204020204" pitchFamily="34" charset="-122"/>
              <a:ea typeface="微软雅黑" panose="020B0503020204020204" pitchFamily="34" charset="-122"/>
            </a:endParaRPr>
          </a:p>
        </p:txBody>
      </p:sp>
      <p:sp>
        <p:nvSpPr>
          <p:cNvPr id="30" name="Freeform 5"/>
          <p:cNvSpPr>
            <a:spLocks noEditPoints="1"/>
          </p:cNvSpPr>
          <p:nvPr/>
        </p:nvSpPr>
        <p:spPr bwMode="auto">
          <a:xfrm>
            <a:off x="6236689" y="4772705"/>
            <a:ext cx="488951" cy="491067"/>
          </a:xfrm>
          <a:custGeom>
            <a:avLst/>
            <a:gdLst>
              <a:gd name="T0" fmla="*/ 721 w 1441"/>
              <a:gd name="T1" fmla="*/ 0 h 1441"/>
              <a:gd name="T2" fmla="*/ 1441 w 1441"/>
              <a:gd name="T3" fmla="*/ 721 h 1441"/>
              <a:gd name="T4" fmla="*/ 721 w 1441"/>
              <a:gd name="T5" fmla="*/ 1441 h 1441"/>
              <a:gd name="T6" fmla="*/ 0 w 1441"/>
              <a:gd name="T7" fmla="*/ 721 h 1441"/>
              <a:gd name="T8" fmla="*/ 721 w 1441"/>
              <a:gd name="T9" fmla="*/ 0 h 1441"/>
              <a:gd name="T10" fmla="*/ 721 w 1441"/>
              <a:gd name="T11" fmla="*/ 186 h 1441"/>
              <a:gd name="T12" fmla="*/ 1255 w 1441"/>
              <a:gd name="T13" fmla="*/ 721 h 1441"/>
              <a:gd name="T14" fmla="*/ 721 w 1441"/>
              <a:gd name="T15" fmla="*/ 1255 h 1441"/>
              <a:gd name="T16" fmla="*/ 186 w 1441"/>
              <a:gd name="T17" fmla="*/ 721 h 1441"/>
              <a:gd name="T18" fmla="*/ 721 w 1441"/>
              <a:gd name="T19" fmla="*/ 186 h 1441"/>
              <a:gd name="T20" fmla="*/ 305 w 1441"/>
              <a:gd name="T21" fmla="*/ 928 h 1441"/>
              <a:gd name="T22" fmla="*/ 751 w 1441"/>
              <a:gd name="T23" fmla="*/ 928 h 1441"/>
              <a:gd name="T24" fmla="*/ 751 w 1441"/>
              <a:gd name="T25" fmla="*/ 1135 h 1441"/>
              <a:gd name="T26" fmla="*/ 1197 w 1441"/>
              <a:gd name="T27" fmla="*/ 721 h 1441"/>
              <a:gd name="T28" fmla="*/ 751 w 1441"/>
              <a:gd name="T29" fmla="*/ 306 h 1441"/>
              <a:gd name="T30" fmla="*/ 751 w 1441"/>
              <a:gd name="T31" fmla="*/ 513 h 1441"/>
              <a:gd name="T32" fmla="*/ 305 w 1441"/>
              <a:gd name="T33" fmla="*/ 513 h 1441"/>
              <a:gd name="T34" fmla="*/ 305 w 1441"/>
              <a:gd name="T35" fmla="*/ 928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1" h="1441">
                <a:moveTo>
                  <a:pt x="721" y="0"/>
                </a:moveTo>
                <a:cubicBezTo>
                  <a:pt x="1119" y="0"/>
                  <a:pt x="1441" y="323"/>
                  <a:pt x="1441" y="721"/>
                </a:cubicBezTo>
                <a:cubicBezTo>
                  <a:pt x="1441" y="1119"/>
                  <a:pt x="1119" y="1441"/>
                  <a:pt x="721" y="1441"/>
                </a:cubicBezTo>
                <a:cubicBezTo>
                  <a:pt x="323" y="1441"/>
                  <a:pt x="0" y="1119"/>
                  <a:pt x="0" y="721"/>
                </a:cubicBezTo>
                <a:cubicBezTo>
                  <a:pt x="0" y="323"/>
                  <a:pt x="323" y="0"/>
                  <a:pt x="721" y="0"/>
                </a:cubicBezTo>
                <a:close/>
                <a:moveTo>
                  <a:pt x="721" y="186"/>
                </a:moveTo>
                <a:cubicBezTo>
                  <a:pt x="1016" y="186"/>
                  <a:pt x="1255" y="426"/>
                  <a:pt x="1255" y="721"/>
                </a:cubicBezTo>
                <a:cubicBezTo>
                  <a:pt x="1255" y="1016"/>
                  <a:pt x="1016" y="1255"/>
                  <a:pt x="721" y="1255"/>
                </a:cubicBezTo>
                <a:cubicBezTo>
                  <a:pt x="426" y="1255"/>
                  <a:pt x="186" y="1016"/>
                  <a:pt x="186" y="721"/>
                </a:cubicBezTo>
                <a:cubicBezTo>
                  <a:pt x="186" y="426"/>
                  <a:pt x="426" y="186"/>
                  <a:pt x="721" y="186"/>
                </a:cubicBezTo>
                <a:close/>
                <a:moveTo>
                  <a:pt x="305" y="928"/>
                </a:moveTo>
                <a:lnTo>
                  <a:pt x="751" y="928"/>
                </a:lnTo>
                <a:lnTo>
                  <a:pt x="751" y="1135"/>
                </a:lnTo>
                <a:lnTo>
                  <a:pt x="1197" y="721"/>
                </a:lnTo>
                <a:lnTo>
                  <a:pt x="751" y="306"/>
                </a:lnTo>
                <a:lnTo>
                  <a:pt x="751" y="513"/>
                </a:lnTo>
                <a:lnTo>
                  <a:pt x="305" y="513"/>
                </a:lnTo>
                <a:lnTo>
                  <a:pt x="305" y="928"/>
                </a:lnTo>
                <a:close/>
              </a:path>
            </a:pathLst>
          </a:custGeom>
          <a:solidFill>
            <a:schemeClr val="bg1">
              <a:lumMod val="50000"/>
            </a:schemeClr>
          </a:solidFill>
          <a:ln>
            <a:noFill/>
          </a:ln>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1" name="矩形 30"/>
          <p:cNvSpPr/>
          <p:nvPr/>
        </p:nvSpPr>
        <p:spPr>
          <a:xfrm>
            <a:off x="6934163" y="4756628"/>
            <a:ext cx="3775393" cy="523220"/>
          </a:xfrm>
          <a:prstGeom prst="rect">
            <a:avLst/>
          </a:prstGeom>
        </p:spPr>
        <p:txBody>
          <a:bodyPr wrap="none">
            <a:spAutoFit/>
          </a:bodyPr>
          <a:lstStyle/>
          <a:p>
            <a:r>
              <a:rPr lang="zh-CN" altLang="en-US" sz="2800" b="1" dirty="0">
                <a:solidFill>
                  <a:srgbClr val="4D5254"/>
                </a:solidFill>
                <a:latin typeface="微软雅黑" panose="020B0503020204020204" pitchFamily="34" charset="-122"/>
                <a:ea typeface="微软雅黑" panose="020B0503020204020204" pitchFamily="34" charset="-122"/>
              </a:rPr>
              <a:t>请输入您的章节小标题</a:t>
            </a:r>
            <a:endParaRPr lang="zh-CN" altLang="en-US" sz="2800" b="1" dirty="0">
              <a:solidFill>
                <a:srgbClr val="4D5254"/>
              </a:solidFill>
              <a:latin typeface="微软雅黑" panose="020B0503020204020204" pitchFamily="34" charset="-122"/>
              <a:ea typeface="微软雅黑" panose="020B0503020204020204" pitchFamily="34" charset="-122"/>
            </a:endParaRPr>
          </a:p>
        </p:txBody>
      </p:sp>
      <p:sp>
        <p:nvSpPr>
          <p:cNvPr id="32" name="矩形 31"/>
          <p:cNvSpPr/>
          <p:nvPr/>
        </p:nvSpPr>
        <p:spPr bwMode="auto">
          <a:xfrm>
            <a:off x="606908" y="69532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edge">
                                      <p:cBhvr>
                                        <p:cTn id="7" dur="1000"/>
                                        <p:tgtEl>
                                          <p:spTgt spid="63"/>
                                        </p:tgtEl>
                                      </p:cBhvr>
                                    </p:animEffect>
                                  </p:childTnLst>
                                </p:cTn>
                              </p:par>
                              <p:par>
                                <p:cTn id="8" presetID="20" presetClass="entr" presetSubtype="0" fill="hold" grpId="0" nodeType="withEffect">
                                  <p:stCondLst>
                                    <p:cond delay="500"/>
                                  </p:stCondLst>
                                  <p:childTnLst>
                                    <p:set>
                                      <p:cBhvr>
                                        <p:cTn id="9" dur="1" fill="hold">
                                          <p:stCondLst>
                                            <p:cond delay="0"/>
                                          </p:stCondLst>
                                        </p:cTn>
                                        <p:tgtEl>
                                          <p:spTgt spid="64"/>
                                        </p:tgtEl>
                                        <p:attrNameLst>
                                          <p:attrName>style.visibility</p:attrName>
                                        </p:attrNameLst>
                                      </p:cBhvr>
                                      <p:to>
                                        <p:strVal val="visible"/>
                                      </p:to>
                                    </p:set>
                                    <p:animEffect transition="in" filter="wedge">
                                      <p:cBhvr>
                                        <p:cTn id="10" dur="1000"/>
                                        <p:tgtEl>
                                          <p:spTgt spid="64"/>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500"/>
                                        <p:tgtEl>
                                          <p:spTgt spid="24"/>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left)">
                                      <p:cBhvr>
                                        <p:cTn id="18" dur="500"/>
                                        <p:tgtEl>
                                          <p:spTgt spid="25"/>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left)">
                                      <p:cBhvr>
                                        <p:cTn id="26" dur="500"/>
                                        <p:tgtEl>
                                          <p:spTgt spid="27"/>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childTnLst>
                          </p:cTn>
                        </p:par>
                        <p:par>
                          <p:cTn id="31" fill="hold">
                            <p:stCondLst>
                              <p:cond delay="3500"/>
                            </p:stCondLst>
                            <p:childTnLst>
                              <p:par>
                                <p:cTn id="32" presetID="22" presetClass="entr" presetSubtype="8"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left)">
                                      <p:cBhvr>
                                        <p:cTn id="4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24" grpId="0" animBg="1"/>
      <p:bldP spid="25" grpId="0"/>
      <p:bldP spid="26" grpId="0" animBg="1"/>
      <p:bldP spid="27" grpId="0"/>
      <p:bldP spid="28" grpId="0" animBg="1"/>
      <p:bldP spid="29" grpId="0"/>
      <p:bldP spid="30" grpId="0" animBg="1"/>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直角三角形 20"/>
          <p:cNvSpPr/>
          <p:nvPr/>
        </p:nvSpPr>
        <p:spPr>
          <a:xfrm flipH="1">
            <a:off x="-1680864" y="4481242"/>
            <a:ext cx="1692495" cy="2419181"/>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流程图: 数据 21"/>
          <p:cNvSpPr/>
          <p:nvPr/>
        </p:nvSpPr>
        <p:spPr>
          <a:xfrm>
            <a:off x="-910324" y="4495790"/>
            <a:ext cx="4606057" cy="2404633"/>
          </a:xfrm>
          <a:prstGeom prst="flowChartInputOutput">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59" name="组合 58"/>
          <p:cNvGrpSpPr/>
          <p:nvPr/>
        </p:nvGrpSpPr>
        <p:grpSpPr>
          <a:xfrm>
            <a:off x="6192011" y="1892829"/>
            <a:ext cx="778091" cy="778091"/>
            <a:chOff x="4820276" y="1417340"/>
            <a:chExt cx="792088" cy="792088"/>
          </a:xfrm>
        </p:grpSpPr>
        <p:sp>
          <p:nvSpPr>
            <p:cNvPr id="60" name="椭圆 59"/>
            <p:cNvSpPr/>
            <p:nvPr/>
          </p:nvSpPr>
          <p:spPr>
            <a:xfrm>
              <a:off x="4820276" y="1417340"/>
              <a:ext cx="792088" cy="792088"/>
            </a:xfrm>
            <a:prstGeom prst="ellipse">
              <a:avLst/>
            </a:prstGeom>
            <a:solidFill>
              <a:srgbClr val="1A5D9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665" b="1">
                <a:solidFill>
                  <a:schemeClr val="bg1"/>
                </a:solidFill>
                <a:latin typeface="微软雅黑" panose="020B0503020204020204" pitchFamily="34" charset="-122"/>
                <a:ea typeface="微软雅黑" panose="020B0503020204020204" pitchFamily="34" charset="-122"/>
              </a:endParaRPr>
            </a:p>
          </p:txBody>
        </p:sp>
        <p:pic>
          <p:nvPicPr>
            <p:cNvPr id="65" name="组合 52"/>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053874" y="1561356"/>
              <a:ext cx="324892" cy="437355"/>
            </a:xfrm>
            <a:prstGeom prst="rect">
              <a:avLst/>
            </a:prstGeom>
            <a:noFill/>
            <a:ln>
              <a:noFill/>
            </a:ln>
          </p:spPr>
        </p:pic>
      </p:grpSp>
      <p:grpSp>
        <p:nvGrpSpPr>
          <p:cNvPr id="74" name="组合 73"/>
          <p:cNvGrpSpPr/>
          <p:nvPr/>
        </p:nvGrpSpPr>
        <p:grpSpPr>
          <a:xfrm>
            <a:off x="6192011" y="3001955"/>
            <a:ext cx="778091" cy="771288"/>
            <a:chOff x="4820276" y="2329061"/>
            <a:chExt cx="792088" cy="785164"/>
          </a:xfrm>
        </p:grpSpPr>
        <p:sp>
          <p:nvSpPr>
            <p:cNvPr id="75" name="椭圆 74"/>
            <p:cNvSpPr/>
            <p:nvPr/>
          </p:nvSpPr>
          <p:spPr>
            <a:xfrm>
              <a:off x="4820276" y="2329061"/>
              <a:ext cx="792088" cy="785164"/>
            </a:xfrm>
            <a:prstGeom prst="ellipse">
              <a:avLst/>
            </a:prstGeom>
            <a:solidFill>
              <a:srgbClr val="4D525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665" b="1">
                <a:solidFill>
                  <a:schemeClr val="bg1"/>
                </a:solidFill>
                <a:latin typeface="微软雅黑" panose="020B0503020204020204" pitchFamily="34" charset="-122"/>
                <a:ea typeface="微软雅黑" panose="020B0503020204020204" pitchFamily="34" charset="-122"/>
              </a:endParaRPr>
            </a:p>
          </p:txBody>
        </p:sp>
        <p:sp>
          <p:nvSpPr>
            <p:cNvPr id="76" name="Freeform 536"/>
            <p:cNvSpPr/>
            <p:nvPr/>
          </p:nvSpPr>
          <p:spPr bwMode="auto">
            <a:xfrm>
              <a:off x="4961544" y="2546459"/>
              <a:ext cx="509553" cy="311041"/>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chemeClr val="bg1"/>
            </a:solidFill>
            <a:ln>
              <a:noFill/>
            </a:ln>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665"/>
            </a:p>
          </p:txBody>
        </p:sp>
      </p:grpSp>
      <p:grpSp>
        <p:nvGrpSpPr>
          <p:cNvPr id="77" name="组合 76"/>
          <p:cNvGrpSpPr/>
          <p:nvPr/>
        </p:nvGrpSpPr>
        <p:grpSpPr>
          <a:xfrm>
            <a:off x="6192011" y="4109217"/>
            <a:ext cx="778091" cy="778091"/>
            <a:chOff x="4820276" y="3289548"/>
            <a:chExt cx="792088" cy="792088"/>
          </a:xfrm>
        </p:grpSpPr>
        <p:sp>
          <p:nvSpPr>
            <p:cNvPr id="78" name="椭圆 77"/>
            <p:cNvSpPr/>
            <p:nvPr/>
          </p:nvSpPr>
          <p:spPr>
            <a:xfrm>
              <a:off x="4820276" y="3289548"/>
              <a:ext cx="792088" cy="792088"/>
            </a:xfrm>
            <a:prstGeom prst="ellipse">
              <a:avLst/>
            </a:prstGeom>
            <a:solidFill>
              <a:srgbClr val="83343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665" b="1">
                <a:solidFill>
                  <a:schemeClr val="bg1"/>
                </a:solidFill>
                <a:latin typeface="微软雅黑" panose="020B0503020204020204" pitchFamily="34" charset="-122"/>
                <a:ea typeface="微软雅黑" panose="020B0503020204020204" pitchFamily="34" charset="-122"/>
              </a:endParaRPr>
            </a:p>
          </p:txBody>
        </p:sp>
        <p:pic>
          <p:nvPicPr>
            <p:cNvPr id="79" name="组合 61"/>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9929" y="3446175"/>
              <a:ext cx="352660" cy="381231"/>
            </a:xfrm>
            <a:prstGeom prst="rect">
              <a:avLst/>
            </a:prstGeom>
            <a:noFill/>
            <a:ln>
              <a:noFill/>
            </a:ln>
          </p:spPr>
        </p:pic>
      </p:grpSp>
      <p:grpSp>
        <p:nvGrpSpPr>
          <p:cNvPr id="80" name="组合 79"/>
          <p:cNvGrpSpPr/>
          <p:nvPr/>
        </p:nvGrpSpPr>
        <p:grpSpPr>
          <a:xfrm>
            <a:off x="6192011" y="5188580"/>
            <a:ext cx="778091" cy="778091"/>
            <a:chOff x="4820276" y="4225652"/>
            <a:chExt cx="792088" cy="792088"/>
          </a:xfrm>
        </p:grpSpPr>
        <p:sp>
          <p:nvSpPr>
            <p:cNvPr id="81" name="椭圆 80"/>
            <p:cNvSpPr/>
            <p:nvPr/>
          </p:nvSpPr>
          <p:spPr>
            <a:xfrm>
              <a:off x="4820276" y="4225652"/>
              <a:ext cx="792088" cy="792088"/>
            </a:xfrm>
            <a:prstGeom prst="ellipse">
              <a:avLst/>
            </a:prstGeom>
            <a:solidFill>
              <a:srgbClr val="BC2D08"/>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665" b="1">
                <a:solidFill>
                  <a:schemeClr val="bg1"/>
                </a:solidFill>
                <a:latin typeface="微软雅黑" panose="020B0503020204020204" pitchFamily="34" charset="-122"/>
                <a:ea typeface="微软雅黑" panose="020B0503020204020204" pitchFamily="34" charset="-122"/>
              </a:endParaRPr>
            </a:p>
          </p:txBody>
        </p:sp>
        <p:pic>
          <p:nvPicPr>
            <p:cNvPr id="82" name="组合 6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51098" y="4444542"/>
              <a:ext cx="330445" cy="324891"/>
            </a:xfrm>
            <a:prstGeom prst="rect">
              <a:avLst/>
            </a:prstGeom>
            <a:noFill/>
            <a:ln>
              <a:noFill/>
            </a:ln>
          </p:spPr>
        </p:pic>
      </p:grpSp>
      <p:sp>
        <p:nvSpPr>
          <p:cNvPr id="83" name="TextBox 82"/>
          <p:cNvSpPr txBox="1"/>
          <p:nvPr/>
        </p:nvSpPr>
        <p:spPr>
          <a:xfrm>
            <a:off x="7181475" y="1945837"/>
            <a:ext cx="4128459" cy="748795"/>
          </a:xfrm>
          <a:prstGeom prst="rect">
            <a:avLst/>
          </a:prstGeom>
          <a:noFill/>
        </p:spPr>
        <p:txBody>
          <a:bodyPr wrap="square" rtlCol="0">
            <a:spAutoFit/>
          </a:bodyPr>
          <a:lstStyle/>
          <a:p>
            <a:pPr algn="just"/>
            <a:r>
              <a:rPr lang="zh-CN" altLang="en-US" sz="2135" b="1">
                <a:latin typeface="微软雅黑" panose="020B0503020204020204" pitchFamily="34" charset="-122"/>
                <a:ea typeface="微软雅黑" panose="020B0503020204020204" pitchFamily="34" charset="-122"/>
              </a:rPr>
              <a:t>这里输入您的文字这里输入您的文字这里输入您的文字</a:t>
            </a:r>
            <a:endParaRPr lang="zh-CN" altLang="en-US" sz="2135" b="1" spc="-13" dirty="0">
              <a:solidFill>
                <a:srgbClr val="00487E"/>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7181475" y="3053100"/>
            <a:ext cx="4128459" cy="748795"/>
          </a:xfrm>
          <a:prstGeom prst="rect">
            <a:avLst/>
          </a:prstGeom>
          <a:noFill/>
        </p:spPr>
        <p:txBody>
          <a:bodyPr wrap="square" rtlCol="0">
            <a:spAutoFit/>
          </a:bodyPr>
          <a:lstStyle/>
          <a:p>
            <a:pPr algn="just"/>
            <a:r>
              <a:rPr lang="zh-CN" altLang="en-US" sz="2135" b="1">
                <a:latin typeface="微软雅黑" panose="020B0503020204020204" pitchFamily="34" charset="-122"/>
                <a:ea typeface="微软雅黑" panose="020B0503020204020204" pitchFamily="34" charset="-122"/>
              </a:rPr>
              <a:t>这里输入您的文字这里输入您的文字这里输入您的文字</a:t>
            </a:r>
            <a:endParaRPr lang="zh-CN" altLang="en-US" sz="2135" b="1" spc="-13" dirty="0">
              <a:solidFill>
                <a:srgbClr val="00487E"/>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7181475" y="4165303"/>
            <a:ext cx="4128459" cy="748795"/>
          </a:xfrm>
          <a:prstGeom prst="rect">
            <a:avLst/>
          </a:prstGeom>
          <a:noFill/>
        </p:spPr>
        <p:txBody>
          <a:bodyPr wrap="square" rtlCol="0">
            <a:spAutoFit/>
          </a:bodyPr>
          <a:lstStyle/>
          <a:p>
            <a:pPr algn="just"/>
            <a:r>
              <a:rPr lang="zh-CN" altLang="en-US" sz="2135" b="1">
                <a:latin typeface="微软雅黑" panose="020B0503020204020204" pitchFamily="34" charset="-122"/>
                <a:ea typeface="微软雅黑" panose="020B0503020204020204" pitchFamily="34" charset="-122"/>
              </a:rPr>
              <a:t>这里输入您的文字这里输入您的文字这里输入您的文字</a:t>
            </a:r>
            <a:endParaRPr lang="zh-CN" altLang="en-US" sz="2135" b="1" spc="-13" dirty="0">
              <a:solidFill>
                <a:srgbClr val="00487E"/>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7181475" y="5241588"/>
            <a:ext cx="4128459" cy="748795"/>
          </a:xfrm>
          <a:prstGeom prst="rect">
            <a:avLst/>
          </a:prstGeom>
          <a:noFill/>
        </p:spPr>
        <p:txBody>
          <a:bodyPr wrap="square" rtlCol="0">
            <a:spAutoFit/>
          </a:bodyPr>
          <a:lstStyle/>
          <a:p>
            <a:pPr algn="just"/>
            <a:r>
              <a:rPr lang="zh-CN" altLang="en-US" sz="2135" b="1">
                <a:latin typeface="微软雅黑" panose="020B0503020204020204" pitchFamily="34" charset="-122"/>
                <a:ea typeface="微软雅黑" panose="020B0503020204020204" pitchFamily="34" charset="-122"/>
              </a:rPr>
              <a:t>这里输入您的文字这里输入您的文字这里输入您的文字</a:t>
            </a:r>
            <a:endParaRPr lang="zh-CN" altLang="en-US" sz="2135" b="1" spc="-13" dirty="0">
              <a:solidFill>
                <a:srgbClr val="00487E"/>
              </a:solidFill>
              <a:latin typeface="微软雅黑" panose="020B0503020204020204" pitchFamily="34" charset="-122"/>
              <a:ea typeface="微软雅黑" panose="020B0503020204020204" pitchFamily="34" charset="-122"/>
            </a:endParaRPr>
          </a:p>
        </p:txBody>
      </p:sp>
      <p:grpSp>
        <p:nvGrpSpPr>
          <p:cNvPr id="87" name="组合 86"/>
          <p:cNvGrpSpPr/>
          <p:nvPr/>
        </p:nvGrpSpPr>
        <p:grpSpPr>
          <a:xfrm>
            <a:off x="1169825" y="1178053"/>
            <a:ext cx="4065248" cy="2972380"/>
            <a:chOff x="467544" y="1633364"/>
            <a:chExt cx="3528392" cy="2579848"/>
          </a:xfrm>
        </p:grpSpPr>
        <p:grpSp>
          <p:nvGrpSpPr>
            <p:cNvPr id="88" name="组合 87"/>
            <p:cNvGrpSpPr/>
            <p:nvPr/>
          </p:nvGrpSpPr>
          <p:grpSpPr>
            <a:xfrm>
              <a:off x="467544" y="1633364"/>
              <a:ext cx="3528392" cy="2579848"/>
              <a:chOff x="-73113" y="1393414"/>
              <a:chExt cx="4832832" cy="3533614"/>
            </a:xfrm>
          </p:grpSpPr>
          <p:sp>
            <p:nvSpPr>
              <p:cNvPr id="90" name="椭圆 89"/>
              <p:cNvSpPr/>
              <p:nvPr/>
            </p:nvSpPr>
            <p:spPr>
              <a:xfrm>
                <a:off x="1226105" y="1393414"/>
                <a:ext cx="3533614" cy="3533614"/>
              </a:xfrm>
              <a:prstGeom prst="ellipse">
                <a:avLst/>
              </a:prstGeom>
              <a:solidFill>
                <a:schemeClr val="bg1">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91" name="椭圆 90"/>
              <p:cNvSpPr/>
              <p:nvPr/>
            </p:nvSpPr>
            <p:spPr>
              <a:xfrm>
                <a:off x="1490369" y="1662396"/>
                <a:ext cx="3005086" cy="3005087"/>
              </a:xfrm>
              <a:prstGeom prst="ellipse">
                <a:avLst/>
              </a:prstGeom>
              <a:solidFill>
                <a:srgbClr val="1A5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92" name="矩形 10"/>
              <p:cNvSpPr/>
              <p:nvPr/>
            </p:nvSpPr>
            <p:spPr>
              <a:xfrm rot="19750320">
                <a:off x="-73113" y="4113203"/>
                <a:ext cx="1761086" cy="667320"/>
              </a:xfrm>
              <a:custGeom>
                <a:avLst/>
                <a:gdLst>
                  <a:gd name="connsiteX0" fmla="*/ 0 w 1745415"/>
                  <a:gd name="connsiteY0" fmla="*/ 0 h 425404"/>
                  <a:gd name="connsiteX1" fmla="*/ 1745415 w 1745415"/>
                  <a:gd name="connsiteY1" fmla="*/ 0 h 425404"/>
                  <a:gd name="connsiteX2" fmla="*/ 1745415 w 1745415"/>
                  <a:gd name="connsiteY2" fmla="*/ 425404 h 425404"/>
                  <a:gd name="connsiteX3" fmla="*/ 0 w 1745415"/>
                  <a:gd name="connsiteY3" fmla="*/ 425404 h 425404"/>
                  <a:gd name="connsiteX4" fmla="*/ 0 w 1745415"/>
                  <a:gd name="connsiteY4" fmla="*/ 0 h 425404"/>
                  <a:gd name="connsiteX0-1" fmla="*/ 2362 w 1745415"/>
                  <a:gd name="connsiteY0-2" fmla="*/ 0 h 550333"/>
                  <a:gd name="connsiteX1-3" fmla="*/ 1745415 w 1745415"/>
                  <a:gd name="connsiteY1-4" fmla="*/ 124929 h 550333"/>
                  <a:gd name="connsiteX2-5" fmla="*/ 1745415 w 1745415"/>
                  <a:gd name="connsiteY2-6" fmla="*/ 550333 h 550333"/>
                  <a:gd name="connsiteX3-7" fmla="*/ 0 w 1745415"/>
                  <a:gd name="connsiteY3-8" fmla="*/ 550333 h 550333"/>
                  <a:gd name="connsiteX4-9" fmla="*/ 2362 w 1745415"/>
                  <a:gd name="connsiteY4-10" fmla="*/ 0 h 550333"/>
                  <a:gd name="connsiteX0-11" fmla="*/ 18033 w 1761086"/>
                  <a:gd name="connsiteY0-12" fmla="*/ 0 h 667320"/>
                  <a:gd name="connsiteX1-13" fmla="*/ 1761086 w 1761086"/>
                  <a:gd name="connsiteY1-14" fmla="*/ 124929 h 667320"/>
                  <a:gd name="connsiteX2-15" fmla="*/ 1761086 w 1761086"/>
                  <a:gd name="connsiteY2-16" fmla="*/ 550333 h 667320"/>
                  <a:gd name="connsiteX3-17" fmla="*/ 0 w 1761086"/>
                  <a:gd name="connsiteY3-18" fmla="*/ 667320 h 667320"/>
                  <a:gd name="connsiteX4-19" fmla="*/ 18033 w 1761086"/>
                  <a:gd name="connsiteY4-20" fmla="*/ 0 h 6673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61086" h="667320">
                    <a:moveTo>
                      <a:pt x="18033" y="0"/>
                    </a:moveTo>
                    <a:lnTo>
                      <a:pt x="1761086" y="124929"/>
                    </a:lnTo>
                    <a:lnTo>
                      <a:pt x="1761086" y="550333"/>
                    </a:lnTo>
                    <a:lnTo>
                      <a:pt x="0" y="667320"/>
                    </a:lnTo>
                    <a:cubicBezTo>
                      <a:pt x="787" y="483876"/>
                      <a:pt x="17246" y="183444"/>
                      <a:pt x="18033" y="0"/>
                    </a:cubicBezTo>
                    <a:close/>
                  </a:path>
                </a:pathLst>
              </a:custGeom>
              <a:solidFill>
                <a:schemeClr val="bg1">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grpSp>
        <p:sp>
          <p:nvSpPr>
            <p:cNvPr id="89" name="矩形 88"/>
            <p:cNvSpPr/>
            <p:nvPr/>
          </p:nvSpPr>
          <p:spPr>
            <a:xfrm>
              <a:off x="1600818" y="2506887"/>
              <a:ext cx="2304256" cy="792602"/>
            </a:xfrm>
            <a:prstGeom prst="rect">
              <a:avLst/>
            </a:prstGeom>
          </p:spPr>
          <p:txBody>
            <a:bodyPr wrap="square">
              <a:spAutoFit/>
            </a:bodyPr>
            <a:lstStyle/>
            <a:p>
              <a:pPr algn="ctr"/>
              <a:r>
                <a:rPr lang="zh-CN" altLang="en-US" sz="2665" b="1" dirty="0">
                  <a:solidFill>
                    <a:schemeClr val="bg1"/>
                  </a:solidFill>
                  <a:latin typeface="微软雅黑" panose="020B0503020204020204" pitchFamily="34" charset="-122"/>
                  <a:ea typeface="微软雅黑" panose="020B0503020204020204" pitchFamily="34" charset="-122"/>
                </a:rPr>
                <a:t>点击添加</a:t>
              </a:r>
              <a:endParaRPr lang="en-US" altLang="zh-CN" sz="2665" b="1" dirty="0">
                <a:solidFill>
                  <a:schemeClr val="bg1"/>
                </a:solidFill>
                <a:latin typeface="微软雅黑" panose="020B0503020204020204" pitchFamily="34" charset="-122"/>
                <a:ea typeface="微软雅黑" panose="020B0503020204020204" pitchFamily="34" charset="-122"/>
              </a:endParaRPr>
            </a:p>
            <a:p>
              <a:pPr algn="ctr"/>
              <a:r>
                <a:rPr lang="zh-CN" altLang="en-US" sz="2665" b="1" dirty="0">
                  <a:solidFill>
                    <a:schemeClr val="bg1"/>
                  </a:solidFill>
                  <a:latin typeface="微软雅黑" panose="020B0503020204020204" pitchFamily="34" charset="-122"/>
                  <a:ea typeface="微软雅黑" panose="020B0503020204020204" pitchFamily="34" charset="-122"/>
                </a:rPr>
                <a:t>您的标题文字</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grpSp>
      <p:sp>
        <p:nvSpPr>
          <p:cNvPr id="94" name="直角三角形 93"/>
          <p:cNvSpPr/>
          <p:nvPr/>
        </p:nvSpPr>
        <p:spPr>
          <a:xfrm rot="10800000">
            <a:off x="10224456" y="-6"/>
            <a:ext cx="2007367" cy="2463931"/>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5" name="矩形 94"/>
          <p:cNvSpPr/>
          <p:nvPr/>
        </p:nvSpPr>
        <p:spPr>
          <a:xfrm rot="10800000">
            <a:off x="12228312" y="-5"/>
            <a:ext cx="2604659" cy="2454127"/>
          </a:xfrm>
          <a:prstGeom prst="rect">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矩形 30"/>
          <p:cNvSpPr/>
          <p:nvPr/>
        </p:nvSpPr>
        <p:spPr bwMode="auto">
          <a:xfrm>
            <a:off x="611939" y="565408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wipe(left)">
                                      <p:cBhvr>
                                        <p:cTn id="19" dur="500"/>
                                        <p:tgtEl>
                                          <p:spTgt spid="83"/>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fltVal val="0"/>
                                          </p:val>
                                        </p:tav>
                                        <p:tav tm="100000">
                                          <p:val>
                                            <p:strVal val="#ppt_h"/>
                                          </p:val>
                                        </p:tav>
                                      </p:tavLst>
                                    </p:anim>
                                    <p:animEffect transition="in" filter="fade">
                                      <p:cBhvr>
                                        <p:cTn id="25" dur="500"/>
                                        <p:tgtEl>
                                          <p:spTgt spid="74"/>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wipe(left)">
                                      <p:cBhvr>
                                        <p:cTn id="29" dur="500"/>
                                        <p:tgtEl>
                                          <p:spTgt spid="84"/>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77"/>
                                        </p:tgtEl>
                                        <p:attrNameLst>
                                          <p:attrName>style.visibility</p:attrName>
                                        </p:attrNameLst>
                                      </p:cBhvr>
                                      <p:to>
                                        <p:strVal val="visible"/>
                                      </p:to>
                                    </p:set>
                                    <p:anim calcmode="lin" valueType="num">
                                      <p:cBhvr>
                                        <p:cTn id="33" dur="500" fill="hold"/>
                                        <p:tgtEl>
                                          <p:spTgt spid="77"/>
                                        </p:tgtEl>
                                        <p:attrNameLst>
                                          <p:attrName>ppt_w</p:attrName>
                                        </p:attrNameLst>
                                      </p:cBhvr>
                                      <p:tavLst>
                                        <p:tav tm="0">
                                          <p:val>
                                            <p:fltVal val="0"/>
                                          </p:val>
                                        </p:tav>
                                        <p:tav tm="100000">
                                          <p:val>
                                            <p:strVal val="#ppt_w"/>
                                          </p:val>
                                        </p:tav>
                                      </p:tavLst>
                                    </p:anim>
                                    <p:anim calcmode="lin" valueType="num">
                                      <p:cBhvr>
                                        <p:cTn id="34" dur="500" fill="hold"/>
                                        <p:tgtEl>
                                          <p:spTgt spid="77"/>
                                        </p:tgtEl>
                                        <p:attrNameLst>
                                          <p:attrName>ppt_h</p:attrName>
                                        </p:attrNameLst>
                                      </p:cBhvr>
                                      <p:tavLst>
                                        <p:tav tm="0">
                                          <p:val>
                                            <p:fltVal val="0"/>
                                          </p:val>
                                        </p:tav>
                                        <p:tav tm="100000">
                                          <p:val>
                                            <p:strVal val="#ppt_h"/>
                                          </p:val>
                                        </p:tav>
                                      </p:tavLst>
                                    </p:anim>
                                    <p:animEffect transition="in" filter="fade">
                                      <p:cBhvr>
                                        <p:cTn id="35" dur="500"/>
                                        <p:tgtEl>
                                          <p:spTgt spid="77"/>
                                        </p:tgtEl>
                                      </p:cBhvr>
                                    </p:animEffect>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wipe(left)">
                                      <p:cBhvr>
                                        <p:cTn id="39" dur="500"/>
                                        <p:tgtEl>
                                          <p:spTgt spid="85"/>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p:cTn id="43" dur="500" fill="hold"/>
                                        <p:tgtEl>
                                          <p:spTgt spid="80"/>
                                        </p:tgtEl>
                                        <p:attrNameLst>
                                          <p:attrName>ppt_w</p:attrName>
                                        </p:attrNameLst>
                                      </p:cBhvr>
                                      <p:tavLst>
                                        <p:tav tm="0">
                                          <p:val>
                                            <p:fltVal val="0"/>
                                          </p:val>
                                        </p:tav>
                                        <p:tav tm="100000">
                                          <p:val>
                                            <p:strVal val="#ppt_w"/>
                                          </p:val>
                                        </p:tav>
                                      </p:tavLst>
                                    </p:anim>
                                    <p:anim calcmode="lin" valueType="num">
                                      <p:cBhvr>
                                        <p:cTn id="44" dur="500" fill="hold"/>
                                        <p:tgtEl>
                                          <p:spTgt spid="80"/>
                                        </p:tgtEl>
                                        <p:attrNameLst>
                                          <p:attrName>ppt_h</p:attrName>
                                        </p:attrNameLst>
                                      </p:cBhvr>
                                      <p:tavLst>
                                        <p:tav tm="0">
                                          <p:val>
                                            <p:fltVal val="0"/>
                                          </p:val>
                                        </p:tav>
                                        <p:tav tm="100000">
                                          <p:val>
                                            <p:strVal val="#ppt_h"/>
                                          </p:val>
                                        </p:tav>
                                      </p:tavLst>
                                    </p:anim>
                                    <p:animEffect transition="in" filter="fade">
                                      <p:cBhvr>
                                        <p:cTn id="45" dur="500"/>
                                        <p:tgtEl>
                                          <p:spTgt spid="80"/>
                                        </p:tgtEl>
                                      </p:cBhvr>
                                    </p:animEffect>
                                  </p:childTnLst>
                                </p:cTn>
                              </p:par>
                            </p:childTnLst>
                          </p:cTn>
                        </p:par>
                        <p:par>
                          <p:cTn id="46" fill="hold">
                            <p:stCondLst>
                              <p:cond delay="4000"/>
                            </p:stCondLst>
                            <p:childTnLst>
                              <p:par>
                                <p:cTn id="47" presetID="22" presetClass="entr" presetSubtype="8" fill="hold" grpId="0" nodeType="afterEffect">
                                  <p:stCondLst>
                                    <p:cond delay="0"/>
                                  </p:stCondLst>
                                  <p:childTnLst>
                                    <p:set>
                                      <p:cBhvr>
                                        <p:cTn id="48" dur="1" fill="hold">
                                          <p:stCondLst>
                                            <p:cond delay="0"/>
                                          </p:stCondLst>
                                        </p:cTn>
                                        <p:tgtEl>
                                          <p:spTgt spid="86"/>
                                        </p:tgtEl>
                                        <p:attrNameLst>
                                          <p:attrName>style.visibility</p:attrName>
                                        </p:attrNameLst>
                                      </p:cBhvr>
                                      <p:to>
                                        <p:strVal val="visible"/>
                                      </p:to>
                                    </p:set>
                                    <p:animEffect transition="in" filter="wipe(left)">
                                      <p:cBhvr>
                                        <p:cTn id="49"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直角三角形 32"/>
          <p:cNvSpPr/>
          <p:nvPr/>
        </p:nvSpPr>
        <p:spPr>
          <a:xfrm rot="10800000" flipH="1">
            <a:off x="-37014" y="-7"/>
            <a:ext cx="5748972" cy="2468037"/>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矩形 33"/>
          <p:cNvSpPr/>
          <p:nvPr/>
        </p:nvSpPr>
        <p:spPr>
          <a:xfrm rot="10800000" flipH="1">
            <a:off x="-2637489" y="-6"/>
            <a:ext cx="2603984" cy="2458218"/>
          </a:xfrm>
          <a:prstGeom prst="rect">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六边形 35"/>
          <p:cNvSpPr/>
          <p:nvPr/>
        </p:nvSpPr>
        <p:spPr>
          <a:xfrm rot="10800000">
            <a:off x="2915592" y="3124014"/>
            <a:ext cx="1595897" cy="1375773"/>
          </a:xfrm>
          <a:prstGeom prst="hexagon">
            <a:avLst>
              <a:gd name="adj" fmla="val 24586"/>
              <a:gd name="vf" fmla="val 115470"/>
            </a:avLst>
          </a:prstGeom>
          <a:solidFill>
            <a:srgbClr val="BC2D08"/>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grpSp>
        <p:nvGrpSpPr>
          <p:cNvPr id="37" name="组合 36"/>
          <p:cNvGrpSpPr/>
          <p:nvPr/>
        </p:nvGrpSpPr>
        <p:grpSpPr>
          <a:xfrm>
            <a:off x="6711536" y="1901854"/>
            <a:ext cx="4281008" cy="3690522"/>
            <a:chOff x="5125146" y="1813279"/>
            <a:chExt cx="3210756" cy="2767892"/>
          </a:xfrm>
        </p:grpSpPr>
        <p:sp>
          <p:nvSpPr>
            <p:cNvPr id="38" name="六边形 37"/>
            <p:cNvSpPr/>
            <p:nvPr/>
          </p:nvSpPr>
          <p:spPr>
            <a:xfrm>
              <a:off x="5125146" y="1813279"/>
              <a:ext cx="3210756" cy="2767892"/>
            </a:xfrm>
            <a:prstGeom prst="hexagon">
              <a:avLst>
                <a:gd name="adj" fmla="val 29878"/>
                <a:gd name="vf" fmla="val 115470"/>
              </a:avLst>
            </a:prstGeom>
            <a:solidFill>
              <a:srgbClr val="833434"/>
            </a:solidFill>
            <a:ln w="38100">
              <a:solidFill>
                <a:schemeClr val="bg1"/>
              </a:solid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39" name="TextBox 38"/>
            <p:cNvSpPr txBox="1"/>
            <p:nvPr/>
          </p:nvSpPr>
          <p:spPr>
            <a:xfrm>
              <a:off x="6080437" y="1952667"/>
              <a:ext cx="1369606" cy="438581"/>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您的标题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5566465" y="2581103"/>
              <a:ext cx="2335202" cy="1469874"/>
            </a:xfrm>
            <a:prstGeom prst="rect">
              <a:avLst/>
            </a:prstGeom>
            <a:noFill/>
          </p:spPr>
          <p:txBody>
            <a:bodyPr wrap="square" rtlCol="0">
              <a:spAutoFit/>
            </a:bodyPr>
            <a:lstStyle/>
            <a:p>
              <a:pPr algn="just">
                <a:lnSpc>
                  <a:spcPct val="130000"/>
                </a:lnSpc>
              </a:pPr>
              <a:r>
                <a:rPr lang="zh-CN" altLang="en-US" sz="1865"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a:t>
              </a:r>
              <a:endParaRPr lang="en-US" altLang="zh-CN" sz="1865" dirty="0">
                <a:solidFill>
                  <a:schemeClr val="bg1"/>
                </a:solidFill>
                <a:latin typeface="微软雅黑" panose="020B0503020204020204" pitchFamily="34" charset="-122"/>
                <a:ea typeface="微软雅黑" panose="020B0503020204020204" pitchFamily="34" charset="-122"/>
              </a:endParaRPr>
            </a:p>
          </p:txBody>
        </p:sp>
        <p:cxnSp>
          <p:nvCxnSpPr>
            <p:cNvPr id="41" name="直接连接符 40"/>
            <p:cNvCxnSpPr/>
            <p:nvPr/>
          </p:nvCxnSpPr>
          <p:spPr>
            <a:xfrm>
              <a:off x="5691222" y="2503331"/>
              <a:ext cx="2091156" cy="0"/>
            </a:xfrm>
            <a:prstGeom prst="line">
              <a:avLst/>
            </a:prstGeom>
            <a:noFill/>
            <a:ln>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cxnSp>
      </p:grpSp>
      <p:pic>
        <p:nvPicPr>
          <p:cNvPr id="42" name="Picture 4" descr="http://pic22.nipic.com/20120802/5904574_232001380374_2.jpg"/>
          <p:cNvPicPr>
            <a:picLocks noChangeAspect="1" noChangeArrowheads="1"/>
          </p:cNvPicPr>
          <p:nvPr/>
        </p:nvPicPr>
        <p:blipFill rotWithShape="1">
          <a:blip r:embed="rId1" cstate="print">
            <a:duotone>
              <a:prstClr val="black"/>
              <a:schemeClr val="accent4">
                <a:tint val="45000"/>
                <a:satMod val="400000"/>
              </a:schemeClr>
            </a:duotone>
          </a:blip>
          <a:srcRect/>
          <a:stretch>
            <a:fillRect/>
          </a:stretch>
        </p:blipFill>
        <p:spPr bwMode="auto">
          <a:xfrm>
            <a:off x="1628257" y="2387139"/>
            <a:ext cx="1534032" cy="1331509"/>
          </a:xfrm>
          <a:prstGeom prst="hexagon">
            <a:avLst/>
          </a:prstGeom>
          <a:noFill/>
          <a:extLst>
            <a:ext uri="{909E8E84-426E-40DD-AFC4-6F175D3DCCD1}">
              <a14:hiddenFill xmlns:a14="http://schemas.microsoft.com/office/drawing/2010/main">
                <a:solidFill>
                  <a:srgbClr val="FFFFFF"/>
                </a:solidFill>
              </a14:hiddenFill>
            </a:ext>
          </a:extLst>
        </p:spPr>
      </p:pic>
      <p:pic>
        <p:nvPicPr>
          <p:cNvPr id="43" name="Picture 4" descr="http://pic22.nipic.com/20120802/5904574_232001380374_2.jpg"/>
          <p:cNvPicPr>
            <a:picLocks noChangeAspect="1" noChangeArrowheads="1"/>
          </p:cNvPicPr>
          <p:nvPr/>
        </p:nvPicPr>
        <p:blipFill rotWithShape="1">
          <a:blip r:embed="rId1" cstate="print">
            <a:duotone>
              <a:schemeClr val="accent5">
                <a:shade val="45000"/>
                <a:satMod val="135000"/>
              </a:schemeClr>
              <a:prstClr val="white"/>
            </a:duotone>
          </a:blip>
          <a:srcRect/>
          <a:stretch>
            <a:fillRect/>
          </a:stretch>
        </p:blipFill>
        <p:spPr bwMode="auto">
          <a:xfrm>
            <a:off x="4262241" y="2387139"/>
            <a:ext cx="1534032" cy="1331509"/>
          </a:xfrm>
          <a:prstGeom prst="hexagon">
            <a:avLst/>
          </a:prstGeom>
          <a:noFill/>
          <a:extLst>
            <a:ext uri="{909E8E84-426E-40DD-AFC4-6F175D3DCCD1}">
              <a14:hiddenFill xmlns:a14="http://schemas.microsoft.com/office/drawing/2010/main">
                <a:solidFill>
                  <a:srgbClr val="FFFFFF"/>
                </a:solidFill>
              </a14:hiddenFill>
            </a:ext>
          </a:extLst>
        </p:spPr>
      </p:pic>
      <p:pic>
        <p:nvPicPr>
          <p:cNvPr id="44" name="Picture 4" descr="http://pic22.nipic.com/20120802/5904574_232001380374_2.jpg"/>
          <p:cNvPicPr>
            <a:picLocks noChangeAspect="1" noChangeArrowheads="1"/>
          </p:cNvPicPr>
          <p:nvPr/>
        </p:nvPicPr>
        <p:blipFill rotWithShape="1">
          <a:blip r:embed="rId1" cstate="print"/>
          <a:srcRect/>
          <a:stretch>
            <a:fillRect/>
          </a:stretch>
        </p:blipFill>
        <p:spPr bwMode="auto">
          <a:xfrm>
            <a:off x="2939356" y="1676167"/>
            <a:ext cx="1534032" cy="1331509"/>
          </a:xfrm>
          <a:prstGeom prst="hexagon">
            <a:avLst/>
          </a:prstGeom>
          <a:noFill/>
          <a:extLst>
            <a:ext uri="{909E8E84-426E-40DD-AFC4-6F175D3DCCD1}">
              <a14:hiddenFill xmlns:a14="http://schemas.microsoft.com/office/drawing/2010/main">
                <a:solidFill>
                  <a:srgbClr val="FFFFFF"/>
                </a:solidFill>
              </a14:hiddenFill>
            </a:ext>
          </a:extLst>
        </p:spPr>
      </p:pic>
      <p:pic>
        <p:nvPicPr>
          <p:cNvPr id="45" name="Picture 4" descr="http://pic22.nipic.com/20120802/5904574_232001380374_2.jpg"/>
          <p:cNvPicPr>
            <a:picLocks noChangeAspect="1" noChangeArrowheads="1"/>
          </p:cNvPicPr>
          <p:nvPr/>
        </p:nvPicPr>
        <p:blipFill rotWithShape="1">
          <a:blip r:embed="rId1" cstate="print"/>
          <a:srcRect/>
          <a:stretch>
            <a:fillRect/>
          </a:stretch>
        </p:blipFill>
        <p:spPr bwMode="auto">
          <a:xfrm>
            <a:off x="1628257" y="3889914"/>
            <a:ext cx="1534032" cy="1331509"/>
          </a:xfrm>
          <a:prstGeom prst="hexagon">
            <a:avLst/>
          </a:prstGeom>
          <a:noFill/>
          <a:extLst>
            <a:ext uri="{909E8E84-426E-40DD-AFC4-6F175D3DCCD1}">
              <a14:hiddenFill xmlns:a14="http://schemas.microsoft.com/office/drawing/2010/main">
                <a:solidFill>
                  <a:srgbClr val="FFFFFF"/>
                </a:solidFill>
              </a14:hiddenFill>
            </a:ext>
          </a:extLst>
        </p:spPr>
      </p:pic>
      <p:pic>
        <p:nvPicPr>
          <p:cNvPr id="46" name="Picture 4" descr="http://pic22.nipic.com/20120802/5904574_232001380374_2.jpg"/>
          <p:cNvPicPr>
            <a:picLocks noChangeAspect="1" noChangeArrowheads="1"/>
          </p:cNvPicPr>
          <p:nvPr/>
        </p:nvPicPr>
        <p:blipFill rotWithShape="1">
          <a:blip r:embed="rId1" cstate="print"/>
          <a:srcRect/>
          <a:stretch>
            <a:fillRect/>
          </a:stretch>
        </p:blipFill>
        <p:spPr bwMode="auto">
          <a:xfrm>
            <a:off x="4262241" y="3889914"/>
            <a:ext cx="1534032" cy="1331509"/>
          </a:xfrm>
          <a:prstGeom prst="hexagon">
            <a:avLst/>
          </a:prstGeom>
          <a:noFill/>
          <a:extLst>
            <a:ext uri="{909E8E84-426E-40DD-AFC4-6F175D3DCCD1}">
              <a14:hiddenFill xmlns:a14="http://schemas.microsoft.com/office/drawing/2010/main">
                <a:solidFill>
                  <a:srgbClr val="FFFFFF"/>
                </a:solidFill>
              </a14:hiddenFill>
            </a:ext>
          </a:extLst>
        </p:spPr>
      </p:pic>
      <p:pic>
        <p:nvPicPr>
          <p:cNvPr id="47" name="Picture 4" descr="http://pic22.nipic.com/20120802/5904574_232001380374_2.jpg"/>
          <p:cNvPicPr>
            <a:picLocks noChangeAspect="1" noChangeArrowheads="1"/>
          </p:cNvPicPr>
          <p:nvPr/>
        </p:nvPicPr>
        <p:blipFill rotWithShape="1">
          <a:blip r:embed="rId1" cstate="print">
            <a:duotone>
              <a:schemeClr val="accent1">
                <a:shade val="45000"/>
                <a:satMod val="135000"/>
              </a:schemeClr>
              <a:prstClr val="white"/>
            </a:duotone>
          </a:blip>
          <a:srcRect/>
          <a:stretch>
            <a:fillRect/>
          </a:stretch>
        </p:blipFill>
        <p:spPr bwMode="auto">
          <a:xfrm>
            <a:off x="2939356" y="4593768"/>
            <a:ext cx="1534032" cy="1331509"/>
          </a:xfrm>
          <a:prstGeom prst="hexagon">
            <a:avLst/>
          </a:prstGeom>
          <a:noFill/>
          <a:extLst>
            <a:ext uri="{909E8E84-426E-40DD-AFC4-6F175D3DCCD1}">
              <a14:hiddenFill xmlns:a14="http://schemas.microsoft.com/office/drawing/2010/main">
                <a:solidFill>
                  <a:srgbClr val="FFFFFF"/>
                </a:solidFill>
              </a14:hiddenFill>
            </a:ext>
          </a:extLst>
        </p:spPr>
      </p:pic>
      <p:sp>
        <p:nvSpPr>
          <p:cNvPr id="51" name="直角三角形 50"/>
          <p:cNvSpPr/>
          <p:nvPr/>
        </p:nvSpPr>
        <p:spPr>
          <a:xfrm rot="3865205" flipH="1">
            <a:off x="11520941" y="3872887"/>
            <a:ext cx="1400723" cy="1948461"/>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2" name="流程图: 数据 51"/>
          <p:cNvSpPr/>
          <p:nvPr/>
        </p:nvSpPr>
        <p:spPr>
          <a:xfrm rot="3865205">
            <a:off x="11847787" y="4999561"/>
            <a:ext cx="1827180" cy="1932345"/>
          </a:xfrm>
          <a:prstGeom prst="flowChartInputOutput">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3" name="直角三角形 52"/>
          <p:cNvSpPr/>
          <p:nvPr/>
        </p:nvSpPr>
        <p:spPr>
          <a:xfrm rot="3865205" flipH="1">
            <a:off x="13883405" y="4276869"/>
            <a:ext cx="1455869" cy="2012012"/>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4" name="直角三角形 53"/>
          <p:cNvSpPr/>
          <p:nvPr/>
        </p:nvSpPr>
        <p:spPr>
          <a:xfrm rot="4157754" flipV="1">
            <a:off x="14027464" y="5308169"/>
            <a:ext cx="1607107" cy="2855433"/>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矩形 22"/>
          <p:cNvSpPr/>
          <p:nvPr/>
        </p:nvSpPr>
        <p:spPr bwMode="auto">
          <a:xfrm>
            <a:off x="606908" y="69532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250"/>
                                        <p:tgtEl>
                                          <p:spTgt spid="44"/>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250"/>
                                        <p:tgtEl>
                                          <p:spTgt spid="43"/>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250"/>
                                        <p:tgtEl>
                                          <p:spTgt spid="4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250"/>
                                        <p:tgtEl>
                                          <p:spTgt spid="4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250"/>
                                        <p:tgtEl>
                                          <p:spTgt spid="45"/>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250"/>
                                        <p:tgtEl>
                                          <p:spTgt spid="42"/>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ppt_x"/>
                                          </p:val>
                                        </p:tav>
                                        <p:tav tm="100000">
                                          <p:val>
                                            <p:strVal val="#ppt_x"/>
                                          </p:val>
                                        </p:tav>
                                      </p:tavLst>
                                    </p:anim>
                                    <p:anim calcmode="lin" valueType="num">
                                      <p:cBhvr additive="base">
                                        <p:cTn id="3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直角三角形 24"/>
          <p:cNvSpPr/>
          <p:nvPr/>
        </p:nvSpPr>
        <p:spPr>
          <a:xfrm rot="3865205" flipH="1">
            <a:off x="-646735" y="3872887"/>
            <a:ext cx="1400723" cy="1948461"/>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流程图: 数据 25"/>
          <p:cNvSpPr/>
          <p:nvPr/>
        </p:nvSpPr>
        <p:spPr>
          <a:xfrm rot="3865205">
            <a:off x="-319889" y="4999561"/>
            <a:ext cx="1827180" cy="1932345"/>
          </a:xfrm>
          <a:prstGeom prst="flowChartInputOutput">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直角三角形 26"/>
          <p:cNvSpPr/>
          <p:nvPr/>
        </p:nvSpPr>
        <p:spPr>
          <a:xfrm rot="3865205" flipH="1">
            <a:off x="1715729" y="4276869"/>
            <a:ext cx="1455869" cy="2012012"/>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直角三角形 27"/>
          <p:cNvSpPr/>
          <p:nvPr/>
        </p:nvSpPr>
        <p:spPr>
          <a:xfrm rot="4157754" flipV="1">
            <a:off x="1859788" y="5308169"/>
            <a:ext cx="1607107" cy="2855433"/>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TextBox 6"/>
          <p:cNvSpPr txBox="1"/>
          <p:nvPr/>
        </p:nvSpPr>
        <p:spPr>
          <a:xfrm>
            <a:off x="901765" y="1538566"/>
            <a:ext cx="5101935" cy="1323247"/>
          </a:xfrm>
          <a:prstGeom prst="rect">
            <a:avLst/>
          </a:prstGeom>
          <a:noFill/>
        </p:spPr>
        <p:txBody>
          <a:bodyPr wrap="square" rtlCol="0">
            <a:spAutoFit/>
          </a:bodyPr>
          <a:lstStyle/>
          <a:p>
            <a:pPr algn="just">
              <a:lnSpc>
                <a:spcPct val="125000"/>
              </a:lnSpc>
            </a:pPr>
            <a:r>
              <a:rPr lang="zh-CN" altLang="en-US" sz="2135" b="1" dirty="0">
                <a:solidFill>
                  <a:schemeClr val="bg2">
                    <a:lumMod val="10000"/>
                  </a:schemeClr>
                </a:solidFill>
                <a:ea typeface="微软雅黑" panose="020B0503020204020204" pitchFamily="34" charset="-122"/>
              </a:rPr>
              <a:t>单击此处添加文字单击此处添加文字单击此处添加文字单击此处添加文字单击此处添加</a:t>
            </a:r>
            <a:r>
              <a:rPr lang="zh-CN" altLang="en-US" sz="2135" b="1">
                <a:solidFill>
                  <a:schemeClr val="bg2">
                    <a:lumMod val="10000"/>
                  </a:schemeClr>
                </a:solidFill>
                <a:ea typeface="微软雅黑" panose="020B0503020204020204" pitchFamily="34" charset="-122"/>
              </a:rPr>
              <a:t>文字</a:t>
            </a:r>
            <a:endParaRPr lang="zh-CN" altLang="en-US" sz="2135" b="1" dirty="0">
              <a:solidFill>
                <a:schemeClr val="bg2">
                  <a:lumMod val="10000"/>
                </a:schemeClr>
              </a:solidFill>
              <a:latin typeface="Calibri" panose="020F0502020204030204"/>
              <a:ea typeface="微软雅黑" panose="020B0503020204020204" pitchFamily="34" charset="-122"/>
            </a:endParaRPr>
          </a:p>
        </p:txBody>
      </p:sp>
      <p:sp>
        <p:nvSpPr>
          <p:cNvPr id="31" name="TextBox 6"/>
          <p:cNvSpPr txBox="1"/>
          <p:nvPr/>
        </p:nvSpPr>
        <p:spPr>
          <a:xfrm>
            <a:off x="901765" y="3766121"/>
            <a:ext cx="5101935" cy="880113"/>
          </a:xfrm>
          <a:prstGeom prst="rect">
            <a:avLst/>
          </a:prstGeom>
          <a:noFill/>
        </p:spPr>
        <p:txBody>
          <a:bodyPr wrap="square" rtlCol="0">
            <a:spAutoFit/>
          </a:bodyPr>
          <a:lstStyle/>
          <a:p>
            <a:pPr algn="just">
              <a:lnSpc>
                <a:spcPct val="120000"/>
              </a:lnSpc>
            </a:pPr>
            <a:r>
              <a:rPr lang="zh-CN" altLang="en-US" sz="2135" b="1" dirty="0">
                <a:solidFill>
                  <a:schemeClr val="bg2">
                    <a:lumMod val="10000"/>
                  </a:schemeClr>
                </a:solidFill>
                <a:ea typeface="微软雅黑" panose="020B0503020204020204" pitchFamily="34" charset="-122"/>
              </a:rPr>
              <a:t>单击此处添加文字单击此处添加</a:t>
            </a:r>
            <a:r>
              <a:rPr lang="zh-CN" altLang="en-US" sz="2135" b="1">
                <a:solidFill>
                  <a:schemeClr val="bg2">
                    <a:lumMod val="10000"/>
                  </a:schemeClr>
                </a:solidFill>
                <a:ea typeface="微软雅黑" panose="020B0503020204020204" pitchFamily="34" charset="-122"/>
              </a:rPr>
              <a:t>文字单击此处添加文字单击此处添加文字</a:t>
            </a:r>
            <a:endParaRPr lang="zh-CN" altLang="en-US" sz="2135" b="1">
              <a:solidFill>
                <a:schemeClr val="bg2">
                  <a:lumMod val="10000"/>
                </a:schemeClr>
              </a:solidFill>
              <a:ea typeface="微软雅黑" panose="020B0503020204020204" pitchFamily="34" charset="-122"/>
            </a:endParaRPr>
          </a:p>
        </p:txBody>
      </p:sp>
      <p:sp>
        <p:nvSpPr>
          <p:cNvPr id="48" name="对角圆角矩形 47"/>
          <p:cNvSpPr/>
          <p:nvPr/>
        </p:nvSpPr>
        <p:spPr>
          <a:xfrm>
            <a:off x="997775" y="932723"/>
            <a:ext cx="3178012" cy="531583"/>
          </a:xfrm>
          <a:prstGeom prst="round2DiagRect">
            <a:avLst>
              <a:gd name="adj1" fmla="val 30205"/>
              <a:gd name="adj2" fmla="val 0"/>
            </a:avLst>
          </a:prstGeom>
          <a:solidFill>
            <a:srgbClr val="83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bg1"/>
                </a:solidFill>
                <a:latin typeface="微软雅黑" panose="020B0503020204020204" pitchFamily="34" charset="-122"/>
                <a:ea typeface="微软雅黑" panose="020B0503020204020204" pitchFamily="34" charset="-122"/>
              </a:rPr>
              <a:t>标题一</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9" name="对角圆角矩形 48"/>
          <p:cNvSpPr/>
          <p:nvPr/>
        </p:nvSpPr>
        <p:spPr>
          <a:xfrm>
            <a:off x="997775" y="3171525"/>
            <a:ext cx="3178012" cy="531583"/>
          </a:xfrm>
          <a:prstGeom prst="round2DiagRect">
            <a:avLst>
              <a:gd name="adj1" fmla="val 30205"/>
              <a:gd name="adj2" fmla="val 0"/>
            </a:avLst>
          </a:prstGeom>
          <a:solidFill>
            <a:srgbClr val="4D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bg1"/>
                </a:solidFill>
                <a:latin typeface="微软雅黑" panose="020B0503020204020204" pitchFamily="34" charset="-122"/>
                <a:ea typeface="微软雅黑" panose="020B0503020204020204" pitchFamily="34" charset="-122"/>
              </a:rPr>
              <a:t>标题二</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57"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7770838" y="2564904"/>
            <a:ext cx="2661553" cy="1511717"/>
          </a:xfrm>
          <a:prstGeom prst="rect">
            <a:avLst/>
          </a:prstGeom>
          <a:solidFill>
            <a:srgbClr val="FFFFFF">
              <a:shade val="85000"/>
            </a:srgbClr>
          </a:solidFill>
          <a:ln w="5715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8"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rot="422593">
            <a:off x="8452557" y="3145599"/>
            <a:ext cx="2786043" cy="1718872"/>
          </a:xfrm>
          <a:prstGeom prst="rect">
            <a:avLst/>
          </a:prstGeom>
          <a:solidFill>
            <a:srgbClr val="FFFFFF">
              <a:shade val="85000"/>
            </a:srgbClr>
          </a:solidFill>
          <a:ln w="5715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9" name="Picture 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854817">
            <a:off x="7876508" y="4091710"/>
            <a:ext cx="2536653" cy="1719637"/>
          </a:xfrm>
          <a:prstGeom prst="rect">
            <a:avLst/>
          </a:prstGeom>
          <a:solidFill>
            <a:srgbClr val="FFFFFF">
              <a:shade val="85000"/>
            </a:srgbClr>
          </a:solidFill>
          <a:ln w="5715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1" name="直角三角形 60"/>
          <p:cNvSpPr/>
          <p:nvPr/>
        </p:nvSpPr>
        <p:spPr>
          <a:xfrm flipH="1">
            <a:off x="10532000" y="411937"/>
            <a:ext cx="1692495" cy="1573153"/>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2" name="流程图: 数据 61"/>
          <p:cNvSpPr/>
          <p:nvPr/>
        </p:nvSpPr>
        <p:spPr>
          <a:xfrm>
            <a:off x="11302540" y="411937"/>
            <a:ext cx="4606057" cy="1563692"/>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矩形 17"/>
          <p:cNvSpPr/>
          <p:nvPr/>
        </p:nvSpPr>
        <p:spPr bwMode="auto">
          <a:xfrm>
            <a:off x="618381" y="5664842"/>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25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1000" fill="hold"/>
                                        <p:tgtEl>
                                          <p:spTgt spid="30"/>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49" presetClass="entr" presetSubtype="0" decel="100000"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 calcmode="lin" valueType="num">
                                      <p:cBhvr>
                                        <p:cTn id="21" dur="500" fill="hold"/>
                                        <p:tgtEl>
                                          <p:spTgt spid="57"/>
                                        </p:tgtEl>
                                        <p:attrNameLst>
                                          <p:attrName>style.rotation</p:attrName>
                                        </p:attrNameLst>
                                      </p:cBhvr>
                                      <p:tavLst>
                                        <p:tav tm="0">
                                          <p:val>
                                            <p:fltVal val="360"/>
                                          </p:val>
                                        </p:tav>
                                        <p:tav tm="100000">
                                          <p:val>
                                            <p:fltVal val="0"/>
                                          </p:val>
                                        </p:tav>
                                      </p:tavLst>
                                    </p:anim>
                                    <p:animEffect transition="in" filter="fade">
                                      <p:cBhvr>
                                        <p:cTn id="22" dur="500"/>
                                        <p:tgtEl>
                                          <p:spTgt spid="57"/>
                                        </p:tgtEl>
                                      </p:cBhvr>
                                    </p:animEffect>
                                  </p:childTnLst>
                                </p:cTn>
                              </p:par>
                            </p:childTnLst>
                          </p:cTn>
                        </p:par>
                        <p:par>
                          <p:cTn id="23" fill="hold">
                            <p:stCondLst>
                              <p:cond delay="2750"/>
                            </p:stCondLst>
                            <p:childTnLst>
                              <p:par>
                                <p:cTn id="24" presetID="6" presetClass="emph" presetSubtype="0" fill="hold" nodeType="afterEffect">
                                  <p:stCondLst>
                                    <p:cond delay="0"/>
                                  </p:stCondLst>
                                  <p:childTnLst>
                                    <p:animScale>
                                      <p:cBhvr>
                                        <p:cTn id="25" dur="2000" fill="hold"/>
                                        <p:tgtEl>
                                          <p:spTgt spid="57"/>
                                        </p:tgtEl>
                                      </p:cBhvr>
                                      <p:by x="75000" y="75000"/>
                                    </p:animScale>
                                  </p:childTnLst>
                                </p:cTn>
                              </p:par>
                              <p:par>
                                <p:cTn id="26" presetID="56" presetClass="path" presetSubtype="0" accel="50000" decel="50000" fill="hold" nodeType="withEffect">
                                  <p:stCondLst>
                                    <p:cond delay="250"/>
                                  </p:stCondLst>
                                  <p:childTnLst>
                                    <p:animMotion origin="layout" path="M 3.88889E-6 -2.22222E-6 L -0.07848 -0.26611 " pathEditMode="relative" rAng="0" ptsTypes="AA">
                                      <p:cBhvr>
                                        <p:cTn id="27" dur="750" fill="hold"/>
                                        <p:tgtEl>
                                          <p:spTgt spid="57"/>
                                        </p:tgtEl>
                                        <p:attrNameLst>
                                          <p:attrName>ppt_x</p:attrName>
                                          <p:attrName>ppt_y</p:attrName>
                                        </p:attrNameLst>
                                      </p:cBhvr>
                                      <p:rCtr x="-3924" y="-13306"/>
                                    </p:animMotion>
                                  </p:childTnLst>
                                </p:cTn>
                              </p:par>
                            </p:childTnLst>
                          </p:cTn>
                        </p:par>
                        <p:par>
                          <p:cTn id="28" fill="hold">
                            <p:stCondLst>
                              <p:cond delay="4750"/>
                            </p:stCondLst>
                            <p:childTnLst>
                              <p:par>
                                <p:cTn id="29" presetID="42" presetClass="entr" presetSubtype="0"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1000"/>
                                        <p:tgtEl>
                                          <p:spTgt spid="49"/>
                                        </p:tgtEl>
                                      </p:cBhvr>
                                    </p:animEffect>
                                    <p:anim calcmode="lin" valueType="num">
                                      <p:cBhvr>
                                        <p:cTn id="32" dur="1000" fill="hold"/>
                                        <p:tgtEl>
                                          <p:spTgt spid="49"/>
                                        </p:tgtEl>
                                        <p:attrNameLst>
                                          <p:attrName>ppt_x</p:attrName>
                                        </p:attrNameLst>
                                      </p:cBhvr>
                                      <p:tavLst>
                                        <p:tav tm="0">
                                          <p:val>
                                            <p:strVal val="#ppt_x"/>
                                          </p:val>
                                        </p:tav>
                                        <p:tav tm="100000">
                                          <p:val>
                                            <p:strVal val="#ppt_x"/>
                                          </p:val>
                                        </p:tav>
                                      </p:tavLst>
                                    </p:anim>
                                    <p:anim calcmode="lin" valueType="num">
                                      <p:cBhvr>
                                        <p:cTn id="33" dur="1000" fill="hold"/>
                                        <p:tgtEl>
                                          <p:spTgt spid="4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5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1000"/>
                                        <p:tgtEl>
                                          <p:spTgt spid="31"/>
                                        </p:tgtEl>
                                      </p:cBhvr>
                                    </p:animEffect>
                                    <p:anim calcmode="lin" valueType="num">
                                      <p:cBhvr>
                                        <p:cTn id="37" dur="1000" fill="hold"/>
                                        <p:tgtEl>
                                          <p:spTgt spid="31"/>
                                        </p:tgtEl>
                                        <p:attrNameLst>
                                          <p:attrName>ppt_x</p:attrName>
                                        </p:attrNameLst>
                                      </p:cBhvr>
                                      <p:tavLst>
                                        <p:tav tm="0">
                                          <p:val>
                                            <p:strVal val="#ppt_x"/>
                                          </p:val>
                                        </p:tav>
                                        <p:tav tm="100000">
                                          <p:val>
                                            <p:strVal val="#ppt_x"/>
                                          </p:val>
                                        </p:tav>
                                      </p:tavLst>
                                    </p:anim>
                                    <p:anim calcmode="lin" valueType="num">
                                      <p:cBhvr>
                                        <p:cTn id="38" dur="1000" fill="hold"/>
                                        <p:tgtEl>
                                          <p:spTgt spid="31"/>
                                        </p:tgtEl>
                                        <p:attrNameLst>
                                          <p:attrName>ppt_y</p:attrName>
                                        </p:attrNameLst>
                                      </p:cBhvr>
                                      <p:tavLst>
                                        <p:tav tm="0">
                                          <p:val>
                                            <p:strVal val="#ppt_y+.1"/>
                                          </p:val>
                                        </p:tav>
                                        <p:tav tm="100000">
                                          <p:val>
                                            <p:strVal val="#ppt_y"/>
                                          </p:val>
                                        </p:tav>
                                      </p:tavLst>
                                    </p:anim>
                                  </p:childTnLst>
                                </p:cTn>
                              </p:par>
                            </p:childTnLst>
                          </p:cTn>
                        </p:par>
                        <p:par>
                          <p:cTn id="39" fill="hold">
                            <p:stCondLst>
                              <p:cond delay="5750"/>
                            </p:stCondLst>
                            <p:childTnLst>
                              <p:par>
                                <p:cTn id="40" presetID="49" presetClass="entr" presetSubtype="0" decel="100000" fill="hold" nodeType="after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p:cTn id="42" dur="500" fill="hold"/>
                                        <p:tgtEl>
                                          <p:spTgt spid="58"/>
                                        </p:tgtEl>
                                        <p:attrNameLst>
                                          <p:attrName>ppt_w</p:attrName>
                                        </p:attrNameLst>
                                      </p:cBhvr>
                                      <p:tavLst>
                                        <p:tav tm="0">
                                          <p:val>
                                            <p:fltVal val="0"/>
                                          </p:val>
                                        </p:tav>
                                        <p:tav tm="100000">
                                          <p:val>
                                            <p:strVal val="#ppt_w"/>
                                          </p:val>
                                        </p:tav>
                                      </p:tavLst>
                                    </p:anim>
                                    <p:anim calcmode="lin" valueType="num">
                                      <p:cBhvr>
                                        <p:cTn id="43" dur="500" fill="hold"/>
                                        <p:tgtEl>
                                          <p:spTgt spid="58"/>
                                        </p:tgtEl>
                                        <p:attrNameLst>
                                          <p:attrName>ppt_h</p:attrName>
                                        </p:attrNameLst>
                                      </p:cBhvr>
                                      <p:tavLst>
                                        <p:tav tm="0">
                                          <p:val>
                                            <p:fltVal val="0"/>
                                          </p:val>
                                        </p:tav>
                                        <p:tav tm="100000">
                                          <p:val>
                                            <p:strVal val="#ppt_h"/>
                                          </p:val>
                                        </p:tav>
                                      </p:tavLst>
                                    </p:anim>
                                    <p:anim calcmode="lin" valueType="num">
                                      <p:cBhvr>
                                        <p:cTn id="44" dur="500" fill="hold"/>
                                        <p:tgtEl>
                                          <p:spTgt spid="58"/>
                                        </p:tgtEl>
                                        <p:attrNameLst>
                                          <p:attrName>style.rotation</p:attrName>
                                        </p:attrNameLst>
                                      </p:cBhvr>
                                      <p:tavLst>
                                        <p:tav tm="0">
                                          <p:val>
                                            <p:fltVal val="360"/>
                                          </p:val>
                                        </p:tav>
                                        <p:tav tm="100000">
                                          <p:val>
                                            <p:fltVal val="0"/>
                                          </p:val>
                                        </p:tav>
                                      </p:tavLst>
                                    </p:anim>
                                    <p:animEffect transition="in" filter="fade">
                                      <p:cBhvr>
                                        <p:cTn id="45" dur="500"/>
                                        <p:tgtEl>
                                          <p:spTgt spid="58"/>
                                        </p:tgtEl>
                                      </p:cBhvr>
                                    </p:animEffect>
                                  </p:childTnLst>
                                </p:cTn>
                              </p:par>
                            </p:childTnLst>
                          </p:cTn>
                        </p:par>
                        <p:par>
                          <p:cTn id="46" fill="hold">
                            <p:stCondLst>
                              <p:cond delay="6250"/>
                            </p:stCondLst>
                            <p:childTnLst>
                              <p:par>
                                <p:cTn id="47" presetID="6" presetClass="emph" presetSubtype="0" fill="hold" nodeType="afterEffect">
                                  <p:stCondLst>
                                    <p:cond delay="0"/>
                                  </p:stCondLst>
                                  <p:childTnLst>
                                    <p:animScale>
                                      <p:cBhvr>
                                        <p:cTn id="48" dur="2000" fill="hold"/>
                                        <p:tgtEl>
                                          <p:spTgt spid="58"/>
                                        </p:tgtEl>
                                      </p:cBhvr>
                                      <p:by x="75000" y="75000"/>
                                    </p:animScale>
                                  </p:childTnLst>
                                </p:cTn>
                              </p:par>
                              <p:par>
                                <p:cTn id="49" presetID="56" presetClass="path" presetSubtype="0" accel="50000" decel="50000" fill="hold" nodeType="withEffect">
                                  <p:stCondLst>
                                    <p:cond delay="250"/>
                                  </p:stCondLst>
                                  <p:childTnLst>
                                    <p:animMotion origin="layout" path="M 3.05556E-6 0 L -0.00625 -0.16028 " pathEditMode="relative" rAng="0" ptsTypes="AA">
                                      <p:cBhvr>
                                        <p:cTn id="50" dur="750" fill="hold"/>
                                        <p:tgtEl>
                                          <p:spTgt spid="58"/>
                                        </p:tgtEl>
                                        <p:attrNameLst>
                                          <p:attrName>ppt_x</p:attrName>
                                          <p:attrName>ppt_y</p:attrName>
                                        </p:attrNameLst>
                                      </p:cBhvr>
                                      <p:rCtr x="-313" y="-8028"/>
                                    </p:animMotion>
                                  </p:childTnLst>
                                </p:cTn>
                              </p:par>
                            </p:childTnLst>
                          </p:cTn>
                        </p:par>
                        <p:par>
                          <p:cTn id="51" fill="hold">
                            <p:stCondLst>
                              <p:cond delay="8250"/>
                            </p:stCondLst>
                            <p:childTnLst>
                              <p:par>
                                <p:cTn id="52" presetID="49" presetClass="entr" presetSubtype="0" decel="100000" fill="hold" nodeType="afterEffect">
                                  <p:stCondLst>
                                    <p:cond delay="0"/>
                                  </p:stCondLst>
                                  <p:childTnLst>
                                    <p:set>
                                      <p:cBhvr>
                                        <p:cTn id="53" dur="1" fill="hold">
                                          <p:stCondLst>
                                            <p:cond delay="0"/>
                                          </p:stCondLst>
                                        </p:cTn>
                                        <p:tgtEl>
                                          <p:spTgt spid="59"/>
                                        </p:tgtEl>
                                        <p:attrNameLst>
                                          <p:attrName>style.visibility</p:attrName>
                                        </p:attrNameLst>
                                      </p:cBhvr>
                                      <p:to>
                                        <p:strVal val="visible"/>
                                      </p:to>
                                    </p:set>
                                    <p:anim calcmode="lin" valueType="num">
                                      <p:cBhvr>
                                        <p:cTn id="54" dur="500" fill="hold"/>
                                        <p:tgtEl>
                                          <p:spTgt spid="59"/>
                                        </p:tgtEl>
                                        <p:attrNameLst>
                                          <p:attrName>ppt_w</p:attrName>
                                        </p:attrNameLst>
                                      </p:cBhvr>
                                      <p:tavLst>
                                        <p:tav tm="0">
                                          <p:val>
                                            <p:fltVal val="0"/>
                                          </p:val>
                                        </p:tav>
                                        <p:tav tm="100000">
                                          <p:val>
                                            <p:strVal val="#ppt_w"/>
                                          </p:val>
                                        </p:tav>
                                      </p:tavLst>
                                    </p:anim>
                                    <p:anim calcmode="lin" valueType="num">
                                      <p:cBhvr>
                                        <p:cTn id="55" dur="500" fill="hold"/>
                                        <p:tgtEl>
                                          <p:spTgt spid="59"/>
                                        </p:tgtEl>
                                        <p:attrNameLst>
                                          <p:attrName>ppt_h</p:attrName>
                                        </p:attrNameLst>
                                      </p:cBhvr>
                                      <p:tavLst>
                                        <p:tav tm="0">
                                          <p:val>
                                            <p:fltVal val="0"/>
                                          </p:val>
                                        </p:tav>
                                        <p:tav tm="100000">
                                          <p:val>
                                            <p:strVal val="#ppt_h"/>
                                          </p:val>
                                        </p:tav>
                                      </p:tavLst>
                                    </p:anim>
                                    <p:anim calcmode="lin" valueType="num">
                                      <p:cBhvr>
                                        <p:cTn id="56" dur="500" fill="hold"/>
                                        <p:tgtEl>
                                          <p:spTgt spid="59"/>
                                        </p:tgtEl>
                                        <p:attrNameLst>
                                          <p:attrName>style.rotation</p:attrName>
                                        </p:attrNameLst>
                                      </p:cBhvr>
                                      <p:tavLst>
                                        <p:tav tm="0">
                                          <p:val>
                                            <p:fltVal val="360"/>
                                          </p:val>
                                        </p:tav>
                                        <p:tav tm="100000">
                                          <p:val>
                                            <p:fltVal val="0"/>
                                          </p:val>
                                        </p:tav>
                                      </p:tavLst>
                                    </p:anim>
                                    <p:animEffect transition="in" filter="fade">
                                      <p:cBhvr>
                                        <p:cTn id="5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48" grpId="0" animBg="1"/>
      <p:bldP spid="4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直角三角形 60"/>
          <p:cNvSpPr/>
          <p:nvPr/>
        </p:nvSpPr>
        <p:spPr>
          <a:xfrm flipH="1">
            <a:off x="-1872885" y="415688"/>
            <a:ext cx="1813387" cy="1573153"/>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2" name="流程图: 数据 61"/>
          <p:cNvSpPr/>
          <p:nvPr/>
        </p:nvSpPr>
        <p:spPr>
          <a:xfrm>
            <a:off x="-1047306" y="415688"/>
            <a:ext cx="4935061" cy="1563692"/>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Text Box 16"/>
          <p:cNvSpPr txBox="1">
            <a:spLocks noChangeArrowheads="1"/>
          </p:cNvSpPr>
          <p:nvPr/>
        </p:nvSpPr>
        <p:spPr bwMode="auto">
          <a:xfrm>
            <a:off x="4148307" y="1508787"/>
            <a:ext cx="3681659" cy="584775"/>
          </a:xfrm>
          <a:prstGeom prst="rect">
            <a:avLst/>
          </a:prstGeom>
          <a:solidFill>
            <a:srgbClr val="833434"/>
          </a:solidFill>
          <a:ln>
            <a:noFill/>
          </a:ln>
        </p:spPr>
        <p:txBody>
          <a:bodyPr wrap="squar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zh-CN" altLang="en-US" sz="3200" b="1" dirty="0">
                <a:solidFill>
                  <a:srgbClr val="F8F8F8"/>
                </a:solidFill>
                <a:ea typeface="微软雅黑" panose="020B0503020204020204" pitchFamily="34" charset="-122"/>
              </a:rPr>
              <a:t>添加文字</a:t>
            </a:r>
            <a:endParaRPr lang="zh-CN" altLang="en-US" sz="3200" b="1" dirty="0">
              <a:solidFill>
                <a:srgbClr val="F8F8F8"/>
              </a:solidFill>
              <a:ea typeface="微软雅黑" panose="020B0503020204020204" pitchFamily="34" charset="-122"/>
            </a:endParaRPr>
          </a:p>
        </p:txBody>
      </p:sp>
      <p:sp>
        <p:nvSpPr>
          <p:cNvPr id="21" name="Rectangle 17"/>
          <p:cNvSpPr>
            <a:spLocks noChangeArrowheads="1"/>
          </p:cNvSpPr>
          <p:nvPr/>
        </p:nvSpPr>
        <p:spPr bwMode="auto">
          <a:xfrm>
            <a:off x="4148571" y="2278360"/>
            <a:ext cx="3684123" cy="3454896"/>
          </a:xfrm>
          <a:prstGeom prst="rect">
            <a:avLst/>
          </a:prstGeom>
          <a:solidFill>
            <a:schemeClr val="bg1"/>
          </a:solidFill>
          <a:ln>
            <a:noFill/>
          </a:ln>
          <a:effectLst/>
        </p:spPr>
        <p:txBody>
          <a:bodyPr anchor="ct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2" name="Text Box 18"/>
          <p:cNvSpPr txBox="1">
            <a:spLocks noChangeArrowheads="1"/>
          </p:cNvSpPr>
          <p:nvPr/>
        </p:nvSpPr>
        <p:spPr bwMode="auto">
          <a:xfrm>
            <a:off x="8172517" y="1508787"/>
            <a:ext cx="3684123" cy="584775"/>
          </a:xfrm>
          <a:prstGeom prst="rect">
            <a:avLst/>
          </a:prstGeom>
          <a:solidFill>
            <a:srgbClr val="6E5B60"/>
          </a:solidFill>
          <a:ln>
            <a:noFill/>
          </a:ln>
        </p:spPr>
        <p:txBody>
          <a:bodyPr wrap="squar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zh-CN" altLang="en-US" sz="3200" b="1" dirty="0">
                <a:solidFill>
                  <a:srgbClr val="F8F8F8"/>
                </a:solidFill>
                <a:ea typeface="微软雅黑" panose="020B0503020204020204" pitchFamily="34" charset="-122"/>
              </a:rPr>
              <a:t>添加文字</a:t>
            </a:r>
            <a:endParaRPr lang="zh-CN" altLang="en-US" sz="3200" b="1" dirty="0">
              <a:solidFill>
                <a:srgbClr val="F8F8F8"/>
              </a:solidFill>
              <a:ea typeface="微软雅黑" panose="020B0503020204020204" pitchFamily="34" charset="-122"/>
            </a:endParaRPr>
          </a:p>
        </p:txBody>
      </p:sp>
      <p:sp>
        <p:nvSpPr>
          <p:cNvPr id="23" name="Rectangle 19"/>
          <p:cNvSpPr>
            <a:spLocks noChangeArrowheads="1"/>
          </p:cNvSpPr>
          <p:nvPr/>
        </p:nvSpPr>
        <p:spPr bwMode="auto">
          <a:xfrm>
            <a:off x="8172517" y="2278360"/>
            <a:ext cx="3684123" cy="3454896"/>
          </a:xfrm>
          <a:prstGeom prst="rect">
            <a:avLst/>
          </a:prstGeom>
          <a:solidFill>
            <a:schemeClr val="bg1"/>
          </a:solidFill>
          <a:ln>
            <a:noFill/>
          </a:ln>
          <a:effectLst/>
        </p:spPr>
        <p:txBody>
          <a:bodyPr anchor="ct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2" name="Text Box 20"/>
          <p:cNvSpPr txBox="1">
            <a:spLocks noChangeArrowheads="1"/>
          </p:cNvSpPr>
          <p:nvPr/>
        </p:nvSpPr>
        <p:spPr bwMode="auto">
          <a:xfrm>
            <a:off x="4332091" y="2566227"/>
            <a:ext cx="3201443" cy="28623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lnSpc>
                <a:spcPct val="150000"/>
              </a:lnSpc>
            </a:pPr>
            <a:r>
              <a:rPr lang="zh-CN" altLang="en-US" sz="2400" dirty="0">
                <a:latin typeface="微软雅黑" panose="020B0503020204020204" pitchFamily="34" charset="-122"/>
                <a:ea typeface="微软雅黑" panose="020B0503020204020204" pitchFamily="34" charset="-122"/>
              </a:rPr>
              <a:t>●这里输入您的文字</a:t>
            </a:r>
            <a:endParaRPr lang="zh-CN" altLang="en-US" sz="2400" dirty="0">
              <a:latin typeface="微软雅黑" panose="020B0503020204020204" pitchFamily="34" charset="-122"/>
              <a:ea typeface="微软雅黑" panose="020B0503020204020204" pitchFamily="34" charset="-122"/>
            </a:endParaRPr>
          </a:p>
          <a:p>
            <a:pPr eaLnBrk="1" hangingPunct="1">
              <a:lnSpc>
                <a:spcPct val="150000"/>
              </a:lnSpc>
            </a:pPr>
            <a:r>
              <a:rPr lang="zh-CN" altLang="en-US" sz="2400" dirty="0">
                <a:latin typeface="微软雅黑" panose="020B0503020204020204" pitchFamily="34" charset="-122"/>
                <a:ea typeface="微软雅黑" panose="020B0503020204020204" pitchFamily="34" charset="-122"/>
              </a:rPr>
              <a:t>●这里输入您的文字</a:t>
            </a:r>
            <a:endParaRPr lang="zh-CN" altLang="en-US" sz="2400" dirty="0">
              <a:latin typeface="微软雅黑" panose="020B0503020204020204" pitchFamily="34" charset="-122"/>
              <a:ea typeface="微软雅黑" panose="020B0503020204020204" pitchFamily="34" charset="-122"/>
            </a:endParaRPr>
          </a:p>
          <a:p>
            <a:pPr eaLnBrk="1" hangingPunct="1">
              <a:lnSpc>
                <a:spcPct val="150000"/>
              </a:lnSpc>
            </a:pPr>
            <a:r>
              <a:rPr lang="zh-CN" altLang="en-US" sz="2400" dirty="0">
                <a:latin typeface="微软雅黑" panose="020B0503020204020204" pitchFamily="34" charset="-122"/>
                <a:ea typeface="微软雅黑" panose="020B0503020204020204" pitchFamily="34" charset="-122"/>
              </a:rPr>
              <a:t>●这里输入您的文字</a:t>
            </a:r>
            <a:endParaRPr lang="zh-CN" altLang="en-US" sz="2400" dirty="0">
              <a:latin typeface="微软雅黑" panose="020B0503020204020204" pitchFamily="34" charset="-122"/>
              <a:ea typeface="微软雅黑" panose="020B0503020204020204" pitchFamily="34" charset="-122"/>
            </a:endParaRPr>
          </a:p>
          <a:p>
            <a:pPr eaLnBrk="1" hangingPunct="1">
              <a:lnSpc>
                <a:spcPct val="150000"/>
              </a:lnSpc>
            </a:pPr>
            <a:r>
              <a:rPr lang="zh-CN" altLang="en-US" sz="2400" dirty="0">
                <a:latin typeface="微软雅黑" panose="020B0503020204020204" pitchFamily="34" charset="-122"/>
                <a:ea typeface="微软雅黑" panose="020B0503020204020204" pitchFamily="34" charset="-122"/>
              </a:rPr>
              <a:t>●这里输入您的文字</a:t>
            </a:r>
            <a:endParaRPr lang="zh-CN" altLang="en-US" sz="2400" dirty="0">
              <a:latin typeface="微软雅黑" panose="020B0503020204020204" pitchFamily="34" charset="-122"/>
              <a:ea typeface="微软雅黑" panose="020B0503020204020204" pitchFamily="34" charset="-122"/>
            </a:endParaRPr>
          </a:p>
          <a:p>
            <a:pPr eaLnBrk="1" hangingPunct="1">
              <a:lnSpc>
                <a:spcPct val="150000"/>
              </a:lnSpc>
            </a:pPr>
            <a:r>
              <a:rPr lang="zh-CN" altLang="en-US" sz="2400" dirty="0">
                <a:latin typeface="微软雅黑" panose="020B0503020204020204" pitchFamily="34" charset="-122"/>
                <a:ea typeface="微软雅黑" panose="020B0503020204020204" pitchFamily="34" charset="-122"/>
              </a:rPr>
              <a:t>●这里输入您的文字</a:t>
            </a:r>
            <a:endParaRPr lang="zh-CN" altLang="en-US" sz="2665" dirty="0">
              <a:latin typeface="微软雅黑" panose="020B0503020204020204" pitchFamily="34" charset="-122"/>
              <a:ea typeface="微软雅黑" panose="020B0503020204020204" pitchFamily="34" charset="-122"/>
            </a:endParaRPr>
          </a:p>
        </p:txBody>
      </p:sp>
      <p:sp>
        <p:nvSpPr>
          <p:cNvPr id="33" name="Text Box 21"/>
          <p:cNvSpPr txBox="1">
            <a:spLocks noChangeArrowheads="1"/>
          </p:cNvSpPr>
          <p:nvPr/>
        </p:nvSpPr>
        <p:spPr bwMode="auto">
          <a:xfrm>
            <a:off x="8358155" y="2566227"/>
            <a:ext cx="3201443" cy="28623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lnSpc>
                <a:spcPct val="150000"/>
              </a:lnSpc>
            </a:pPr>
            <a:r>
              <a:rPr lang="zh-CN" altLang="en-US" sz="2400" dirty="0">
                <a:latin typeface="微软雅黑" panose="020B0503020204020204" pitchFamily="34" charset="-122"/>
                <a:ea typeface="微软雅黑" panose="020B0503020204020204" pitchFamily="34" charset="-122"/>
              </a:rPr>
              <a:t>●这里输入您的文字</a:t>
            </a:r>
            <a:endParaRPr lang="zh-CN" altLang="en-US" sz="2400" dirty="0">
              <a:latin typeface="微软雅黑" panose="020B0503020204020204" pitchFamily="34" charset="-122"/>
              <a:ea typeface="微软雅黑" panose="020B0503020204020204" pitchFamily="34" charset="-122"/>
            </a:endParaRPr>
          </a:p>
          <a:p>
            <a:pPr eaLnBrk="1" hangingPunct="1">
              <a:lnSpc>
                <a:spcPct val="150000"/>
              </a:lnSpc>
            </a:pPr>
            <a:r>
              <a:rPr lang="zh-CN" altLang="en-US" sz="2400" dirty="0">
                <a:latin typeface="微软雅黑" panose="020B0503020204020204" pitchFamily="34" charset="-122"/>
                <a:ea typeface="微软雅黑" panose="020B0503020204020204" pitchFamily="34" charset="-122"/>
              </a:rPr>
              <a:t>●这里输入您的文字</a:t>
            </a:r>
            <a:endParaRPr lang="zh-CN" altLang="en-US" sz="2400" dirty="0">
              <a:latin typeface="微软雅黑" panose="020B0503020204020204" pitchFamily="34" charset="-122"/>
              <a:ea typeface="微软雅黑" panose="020B0503020204020204" pitchFamily="34" charset="-122"/>
            </a:endParaRPr>
          </a:p>
          <a:p>
            <a:pPr eaLnBrk="1" hangingPunct="1">
              <a:lnSpc>
                <a:spcPct val="150000"/>
              </a:lnSpc>
            </a:pPr>
            <a:r>
              <a:rPr lang="zh-CN" altLang="en-US" sz="2400" dirty="0">
                <a:latin typeface="微软雅黑" panose="020B0503020204020204" pitchFamily="34" charset="-122"/>
                <a:ea typeface="微软雅黑" panose="020B0503020204020204" pitchFamily="34" charset="-122"/>
              </a:rPr>
              <a:t>●这里输入您的文字</a:t>
            </a:r>
            <a:endParaRPr lang="zh-CN" altLang="en-US" sz="2400" dirty="0">
              <a:latin typeface="微软雅黑" panose="020B0503020204020204" pitchFamily="34" charset="-122"/>
              <a:ea typeface="微软雅黑" panose="020B0503020204020204" pitchFamily="34" charset="-122"/>
            </a:endParaRPr>
          </a:p>
          <a:p>
            <a:pPr eaLnBrk="1" hangingPunct="1">
              <a:lnSpc>
                <a:spcPct val="150000"/>
              </a:lnSpc>
            </a:pPr>
            <a:r>
              <a:rPr lang="zh-CN" altLang="en-US" sz="2400" dirty="0">
                <a:latin typeface="微软雅黑" panose="020B0503020204020204" pitchFamily="34" charset="-122"/>
                <a:ea typeface="微软雅黑" panose="020B0503020204020204" pitchFamily="34" charset="-122"/>
              </a:rPr>
              <a:t>●这里输入您的文字</a:t>
            </a:r>
            <a:endParaRPr lang="zh-CN" altLang="en-US" sz="2400" dirty="0">
              <a:latin typeface="微软雅黑" panose="020B0503020204020204" pitchFamily="34" charset="-122"/>
              <a:ea typeface="微软雅黑" panose="020B0503020204020204" pitchFamily="34" charset="-122"/>
            </a:endParaRPr>
          </a:p>
          <a:p>
            <a:pPr eaLnBrk="1" hangingPunct="1">
              <a:lnSpc>
                <a:spcPct val="150000"/>
              </a:lnSpc>
            </a:pPr>
            <a:r>
              <a:rPr lang="zh-CN" altLang="en-US" sz="2400" dirty="0">
                <a:latin typeface="微软雅黑" panose="020B0503020204020204" pitchFamily="34" charset="-122"/>
                <a:ea typeface="微软雅黑" panose="020B0503020204020204" pitchFamily="34" charset="-122"/>
              </a:rPr>
              <a:t>●这里输入您的文字</a:t>
            </a:r>
            <a:endParaRPr lang="zh-CN" altLang="en-US" sz="2665" dirty="0">
              <a:latin typeface="微软雅黑" panose="020B0503020204020204" pitchFamily="34" charset="-122"/>
              <a:ea typeface="微软雅黑" panose="020B0503020204020204" pitchFamily="34" charset="-122"/>
            </a:endParaRPr>
          </a:p>
        </p:txBody>
      </p:sp>
      <p:pic>
        <p:nvPicPr>
          <p:cNvPr id="44" name="Picture 8" descr="Jarrod Castaing在 500..."/>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11795" y="2357014"/>
            <a:ext cx="2883939" cy="1679951"/>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http://img.hb.aicdn.com/35c782bd8e70a17f47c5bcf1b99e1f72a51e4fa5664d9-RGNAUC_fw658"/>
          <p:cNvPicPr>
            <a:picLocks noChangeAspect="1" noChangeArrowheads="1"/>
          </p:cNvPicPr>
          <p:nvPr/>
        </p:nvPicPr>
        <p:blipFill rotWithShape="1">
          <a:blip r:embed="rId2">
            <a:extLst>
              <a:ext uri="{28A0092B-C50C-407E-A947-70E740481C1C}">
                <a14:useLocalDpi xmlns:a14="http://schemas.microsoft.com/office/drawing/2010/main" val="0"/>
              </a:ext>
            </a:extLst>
          </a:blip>
          <a:srcRect t="45222"/>
          <a:stretch>
            <a:fillRect/>
          </a:stretch>
        </p:blipFill>
        <p:spPr bwMode="auto">
          <a:xfrm>
            <a:off x="815413" y="4293096"/>
            <a:ext cx="2873791" cy="1678701"/>
          </a:xfrm>
          <a:prstGeom prst="rect">
            <a:avLst/>
          </a:prstGeom>
          <a:noFill/>
          <a:extLst>
            <a:ext uri="{909E8E84-426E-40DD-AFC4-6F175D3DCCD1}">
              <a14:hiddenFill xmlns:a14="http://schemas.microsoft.com/office/drawing/2010/main">
                <a:solidFill>
                  <a:srgbClr val="FFFFFF"/>
                </a:solidFill>
              </a14:hiddenFill>
            </a:ext>
          </a:extLst>
        </p:spPr>
      </p:pic>
      <p:sp>
        <p:nvSpPr>
          <p:cNvPr id="47" name="直角三角形 46"/>
          <p:cNvSpPr/>
          <p:nvPr/>
        </p:nvSpPr>
        <p:spPr>
          <a:xfrm rot="18257302">
            <a:off x="15332859" y="3586217"/>
            <a:ext cx="1702748" cy="2343888"/>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0" name="流程图: 数据 49"/>
          <p:cNvSpPr/>
          <p:nvPr/>
        </p:nvSpPr>
        <p:spPr>
          <a:xfrm rot="17900613" flipH="1">
            <a:off x="14452241" y="4738326"/>
            <a:ext cx="2221158" cy="2324502"/>
          </a:xfrm>
          <a:prstGeom prst="flowChartInputOutput">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1" name="直角三角形 50"/>
          <p:cNvSpPr/>
          <p:nvPr/>
        </p:nvSpPr>
        <p:spPr>
          <a:xfrm rot="17900613">
            <a:off x="12493621" y="3764664"/>
            <a:ext cx="1769785" cy="2420336"/>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2" name="直角三角形 51"/>
          <p:cNvSpPr/>
          <p:nvPr/>
        </p:nvSpPr>
        <p:spPr>
          <a:xfrm rot="17608064" flipH="1" flipV="1">
            <a:off x="12045009" y="5006167"/>
            <a:ext cx="1953633" cy="3434925"/>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矩形 24"/>
          <p:cNvSpPr/>
          <p:nvPr/>
        </p:nvSpPr>
        <p:spPr bwMode="auto">
          <a:xfrm>
            <a:off x="606908" y="69532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par>
                          <p:cTn id="11" fill="hold">
                            <p:stCondLst>
                              <p:cond delay="500"/>
                            </p:stCondLst>
                            <p:childTnLst>
                              <p:par>
                                <p:cTn id="12" presetID="2" presetClass="entr" presetSubtype="4" fill="hold" grpId="0" nodeType="afterEffect">
                                  <p:stCondLst>
                                    <p:cond delay="0"/>
                                  </p:stCondLst>
                                  <p:childTnLst>
                                    <p:set>
                                      <p:cBhvr>
                                        <p:cTn id="13" dur="1" fill="hold">
                                          <p:stCondLst>
                                            <p:cond delay="0"/>
                                          </p:stCondLst>
                                        </p:cTn>
                                        <p:tgtEl>
                                          <p:spTgt spid="32">
                                            <p:txEl>
                                              <p:pRg st="0" end="0"/>
                                            </p:txEl>
                                          </p:spTgt>
                                        </p:tgtEl>
                                        <p:attrNameLst>
                                          <p:attrName>style.visibility</p:attrName>
                                        </p:attrNameLst>
                                      </p:cBhvr>
                                      <p:to>
                                        <p:strVal val="visible"/>
                                      </p:to>
                                    </p:set>
                                    <p:anim calcmode="lin" valueType="num">
                                      <p:cBhvr additive="base">
                                        <p:cTn id="14"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2">
                                            <p:txEl>
                                              <p:pRg st="0" end="0"/>
                                            </p:txEl>
                                          </p:spTgt>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2" presetClass="entr" presetSubtype="4" fill="hold" grpId="0" nodeType="afterEffect">
                                  <p:stCondLst>
                                    <p:cond delay="0"/>
                                  </p:stCondLst>
                                  <p:childTnLst>
                                    <p:set>
                                      <p:cBhvr>
                                        <p:cTn id="18" dur="1" fill="hold">
                                          <p:stCondLst>
                                            <p:cond delay="0"/>
                                          </p:stCondLst>
                                        </p:cTn>
                                        <p:tgtEl>
                                          <p:spTgt spid="32">
                                            <p:txEl>
                                              <p:pRg st="1" end="1"/>
                                            </p:txEl>
                                          </p:spTgt>
                                        </p:tgtEl>
                                        <p:attrNameLst>
                                          <p:attrName>style.visibility</p:attrName>
                                        </p:attrNameLst>
                                      </p:cBhvr>
                                      <p:to>
                                        <p:strVal val="visible"/>
                                      </p:to>
                                    </p:set>
                                    <p:anim calcmode="lin" valueType="num">
                                      <p:cBhvr additive="base">
                                        <p:cTn id="19" dur="500" fill="hold"/>
                                        <p:tgtEl>
                                          <p:spTgt spid="3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
                                            <p:txEl>
                                              <p:pRg st="1" end="1"/>
                                            </p:txEl>
                                          </p:spTgt>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fill="hold" grpId="0" nodeType="afterEffect">
                                  <p:stCondLst>
                                    <p:cond delay="0"/>
                                  </p:stCondLst>
                                  <p:childTnLst>
                                    <p:set>
                                      <p:cBhvr>
                                        <p:cTn id="23" dur="1" fill="hold">
                                          <p:stCondLst>
                                            <p:cond delay="0"/>
                                          </p:stCondLst>
                                        </p:cTn>
                                        <p:tgtEl>
                                          <p:spTgt spid="32">
                                            <p:txEl>
                                              <p:pRg st="2" end="2"/>
                                            </p:txEl>
                                          </p:spTgt>
                                        </p:tgtEl>
                                        <p:attrNameLst>
                                          <p:attrName>style.visibility</p:attrName>
                                        </p:attrNameLst>
                                      </p:cBhvr>
                                      <p:to>
                                        <p:strVal val="visible"/>
                                      </p:to>
                                    </p:set>
                                    <p:anim calcmode="lin" valueType="num">
                                      <p:cBhvr additive="base">
                                        <p:cTn id="24" dur="500" fill="hold"/>
                                        <p:tgtEl>
                                          <p:spTgt spid="32">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2">
                                            <p:txEl>
                                              <p:pRg st="2" end="2"/>
                                            </p:txEl>
                                          </p:spTgt>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2" presetClass="entr" presetSubtype="4" fill="hold" grpId="0" nodeType="afterEffect">
                                  <p:stCondLst>
                                    <p:cond delay="0"/>
                                  </p:stCondLst>
                                  <p:childTnLst>
                                    <p:set>
                                      <p:cBhvr>
                                        <p:cTn id="28" dur="1" fill="hold">
                                          <p:stCondLst>
                                            <p:cond delay="0"/>
                                          </p:stCondLst>
                                        </p:cTn>
                                        <p:tgtEl>
                                          <p:spTgt spid="32">
                                            <p:txEl>
                                              <p:pRg st="3" end="3"/>
                                            </p:txEl>
                                          </p:spTgt>
                                        </p:tgtEl>
                                        <p:attrNameLst>
                                          <p:attrName>style.visibility</p:attrName>
                                        </p:attrNameLst>
                                      </p:cBhvr>
                                      <p:to>
                                        <p:strVal val="visible"/>
                                      </p:to>
                                    </p:set>
                                    <p:anim calcmode="lin" valueType="num">
                                      <p:cBhvr additive="base">
                                        <p:cTn id="29" dur="500" fill="hold"/>
                                        <p:tgtEl>
                                          <p:spTgt spid="32">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2">
                                            <p:txEl>
                                              <p:pRg st="3" end="3"/>
                                            </p:txEl>
                                          </p:spTgt>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2">
                                            <p:txEl>
                                              <p:pRg st="4" end="4"/>
                                            </p:txEl>
                                          </p:spTgt>
                                        </p:tgtEl>
                                        <p:attrNameLst>
                                          <p:attrName>style.visibility</p:attrName>
                                        </p:attrNameLst>
                                      </p:cBhvr>
                                      <p:to>
                                        <p:strVal val="visible"/>
                                      </p:to>
                                    </p:set>
                                    <p:anim calcmode="lin" valueType="num">
                                      <p:cBhvr additive="base">
                                        <p:cTn id="34" dur="500" fill="hold"/>
                                        <p:tgtEl>
                                          <p:spTgt spid="32">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2">
                                            <p:txEl>
                                              <p:pRg st="4" end="4"/>
                                            </p:txEl>
                                          </p:spTgt>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16" presetClass="entr" presetSubtype="21"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barn(inVertical)">
                                      <p:cBhvr>
                                        <p:cTn id="39" dur="500"/>
                                        <p:tgtEl>
                                          <p:spTgt spid="22"/>
                                        </p:tgtEl>
                                      </p:cBhvr>
                                    </p:animEffect>
                                  </p:childTnLst>
                                </p:cTn>
                              </p:par>
                            </p:childTnLst>
                          </p:cTn>
                        </p:par>
                        <p:par>
                          <p:cTn id="40" fill="hold">
                            <p:stCondLst>
                              <p:cond delay="3500"/>
                            </p:stCondLst>
                            <p:childTnLst>
                              <p:par>
                                <p:cTn id="41" presetID="1"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par>
                          <p:cTn id="43" fill="hold">
                            <p:stCondLst>
                              <p:cond delay="3500"/>
                            </p:stCondLst>
                            <p:childTnLst>
                              <p:par>
                                <p:cTn id="44" presetID="2" presetClass="entr" presetSubtype="4" fill="hold" grpId="0" nodeType="afterEffect">
                                  <p:stCondLst>
                                    <p:cond delay="0"/>
                                  </p:stCondLst>
                                  <p:childTnLst>
                                    <p:set>
                                      <p:cBhvr>
                                        <p:cTn id="45" dur="1" fill="hold">
                                          <p:stCondLst>
                                            <p:cond delay="0"/>
                                          </p:stCondLst>
                                        </p:cTn>
                                        <p:tgtEl>
                                          <p:spTgt spid="33">
                                            <p:txEl>
                                              <p:pRg st="0" end="0"/>
                                            </p:txEl>
                                          </p:spTgt>
                                        </p:tgtEl>
                                        <p:attrNameLst>
                                          <p:attrName>style.visibility</p:attrName>
                                        </p:attrNameLst>
                                      </p:cBhvr>
                                      <p:to>
                                        <p:strVal val="visible"/>
                                      </p:to>
                                    </p:set>
                                    <p:anim calcmode="lin" valueType="num">
                                      <p:cBhvr additive="base">
                                        <p:cTn id="46" dur="50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3">
                                            <p:txEl>
                                              <p:pRg st="0" end="0"/>
                                            </p:txEl>
                                          </p:spTgt>
                                        </p:tgtEl>
                                        <p:attrNameLst>
                                          <p:attrName>ppt_y</p:attrName>
                                        </p:attrNameLst>
                                      </p:cBhvr>
                                      <p:tavLst>
                                        <p:tav tm="0">
                                          <p:val>
                                            <p:strVal val="1+#ppt_h/2"/>
                                          </p:val>
                                        </p:tav>
                                        <p:tav tm="100000">
                                          <p:val>
                                            <p:strVal val="#ppt_y"/>
                                          </p:val>
                                        </p:tav>
                                      </p:tavLst>
                                    </p:anim>
                                  </p:childTnLst>
                                </p:cTn>
                              </p:par>
                            </p:childTnLst>
                          </p:cTn>
                        </p:par>
                        <p:par>
                          <p:cTn id="48" fill="hold">
                            <p:stCondLst>
                              <p:cond delay="4000"/>
                            </p:stCondLst>
                            <p:childTnLst>
                              <p:par>
                                <p:cTn id="49" presetID="2" presetClass="entr" presetSubtype="4" fill="hold" grpId="0" nodeType="afterEffect">
                                  <p:stCondLst>
                                    <p:cond delay="0"/>
                                  </p:stCondLst>
                                  <p:childTnLst>
                                    <p:set>
                                      <p:cBhvr>
                                        <p:cTn id="50" dur="1" fill="hold">
                                          <p:stCondLst>
                                            <p:cond delay="0"/>
                                          </p:stCondLst>
                                        </p:cTn>
                                        <p:tgtEl>
                                          <p:spTgt spid="33">
                                            <p:txEl>
                                              <p:pRg st="1" end="1"/>
                                            </p:txEl>
                                          </p:spTgt>
                                        </p:tgtEl>
                                        <p:attrNameLst>
                                          <p:attrName>style.visibility</p:attrName>
                                        </p:attrNameLst>
                                      </p:cBhvr>
                                      <p:to>
                                        <p:strVal val="visible"/>
                                      </p:to>
                                    </p:set>
                                    <p:anim calcmode="lin" valueType="num">
                                      <p:cBhvr additive="base">
                                        <p:cTn id="51" dur="500" fill="hold"/>
                                        <p:tgtEl>
                                          <p:spTgt spid="33">
                                            <p:txEl>
                                              <p:pRg st="1" end="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3">
                                            <p:txEl>
                                              <p:pRg st="1" end="1"/>
                                            </p:txEl>
                                          </p:spTgt>
                                        </p:tgtEl>
                                        <p:attrNameLst>
                                          <p:attrName>ppt_y</p:attrName>
                                        </p:attrNameLst>
                                      </p:cBhvr>
                                      <p:tavLst>
                                        <p:tav tm="0">
                                          <p:val>
                                            <p:strVal val="1+#ppt_h/2"/>
                                          </p:val>
                                        </p:tav>
                                        <p:tav tm="100000">
                                          <p:val>
                                            <p:strVal val="#ppt_y"/>
                                          </p:val>
                                        </p:tav>
                                      </p:tavLst>
                                    </p:anim>
                                  </p:childTnLst>
                                </p:cTn>
                              </p:par>
                            </p:childTnLst>
                          </p:cTn>
                        </p:par>
                        <p:par>
                          <p:cTn id="53" fill="hold">
                            <p:stCondLst>
                              <p:cond delay="4500"/>
                            </p:stCondLst>
                            <p:childTnLst>
                              <p:par>
                                <p:cTn id="54" presetID="2" presetClass="entr" presetSubtype="4" fill="hold" grpId="0" nodeType="afterEffect">
                                  <p:stCondLst>
                                    <p:cond delay="0"/>
                                  </p:stCondLst>
                                  <p:childTnLst>
                                    <p:set>
                                      <p:cBhvr>
                                        <p:cTn id="55" dur="1" fill="hold">
                                          <p:stCondLst>
                                            <p:cond delay="0"/>
                                          </p:stCondLst>
                                        </p:cTn>
                                        <p:tgtEl>
                                          <p:spTgt spid="33">
                                            <p:txEl>
                                              <p:pRg st="2" end="2"/>
                                            </p:txEl>
                                          </p:spTgt>
                                        </p:tgtEl>
                                        <p:attrNameLst>
                                          <p:attrName>style.visibility</p:attrName>
                                        </p:attrNameLst>
                                      </p:cBhvr>
                                      <p:to>
                                        <p:strVal val="visible"/>
                                      </p:to>
                                    </p:set>
                                    <p:anim calcmode="lin" valueType="num">
                                      <p:cBhvr additive="base">
                                        <p:cTn id="56" dur="500" fill="hold"/>
                                        <p:tgtEl>
                                          <p:spTgt spid="33">
                                            <p:txEl>
                                              <p:pRg st="2" end="2"/>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3">
                                            <p:txEl>
                                              <p:pRg st="2" end="2"/>
                                            </p:txEl>
                                          </p:spTgt>
                                        </p:tgtEl>
                                        <p:attrNameLst>
                                          <p:attrName>ppt_y</p:attrName>
                                        </p:attrNameLst>
                                      </p:cBhvr>
                                      <p:tavLst>
                                        <p:tav tm="0">
                                          <p:val>
                                            <p:strVal val="1+#ppt_h/2"/>
                                          </p:val>
                                        </p:tav>
                                        <p:tav tm="100000">
                                          <p:val>
                                            <p:strVal val="#ppt_y"/>
                                          </p:val>
                                        </p:tav>
                                      </p:tavLst>
                                    </p:anim>
                                  </p:childTnLst>
                                </p:cTn>
                              </p:par>
                            </p:childTnLst>
                          </p:cTn>
                        </p:par>
                        <p:par>
                          <p:cTn id="58" fill="hold">
                            <p:stCondLst>
                              <p:cond delay="5000"/>
                            </p:stCondLst>
                            <p:childTnLst>
                              <p:par>
                                <p:cTn id="59" presetID="2" presetClass="entr" presetSubtype="4" fill="hold" grpId="0" nodeType="afterEffect">
                                  <p:stCondLst>
                                    <p:cond delay="0"/>
                                  </p:stCondLst>
                                  <p:childTnLst>
                                    <p:set>
                                      <p:cBhvr>
                                        <p:cTn id="60" dur="1" fill="hold">
                                          <p:stCondLst>
                                            <p:cond delay="0"/>
                                          </p:stCondLst>
                                        </p:cTn>
                                        <p:tgtEl>
                                          <p:spTgt spid="33">
                                            <p:txEl>
                                              <p:pRg st="3" end="3"/>
                                            </p:txEl>
                                          </p:spTgt>
                                        </p:tgtEl>
                                        <p:attrNameLst>
                                          <p:attrName>style.visibility</p:attrName>
                                        </p:attrNameLst>
                                      </p:cBhvr>
                                      <p:to>
                                        <p:strVal val="visible"/>
                                      </p:to>
                                    </p:set>
                                    <p:anim calcmode="lin" valueType="num">
                                      <p:cBhvr additive="base">
                                        <p:cTn id="61" dur="500" fill="hold"/>
                                        <p:tgtEl>
                                          <p:spTgt spid="33">
                                            <p:txEl>
                                              <p:pRg st="3" end="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3">
                                            <p:txEl>
                                              <p:pRg st="3" end="3"/>
                                            </p:txEl>
                                          </p:spTgt>
                                        </p:tgtEl>
                                        <p:attrNameLst>
                                          <p:attrName>ppt_y</p:attrName>
                                        </p:attrNameLst>
                                      </p:cBhvr>
                                      <p:tavLst>
                                        <p:tav tm="0">
                                          <p:val>
                                            <p:strVal val="1+#ppt_h/2"/>
                                          </p:val>
                                        </p:tav>
                                        <p:tav tm="100000">
                                          <p:val>
                                            <p:strVal val="#ppt_y"/>
                                          </p:val>
                                        </p:tav>
                                      </p:tavLst>
                                    </p:anim>
                                  </p:childTnLst>
                                </p:cTn>
                              </p:par>
                            </p:childTnLst>
                          </p:cTn>
                        </p:par>
                        <p:par>
                          <p:cTn id="63" fill="hold">
                            <p:stCondLst>
                              <p:cond delay="5500"/>
                            </p:stCondLst>
                            <p:childTnLst>
                              <p:par>
                                <p:cTn id="64" presetID="2" presetClass="entr" presetSubtype="4" fill="hold" grpId="0" nodeType="afterEffect">
                                  <p:stCondLst>
                                    <p:cond delay="0"/>
                                  </p:stCondLst>
                                  <p:childTnLst>
                                    <p:set>
                                      <p:cBhvr>
                                        <p:cTn id="65" dur="1" fill="hold">
                                          <p:stCondLst>
                                            <p:cond delay="0"/>
                                          </p:stCondLst>
                                        </p:cTn>
                                        <p:tgtEl>
                                          <p:spTgt spid="33">
                                            <p:txEl>
                                              <p:pRg st="4" end="4"/>
                                            </p:txEl>
                                          </p:spTgt>
                                        </p:tgtEl>
                                        <p:attrNameLst>
                                          <p:attrName>style.visibility</p:attrName>
                                        </p:attrNameLst>
                                      </p:cBhvr>
                                      <p:to>
                                        <p:strVal val="visible"/>
                                      </p:to>
                                    </p:set>
                                    <p:anim calcmode="lin" valueType="num">
                                      <p:cBhvr additive="base">
                                        <p:cTn id="66" dur="500" fill="hold"/>
                                        <p:tgtEl>
                                          <p:spTgt spid="33">
                                            <p:txEl>
                                              <p:pRg st="4" end="4"/>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3">
                                            <p:txEl>
                                              <p:pRg st="4" end="4"/>
                                            </p:txEl>
                                          </p:spTgt>
                                        </p:tgtEl>
                                        <p:attrNameLst>
                                          <p:attrName>ppt_y</p:attrName>
                                        </p:attrNameLst>
                                      </p:cBhvr>
                                      <p:tavLst>
                                        <p:tav tm="0">
                                          <p:val>
                                            <p:strVal val="1+#ppt_h/2"/>
                                          </p:val>
                                        </p:tav>
                                        <p:tav tm="100000">
                                          <p:val>
                                            <p:strVal val="#ppt_y"/>
                                          </p:val>
                                        </p:tav>
                                      </p:tavLst>
                                    </p:anim>
                                  </p:childTnLst>
                                </p:cTn>
                              </p:par>
                            </p:childTnLst>
                          </p:cTn>
                        </p:par>
                        <p:par>
                          <p:cTn id="68" fill="hold">
                            <p:stCondLst>
                              <p:cond delay="6000"/>
                            </p:stCondLst>
                            <p:childTnLst>
                              <p:par>
                                <p:cTn id="69" presetID="10" presetClass="entr" presetSubtype="0" fill="hold"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500"/>
                                        <p:tgtEl>
                                          <p:spTgt spid="44"/>
                                        </p:tgtEl>
                                      </p:cBhvr>
                                    </p:animEffect>
                                  </p:childTnLst>
                                </p:cTn>
                              </p:par>
                            </p:childTnLst>
                          </p:cTn>
                        </p:par>
                        <p:par>
                          <p:cTn id="72" fill="hold">
                            <p:stCondLst>
                              <p:cond delay="6500"/>
                            </p:stCondLst>
                            <p:childTnLst>
                              <p:par>
                                <p:cTn id="73" presetID="10" presetClass="entr" presetSubtype="0" fill="hold" nodeType="after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32" grpId="0" build="p"/>
      <p:bldP spid="3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直角三角形 82"/>
          <p:cNvSpPr/>
          <p:nvPr/>
        </p:nvSpPr>
        <p:spPr>
          <a:xfrm rot="2400023" flipH="1">
            <a:off x="10749441" y="-418560"/>
            <a:ext cx="1775344" cy="2443818"/>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4" name="流程图: 数据 83"/>
          <p:cNvSpPr/>
          <p:nvPr/>
        </p:nvSpPr>
        <p:spPr>
          <a:xfrm rot="2756712">
            <a:off x="11425428" y="562719"/>
            <a:ext cx="2315856" cy="2423605"/>
          </a:xfrm>
          <a:prstGeom prst="flowChartInputOutput">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5" name="直角三角形 84"/>
          <p:cNvSpPr/>
          <p:nvPr/>
        </p:nvSpPr>
        <p:spPr>
          <a:xfrm rot="2756712" flipH="1">
            <a:off x="13591712" y="-1033097"/>
            <a:ext cx="1845239" cy="2523526"/>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6" name="直角三角形 85"/>
          <p:cNvSpPr/>
          <p:nvPr/>
        </p:nvSpPr>
        <p:spPr>
          <a:xfrm rot="3049261" flipV="1">
            <a:off x="14347615" y="92508"/>
            <a:ext cx="2036926" cy="3581371"/>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直角三角形 33"/>
          <p:cNvSpPr/>
          <p:nvPr/>
        </p:nvSpPr>
        <p:spPr>
          <a:xfrm flipH="1">
            <a:off x="-1488842" y="626534"/>
            <a:ext cx="1440681" cy="1819193"/>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流程图: 数据 34"/>
          <p:cNvSpPr/>
          <p:nvPr/>
        </p:nvSpPr>
        <p:spPr>
          <a:xfrm>
            <a:off x="-980897" y="626534"/>
            <a:ext cx="4659931" cy="1808253"/>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36" name="组合 35"/>
          <p:cNvGrpSpPr/>
          <p:nvPr/>
        </p:nvGrpSpPr>
        <p:grpSpPr>
          <a:xfrm>
            <a:off x="5135894" y="3346585"/>
            <a:ext cx="2313909" cy="2294273"/>
            <a:chOff x="3868719" y="1776670"/>
            <a:chExt cx="2628619" cy="2628031"/>
          </a:xfrm>
        </p:grpSpPr>
        <p:sp>
          <p:nvSpPr>
            <p:cNvPr id="37" name="Freeform 4"/>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bg1">
                <a:lumMod val="50000"/>
              </a:schemeClr>
            </a:solidFill>
            <a:ln w="9525" cap="rnd">
              <a:solidFill>
                <a:schemeClr val="bg1"/>
              </a:solidFill>
              <a:prstDash val="solid"/>
              <a:round/>
            </a:ln>
          </p:spPr>
          <p:txBody>
            <a:bodyPr/>
            <a:lstStyle/>
            <a:p>
              <a:endParaRPr lang="en-US" sz="2400" kern="0" dirty="0">
                <a:solidFill>
                  <a:sysClr val="windowText" lastClr="000000"/>
                </a:solidFill>
                <a:effectLst>
                  <a:outerShdw blurRad="38100" dist="38100" dir="2700000" algn="tl">
                    <a:srgbClr val="000000">
                      <a:alpha val="43137"/>
                    </a:srgbClr>
                  </a:outerShdw>
                </a:effectLst>
                <a:ea typeface="宋体" panose="02010600030101010101" pitchFamily="2" charset="-122"/>
              </a:endParaRPr>
            </a:p>
          </p:txBody>
        </p:sp>
        <p:sp>
          <p:nvSpPr>
            <p:cNvPr id="38" name="Oval 5"/>
            <p:cNvSpPr>
              <a:spLocks noChangeArrowheads="1"/>
            </p:cNvSpPr>
            <p:nvPr/>
          </p:nvSpPr>
          <p:spPr bwMode="auto">
            <a:xfrm>
              <a:off x="4274765" y="2177285"/>
              <a:ext cx="1821868" cy="1826802"/>
            </a:xfrm>
            <a:prstGeom prst="ellipse">
              <a:avLst/>
            </a:prstGeom>
            <a:solidFill>
              <a:srgbClr val="BC2D08"/>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p>
              <a:pPr algn="ctr"/>
              <a:r>
                <a:rPr lang="zh-CN" altLang="en-US" sz="1865" b="1" kern="0">
                  <a:solidFill>
                    <a:schemeClr val="bg1"/>
                  </a:solidFill>
                  <a:effectLst>
                    <a:outerShdw blurRad="38100" dist="38100" dir="2700000" algn="tl">
                      <a:srgbClr val="000000">
                        <a:alpha val="43137"/>
                      </a:srgbClr>
                    </a:outerShdw>
                  </a:effectLst>
                  <a:ea typeface="微软雅黑" panose="020B0503020204020204" pitchFamily="34" charset="-122"/>
                </a:rPr>
                <a:t>此</a:t>
              </a:r>
              <a:r>
                <a:rPr lang="zh-CN" altLang="en-US" sz="1865" b="1" kern="0" dirty="0">
                  <a:solidFill>
                    <a:schemeClr val="bg1"/>
                  </a:solidFill>
                  <a:effectLst>
                    <a:outerShdw blurRad="38100" dist="38100" dir="2700000" algn="tl">
                      <a:srgbClr val="000000">
                        <a:alpha val="43137"/>
                      </a:srgbClr>
                    </a:outerShdw>
                  </a:effectLst>
                  <a:ea typeface="微软雅黑" panose="020B0503020204020204" pitchFamily="34" charset="-122"/>
                </a:rPr>
                <a:t>处添加文字</a:t>
              </a:r>
              <a:endParaRPr lang="en-US" sz="1865" b="1" kern="0"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grpSp>
      <p:grpSp>
        <p:nvGrpSpPr>
          <p:cNvPr id="40" name="组合 39"/>
          <p:cNvGrpSpPr/>
          <p:nvPr/>
        </p:nvGrpSpPr>
        <p:grpSpPr>
          <a:xfrm>
            <a:off x="7121868" y="2044723"/>
            <a:ext cx="1991609" cy="2026687"/>
            <a:chOff x="6012485" y="1170407"/>
            <a:chExt cx="1487948" cy="1487615"/>
          </a:xfrm>
        </p:grpSpPr>
        <p:sp>
          <p:nvSpPr>
            <p:cNvPr id="44"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bg1">
                <a:lumMod val="50000"/>
              </a:schemeClr>
            </a:solidFill>
            <a:ln w="9525" cap="rnd">
              <a:solidFill>
                <a:schemeClr val="bg1"/>
              </a:solidFill>
              <a:prstDash val="solid"/>
              <a:round/>
            </a:ln>
          </p:spPr>
          <p:txBody>
            <a:bodyPr/>
            <a:lstStyle/>
            <a:p>
              <a:endParaRPr lang="en-US" sz="2400" kern="0" dirty="0">
                <a:solidFill>
                  <a:sysClr val="windowText" lastClr="000000"/>
                </a:solidFill>
                <a:effectLst>
                  <a:outerShdw blurRad="38100" dist="38100" dir="2700000" algn="tl">
                    <a:srgbClr val="000000">
                      <a:alpha val="43137"/>
                    </a:srgbClr>
                  </a:outerShdw>
                </a:effectLst>
                <a:ea typeface="宋体" panose="02010600030101010101" pitchFamily="2" charset="-122"/>
              </a:endParaRPr>
            </a:p>
          </p:txBody>
        </p:sp>
        <p:sp>
          <p:nvSpPr>
            <p:cNvPr id="45" name="Oval 7"/>
            <p:cNvSpPr>
              <a:spLocks noChangeArrowheads="1"/>
            </p:cNvSpPr>
            <p:nvPr/>
          </p:nvSpPr>
          <p:spPr bwMode="auto">
            <a:xfrm>
              <a:off x="6307671" y="1468197"/>
              <a:ext cx="897577" cy="892035"/>
            </a:xfrm>
            <a:prstGeom prst="ellipse">
              <a:avLst/>
            </a:prstGeom>
            <a:solidFill>
              <a:srgbClr val="1A5D91"/>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p>
              <a:pPr algn="ctr"/>
              <a:r>
                <a:rPr lang="zh-CN" altLang="en-US" sz="1865" b="1" kern="0" dirty="0">
                  <a:solidFill>
                    <a:schemeClr val="bg1"/>
                  </a:solidFill>
                  <a:effectLst>
                    <a:outerShdw blurRad="38100" dist="38100" dir="2700000" algn="tl">
                      <a:srgbClr val="000000">
                        <a:alpha val="43137"/>
                      </a:srgbClr>
                    </a:outerShdw>
                  </a:effectLst>
                  <a:ea typeface="微软雅黑" panose="020B0503020204020204" pitchFamily="34" charset="-122"/>
                </a:rPr>
                <a:t>添加文字</a:t>
              </a:r>
              <a:endParaRPr lang="en-US" altLang="zh-CN" sz="1865" b="1" kern="0"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grpSp>
      <p:grpSp>
        <p:nvGrpSpPr>
          <p:cNvPr id="46" name="组合 45"/>
          <p:cNvGrpSpPr/>
          <p:nvPr/>
        </p:nvGrpSpPr>
        <p:grpSpPr>
          <a:xfrm>
            <a:off x="2735628" y="2855864"/>
            <a:ext cx="2190953" cy="2197723"/>
            <a:chOff x="2057536" y="1194444"/>
            <a:chExt cx="2075647" cy="2080525"/>
          </a:xfrm>
        </p:grpSpPr>
        <p:sp>
          <p:nvSpPr>
            <p:cNvPr id="47"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1">
                <a:lumMod val="50000"/>
              </a:schemeClr>
            </a:solidFill>
            <a:ln w="9525" cap="rnd">
              <a:solidFill>
                <a:schemeClr val="bg1"/>
              </a:solidFill>
              <a:prstDash val="solid"/>
              <a:round/>
            </a:ln>
          </p:spPr>
          <p:txBody>
            <a:bodyPr/>
            <a:lstStyle/>
            <a:p>
              <a:endParaRPr lang="en-US" sz="2400" kern="0" dirty="0">
                <a:solidFill>
                  <a:sysClr val="windowText" lastClr="000000"/>
                </a:solidFill>
                <a:effectLst>
                  <a:outerShdw blurRad="38100" dist="38100" dir="2700000" algn="tl">
                    <a:srgbClr val="000000">
                      <a:alpha val="43137"/>
                    </a:srgbClr>
                  </a:outerShdw>
                </a:effectLst>
                <a:ea typeface="宋体" panose="02010600030101010101" pitchFamily="2" charset="-122"/>
              </a:endParaRPr>
            </a:p>
          </p:txBody>
        </p:sp>
        <p:sp>
          <p:nvSpPr>
            <p:cNvPr id="50" name="Oval 9"/>
            <p:cNvSpPr>
              <a:spLocks noChangeArrowheads="1"/>
            </p:cNvSpPr>
            <p:nvPr/>
          </p:nvSpPr>
          <p:spPr bwMode="auto">
            <a:xfrm>
              <a:off x="2404813" y="1544314"/>
              <a:ext cx="1378422" cy="1378114"/>
            </a:xfrm>
            <a:prstGeom prst="ellipse">
              <a:avLst/>
            </a:prstGeom>
            <a:solidFill>
              <a:srgbClr val="4D5254"/>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p>
              <a:pPr algn="ctr"/>
              <a:r>
                <a:rPr lang="zh-CN" altLang="en-US" sz="1865" b="1" kern="0">
                  <a:solidFill>
                    <a:schemeClr val="bg1"/>
                  </a:solidFill>
                  <a:effectLst>
                    <a:outerShdw blurRad="38100" dist="38100" dir="2700000" algn="tl">
                      <a:srgbClr val="000000">
                        <a:alpha val="43137"/>
                      </a:srgbClr>
                    </a:outerShdw>
                  </a:effectLst>
                  <a:ea typeface="微软雅黑" panose="020B0503020204020204" pitchFamily="34" charset="-122"/>
                </a:rPr>
                <a:t>此</a:t>
              </a:r>
              <a:r>
                <a:rPr lang="zh-CN" altLang="en-US" sz="1865" b="1" kern="0" dirty="0">
                  <a:solidFill>
                    <a:schemeClr val="bg1"/>
                  </a:solidFill>
                  <a:effectLst>
                    <a:outerShdw blurRad="38100" dist="38100" dir="2700000" algn="tl">
                      <a:srgbClr val="000000">
                        <a:alpha val="43137"/>
                      </a:srgbClr>
                    </a:outerShdw>
                  </a:effectLst>
                  <a:ea typeface="微软雅黑" panose="020B0503020204020204" pitchFamily="34" charset="-122"/>
                </a:rPr>
                <a:t>处添加文字</a:t>
              </a:r>
              <a:endParaRPr lang="en-US" sz="1865" b="1" kern="0"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grpSp>
      <p:sp>
        <p:nvSpPr>
          <p:cNvPr id="51" name="Freeform 10"/>
          <p:cNvSpPr/>
          <p:nvPr/>
        </p:nvSpPr>
        <p:spPr bwMode="auto">
          <a:xfrm>
            <a:off x="1457238" y="5669830"/>
            <a:ext cx="6440749" cy="447469"/>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chemeClr val="bg1">
              <a:lumMod val="50000"/>
            </a:schemeClr>
          </a:solidFill>
          <a:ln w="9525" cap="rnd">
            <a:solidFill>
              <a:schemeClr val="bg1"/>
            </a:solidFill>
            <a:prstDash val="solid"/>
            <a:round/>
          </a:ln>
        </p:spPr>
        <p:txBody>
          <a:bodyPr/>
          <a:lstStyle/>
          <a:p>
            <a:endParaRPr lang="en-US" sz="2400" kern="0" dirty="0">
              <a:solidFill>
                <a:sysClr val="windowText" lastClr="000000"/>
              </a:solidFill>
              <a:ea typeface="宋体" panose="02010600030101010101" pitchFamily="2" charset="-122"/>
            </a:endParaRPr>
          </a:p>
        </p:txBody>
      </p:sp>
      <p:sp>
        <p:nvSpPr>
          <p:cNvPr id="52" name="TextBox 53"/>
          <p:cNvSpPr txBox="1">
            <a:spLocks noChangeArrowheads="1"/>
          </p:cNvSpPr>
          <p:nvPr/>
        </p:nvSpPr>
        <p:spPr bwMode="auto">
          <a:xfrm>
            <a:off x="686995" y="3589880"/>
            <a:ext cx="1899975" cy="779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spcBef>
                <a:spcPct val="0"/>
              </a:spcBef>
              <a:spcAft>
                <a:spcPct val="0"/>
              </a:spcAft>
              <a:defRPr/>
            </a:pPr>
            <a:r>
              <a:rPr lang="zh-CN" altLang="en-US" sz="2135" b="1" kern="0" dirty="0">
                <a:latin typeface="微软雅黑" panose="020B0503020204020204" pitchFamily="34" charset="-122"/>
                <a:ea typeface="微软雅黑" panose="020B0503020204020204" pitchFamily="34" charset="-122"/>
                <a:cs typeface="宋体" panose="02010600030101010101" pitchFamily="2" charset="-122"/>
              </a:rPr>
              <a:t>单击此处添加文字</a:t>
            </a:r>
            <a:endParaRPr lang="zh-CN" altLang="en-US" sz="3200" kern="0" dirty="0">
              <a:latin typeface="Arial" panose="020B0604020202020204" pitchFamily="34" charset="0"/>
              <a:ea typeface="宋体" panose="02010600030101010101" pitchFamily="2" charset="-122"/>
              <a:cs typeface="宋体" panose="02010600030101010101" pitchFamily="2" charset="-122"/>
            </a:endParaRPr>
          </a:p>
        </p:txBody>
      </p:sp>
      <p:sp>
        <p:nvSpPr>
          <p:cNvPr id="57" name="TextBox 53"/>
          <p:cNvSpPr txBox="1">
            <a:spLocks noChangeArrowheads="1"/>
          </p:cNvSpPr>
          <p:nvPr/>
        </p:nvSpPr>
        <p:spPr bwMode="auto">
          <a:xfrm>
            <a:off x="4655841" y="2309971"/>
            <a:ext cx="189997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spcBef>
                <a:spcPct val="0"/>
              </a:spcBef>
              <a:spcAft>
                <a:spcPct val="0"/>
              </a:spcAft>
              <a:defRPr/>
            </a:pPr>
            <a:r>
              <a:rPr lang="zh-CN" altLang="en-US" sz="2400" b="1" kern="0" dirty="0">
                <a:latin typeface="微软雅黑" panose="020B0503020204020204" pitchFamily="34" charset="-122"/>
                <a:ea typeface="微软雅黑" panose="020B0503020204020204" pitchFamily="34" charset="-122"/>
                <a:cs typeface="宋体" panose="02010600030101010101" pitchFamily="2" charset="-122"/>
              </a:rPr>
              <a:t>单击此处添加文字</a:t>
            </a:r>
            <a:endParaRPr lang="zh-CN" altLang="en-US" sz="3735" b="1" kern="0" dirty="0">
              <a:latin typeface="Arial" panose="020B0604020202020204" pitchFamily="34" charset="0"/>
              <a:ea typeface="宋体" panose="02010600030101010101" pitchFamily="2" charset="-122"/>
              <a:cs typeface="宋体" panose="02010600030101010101" pitchFamily="2" charset="-122"/>
            </a:endParaRPr>
          </a:p>
        </p:txBody>
      </p:sp>
      <p:sp>
        <p:nvSpPr>
          <p:cNvPr id="58" name="TextBox 53"/>
          <p:cNvSpPr txBox="1">
            <a:spLocks noChangeArrowheads="1"/>
          </p:cNvSpPr>
          <p:nvPr/>
        </p:nvSpPr>
        <p:spPr bwMode="auto">
          <a:xfrm>
            <a:off x="9714155" y="2653530"/>
            <a:ext cx="1662432" cy="69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spcBef>
                <a:spcPct val="0"/>
              </a:spcBef>
              <a:spcAft>
                <a:spcPct val="0"/>
              </a:spcAft>
              <a:defRPr/>
            </a:pPr>
            <a:r>
              <a:rPr lang="zh-CN" altLang="en-US" sz="1865" b="1" kern="0" dirty="0">
                <a:latin typeface="微软雅黑" panose="020B0503020204020204" pitchFamily="34" charset="-122"/>
                <a:ea typeface="微软雅黑" panose="020B0503020204020204" pitchFamily="34" charset="-122"/>
                <a:cs typeface="宋体" panose="02010600030101010101" pitchFamily="2" charset="-122"/>
              </a:rPr>
              <a:t>单击此处添加文字</a:t>
            </a:r>
            <a:endParaRPr lang="zh-CN" altLang="en-US" sz="2665" kern="0" dirty="0">
              <a:latin typeface="Arial" panose="020B0604020202020204" pitchFamily="34" charset="0"/>
              <a:ea typeface="宋体" panose="02010600030101010101" pitchFamily="2" charset="-122"/>
              <a:cs typeface="宋体" panose="02010600030101010101" pitchFamily="2" charset="-122"/>
            </a:endParaRPr>
          </a:p>
        </p:txBody>
      </p:sp>
      <p:grpSp>
        <p:nvGrpSpPr>
          <p:cNvPr id="59" name="组合 58"/>
          <p:cNvGrpSpPr/>
          <p:nvPr/>
        </p:nvGrpSpPr>
        <p:grpSpPr>
          <a:xfrm>
            <a:off x="9247738" y="3581401"/>
            <a:ext cx="1842327" cy="1879600"/>
            <a:chOff x="2057536" y="1194444"/>
            <a:chExt cx="2075647" cy="2080525"/>
          </a:xfrm>
        </p:grpSpPr>
        <p:sp>
          <p:nvSpPr>
            <p:cNvPr id="60"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1">
                <a:lumMod val="50000"/>
              </a:schemeClr>
            </a:solidFill>
            <a:ln w="9525" cap="rnd">
              <a:solidFill>
                <a:schemeClr val="bg1"/>
              </a:solidFill>
              <a:prstDash val="solid"/>
              <a:round/>
            </a:ln>
          </p:spPr>
          <p:txBody>
            <a:bodyPr/>
            <a:lstStyle/>
            <a:p>
              <a:endParaRPr lang="en-US" sz="2400" kern="0" dirty="0">
                <a:solidFill>
                  <a:sysClr val="windowText" lastClr="000000"/>
                </a:solidFill>
                <a:effectLst>
                  <a:outerShdw blurRad="38100" dist="38100" dir="2700000" algn="tl">
                    <a:srgbClr val="000000">
                      <a:alpha val="43137"/>
                    </a:srgbClr>
                  </a:outerShdw>
                </a:effectLst>
                <a:ea typeface="宋体" panose="02010600030101010101" pitchFamily="2" charset="-122"/>
              </a:endParaRPr>
            </a:p>
          </p:txBody>
        </p:sp>
        <p:sp>
          <p:nvSpPr>
            <p:cNvPr id="61" name="Oval 9"/>
            <p:cNvSpPr>
              <a:spLocks noChangeArrowheads="1"/>
            </p:cNvSpPr>
            <p:nvPr/>
          </p:nvSpPr>
          <p:spPr bwMode="auto">
            <a:xfrm>
              <a:off x="2404813" y="1544313"/>
              <a:ext cx="1378422" cy="1378114"/>
            </a:xfrm>
            <a:prstGeom prst="ellipse">
              <a:avLst/>
            </a:prstGeom>
            <a:solidFill>
              <a:srgbClr val="833434"/>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zh-CN" altLang="en-US" sz="1865" b="1" kern="0">
                  <a:solidFill>
                    <a:schemeClr val="bg1"/>
                  </a:solidFill>
                  <a:effectLst>
                    <a:outerShdw blurRad="38100" dist="38100" dir="2700000" algn="tl">
                      <a:srgbClr val="000000">
                        <a:alpha val="43137"/>
                      </a:srgbClr>
                    </a:outerShdw>
                  </a:effectLst>
                  <a:ea typeface="微软雅黑" panose="020B0503020204020204" pitchFamily="34" charset="-122"/>
                </a:rPr>
                <a:t>添</a:t>
              </a:r>
              <a:r>
                <a:rPr lang="zh-CN" altLang="en-US" sz="1865" b="1" kern="0" dirty="0">
                  <a:solidFill>
                    <a:schemeClr val="bg1"/>
                  </a:solidFill>
                  <a:effectLst>
                    <a:outerShdw blurRad="38100" dist="38100" dir="2700000" algn="tl">
                      <a:srgbClr val="000000">
                        <a:alpha val="43137"/>
                      </a:srgbClr>
                    </a:outerShdw>
                  </a:effectLst>
                  <a:ea typeface="微软雅黑" panose="020B0503020204020204" pitchFamily="34" charset="-122"/>
                </a:rPr>
                <a:t>加文字</a:t>
              </a:r>
              <a:endParaRPr lang="en-US" sz="1865" b="1" kern="0" dirty="0">
                <a:solidFill>
                  <a:schemeClr val="bg1"/>
                </a:solidFill>
                <a:effectLst>
                  <a:outerShdw blurRad="38100" dist="38100" dir="2700000" algn="tl">
                    <a:srgbClr val="000000">
                      <a:alpha val="43137"/>
                    </a:srgbClr>
                  </a:outerShdw>
                </a:effectLst>
                <a:latin typeface="Calibri" panose="020F0502020204030204"/>
                <a:ea typeface="微软雅黑" panose="020B0503020204020204" pitchFamily="34" charset="-122"/>
              </a:endParaRPr>
            </a:p>
          </p:txBody>
        </p:sp>
      </p:grpSp>
      <p:sp>
        <p:nvSpPr>
          <p:cNvPr id="62" name="TextBox 53"/>
          <p:cNvSpPr txBox="1">
            <a:spLocks noChangeArrowheads="1"/>
          </p:cNvSpPr>
          <p:nvPr/>
        </p:nvSpPr>
        <p:spPr bwMode="auto">
          <a:xfrm>
            <a:off x="7229635" y="1200664"/>
            <a:ext cx="1899973" cy="69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spcBef>
                <a:spcPct val="0"/>
              </a:spcBef>
              <a:spcAft>
                <a:spcPct val="0"/>
              </a:spcAft>
              <a:defRPr/>
            </a:pPr>
            <a:r>
              <a:rPr lang="zh-CN" altLang="en-US" sz="1865" b="1" kern="0" dirty="0">
                <a:latin typeface="微软雅黑" panose="020B0503020204020204" pitchFamily="34" charset="-122"/>
                <a:ea typeface="微软雅黑" panose="020B0503020204020204" pitchFamily="34" charset="-122"/>
                <a:cs typeface="宋体" panose="02010600030101010101" pitchFamily="2" charset="-122"/>
              </a:rPr>
              <a:t>单击此处添加</a:t>
            </a:r>
            <a:endParaRPr lang="en-US" altLang="zh-CN" sz="1865" b="1" kern="0" dirty="0">
              <a:latin typeface="微软雅黑" panose="020B0503020204020204" pitchFamily="34" charset="-122"/>
              <a:ea typeface="微软雅黑" panose="020B0503020204020204" pitchFamily="34" charset="-122"/>
              <a:cs typeface="宋体" panose="02010600030101010101" pitchFamily="2" charset="-122"/>
            </a:endParaRPr>
          </a:p>
          <a:p>
            <a:pPr lvl="0" algn="ctr" fontAlgn="base">
              <a:spcBef>
                <a:spcPct val="0"/>
              </a:spcBef>
              <a:spcAft>
                <a:spcPct val="0"/>
              </a:spcAft>
              <a:defRPr/>
            </a:pPr>
            <a:r>
              <a:rPr lang="zh-CN" altLang="en-US" sz="1865" b="1" kern="0" dirty="0">
                <a:latin typeface="微软雅黑" panose="020B0503020204020204" pitchFamily="34" charset="-122"/>
                <a:ea typeface="微软雅黑" panose="020B0503020204020204" pitchFamily="34" charset="-122"/>
                <a:cs typeface="宋体" panose="02010600030101010101" pitchFamily="2" charset="-122"/>
              </a:rPr>
              <a:t>文字</a:t>
            </a:r>
            <a:endParaRPr lang="zh-CN" altLang="en-US" sz="2665" kern="0" dirty="0">
              <a:latin typeface="Arial" panose="020B0604020202020204" pitchFamily="34" charset="0"/>
              <a:ea typeface="宋体" panose="02010600030101010101" pitchFamily="2" charset="-122"/>
              <a:cs typeface="宋体" panose="02010600030101010101" pitchFamily="2" charset="-122"/>
            </a:endParaRPr>
          </a:p>
        </p:txBody>
      </p:sp>
      <p:sp>
        <p:nvSpPr>
          <p:cNvPr id="28" name="矩形 27"/>
          <p:cNvSpPr/>
          <p:nvPr/>
        </p:nvSpPr>
        <p:spPr bwMode="auto">
          <a:xfrm>
            <a:off x="606908" y="113347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p:tgtEl>
                                          <p:spTgt spid="51"/>
                                        </p:tgtEl>
                                        <p:attrNameLst>
                                          <p:attrName>ppt_x</p:attrName>
                                        </p:attrNameLst>
                                      </p:cBhvr>
                                      <p:tavLst>
                                        <p:tav tm="0">
                                          <p:val>
                                            <p:strVal val="#ppt_x-#ppt_w*1.125000"/>
                                          </p:val>
                                        </p:tav>
                                        <p:tav tm="100000">
                                          <p:val>
                                            <p:strVal val="#ppt_x"/>
                                          </p:val>
                                        </p:tav>
                                      </p:tavLst>
                                    </p:anim>
                                    <p:animEffect transition="in" filter="wipe(right)">
                                      <p:cBhvr>
                                        <p:cTn id="8" dur="500"/>
                                        <p:tgtEl>
                                          <p:spTgt spid="51"/>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par>
                                <p:cTn id="13" presetID="10" presetClass="entr" presetSubtype="0" fill="hold" nodeType="withEffect">
                                  <p:stCondLst>
                                    <p:cond delay="40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par>
                                <p:cTn id="16" presetID="10" presetClass="entr" presetSubtype="0" fill="hold" nodeType="withEffect">
                                  <p:stCondLst>
                                    <p:cond delay="60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nodeType="withEffect">
                                  <p:stCondLst>
                                    <p:cond delay="100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500"/>
                                        <p:tgtEl>
                                          <p:spTgt spid="59"/>
                                        </p:tgtEl>
                                      </p:cBhvr>
                                    </p:animEffect>
                                  </p:childTnLst>
                                </p:cTn>
                              </p:par>
                            </p:childTnLst>
                          </p:cTn>
                        </p:par>
                        <p:par>
                          <p:cTn id="22" fill="hold">
                            <p:stCondLst>
                              <p:cond delay="1000"/>
                            </p:stCondLst>
                            <p:childTnLst>
                              <p:par>
                                <p:cTn id="23" presetID="8" presetClass="emph" presetSubtype="0" fill="hold" nodeType="afterEffect">
                                  <p:stCondLst>
                                    <p:cond delay="0"/>
                                  </p:stCondLst>
                                  <p:childTnLst>
                                    <p:animRot by="21600000">
                                      <p:cBhvr>
                                        <p:cTn id="24" dur="2000" fill="hold"/>
                                        <p:tgtEl>
                                          <p:spTgt spid="36"/>
                                        </p:tgtEl>
                                        <p:attrNameLst>
                                          <p:attrName>r</p:attrName>
                                        </p:attrNameLst>
                                      </p:cBhvr>
                                    </p:animRot>
                                  </p:childTnLst>
                                </p:cTn>
                              </p:par>
                              <p:par>
                                <p:cTn id="25" presetID="8" presetClass="emph" presetSubtype="0" fill="hold" nodeType="withEffect">
                                  <p:stCondLst>
                                    <p:cond delay="0"/>
                                  </p:stCondLst>
                                  <p:childTnLst>
                                    <p:animRot by="21600000">
                                      <p:cBhvr>
                                        <p:cTn id="26" dur="1500" fill="hold"/>
                                        <p:tgtEl>
                                          <p:spTgt spid="46"/>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40"/>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59"/>
                                        </p:tgtEl>
                                        <p:attrNameLst>
                                          <p:attrName>r</p:attrName>
                                        </p:attrNameLst>
                                      </p:cBhvr>
                                    </p:animRot>
                                  </p:childTnLst>
                                </p:cTn>
                              </p:par>
                              <p:par>
                                <p:cTn id="31" presetID="42" presetClass="entr" presetSubtype="0" fill="hold" grpId="0" nodeType="withEffect">
                                  <p:stCondLst>
                                    <p:cond delay="60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500"/>
                                        <p:tgtEl>
                                          <p:spTgt spid="52"/>
                                        </p:tgtEl>
                                      </p:cBhvr>
                                    </p:animEffect>
                                    <p:anim calcmode="lin" valueType="num">
                                      <p:cBhvr>
                                        <p:cTn id="34" dur="500" fill="hold"/>
                                        <p:tgtEl>
                                          <p:spTgt spid="52"/>
                                        </p:tgtEl>
                                        <p:attrNameLst>
                                          <p:attrName>ppt_x</p:attrName>
                                        </p:attrNameLst>
                                      </p:cBhvr>
                                      <p:tavLst>
                                        <p:tav tm="0">
                                          <p:val>
                                            <p:strVal val="#ppt_x"/>
                                          </p:val>
                                        </p:tav>
                                        <p:tav tm="100000">
                                          <p:val>
                                            <p:strVal val="#ppt_x"/>
                                          </p:val>
                                        </p:tav>
                                      </p:tavLst>
                                    </p:anim>
                                    <p:anim calcmode="lin" valueType="num">
                                      <p:cBhvr>
                                        <p:cTn id="35" dur="500" fill="hold"/>
                                        <p:tgtEl>
                                          <p:spTgt spid="5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10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500"/>
                                        <p:tgtEl>
                                          <p:spTgt spid="57"/>
                                        </p:tgtEl>
                                      </p:cBhvr>
                                    </p:animEffect>
                                    <p:anim calcmode="lin" valueType="num">
                                      <p:cBhvr>
                                        <p:cTn id="39" dur="500" fill="hold"/>
                                        <p:tgtEl>
                                          <p:spTgt spid="57"/>
                                        </p:tgtEl>
                                        <p:attrNameLst>
                                          <p:attrName>ppt_x</p:attrName>
                                        </p:attrNameLst>
                                      </p:cBhvr>
                                      <p:tavLst>
                                        <p:tav tm="0">
                                          <p:val>
                                            <p:strVal val="#ppt_x"/>
                                          </p:val>
                                        </p:tav>
                                        <p:tav tm="100000">
                                          <p:val>
                                            <p:strVal val="#ppt_x"/>
                                          </p:val>
                                        </p:tav>
                                      </p:tavLst>
                                    </p:anim>
                                    <p:anim calcmode="lin" valueType="num">
                                      <p:cBhvr>
                                        <p:cTn id="40" dur="500" fill="hold"/>
                                        <p:tgtEl>
                                          <p:spTgt spid="5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30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500"/>
                                        <p:tgtEl>
                                          <p:spTgt spid="58"/>
                                        </p:tgtEl>
                                      </p:cBhvr>
                                    </p:animEffect>
                                    <p:anim calcmode="lin" valueType="num">
                                      <p:cBhvr>
                                        <p:cTn id="44" dur="500" fill="hold"/>
                                        <p:tgtEl>
                                          <p:spTgt spid="58"/>
                                        </p:tgtEl>
                                        <p:attrNameLst>
                                          <p:attrName>ppt_x</p:attrName>
                                        </p:attrNameLst>
                                      </p:cBhvr>
                                      <p:tavLst>
                                        <p:tav tm="0">
                                          <p:val>
                                            <p:strVal val="#ppt_x"/>
                                          </p:val>
                                        </p:tav>
                                        <p:tav tm="100000">
                                          <p:val>
                                            <p:strVal val="#ppt_x"/>
                                          </p:val>
                                        </p:tav>
                                      </p:tavLst>
                                    </p:anim>
                                    <p:anim calcmode="lin" valueType="num">
                                      <p:cBhvr>
                                        <p:cTn id="45" dur="500" fill="hold"/>
                                        <p:tgtEl>
                                          <p:spTgt spid="5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600"/>
                                  </p:stCondLst>
                                  <p:childTnLst>
                                    <p:set>
                                      <p:cBhvr>
                                        <p:cTn id="47" dur="1" fill="hold">
                                          <p:stCondLst>
                                            <p:cond delay="0"/>
                                          </p:stCondLst>
                                        </p:cTn>
                                        <p:tgtEl>
                                          <p:spTgt spid="62"/>
                                        </p:tgtEl>
                                        <p:attrNameLst>
                                          <p:attrName>style.visibility</p:attrName>
                                        </p:attrNameLst>
                                      </p:cBhvr>
                                      <p:to>
                                        <p:strVal val="visible"/>
                                      </p:to>
                                    </p:set>
                                    <p:animEffect transition="in" filter="fade">
                                      <p:cBhvr>
                                        <p:cTn id="48" dur="500"/>
                                        <p:tgtEl>
                                          <p:spTgt spid="62"/>
                                        </p:tgtEl>
                                      </p:cBhvr>
                                    </p:animEffect>
                                    <p:anim calcmode="lin" valueType="num">
                                      <p:cBhvr>
                                        <p:cTn id="49" dur="500" fill="hold"/>
                                        <p:tgtEl>
                                          <p:spTgt spid="62"/>
                                        </p:tgtEl>
                                        <p:attrNameLst>
                                          <p:attrName>ppt_x</p:attrName>
                                        </p:attrNameLst>
                                      </p:cBhvr>
                                      <p:tavLst>
                                        <p:tav tm="0">
                                          <p:val>
                                            <p:strVal val="#ppt_x"/>
                                          </p:val>
                                        </p:tav>
                                        <p:tav tm="100000">
                                          <p:val>
                                            <p:strVal val="#ppt_x"/>
                                          </p:val>
                                        </p:tav>
                                      </p:tavLst>
                                    </p:anim>
                                    <p:anim calcmode="lin" valueType="num">
                                      <p:cBhvr>
                                        <p:cTn id="50" dur="5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p:bldP spid="57" grpId="0"/>
      <p:bldP spid="58" grpId="0"/>
      <p:bldP spid="6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直角三角形 29"/>
          <p:cNvSpPr/>
          <p:nvPr/>
        </p:nvSpPr>
        <p:spPr>
          <a:xfrm rot="18257302">
            <a:off x="3093493" y="3586217"/>
            <a:ext cx="1702748" cy="2343888"/>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流程图: 数据 30"/>
          <p:cNvSpPr/>
          <p:nvPr/>
        </p:nvSpPr>
        <p:spPr>
          <a:xfrm rot="17900613" flipH="1">
            <a:off x="2212875" y="4738326"/>
            <a:ext cx="2221158" cy="2324502"/>
          </a:xfrm>
          <a:prstGeom prst="flowChartInputOutput">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直角三角形 33"/>
          <p:cNvSpPr/>
          <p:nvPr/>
        </p:nvSpPr>
        <p:spPr>
          <a:xfrm rot="17900613">
            <a:off x="254255" y="3764664"/>
            <a:ext cx="1769785" cy="2420336"/>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直角三角形 34"/>
          <p:cNvSpPr/>
          <p:nvPr/>
        </p:nvSpPr>
        <p:spPr>
          <a:xfrm rot="17608064" flipH="1" flipV="1">
            <a:off x="-194357" y="5006167"/>
            <a:ext cx="1953633" cy="3434925"/>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Oval 160"/>
          <p:cNvSpPr>
            <a:spLocks noChangeArrowheads="1"/>
          </p:cNvSpPr>
          <p:nvPr/>
        </p:nvSpPr>
        <p:spPr bwMode="auto">
          <a:xfrm>
            <a:off x="3215681" y="1700808"/>
            <a:ext cx="2478508" cy="2483149"/>
          </a:xfrm>
          <a:prstGeom prst="ellipse">
            <a:avLst/>
          </a:prstGeom>
          <a:solidFill>
            <a:schemeClr val="bg1">
              <a:lumMod val="50000"/>
            </a:schemeClr>
          </a:solidFill>
          <a:ln>
            <a:noFill/>
          </a:ln>
        </p:spPr>
        <p:txBody>
          <a:bodyPr/>
          <a:lstStyle>
            <a:lvl1pPr eaLnBrk="0" hangingPunct="0">
              <a:defRPr sz="2000" b="1">
                <a:solidFill>
                  <a:schemeClr val="bg1"/>
                </a:solidFill>
                <a:latin typeface="Arial" panose="020B0604020202020204" pitchFamily="34" charset="0"/>
                <a:ea typeface="黑体" panose="02010609060101010101" pitchFamily="49" charset="-122"/>
              </a:defRPr>
            </a:lvl1pPr>
            <a:lvl2pPr marL="742950" indent="-285750" eaLnBrk="0" hangingPunct="0">
              <a:defRPr sz="2000" b="1">
                <a:solidFill>
                  <a:schemeClr val="bg1"/>
                </a:solidFill>
                <a:latin typeface="Arial" panose="020B0604020202020204" pitchFamily="34" charset="0"/>
                <a:ea typeface="黑体" panose="02010609060101010101" pitchFamily="49" charset="-122"/>
              </a:defRPr>
            </a:lvl2pPr>
            <a:lvl3pPr marL="1143000" indent="-228600" eaLnBrk="0" hangingPunct="0">
              <a:defRPr sz="2000" b="1">
                <a:solidFill>
                  <a:schemeClr val="bg1"/>
                </a:solidFill>
                <a:latin typeface="Arial" panose="020B0604020202020204" pitchFamily="34" charset="0"/>
                <a:ea typeface="黑体" panose="02010609060101010101" pitchFamily="49" charset="-122"/>
              </a:defRPr>
            </a:lvl3pPr>
            <a:lvl4pPr marL="1600200" indent="-228600" eaLnBrk="0" hangingPunct="0">
              <a:defRPr sz="2000" b="1">
                <a:solidFill>
                  <a:schemeClr val="bg1"/>
                </a:solidFill>
                <a:latin typeface="Arial" panose="020B0604020202020204" pitchFamily="34" charset="0"/>
                <a:ea typeface="黑体" panose="02010609060101010101" pitchFamily="49" charset="-122"/>
              </a:defRPr>
            </a:lvl4pPr>
            <a:lvl5pPr marL="2057400" indent="-228600" eaLnBrk="0" hangingPunct="0">
              <a:defRPr sz="2000" b="1">
                <a:solidFill>
                  <a:schemeClr val="bg1"/>
                </a:solidFill>
                <a:latin typeface="Arial" panose="020B0604020202020204" pitchFamily="34" charset="0"/>
                <a:ea typeface="黑体" panose="02010609060101010101" pitchFamily="49" charset="-122"/>
              </a:defRPr>
            </a:lvl5pPr>
            <a:lvl6pPr marL="2514600" indent="-228600" eaLnBrk="0" fontAlgn="base" hangingPunct="0">
              <a:spcBef>
                <a:spcPct val="50000"/>
              </a:spcBef>
              <a:spcAft>
                <a:spcPct val="0"/>
              </a:spcAft>
              <a:defRPr sz="2000" b="1">
                <a:solidFill>
                  <a:schemeClr val="bg1"/>
                </a:solidFill>
                <a:latin typeface="Arial" panose="020B0604020202020204" pitchFamily="34" charset="0"/>
                <a:ea typeface="黑体" panose="02010609060101010101" pitchFamily="49" charset="-122"/>
              </a:defRPr>
            </a:lvl6pPr>
            <a:lvl7pPr marL="2971800" indent="-228600" eaLnBrk="0" fontAlgn="base" hangingPunct="0">
              <a:spcBef>
                <a:spcPct val="50000"/>
              </a:spcBef>
              <a:spcAft>
                <a:spcPct val="0"/>
              </a:spcAft>
              <a:defRPr sz="2000" b="1">
                <a:solidFill>
                  <a:schemeClr val="bg1"/>
                </a:solidFill>
                <a:latin typeface="Arial" panose="020B0604020202020204" pitchFamily="34" charset="0"/>
                <a:ea typeface="黑体" panose="02010609060101010101" pitchFamily="49" charset="-122"/>
              </a:defRPr>
            </a:lvl7pPr>
            <a:lvl8pPr marL="3429000" indent="-228600" eaLnBrk="0" fontAlgn="base" hangingPunct="0">
              <a:spcBef>
                <a:spcPct val="50000"/>
              </a:spcBef>
              <a:spcAft>
                <a:spcPct val="0"/>
              </a:spcAft>
              <a:defRPr sz="2000" b="1">
                <a:solidFill>
                  <a:schemeClr val="bg1"/>
                </a:solidFill>
                <a:latin typeface="Arial" panose="020B0604020202020204" pitchFamily="34" charset="0"/>
                <a:ea typeface="黑体" panose="02010609060101010101" pitchFamily="49" charset="-122"/>
              </a:defRPr>
            </a:lvl8pPr>
            <a:lvl9pPr marL="3886200" indent="-228600" eaLnBrk="0" fontAlgn="base" hangingPunct="0">
              <a:spcBef>
                <a:spcPct val="50000"/>
              </a:spcBef>
              <a:spcAft>
                <a:spcPct val="0"/>
              </a:spcAft>
              <a:defRPr sz="2000" b="1">
                <a:solidFill>
                  <a:schemeClr val="bg1"/>
                </a:solidFill>
                <a:latin typeface="Arial" panose="020B0604020202020204" pitchFamily="34" charset="0"/>
                <a:ea typeface="黑体" panose="02010609060101010101" pitchFamily="49" charset="-122"/>
              </a:defRPr>
            </a:lvl9pPr>
          </a:lstStyle>
          <a:p>
            <a:pPr eaLnBrk="1" hangingPunct="1"/>
            <a:endParaRPr lang="zh-CN" altLang="en-US" sz="2665"/>
          </a:p>
        </p:txBody>
      </p:sp>
      <p:sp>
        <p:nvSpPr>
          <p:cNvPr id="39" name="Oval 161"/>
          <p:cNvSpPr>
            <a:spLocks noChangeArrowheads="1"/>
          </p:cNvSpPr>
          <p:nvPr/>
        </p:nvSpPr>
        <p:spPr bwMode="auto">
          <a:xfrm>
            <a:off x="3433826" y="1905030"/>
            <a:ext cx="2065423" cy="2065423"/>
          </a:xfrm>
          <a:prstGeom prst="ellipse">
            <a:avLst/>
          </a:prstGeom>
          <a:solidFill>
            <a:srgbClr val="4D5254"/>
          </a:solidFill>
          <a:ln>
            <a:noFill/>
          </a:ln>
        </p:spPr>
        <p:txBody>
          <a:bodyPr/>
          <a:lstStyle/>
          <a:p>
            <a:pPr algn="ctr"/>
            <a:r>
              <a:rPr lang="en-US" altLang="zh-CN" sz="8000" b="1" dirty="0">
                <a:solidFill>
                  <a:schemeClr val="bg1"/>
                </a:solidFill>
                <a:latin typeface="Arial" panose="020B0604020202020204" pitchFamily="34" charset="0"/>
                <a:ea typeface="黑体" panose="02010609060101010101" pitchFamily="49" charset="-122"/>
              </a:rPr>
              <a:t>03</a:t>
            </a:r>
            <a:endParaRPr lang="zh-CN" altLang="en-US" sz="8000" b="1" dirty="0">
              <a:solidFill>
                <a:schemeClr val="bg1"/>
              </a:solidFill>
              <a:latin typeface="Arial" panose="020B0604020202020204" pitchFamily="34" charset="0"/>
              <a:ea typeface="黑体" panose="02010609060101010101" pitchFamily="49" charset="-122"/>
            </a:endParaRPr>
          </a:p>
        </p:txBody>
      </p:sp>
      <p:sp>
        <p:nvSpPr>
          <p:cNvPr id="55" name="直角三角形 54"/>
          <p:cNvSpPr/>
          <p:nvPr/>
        </p:nvSpPr>
        <p:spPr>
          <a:xfrm flipH="1">
            <a:off x="10881472" y="331877"/>
            <a:ext cx="1535238" cy="1368932"/>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6" name="流程图: 数据 55"/>
          <p:cNvSpPr/>
          <p:nvPr/>
        </p:nvSpPr>
        <p:spPr>
          <a:xfrm>
            <a:off x="11580418" y="331877"/>
            <a:ext cx="4178089" cy="1360700"/>
          </a:xfrm>
          <a:prstGeom prst="flowChartInputOutput">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Freeform 5"/>
          <p:cNvSpPr>
            <a:spLocks noEditPoints="1"/>
          </p:cNvSpPr>
          <p:nvPr/>
        </p:nvSpPr>
        <p:spPr bwMode="auto">
          <a:xfrm>
            <a:off x="6236689" y="1390883"/>
            <a:ext cx="488951" cy="491067"/>
          </a:xfrm>
          <a:custGeom>
            <a:avLst/>
            <a:gdLst>
              <a:gd name="T0" fmla="*/ 721 w 1441"/>
              <a:gd name="T1" fmla="*/ 0 h 1441"/>
              <a:gd name="T2" fmla="*/ 1441 w 1441"/>
              <a:gd name="T3" fmla="*/ 721 h 1441"/>
              <a:gd name="T4" fmla="*/ 721 w 1441"/>
              <a:gd name="T5" fmla="*/ 1441 h 1441"/>
              <a:gd name="T6" fmla="*/ 0 w 1441"/>
              <a:gd name="T7" fmla="*/ 721 h 1441"/>
              <a:gd name="T8" fmla="*/ 721 w 1441"/>
              <a:gd name="T9" fmla="*/ 0 h 1441"/>
              <a:gd name="T10" fmla="*/ 721 w 1441"/>
              <a:gd name="T11" fmla="*/ 186 h 1441"/>
              <a:gd name="T12" fmla="*/ 1255 w 1441"/>
              <a:gd name="T13" fmla="*/ 721 h 1441"/>
              <a:gd name="T14" fmla="*/ 721 w 1441"/>
              <a:gd name="T15" fmla="*/ 1255 h 1441"/>
              <a:gd name="T16" fmla="*/ 186 w 1441"/>
              <a:gd name="T17" fmla="*/ 721 h 1441"/>
              <a:gd name="T18" fmla="*/ 721 w 1441"/>
              <a:gd name="T19" fmla="*/ 186 h 1441"/>
              <a:gd name="T20" fmla="*/ 305 w 1441"/>
              <a:gd name="T21" fmla="*/ 928 h 1441"/>
              <a:gd name="T22" fmla="*/ 751 w 1441"/>
              <a:gd name="T23" fmla="*/ 928 h 1441"/>
              <a:gd name="T24" fmla="*/ 751 w 1441"/>
              <a:gd name="T25" fmla="*/ 1135 h 1441"/>
              <a:gd name="T26" fmla="*/ 1197 w 1441"/>
              <a:gd name="T27" fmla="*/ 721 h 1441"/>
              <a:gd name="T28" fmla="*/ 751 w 1441"/>
              <a:gd name="T29" fmla="*/ 306 h 1441"/>
              <a:gd name="T30" fmla="*/ 751 w 1441"/>
              <a:gd name="T31" fmla="*/ 513 h 1441"/>
              <a:gd name="T32" fmla="*/ 305 w 1441"/>
              <a:gd name="T33" fmla="*/ 513 h 1441"/>
              <a:gd name="T34" fmla="*/ 305 w 1441"/>
              <a:gd name="T35" fmla="*/ 928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1" h="1441">
                <a:moveTo>
                  <a:pt x="721" y="0"/>
                </a:moveTo>
                <a:cubicBezTo>
                  <a:pt x="1119" y="0"/>
                  <a:pt x="1441" y="323"/>
                  <a:pt x="1441" y="721"/>
                </a:cubicBezTo>
                <a:cubicBezTo>
                  <a:pt x="1441" y="1119"/>
                  <a:pt x="1119" y="1441"/>
                  <a:pt x="721" y="1441"/>
                </a:cubicBezTo>
                <a:cubicBezTo>
                  <a:pt x="323" y="1441"/>
                  <a:pt x="0" y="1119"/>
                  <a:pt x="0" y="721"/>
                </a:cubicBezTo>
                <a:cubicBezTo>
                  <a:pt x="0" y="323"/>
                  <a:pt x="323" y="0"/>
                  <a:pt x="721" y="0"/>
                </a:cubicBezTo>
                <a:close/>
                <a:moveTo>
                  <a:pt x="721" y="186"/>
                </a:moveTo>
                <a:cubicBezTo>
                  <a:pt x="1016" y="186"/>
                  <a:pt x="1255" y="426"/>
                  <a:pt x="1255" y="721"/>
                </a:cubicBezTo>
                <a:cubicBezTo>
                  <a:pt x="1255" y="1016"/>
                  <a:pt x="1016" y="1255"/>
                  <a:pt x="721" y="1255"/>
                </a:cubicBezTo>
                <a:cubicBezTo>
                  <a:pt x="426" y="1255"/>
                  <a:pt x="186" y="1016"/>
                  <a:pt x="186" y="721"/>
                </a:cubicBezTo>
                <a:cubicBezTo>
                  <a:pt x="186" y="426"/>
                  <a:pt x="426" y="186"/>
                  <a:pt x="721" y="186"/>
                </a:cubicBezTo>
                <a:close/>
                <a:moveTo>
                  <a:pt x="305" y="928"/>
                </a:moveTo>
                <a:lnTo>
                  <a:pt x="751" y="928"/>
                </a:lnTo>
                <a:lnTo>
                  <a:pt x="751" y="1135"/>
                </a:lnTo>
                <a:lnTo>
                  <a:pt x="1197" y="721"/>
                </a:lnTo>
                <a:lnTo>
                  <a:pt x="751" y="306"/>
                </a:lnTo>
                <a:lnTo>
                  <a:pt x="751" y="513"/>
                </a:lnTo>
                <a:lnTo>
                  <a:pt x="305" y="513"/>
                </a:lnTo>
                <a:lnTo>
                  <a:pt x="305" y="928"/>
                </a:lnTo>
                <a:close/>
              </a:path>
            </a:pathLst>
          </a:custGeom>
          <a:solidFill>
            <a:schemeClr val="bg1">
              <a:lumMod val="50000"/>
            </a:schemeClr>
          </a:solidFill>
          <a:ln>
            <a:noFill/>
          </a:ln>
        </p:spPr>
        <p:txBody>
          <a:bodyPr/>
          <a:lstStyle/>
          <a:p>
            <a:pPr fontAlgn="base">
              <a:spcBef>
                <a:spcPct val="0"/>
              </a:spcBef>
              <a:spcAft>
                <a:spcPct val="0"/>
              </a:spcAft>
              <a:buFont typeface="Arial" panose="020B0604020202020204" pitchFamily="34" charset="0"/>
            </a:pPr>
            <a:endParaRPr lang="zh-CN" altLang="en-US" sz="2400">
              <a:latin typeface="Arial" panose="020B0604020202020204" pitchFamily="34" charset="0"/>
              <a:ea typeface="宋体" panose="02010600030101010101" pitchFamily="2" charset="-122"/>
            </a:endParaRPr>
          </a:p>
        </p:txBody>
      </p:sp>
      <p:sp>
        <p:nvSpPr>
          <p:cNvPr id="22" name="矩形 21"/>
          <p:cNvSpPr/>
          <p:nvPr/>
        </p:nvSpPr>
        <p:spPr>
          <a:xfrm>
            <a:off x="6934163" y="1374806"/>
            <a:ext cx="3775393" cy="523220"/>
          </a:xfrm>
          <a:prstGeom prst="rect">
            <a:avLst/>
          </a:prstGeom>
        </p:spPr>
        <p:txBody>
          <a:bodyPr wrap="none">
            <a:spAutoFit/>
          </a:bodyPr>
          <a:lstStyle/>
          <a:p>
            <a:r>
              <a:rPr lang="zh-CN" altLang="en-US" sz="2800" b="1" dirty="0">
                <a:solidFill>
                  <a:srgbClr val="4D5254"/>
                </a:solidFill>
                <a:latin typeface="微软雅黑" panose="020B0503020204020204" pitchFamily="34" charset="-122"/>
                <a:ea typeface="微软雅黑" panose="020B0503020204020204" pitchFamily="34" charset="-122"/>
              </a:rPr>
              <a:t>请输入您的章节小标题</a:t>
            </a:r>
            <a:endParaRPr lang="zh-CN" altLang="en-US" sz="2800" b="1" dirty="0">
              <a:solidFill>
                <a:srgbClr val="4D5254"/>
              </a:solidFill>
              <a:latin typeface="微软雅黑" panose="020B0503020204020204" pitchFamily="34" charset="-122"/>
              <a:ea typeface="微软雅黑" panose="020B0503020204020204" pitchFamily="34" charset="-122"/>
            </a:endParaRPr>
          </a:p>
        </p:txBody>
      </p:sp>
      <p:sp>
        <p:nvSpPr>
          <p:cNvPr id="23" name="Freeform 5"/>
          <p:cNvSpPr>
            <a:spLocks noEditPoints="1"/>
          </p:cNvSpPr>
          <p:nvPr/>
        </p:nvSpPr>
        <p:spPr bwMode="auto">
          <a:xfrm>
            <a:off x="6236689" y="2245107"/>
            <a:ext cx="488951" cy="491067"/>
          </a:xfrm>
          <a:custGeom>
            <a:avLst/>
            <a:gdLst>
              <a:gd name="T0" fmla="*/ 721 w 1441"/>
              <a:gd name="T1" fmla="*/ 0 h 1441"/>
              <a:gd name="T2" fmla="*/ 1441 w 1441"/>
              <a:gd name="T3" fmla="*/ 721 h 1441"/>
              <a:gd name="T4" fmla="*/ 721 w 1441"/>
              <a:gd name="T5" fmla="*/ 1441 h 1441"/>
              <a:gd name="T6" fmla="*/ 0 w 1441"/>
              <a:gd name="T7" fmla="*/ 721 h 1441"/>
              <a:gd name="T8" fmla="*/ 721 w 1441"/>
              <a:gd name="T9" fmla="*/ 0 h 1441"/>
              <a:gd name="T10" fmla="*/ 721 w 1441"/>
              <a:gd name="T11" fmla="*/ 186 h 1441"/>
              <a:gd name="T12" fmla="*/ 1255 w 1441"/>
              <a:gd name="T13" fmla="*/ 721 h 1441"/>
              <a:gd name="T14" fmla="*/ 721 w 1441"/>
              <a:gd name="T15" fmla="*/ 1255 h 1441"/>
              <a:gd name="T16" fmla="*/ 186 w 1441"/>
              <a:gd name="T17" fmla="*/ 721 h 1441"/>
              <a:gd name="T18" fmla="*/ 721 w 1441"/>
              <a:gd name="T19" fmla="*/ 186 h 1441"/>
              <a:gd name="T20" fmla="*/ 305 w 1441"/>
              <a:gd name="T21" fmla="*/ 928 h 1441"/>
              <a:gd name="T22" fmla="*/ 751 w 1441"/>
              <a:gd name="T23" fmla="*/ 928 h 1441"/>
              <a:gd name="T24" fmla="*/ 751 w 1441"/>
              <a:gd name="T25" fmla="*/ 1135 h 1441"/>
              <a:gd name="T26" fmla="*/ 1197 w 1441"/>
              <a:gd name="T27" fmla="*/ 721 h 1441"/>
              <a:gd name="T28" fmla="*/ 751 w 1441"/>
              <a:gd name="T29" fmla="*/ 306 h 1441"/>
              <a:gd name="T30" fmla="*/ 751 w 1441"/>
              <a:gd name="T31" fmla="*/ 513 h 1441"/>
              <a:gd name="T32" fmla="*/ 305 w 1441"/>
              <a:gd name="T33" fmla="*/ 513 h 1441"/>
              <a:gd name="T34" fmla="*/ 305 w 1441"/>
              <a:gd name="T35" fmla="*/ 928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1" h="1441">
                <a:moveTo>
                  <a:pt x="721" y="0"/>
                </a:moveTo>
                <a:cubicBezTo>
                  <a:pt x="1119" y="0"/>
                  <a:pt x="1441" y="323"/>
                  <a:pt x="1441" y="721"/>
                </a:cubicBezTo>
                <a:cubicBezTo>
                  <a:pt x="1441" y="1119"/>
                  <a:pt x="1119" y="1441"/>
                  <a:pt x="721" y="1441"/>
                </a:cubicBezTo>
                <a:cubicBezTo>
                  <a:pt x="323" y="1441"/>
                  <a:pt x="0" y="1119"/>
                  <a:pt x="0" y="721"/>
                </a:cubicBezTo>
                <a:cubicBezTo>
                  <a:pt x="0" y="323"/>
                  <a:pt x="323" y="0"/>
                  <a:pt x="721" y="0"/>
                </a:cubicBezTo>
                <a:close/>
                <a:moveTo>
                  <a:pt x="721" y="186"/>
                </a:moveTo>
                <a:cubicBezTo>
                  <a:pt x="1016" y="186"/>
                  <a:pt x="1255" y="426"/>
                  <a:pt x="1255" y="721"/>
                </a:cubicBezTo>
                <a:cubicBezTo>
                  <a:pt x="1255" y="1016"/>
                  <a:pt x="1016" y="1255"/>
                  <a:pt x="721" y="1255"/>
                </a:cubicBezTo>
                <a:cubicBezTo>
                  <a:pt x="426" y="1255"/>
                  <a:pt x="186" y="1016"/>
                  <a:pt x="186" y="721"/>
                </a:cubicBezTo>
                <a:cubicBezTo>
                  <a:pt x="186" y="426"/>
                  <a:pt x="426" y="186"/>
                  <a:pt x="721" y="186"/>
                </a:cubicBezTo>
                <a:close/>
                <a:moveTo>
                  <a:pt x="305" y="928"/>
                </a:moveTo>
                <a:lnTo>
                  <a:pt x="751" y="928"/>
                </a:lnTo>
                <a:lnTo>
                  <a:pt x="751" y="1135"/>
                </a:lnTo>
                <a:lnTo>
                  <a:pt x="1197" y="721"/>
                </a:lnTo>
                <a:lnTo>
                  <a:pt x="751" y="306"/>
                </a:lnTo>
                <a:lnTo>
                  <a:pt x="751" y="513"/>
                </a:lnTo>
                <a:lnTo>
                  <a:pt x="305" y="513"/>
                </a:lnTo>
                <a:lnTo>
                  <a:pt x="305" y="928"/>
                </a:lnTo>
                <a:close/>
              </a:path>
            </a:pathLst>
          </a:custGeom>
          <a:solidFill>
            <a:schemeClr val="bg1">
              <a:lumMod val="50000"/>
            </a:schemeClr>
          </a:solidFill>
          <a:ln>
            <a:noFill/>
          </a:ln>
        </p:spPr>
        <p:txBody>
          <a:bodyPr/>
          <a:lstStyle/>
          <a:p>
            <a:pPr fontAlgn="base">
              <a:spcBef>
                <a:spcPct val="0"/>
              </a:spcBef>
              <a:spcAft>
                <a:spcPct val="0"/>
              </a:spcAft>
              <a:buFont typeface="Arial" panose="020B0604020202020204" pitchFamily="34" charset="0"/>
            </a:pPr>
            <a:endParaRPr lang="zh-CN" altLang="en-US" sz="2400">
              <a:latin typeface="Arial" panose="020B0604020202020204" pitchFamily="34" charset="0"/>
              <a:ea typeface="宋体" panose="02010600030101010101" pitchFamily="2" charset="-122"/>
            </a:endParaRPr>
          </a:p>
        </p:txBody>
      </p:sp>
      <p:sp>
        <p:nvSpPr>
          <p:cNvPr id="24" name="矩形 23"/>
          <p:cNvSpPr/>
          <p:nvPr/>
        </p:nvSpPr>
        <p:spPr>
          <a:xfrm>
            <a:off x="6934163" y="2229030"/>
            <a:ext cx="3775393" cy="523220"/>
          </a:xfrm>
          <a:prstGeom prst="rect">
            <a:avLst/>
          </a:prstGeom>
        </p:spPr>
        <p:txBody>
          <a:bodyPr wrap="none">
            <a:spAutoFit/>
          </a:bodyPr>
          <a:lstStyle/>
          <a:p>
            <a:r>
              <a:rPr lang="zh-CN" altLang="en-US" sz="2800" b="1" dirty="0">
                <a:solidFill>
                  <a:srgbClr val="4D5254"/>
                </a:solidFill>
                <a:latin typeface="微软雅黑" panose="020B0503020204020204" pitchFamily="34" charset="-122"/>
                <a:ea typeface="微软雅黑" panose="020B0503020204020204" pitchFamily="34" charset="-122"/>
              </a:rPr>
              <a:t>请输入您的章节小标题</a:t>
            </a:r>
            <a:endParaRPr lang="zh-CN" altLang="en-US" sz="2800" b="1" dirty="0">
              <a:solidFill>
                <a:srgbClr val="4D5254"/>
              </a:solidFill>
              <a:latin typeface="微软雅黑" panose="020B0503020204020204" pitchFamily="34" charset="-122"/>
              <a:ea typeface="微软雅黑" panose="020B0503020204020204" pitchFamily="34" charset="-122"/>
            </a:endParaRPr>
          </a:p>
        </p:txBody>
      </p:sp>
      <p:sp>
        <p:nvSpPr>
          <p:cNvPr id="25" name="Freeform 5"/>
          <p:cNvSpPr>
            <a:spLocks noEditPoints="1"/>
          </p:cNvSpPr>
          <p:nvPr/>
        </p:nvSpPr>
        <p:spPr bwMode="auto">
          <a:xfrm>
            <a:off x="6236689" y="3099331"/>
            <a:ext cx="488951" cy="491067"/>
          </a:xfrm>
          <a:custGeom>
            <a:avLst/>
            <a:gdLst>
              <a:gd name="T0" fmla="*/ 721 w 1441"/>
              <a:gd name="T1" fmla="*/ 0 h 1441"/>
              <a:gd name="T2" fmla="*/ 1441 w 1441"/>
              <a:gd name="T3" fmla="*/ 721 h 1441"/>
              <a:gd name="T4" fmla="*/ 721 w 1441"/>
              <a:gd name="T5" fmla="*/ 1441 h 1441"/>
              <a:gd name="T6" fmla="*/ 0 w 1441"/>
              <a:gd name="T7" fmla="*/ 721 h 1441"/>
              <a:gd name="T8" fmla="*/ 721 w 1441"/>
              <a:gd name="T9" fmla="*/ 0 h 1441"/>
              <a:gd name="T10" fmla="*/ 721 w 1441"/>
              <a:gd name="T11" fmla="*/ 186 h 1441"/>
              <a:gd name="T12" fmla="*/ 1255 w 1441"/>
              <a:gd name="T13" fmla="*/ 721 h 1441"/>
              <a:gd name="T14" fmla="*/ 721 w 1441"/>
              <a:gd name="T15" fmla="*/ 1255 h 1441"/>
              <a:gd name="T16" fmla="*/ 186 w 1441"/>
              <a:gd name="T17" fmla="*/ 721 h 1441"/>
              <a:gd name="T18" fmla="*/ 721 w 1441"/>
              <a:gd name="T19" fmla="*/ 186 h 1441"/>
              <a:gd name="T20" fmla="*/ 305 w 1441"/>
              <a:gd name="T21" fmla="*/ 928 h 1441"/>
              <a:gd name="T22" fmla="*/ 751 w 1441"/>
              <a:gd name="T23" fmla="*/ 928 h 1441"/>
              <a:gd name="T24" fmla="*/ 751 w 1441"/>
              <a:gd name="T25" fmla="*/ 1135 h 1441"/>
              <a:gd name="T26" fmla="*/ 1197 w 1441"/>
              <a:gd name="T27" fmla="*/ 721 h 1441"/>
              <a:gd name="T28" fmla="*/ 751 w 1441"/>
              <a:gd name="T29" fmla="*/ 306 h 1441"/>
              <a:gd name="T30" fmla="*/ 751 w 1441"/>
              <a:gd name="T31" fmla="*/ 513 h 1441"/>
              <a:gd name="T32" fmla="*/ 305 w 1441"/>
              <a:gd name="T33" fmla="*/ 513 h 1441"/>
              <a:gd name="T34" fmla="*/ 305 w 1441"/>
              <a:gd name="T35" fmla="*/ 928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1" h="1441">
                <a:moveTo>
                  <a:pt x="721" y="0"/>
                </a:moveTo>
                <a:cubicBezTo>
                  <a:pt x="1119" y="0"/>
                  <a:pt x="1441" y="323"/>
                  <a:pt x="1441" y="721"/>
                </a:cubicBezTo>
                <a:cubicBezTo>
                  <a:pt x="1441" y="1119"/>
                  <a:pt x="1119" y="1441"/>
                  <a:pt x="721" y="1441"/>
                </a:cubicBezTo>
                <a:cubicBezTo>
                  <a:pt x="323" y="1441"/>
                  <a:pt x="0" y="1119"/>
                  <a:pt x="0" y="721"/>
                </a:cubicBezTo>
                <a:cubicBezTo>
                  <a:pt x="0" y="323"/>
                  <a:pt x="323" y="0"/>
                  <a:pt x="721" y="0"/>
                </a:cubicBezTo>
                <a:close/>
                <a:moveTo>
                  <a:pt x="721" y="186"/>
                </a:moveTo>
                <a:cubicBezTo>
                  <a:pt x="1016" y="186"/>
                  <a:pt x="1255" y="426"/>
                  <a:pt x="1255" y="721"/>
                </a:cubicBezTo>
                <a:cubicBezTo>
                  <a:pt x="1255" y="1016"/>
                  <a:pt x="1016" y="1255"/>
                  <a:pt x="721" y="1255"/>
                </a:cubicBezTo>
                <a:cubicBezTo>
                  <a:pt x="426" y="1255"/>
                  <a:pt x="186" y="1016"/>
                  <a:pt x="186" y="721"/>
                </a:cubicBezTo>
                <a:cubicBezTo>
                  <a:pt x="186" y="426"/>
                  <a:pt x="426" y="186"/>
                  <a:pt x="721" y="186"/>
                </a:cubicBezTo>
                <a:close/>
                <a:moveTo>
                  <a:pt x="305" y="928"/>
                </a:moveTo>
                <a:lnTo>
                  <a:pt x="751" y="928"/>
                </a:lnTo>
                <a:lnTo>
                  <a:pt x="751" y="1135"/>
                </a:lnTo>
                <a:lnTo>
                  <a:pt x="1197" y="721"/>
                </a:lnTo>
                <a:lnTo>
                  <a:pt x="751" y="306"/>
                </a:lnTo>
                <a:lnTo>
                  <a:pt x="751" y="513"/>
                </a:lnTo>
                <a:lnTo>
                  <a:pt x="305" y="513"/>
                </a:lnTo>
                <a:lnTo>
                  <a:pt x="305" y="928"/>
                </a:lnTo>
                <a:close/>
              </a:path>
            </a:pathLst>
          </a:custGeom>
          <a:solidFill>
            <a:schemeClr val="bg1">
              <a:lumMod val="50000"/>
            </a:schemeClr>
          </a:solidFill>
          <a:ln>
            <a:noFill/>
          </a:ln>
        </p:spPr>
        <p:txBody>
          <a:bodyPr/>
          <a:lstStyle/>
          <a:p>
            <a:pPr fontAlgn="base">
              <a:spcBef>
                <a:spcPct val="0"/>
              </a:spcBef>
              <a:spcAft>
                <a:spcPct val="0"/>
              </a:spcAft>
              <a:buFont typeface="Arial" panose="020B0604020202020204" pitchFamily="34" charset="0"/>
            </a:pPr>
            <a:endParaRPr lang="zh-CN" altLang="en-US" sz="2400">
              <a:latin typeface="Arial" panose="020B0604020202020204" pitchFamily="34" charset="0"/>
              <a:ea typeface="宋体" panose="02010600030101010101" pitchFamily="2" charset="-122"/>
            </a:endParaRPr>
          </a:p>
        </p:txBody>
      </p:sp>
      <p:sp>
        <p:nvSpPr>
          <p:cNvPr id="26" name="矩形 25"/>
          <p:cNvSpPr/>
          <p:nvPr/>
        </p:nvSpPr>
        <p:spPr>
          <a:xfrm>
            <a:off x="6934163" y="3083254"/>
            <a:ext cx="3775393" cy="523220"/>
          </a:xfrm>
          <a:prstGeom prst="rect">
            <a:avLst/>
          </a:prstGeom>
        </p:spPr>
        <p:txBody>
          <a:bodyPr wrap="none">
            <a:spAutoFit/>
          </a:bodyPr>
          <a:lstStyle/>
          <a:p>
            <a:r>
              <a:rPr lang="zh-CN" altLang="en-US" sz="2800" b="1" dirty="0">
                <a:solidFill>
                  <a:srgbClr val="4D5254"/>
                </a:solidFill>
                <a:latin typeface="微软雅黑" panose="020B0503020204020204" pitchFamily="34" charset="-122"/>
                <a:ea typeface="微软雅黑" panose="020B0503020204020204" pitchFamily="34" charset="-122"/>
              </a:rPr>
              <a:t>请输入您的章节小标题</a:t>
            </a:r>
            <a:endParaRPr lang="zh-CN" altLang="en-US" sz="2800" b="1" dirty="0">
              <a:solidFill>
                <a:srgbClr val="4D5254"/>
              </a:solidFill>
              <a:latin typeface="微软雅黑" panose="020B0503020204020204" pitchFamily="34" charset="-122"/>
              <a:ea typeface="微软雅黑" panose="020B0503020204020204" pitchFamily="34" charset="-122"/>
            </a:endParaRPr>
          </a:p>
        </p:txBody>
      </p:sp>
      <p:sp>
        <p:nvSpPr>
          <p:cNvPr id="27" name="Freeform 5"/>
          <p:cNvSpPr>
            <a:spLocks noEditPoints="1"/>
          </p:cNvSpPr>
          <p:nvPr/>
        </p:nvSpPr>
        <p:spPr bwMode="auto">
          <a:xfrm>
            <a:off x="6236689" y="3953555"/>
            <a:ext cx="488951" cy="491067"/>
          </a:xfrm>
          <a:custGeom>
            <a:avLst/>
            <a:gdLst>
              <a:gd name="T0" fmla="*/ 721 w 1441"/>
              <a:gd name="T1" fmla="*/ 0 h 1441"/>
              <a:gd name="T2" fmla="*/ 1441 w 1441"/>
              <a:gd name="T3" fmla="*/ 721 h 1441"/>
              <a:gd name="T4" fmla="*/ 721 w 1441"/>
              <a:gd name="T5" fmla="*/ 1441 h 1441"/>
              <a:gd name="T6" fmla="*/ 0 w 1441"/>
              <a:gd name="T7" fmla="*/ 721 h 1441"/>
              <a:gd name="T8" fmla="*/ 721 w 1441"/>
              <a:gd name="T9" fmla="*/ 0 h 1441"/>
              <a:gd name="T10" fmla="*/ 721 w 1441"/>
              <a:gd name="T11" fmla="*/ 186 h 1441"/>
              <a:gd name="T12" fmla="*/ 1255 w 1441"/>
              <a:gd name="T13" fmla="*/ 721 h 1441"/>
              <a:gd name="T14" fmla="*/ 721 w 1441"/>
              <a:gd name="T15" fmla="*/ 1255 h 1441"/>
              <a:gd name="T16" fmla="*/ 186 w 1441"/>
              <a:gd name="T17" fmla="*/ 721 h 1441"/>
              <a:gd name="T18" fmla="*/ 721 w 1441"/>
              <a:gd name="T19" fmla="*/ 186 h 1441"/>
              <a:gd name="T20" fmla="*/ 305 w 1441"/>
              <a:gd name="T21" fmla="*/ 928 h 1441"/>
              <a:gd name="T22" fmla="*/ 751 w 1441"/>
              <a:gd name="T23" fmla="*/ 928 h 1441"/>
              <a:gd name="T24" fmla="*/ 751 w 1441"/>
              <a:gd name="T25" fmla="*/ 1135 h 1441"/>
              <a:gd name="T26" fmla="*/ 1197 w 1441"/>
              <a:gd name="T27" fmla="*/ 721 h 1441"/>
              <a:gd name="T28" fmla="*/ 751 w 1441"/>
              <a:gd name="T29" fmla="*/ 306 h 1441"/>
              <a:gd name="T30" fmla="*/ 751 w 1441"/>
              <a:gd name="T31" fmla="*/ 513 h 1441"/>
              <a:gd name="T32" fmla="*/ 305 w 1441"/>
              <a:gd name="T33" fmla="*/ 513 h 1441"/>
              <a:gd name="T34" fmla="*/ 305 w 1441"/>
              <a:gd name="T35" fmla="*/ 928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1" h="1441">
                <a:moveTo>
                  <a:pt x="721" y="0"/>
                </a:moveTo>
                <a:cubicBezTo>
                  <a:pt x="1119" y="0"/>
                  <a:pt x="1441" y="323"/>
                  <a:pt x="1441" y="721"/>
                </a:cubicBezTo>
                <a:cubicBezTo>
                  <a:pt x="1441" y="1119"/>
                  <a:pt x="1119" y="1441"/>
                  <a:pt x="721" y="1441"/>
                </a:cubicBezTo>
                <a:cubicBezTo>
                  <a:pt x="323" y="1441"/>
                  <a:pt x="0" y="1119"/>
                  <a:pt x="0" y="721"/>
                </a:cubicBezTo>
                <a:cubicBezTo>
                  <a:pt x="0" y="323"/>
                  <a:pt x="323" y="0"/>
                  <a:pt x="721" y="0"/>
                </a:cubicBezTo>
                <a:close/>
                <a:moveTo>
                  <a:pt x="721" y="186"/>
                </a:moveTo>
                <a:cubicBezTo>
                  <a:pt x="1016" y="186"/>
                  <a:pt x="1255" y="426"/>
                  <a:pt x="1255" y="721"/>
                </a:cubicBezTo>
                <a:cubicBezTo>
                  <a:pt x="1255" y="1016"/>
                  <a:pt x="1016" y="1255"/>
                  <a:pt x="721" y="1255"/>
                </a:cubicBezTo>
                <a:cubicBezTo>
                  <a:pt x="426" y="1255"/>
                  <a:pt x="186" y="1016"/>
                  <a:pt x="186" y="721"/>
                </a:cubicBezTo>
                <a:cubicBezTo>
                  <a:pt x="186" y="426"/>
                  <a:pt x="426" y="186"/>
                  <a:pt x="721" y="186"/>
                </a:cubicBezTo>
                <a:close/>
                <a:moveTo>
                  <a:pt x="305" y="928"/>
                </a:moveTo>
                <a:lnTo>
                  <a:pt x="751" y="928"/>
                </a:lnTo>
                <a:lnTo>
                  <a:pt x="751" y="1135"/>
                </a:lnTo>
                <a:lnTo>
                  <a:pt x="1197" y="721"/>
                </a:lnTo>
                <a:lnTo>
                  <a:pt x="751" y="306"/>
                </a:lnTo>
                <a:lnTo>
                  <a:pt x="751" y="513"/>
                </a:lnTo>
                <a:lnTo>
                  <a:pt x="305" y="513"/>
                </a:lnTo>
                <a:lnTo>
                  <a:pt x="305" y="928"/>
                </a:lnTo>
                <a:close/>
              </a:path>
            </a:pathLst>
          </a:custGeom>
          <a:solidFill>
            <a:schemeClr val="bg1">
              <a:lumMod val="50000"/>
            </a:schemeClr>
          </a:solidFill>
          <a:ln>
            <a:noFill/>
          </a:ln>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8" name="矩形 27"/>
          <p:cNvSpPr/>
          <p:nvPr/>
        </p:nvSpPr>
        <p:spPr>
          <a:xfrm>
            <a:off x="6934163" y="3937478"/>
            <a:ext cx="3775393" cy="523220"/>
          </a:xfrm>
          <a:prstGeom prst="rect">
            <a:avLst/>
          </a:prstGeom>
        </p:spPr>
        <p:txBody>
          <a:bodyPr wrap="none">
            <a:spAutoFit/>
          </a:bodyPr>
          <a:lstStyle/>
          <a:p>
            <a:r>
              <a:rPr lang="zh-CN" altLang="en-US" sz="2800" b="1" dirty="0">
                <a:solidFill>
                  <a:srgbClr val="4D5254"/>
                </a:solidFill>
                <a:latin typeface="微软雅黑" panose="020B0503020204020204" pitchFamily="34" charset="-122"/>
                <a:ea typeface="微软雅黑" panose="020B0503020204020204" pitchFamily="34" charset="-122"/>
              </a:rPr>
              <a:t>请输入您的章节小标题</a:t>
            </a:r>
            <a:endParaRPr lang="zh-CN" altLang="en-US" sz="2800" b="1" dirty="0">
              <a:solidFill>
                <a:srgbClr val="4D5254"/>
              </a:solidFill>
              <a:latin typeface="微软雅黑" panose="020B0503020204020204" pitchFamily="34" charset="-122"/>
              <a:ea typeface="微软雅黑" panose="020B0503020204020204" pitchFamily="34" charset="-122"/>
            </a:endParaRPr>
          </a:p>
        </p:txBody>
      </p:sp>
      <p:sp>
        <p:nvSpPr>
          <p:cNvPr id="32" name="矩形 31"/>
          <p:cNvSpPr/>
          <p:nvPr/>
        </p:nvSpPr>
        <p:spPr bwMode="auto">
          <a:xfrm>
            <a:off x="606425" y="5653611"/>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edge">
                                      <p:cBhvr>
                                        <p:cTn id="7" dur="1000"/>
                                        <p:tgtEl>
                                          <p:spTgt spid="38"/>
                                        </p:tgtEl>
                                      </p:cBhvr>
                                    </p:animEffect>
                                  </p:childTnLst>
                                </p:cTn>
                              </p:par>
                              <p:par>
                                <p:cTn id="8" presetID="20" presetClass="entr" presetSubtype="0" fill="hold" grpId="0" nodeType="withEffect">
                                  <p:stCondLst>
                                    <p:cond delay="500"/>
                                  </p:stCondLst>
                                  <p:childTnLst>
                                    <p:set>
                                      <p:cBhvr>
                                        <p:cTn id="9" dur="1" fill="hold">
                                          <p:stCondLst>
                                            <p:cond delay="0"/>
                                          </p:stCondLst>
                                        </p:cTn>
                                        <p:tgtEl>
                                          <p:spTgt spid="39"/>
                                        </p:tgtEl>
                                        <p:attrNameLst>
                                          <p:attrName>style.visibility</p:attrName>
                                        </p:attrNameLst>
                                      </p:cBhvr>
                                      <p:to>
                                        <p:strVal val="visible"/>
                                      </p:to>
                                    </p:set>
                                    <p:animEffect transition="in" filter="wedge">
                                      <p:cBhvr>
                                        <p:cTn id="10" dur="1000"/>
                                        <p:tgtEl>
                                          <p:spTgt spid="39"/>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par>
                          <p:cTn id="31" fill="hold">
                            <p:stCondLst>
                              <p:cond delay="3500"/>
                            </p:stCondLst>
                            <p:childTnLst>
                              <p:par>
                                <p:cTn id="32" presetID="22" presetClass="entr" presetSubtype="8"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500"/>
                                        <p:tgtEl>
                                          <p:spTgt spid="26"/>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left)">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21" grpId="0" animBg="1"/>
      <p:bldP spid="22" grpId="0"/>
      <p:bldP spid="23" grpId="0" animBg="1"/>
      <p:bldP spid="24" grpId="0"/>
      <p:bldP spid="25" grpId="0" animBg="1"/>
      <p:bldP spid="26" grpId="0"/>
      <p:bldP spid="27" grpId="0" animBg="1"/>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直角三角形 24"/>
          <p:cNvSpPr/>
          <p:nvPr/>
        </p:nvSpPr>
        <p:spPr>
          <a:xfrm rot="3865205" flipH="1">
            <a:off x="-646735" y="3872887"/>
            <a:ext cx="1400723" cy="1948461"/>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流程图: 数据 25"/>
          <p:cNvSpPr/>
          <p:nvPr/>
        </p:nvSpPr>
        <p:spPr>
          <a:xfrm rot="3865205">
            <a:off x="-319889" y="4999561"/>
            <a:ext cx="1827180" cy="1932345"/>
          </a:xfrm>
          <a:prstGeom prst="flowChartInputOutput">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直角三角形 26"/>
          <p:cNvSpPr/>
          <p:nvPr/>
        </p:nvSpPr>
        <p:spPr>
          <a:xfrm rot="3865205" flipH="1">
            <a:off x="1715729" y="4276869"/>
            <a:ext cx="1455869" cy="2012012"/>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直角三角形 27"/>
          <p:cNvSpPr/>
          <p:nvPr/>
        </p:nvSpPr>
        <p:spPr>
          <a:xfrm rot="4157754" flipV="1">
            <a:off x="1859788" y="5308169"/>
            <a:ext cx="1607107" cy="2855433"/>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1" name="直角三角形 60"/>
          <p:cNvSpPr/>
          <p:nvPr/>
        </p:nvSpPr>
        <p:spPr>
          <a:xfrm flipH="1">
            <a:off x="10532000" y="411937"/>
            <a:ext cx="1692495" cy="1573153"/>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2" name="流程图: 数据 61"/>
          <p:cNvSpPr/>
          <p:nvPr/>
        </p:nvSpPr>
        <p:spPr>
          <a:xfrm>
            <a:off x="11302540" y="411937"/>
            <a:ext cx="4606057" cy="1563692"/>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矩形 17"/>
          <p:cNvSpPr/>
          <p:nvPr/>
        </p:nvSpPr>
        <p:spPr bwMode="auto">
          <a:xfrm>
            <a:off x="618381" y="5664842"/>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4761807" y="1335993"/>
            <a:ext cx="2668384" cy="423547"/>
          </a:xfrm>
          <a:prstGeom prst="rect">
            <a:avLst/>
          </a:prstGeom>
          <a:solidFill>
            <a:srgbClr val="83343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a:solidFill>
                  <a:schemeClr val="bg1"/>
                </a:solidFill>
                <a:ea typeface="微软雅黑" panose="020B0503020204020204" pitchFamily="34" charset="-122"/>
              </a:rPr>
              <a:t>寻找新的成长点</a:t>
            </a:r>
            <a:endParaRPr lang="zh-CN" altLang="en-US" sz="2135">
              <a:solidFill>
                <a:schemeClr val="bg1"/>
              </a:solidFill>
              <a:ea typeface="微软雅黑" panose="020B0503020204020204" pitchFamily="34" charset="-122"/>
            </a:endParaRPr>
          </a:p>
        </p:txBody>
      </p:sp>
      <p:grpSp>
        <p:nvGrpSpPr>
          <p:cNvPr id="19" name="组合 18"/>
          <p:cNvGrpSpPr/>
          <p:nvPr/>
        </p:nvGrpSpPr>
        <p:grpSpPr>
          <a:xfrm>
            <a:off x="1451402" y="2267991"/>
            <a:ext cx="2342148" cy="2659528"/>
            <a:chOff x="1088551" y="2521320"/>
            <a:chExt cx="1756611" cy="1994646"/>
          </a:xfrm>
        </p:grpSpPr>
        <p:cxnSp>
          <p:nvCxnSpPr>
            <p:cNvPr id="20" name="直接连接符 19"/>
            <p:cNvCxnSpPr/>
            <p:nvPr/>
          </p:nvCxnSpPr>
          <p:spPr>
            <a:xfrm>
              <a:off x="1960495" y="3643414"/>
              <a:ext cx="0" cy="475091"/>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l="5090" t="17619" r="3933" b="19075"/>
            <a:stretch>
              <a:fillRect/>
            </a:stretch>
          </p:blipFill>
          <p:spPr>
            <a:xfrm>
              <a:off x="1097235" y="2521320"/>
              <a:ext cx="1747927" cy="712675"/>
            </a:xfrm>
            <a:prstGeom prst="rect">
              <a:avLst/>
            </a:prstGeom>
          </p:spPr>
        </p:pic>
        <p:sp>
          <p:nvSpPr>
            <p:cNvPr id="22" name="矩形 21"/>
            <p:cNvSpPr/>
            <p:nvPr/>
          </p:nvSpPr>
          <p:spPr>
            <a:xfrm>
              <a:off x="1108197" y="4106546"/>
              <a:ext cx="1735200" cy="409420"/>
            </a:xfrm>
            <a:prstGeom prst="rect">
              <a:avLst/>
            </a:prstGeom>
            <a:solidFill>
              <a:srgbClr val="6E5B6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solidFill>
                    <a:schemeClr val="bg1"/>
                  </a:solidFill>
                  <a:ea typeface="微软雅黑" panose="020B0503020204020204" pitchFamily="34" charset="-122"/>
                </a:rPr>
                <a:t>微机应用软件</a:t>
              </a:r>
              <a:endParaRPr lang="zh-CN" altLang="en-US" sz="2135" dirty="0">
                <a:solidFill>
                  <a:schemeClr val="bg1"/>
                </a:solidFill>
                <a:ea typeface="微软雅黑" panose="020B0503020204020204" pitchFamily="34" charset="-122"/>
              </a:endParaRPr>
            </a:p>
          </p:txBody>
        </p:sp>
        <p:sp>
          <p:nvSpPr>
            <p:cNvPr id="23" name="矩形 22"/>
            <p:cNvSpPr/>
            <p:nvPr/>
          </p:nvSpPr>
          <p:spPr>
            <a:xfrm>
              <a:off x="1088551" y="3233994"/>
              <a:ext cx="1754847" cy="409420"/>
            </a:xfrm>
            <a:prstGeom prst="rect">
              <a:avLst/>
            </a:prstGeom>
            <a:solidFill>
              <a:srgbClr val="6E5B6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solidFill>
                    <a:schemeClr val="bg1"/>
                  </a:solidFill>
                  <a:ea typeface="微软雅黑" panose="020B0503020204020204" pitchFamily="34" charset="-122"/>
                </a:rPr>
                <a:t>微机操作系统</a:t>
              </a:r>
              <a:endParaRPr lang="zh-CN" altLang="en-US" sz="2135" dirty="0">
                <a:solidFill>
                  <a:schemeClr val="bg1"/>
                </a:solidFill>
                <a:ea typeface="微软雅黑" panose="020B0503020204020204" pitchFamily="34" charset="-122"/>
              </a:endParaRPr>
            </a:p>
          </p:txBody>
        </p:sp>
      </p:grpSp>
      <p:grpSp>
        <p:nvGrpSpPr>
          <p:cNvPr id="24" name="组合 23"/>
          <p:cNvGrpSpPr/>
          <p:nvPr/>
        </p:nvGrpSpPr>
        <p:grpSpPr>
          <a:xfrm>
            <a:off x="4953790" y="2268126"/>
            <a:ext cx="2357788" cy="2656848"/>
            <a:chOff x="3715342" y="2521421"/>
            <a:chExt cx="1768341" cy="1992636"/>
          </a:xfrm>
        </p:grpSpPr>
        <p:cxnSp>
          <p:nvCxnSpPr>
            <p:cNvPr id="29" name="直接连接符 28"/>
            <p:cNvCxnSpPr/>
            <p:nvPr/>
          </p:nvCxnSpPr>
          <p:spPr>
            <a:xfrm>
              <a:off x="4609991" y="3639631"/>
              <a:ext cx="0" cy="475091"/>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32" name="图片 31"/>
            <p:cNvPicPr>
              <a:picLocks noChangeAspect="1"/>
            </p:cNvPicPr>
            <p:nvPr/>
          </p:nvPicPr>
          <p:blipFill rotWithShape="1">
            <a:blip r:embed="rId2" cstate="print">
              <a:extLst>
                <a:ext uri="{28A0092B-C50C-407E-A947-70E740481C1C}">
                  <a14:useLocalDpi xmlns:a14="http://schemas.microsoft.com/office/drawing/2010/main" val="0"/>
                </a:ext>
              </a:extLst>
            </a:blip>
            <a:srcRect t="9786" b="36034"/>
            <a:stretch>
              <a:fillRect/>
            </a:stretch>
          </p:blipFill>
          <p:spPr>
            <a:xfrm>
              <a:off x="3729084" y="2521421"/>
              <a:ext cx="1754570" cy="712970"/>
            </a:xfrm>
            <a:prstGeom prst="rect">
              <a:avLst/>
            </a:prstGeom>
          </p:spPr>
        </p:pic>
        <p:sp>
          <p:nvSpPr>
            <p:cNvPr id="33" name="矩形 32"/>
            <p:cNvSpPr/>
            <p:nvPr/>
          </p:nvSpPr>
          <p:spPr>
            <a:xfrm>
              <a:off x="3715342" y="4104637"/>
              <a:ext cx="1768341" cy="409420"/>
            </a:xfrm>
            <a:prstGeom prst="rect">
              <a:avLst/>
            </a:prstGeom>
            <a:solidFill>
              <a:srgbClr val="1A5D9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solidFill>
                    <a:schemeClr val="bg1"/>
                  </a:solidFill>
                  <a:ea typeface="微软雅黑" panose="020B0503020204020204" pitchFamily="34" charset="-122"/>
                </a:rPr>
                <a:t>微机</a:t>
              </a:r>
              <a:endParaRPr lang="zh-CN" altLang="en-US" sz="2135" dirty="0">
                <a:solidFill>
                  <a:schemeClr val="bg1"/>
                </a:solidFill>
                <a:ea typeface="微软雅黑" panose="020B0503020204020204" pitchFamily="34" charset="-122"/>
              </a:endParaRPr>
            </a:p>
          </p:txBody>
        </p:sp>
        <p:sp>
          <p:nvSpPr>
            <p:cNvPr id="34" name="矩形 33"/>
            <p:cNvSpPr/>
            <p:nvPr/>
          </p:nvSpPr>
          <p:spPr>
            <a:xfrm>
              <a:off x="3729084" y="3233995"/>
              <a:ext cx="1754570" cy="409420"/>
            </a:xfrm>
            <a:prstGeom prst="rect">
              <a:avLst/>
            </a:prstGeom>
            <a:solidFill>
              <a:srgbClr val="1A5D9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solidFill>
                    <a:schemeClr val="bg1"/>
                  </a:solidFill>
                  <a:ea typeface="微软雅黑" panose="020B0503020204020204" pitchFamily="34" charset="-122"/>
                </a:rPr>
                <a:t>小型机</a:t>
              </a:r>
              <a:endParaRPr lang="zh-CN" altLang="en-US" sz="2135" dirty="0">
                <a:solidFill>
                  <a:schemeClr val="bg1"/>
                </a:solidFill>
                <a:ea typeface="微软雅黑" panose="020B0503020204020204" pitchFamily="34" charset="-122"/>
              </a:endParaRPr>
            </a:p>
          </p:txBody>
        </p:sp>
      </p:grpSp>
      <p:grpSp>
        <p:nvGrpSpPr>
          <p:cNvPr id="35" name="组合 34"/>
          <p:cNvGrpSpPr/>
          <p:nvPr/>
        </p:nvGrpSpPr>
        <p:grpSpPr>
          <a:xfrm>
            <a:off x="8338931" y="2267992"/>
            <a:ext cx="2365575" cy="2656983"/>
            <a:chOff x="6254198" y="2521320"/>
            <a:chExt cx="1774181" cy="1992737"/>
          </a:xfrm>
        </p:grpSpPr>
        <p:cxnSp>
          <p:nvCxnSpPr>
            <p:cNvPr id="36" name="直接连接符 35"/>
            <p:cNvCxnSpPr/>
            <p:nvPr/>
          </p:nvCxnSpPr>
          <p:spPr>
            <a:xfrm>
              <a:off x="7183504" y="3629546"/>
              <a:ext cx="0" cy="475091"/>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37" name="图片 36"/>
            <p:cNvPicPr>
              <a:picLocks noChangeAspect="1"/>
            </p:cNvPicPr>
            <p:nvPr/>
          </p:nvPicPr>
          <p:blipFill rotWithShape="1">
            <a:blip r:embed="rId3" cstate="print">
              <a:extLst>
                <a:ext uri="{28A0092B-C50C-407E-A947-70E740481C1C}">
                  <a14:useLocalDpi xmlns:a14="http://schemas.microsoft.com/office/drawing/2010/main" val="0"/>
                </a:ext>
              </a:extLst>
            </a:blip>
            <a:srcRect l="4391" t="8926" r="3398" b="9857"/>
            <a:stretch>
              <a:fillRect/>
            </a:stretch>
          </p:blipFill>
          <p:spPr>
            <a:xfrm>
              <a:off x="6257946" y="2521320"/>
              <a:ext cx="1770433" cy="712675"/>
            </a:xfrm>
            <a:prstGeom prst="rect">
              <a:avLst/>
            </a:prstGeom>
          </p:spPr>
        </p:pic>
        <p:sp>
          <p:nvSpPr>
            <p:cNvPr id="38" name="矩形 37"/>
            <p:cNvSpPr/>
            <p:nvPr/>
          </p:nvSpPr>
          <p:spPr>
            <a:xfrm>
              <a:off x="6255057" y="4104637"/>
              <a:ext cx="1773320" cy="409420"/>
            </a:xfrm>
            <a:prstGeom prst="rect">
              <a:avLst/>
            </a:prstGeom>
            <a:solidFill>
              <a:srgbClr val="BC2D0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solidFill>
                    <a:schemeClr val="bg1"/>
                  </a:solidFill>
                  <a:ea typeface="微软雅黑" panose="020B0503020204020204" pitchFamily="34" charset="-122"/>
                </a:rPr>
                <a:t>传统影视、娱乐</a:t>
              </a:r>
              <a:endParaRPr lang="zh-CN" altLang="en-US" sz="2135" dirty="0">
                <a:solidFill>
                  <a:schemeClr val="bg1"/>
                </a:solidFill>
                <a:ea typeface="微软雅黑" panose="020B0503020204020204" pitchFamily="34" charset="-122"/>
              </a:endParaRPr>
            </a:p>
          </p:txBody>
        </p:sp>
        <p:sp>
          <p:nvSpPr>
            <p:cNvPr id="39" name="矩形 38"/>
            <p:cNvSpPr/>
            <p:nvPr/>
          </p:nvSpPr>
          <p:spPr>
            <a:xfrm>
              <a:off x="6254198" y="3233994"/>
              <a:ext cx="1774180" cy="409420"/>
            </a:xfrm>
            <a:prstGeom prst="rect">
              <a:avLst/>
            </a:prstGeom>
            <a:solidFill>
              <a:srgbClr val="BC2D0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solidFill>
                    <a:schemeClr val="bg1"/>
                  </a:solidFill>
                  <a:ea typeface="微软雅黑" panose="020B0503020204020204" pitchFamily="34" charset="-122"/>
                </a:rPr>
                <a:t>少儿动画片</a:t>
              </a:r>
              <a:endParaRPr lang="zh-CN" altLang="en-US" sz="2135" dirty="0">
                <a:solidFill>
                  <a:schemeClr val="bg1"/>
                </a:solidFill>
                <a:ea typeface="微软雅黑" panose="020B0503020204020204" pitchFamily="34" charset="-122"/>
              </a:endParaRPr>
            </a:p>
          </p:txBody>
        </p:sp>
      </p:grpSp>
      <p:sp>
        <p:nvSpPr>
          <p:cNvPr id="40" name="右大括号 39"/>
          <p:cNvSpPr/>
          <p:nvPr/>
        </p:nvSpPr>
        <p:spPr>
          <a:xfrm rot="16200000">
            <a:off x="5927077" y="-1465439"/>
            <a:ext cx="337847" cy="6964012"/>
          </a:xfrm>
          <a:prstGeom prst="rightBrac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barn(outVertical)">
                                      <p:cBhvr>
                                        <p:cTn id="11" dur="500"/>
                                        <p:tgtEl>
                                          <p:spTgt spid="4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up)">
                                      <p:cBhvr>
                                        <p:cTn id="19" dur="500"/>
                                        <p:tgtEl>
                                          <p:spTgt spid="24"/>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up)">
                                      <p:cBhvr>
                                        <p:cTn id="2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直角三角形 60"/>
          <p:cNvSpPr/>
          <p:nvPr/>
        </p:nvSpPr>
        <p:spPr>
          <a:xfrm flipH="1">
            <a:off x="-1872885" y="415688"/>
            <a:ext cx="1813387" cy="1573153"/>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2" name="流程图: 数据 61"/>
          <p:cNvSpPr/>
          <p:nvPr/>
        </p:nvSpPr>
        <p:spPr>
          <a:xfrm>
            <a:off x="-1047306" y="415688"/>
            <a:ext cx="4935061" cy="1563692"/>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7" name="直角三角形 46"/>
          <p:cNvSpPr/>
          <p:nvPr/>
        </p:nvSpPr>
        <p:spPr>
          <a:xfrm rot="18257302">
            <a:off x="15332859" y="3586217"/>
            <a:ext cx="1702748" cy="2343888"/>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0" name="流程图: 数据 49"/>
          <p:cNvSpPr/>
          <p:nvPr/>
        </p:nvSpPr>
        <p:spPr>
          <a:xfrm rot="17900613" flipH="1">
            <a:off x="14452241" y="4738326"/>
            <a:ext cx="2221158" cy="2324502"/>
          </a:xfrm>
          <a:prstGeom prst="flowChartInputOutput">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1" name="直角三角形 50"/>
          <p:cNvSpPr/>
          <p:nvPr/>
        </p:nvSpPr>
        <p:spPr>
          <a:xfrm rot="17900613">
            <a:off x="12493621" y="3764664"/>
            <a:ext cx="1769785" cy="2420336"/>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2" name="直角三角形 51"/>
          <p:cNvSpPr/>
          <p:nvPr/>
        </p:nvSpPr>
        <p:spPr>
          <a:xfrm rot="17608064" flipH="1" flipV="1">
            <a:off x="12045009" y="5006167"/>
            <a:ext cx="1953633" cy="3434925"/>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矩形 24"/>
          <p:cNvSpPr/>
          <p:nvPr/>
        </p:nvSpPr>
        <p:spPr bwMode="auto">
          <a:xfrm>
            <a:off x="606908" y="69532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3795679" y="1791598"/>
            <a:ext cx="6803600" cy="1118845"/>
          </a:xfrm>
          <a:prstGeom prst="rect">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8" name="矩形 17"/>
          <p:cNvSpPr/>
          <p:nvPr/>
        </p:nvSpPr>
        <p:spPr>
          <a:xfrm>
            <a:off x="4871007" y="1577869"/>
            <a:ext cx="4686911" cy="463551"/>
          </a:xfrm>
          <a:prstGeom prst="rect">
            <a:avLst/>
          </a:prstGeom>
          <a:solidFill>
            <a:srgbClr val="1A5D9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algn="ctr"/>
            <a:r>
              <a:rPr lang="zh-CN" altLang="en-US" sz="2400">
                <a:latin typeface="微软雅黑" panose="020B0503020204020204" pitchFamily="34" charset="-122"/>
                <a:ea typeface="微软雅黑" panose="020B0503020204020204" pitchFamily="34" charset="-122"/>
              </a:rPr>
              <a:t>点击添加标题</a:t>
            </a:r>
            <a:endParaRPr lang="zh-CN" altLang="en-US" sz="2400">
              <a:latin typeface="微软雅黑" panose="020B0503020204020204" pitchFamily="34" charset="-122"/>
              <a:ea typeface="微软雅黑" panose="020B0503020204020204" pitchFamily="34" charset="-122"/>
            </a:endParaRPr>
          </a:p>
        </p:txBody>
      </p:sp>
      <p:sp>
        <p:nvSpPr>
          <p:cNvPr id="19" name="六边形 18"/>
          <p:cNvSpPr/>
          <p:nvPr/>
        </p:nvSpPr>
        <p:spPr>
          <a:xfrm>
            <a:off x="1204838" y="3234261"/>
            <a:ext cx="1587263" cy="1368152"/>
          </a:xfrm>
          <a:prstGeom prst="hexagon">
            <a:avLst/>
          </a:prstGeom>
          <a:solidFill>
            <a:srgbClr val="BC2D08"/>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algn="ctr"/>
            <a:r>
              <a:rPr lang="zh-CN" altLang="en-US" sz="3200" dirty="0">
                <a:latin typeface="微软雅黑" panose="020B0503020204020204" pitchFamily="34" charset="-122"/>
                <a:ea typeface="微软雅黑" panose="020B0503020204020204" pitchFamily="34" charset="-122"/>
              </a:rPr>
              <a:t>工作概述</a:t>
            </a:r>
            <a:endParaRPr lang="zh-CN" altLang="en-US" sz="3200" dirty="0">
              <a:latin typeface="微软雅黑" panose="020B0503020204020204" pitchFamily="34" charset="-122"/>
              <a:ea typeface="微软雅黑" panose="020B0503020204020204" pitchFamily="34" charset="-122"/>
            </a:endParaRPr>
          </a:p>
        </p:txBody>
      </p:sp>
      <p:cxnSp>
        <p:nvCxnSpPr>
          <p:cNvPr id="24" name="直接箭头连接符 23"/>
          <p:cNvCxnSpPr>
            <a:stCxn id="19" idx="5"/>
            <a:endCxn id="17" idx="1"/>
          </p:cNvCxnSpPr>
          <p:nvPr/>
        </p:nvCxnSpPr>
        <p:spPr>
          <a:xfrm flipV="1">
            <a:off x="2450063" y="2351021"/>
            <a:ext cx="1345616" cy="883241"/>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19" idx="0"/>
            <a:endCxn id="29" idx="1"/>
          </p:cNvCxnSpPr>
          <p:nvPr/>
        </p:nvCxnSpPr>
        <p:spPr>
          <a:xfrm flipV="1">
            <a:off x="2792100" y="3915449"/>
            <a:ext cx="1003579" cy="2888"/>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19" idx="1"/>
            <a:endCxn id="34" idx="1"/>
          </p:cNvCxnSpPr>
          <p:nvPr/>
        </p:nvCxnSpPr>
        <p:spPr>
          <a:xfrm>
            <a:off x="2450063" y="4602414"/>
            <a:ext cx="1345616" cy="905385"/>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8" name="TextBox 40"/>
          <p:cNvSpPr txBox="1"/>
          <p:nvPr/>
        </p:nvSpPr>
        <p:spPr>
          <a:xfrm>
            <a:off x="4189733" y="2153933"/>
            <a:ext cx="6049460" cy="707888"/>
          </a:xfrm>
          <a:prstGeom prst="rect">
            <a:avLst/>
          </a:prstGeom>
          <a:noFill/>
        </p:spPr>
        <p:txBody>
          <a:bodyPr wrap="square" lIns="91445" tIns="45721" rIns="91445" bIns="45721" rtlCol="0">
            <a:spAutoFit/>
          </a:bodyPr>
          <a:lstStyle/>
          <a:p>
            <a:pPr algn="just">
              <a:lnSpc>
                <a:spcPct val="125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3795679" y="3356027"/>
            <a:ext cx="6803600" cy="1118845"/>
          </a:xfrm>
          <a:prstGeom prst="rect">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30" name="矩形 29"/>
          <p:cNvSpPr/>
          <p:nvPr/>
        </p:nvSpPr>
        <p:spPr>
          <a:xfrm>
            <a:off x="4871007" y="3142295"/>
            <a:ext cx="4686911" cy="463551"/>
          </a:xfrm>
          <a:prstGeom prst="rect">
            <a:avLst/>
          </a:prstGeom>
          <a:solidFill>
            <a:srgbClr val="6E5B6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algn="ctr"/>
            <a:r>
              <a:rPr lang="zh-CN" altLang="en-US" sz="2400">
                <a:latin typeface="微软雅黑" panose="020B0503020204020204" pitchFamily="34" charset="-122"/>
                <a:ea typeface="微软雅黑" panose="020B0503020204020204" pitchFamily="34" charset="-122"/>
              </a:rPr>
              <a:t>点击添加标题</a:t>
            </a:r>
            <a:endParaRPr lang="zh-CN" altLang="en-US" sz="2400">
              <a:latin typeface="微软雅黑" panose="020B0503020204020204" pitchFamily="34" charset="-122"/>
              <a:ea typeface="微软雅黑" panose="020B0503020204020204" pitchFamily="34" charset="-122"/>
            </a:endParaRPr>
          </a:p>
        </p:txBody>
      </p:sp>
      <p:sp>
        <p:nvSpPr>
          <p:cNvPr id="31" name="TextBox 43"/>
          <p:cNvSpPr txBox="1"/>
          <p:nvPr/>
        </p:nvSpPr>
        <p:spPr>
          <a:xfrm>
            <a:off x="4189733" y="3742362"/>
            <a:ext cx="6049460" cy="707888"/>
          </a:xfrm>
          <a:prstGeom prst="rect">
            <a:avLst/>
          </a:prstGeom>
          <a:noFill/>
        </p:spPr>
        <p:txBody>
          <a:bodyPr wrap="square" lIns="91445" tIns="45721" rIns="91445" bIns="45721" rtlCol="0">
            <a:spAutoFit/>
          </a:bodyPr>
          <a:lstStyle/>
          <a:p>
            <a:pPr algn="just">
              <a:lnSpc>
                <a:spcPct val="125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3795679" y="4948376"/>
            <a:ext cx="6803600" cy="1118845"/>
          </a:xfrm>
          <a:prstGeom prst="rect">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35" name="矩形 34"/>
          <p:cNvSpPr/>
          <p:nvPr/>
        </p:nvSpPr>
        <p:spPr>
          <a:xfrm>
            <a:off x="4871007" y="4734646"/>
            <a:ext cx="4686911" cy="463551"/>
          </a:xfrm>
          <a:prstGeom prst="rect">
            <a:avLst/>
          </a:prstGeom>
          <a:solidFill>
            <a:srgbClr val="83343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algn="ctr"/>
            <a:r>
              <a:rPr lang="zh-CN" altLang="en-US" sz="2400">
                <a:latin typeface="微软雅黑" panose="020B0503020204020204" pitchFamily="34" charset="-122"/>
                <a:ea typeface="微软雅黑" panose="020B0503020204020204" pitchFamily="34" charset="-122"/>
              </a:rPr>
              <a:t>点击添加标题</a:t>
            </a:r>
            <a:endParaRPr lang="zh-CN" altLang="en-US" sz="2400">
              <a:latin typeface="微软雅黑" panose="020B0503020204020204" pitchFamily="34" charset="-122"/>
              <a:ea typeface="微软雅黑" panose="020B0503020204020204" pitchFamily="34" charset="-122"/>
            </a:endParaRPr>
          </a:p>
        </p:txBody>
      </p:sp>
      <p:sp>
        <p:nvSpPr>
          <p:cNvPr id="36" name="TextBox 46"/>
          <p:cNvSpPr txBox="1"/>
          <p:nvPr/>
        </p:nvSpPr>
        <p:spPr>
          <a:xfrm>
            <a:off x="4189733" y="5334712"/>
            <a:ext cx="6049460" cy="707888"/>
          </a:xfrm>
          <a:prstGeom prst="rect">
            <a:avLst/>
          </a:prstGeom>
          <a:noFill/>
        </p:spPr>
        <p:txBody>
          <a:bodyPr wrap="square" lIns="91445" tIns="45721" rIns="91445" bIns="45721" rtlCol="0">
            <a:spAutoFit/>
          </a:bodyPr>
          <a:lstStyle/>
          <a:p>
            <a:pPr algn="just">
              <a:lnSpc>
                <a:spcPct val="125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barn(outVertical)">
                                          <p:cBhvr>
                                            <p:cTn id="21" dur="500"/>
                                            <p:tgtEl>
                                              <p:spTgt spid="18"/>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14:bounceEnd="50000">
                                          <p:cBhvr additive="base">
                                            <p:cTn id="25"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17"/>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28"/>
                                            </p:tgtEl>
                                            <p:attrNameLst>
                                              <p:attrName>style.visibility</p:attrName>
                                            </p:attrNameLst>
                                          </p:cBhvr>
                                          <p:to>
                                            <p:strVal val="visible"/>
                                          </p:to>
                                        </p:set>
                                        <p:animEffect transition="in" filter="wipe(left)">
                                          <p:cBhvr>
                                            <p:cTn id="30" dur="100"/>
                                            <p:tgtEl>
                                              <p:spTgt spid="28"/>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28"/>
                                            </p:tgtEl>
                                          </p:cBhvr>
                                          <p:to x="80000" y="100000"/>
                                        </p:animScale>
                                        <p:anim by="(#ppt_w*0.10)" calcmode="lin" valueType="num">
                                          <p:cBhvr>
                                            <p:cTn id="33" dur="50" autoRev="1" fill="hold">
                                              <p:stCondLst>
                                                <p:cond delay="0"/>
                                              </p:stCondLst>
                                            </p:cTn>
                                            <p:tgtEl>
                                              <p:spTgt spid="28"/>
                                            </p:tgtEl>
                                            <p:attrNameLst>
                                              <p:attrName>ppt_x</p:attrName>
                                            </p:attrNameLst>
                                          </p:cBhvr>
                                        </p:anim>
                                        <p:anim by="(-#ppt_w*0.10)" calcmode="lin" valueType="num">
                                          <p:cBhvr>
                                            <p:cTn id="34" dur="50" autoRev="1" fill="hold">
                                              <p:stCondLst>
                                                <p:cond delay="0"/>
                                              </p:stCondLst>
                                            </p:cTn>
                                            <p:tgtEl>
                                              <p:spTgt spid="28"/>
                                            </p:tgtEl>
                                            <p:attrNameLst>
                                              <p:attrName>ppt_y</p:attrName>
                                            </p:attrNameLst>
                                          </p:cBhvr>
                                        </p:anim>
                                        <p:animRot by="-480000">
                                          <p:cBhvr>
                                            <p:cTn id="35" dur="50" autoRev="1" fill="hold">
                                              <p:stCondLst>
                                                <p:cond delay="0"/>
                                              </p:stCondLst>
                                            </p:cTn>
                                            <p:tgtEl>
                                              <p:spTgt spid="28"/>
                                            </p:tgtEl>
                                            <p:attrNameLst>
                                              <p:attrName>r</p:attrName>
                                            </p:attrNameLst>
                                          </p:cBhvr>
                                        </p:animRot>
                                      </p:childTnLst>
                                    </p:cTn>
                                  </p:par>
                                </p:childTnLst>
                              </p:cTn>
                            </p:par>
                            <p:par>
                              <p:cTn id="36" fill="hold">
                                <p:stCondLst>
                                  <p:cond delay="3750"/>
                                </p:stCondLst>
                                <p:childTnLst>
                                  <p:par>
                                    <p:cTn id="37" presetID="16" presetClass="entr" presetSubtype="37"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barn(outVertical)">
                                          <p:cBhvr>
                                            <p:cTn id="39" dur="500"/>
                                            <p:tgtEl>
                                              <p:spTgt spid="30"/>
                                            </p:tgtEl>
                                          </p:cBhvr>
                                        </p:animEffect>
                                      </p:childTnLst>
                                    </p:cTn>
                                  </p:par>
                                </p:childTnLst>
                              </p:cTn>
                            </p:par>
                            <p:par>
                              <p:cTn id="40" fill="hold">
                                <p:stCondLst>
                                  <p:cond delay="4250"/>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14:bounceEnd="50000">
                                          <p:cBhvr additive="base">
                                            <p:cTn id="43" dur="5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29"/>
                                            </p:tgtEl>
                                            <p:attrNameLst>
                                              <p:attrName>ppt_y</p:attrName>
                                            </p:attrNameLst>
                                          </p:cBhvr>
                                          <p:tavLst>
                                            <p:tav tm="0">
                                              <p:val>
                                                <p:strVal val="0-#ppt_h/2"/>
                                              </p:val>
                                            </p:tav>
                                            <p:tav tm="100000">
                                              <p:val>
                                                <p:strVal val="#ppt_y"/>
                                              </p:val>
                                            </p:tav>
                                          </p:tavLst>
                                        </p:anim>
                                      </p:childTnLst>
                                    </p:cTn>
                                  </p:par>
                                </p:childTnLst>
                              </p:cTn>
                            </p:par>
                            <p:par>
                              <p:cTn id="45" fill="hold">
                                <p:stCondLst>
                                  <p:cond delay="475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31"/>
                                            </p:tgtEl>
                                            <p:attrNameLst>
                                              <p:attrName>style.visibility</p:attrName>
                                            </p:attrNameLst>
                                          </p:cBhvr>
                                          <p:to>
                                            <p:strVal val="visible"/>
                                          </p:to>
                                        </p:set>
                                        <p:animEffect transition="in" filter="wipe(left)">
                                          <p:cBhvr>
                                            <p:cTn id="48" dur="100"/>
                                            <p:tgtEl>
                                              <p:spTgt spid="31"/>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31"/>
                                            </p:tgtEl>
                                          </p:cBhvr>
                                          <p:to x="80000" y="100000"/>
                                        </p:animScale>
                                        <p:anim by="(#ppt_w*0.10)" calcmode="lin" valueType="num">
                                          <p:cBhvr>
                                            <p:cTn id="51" dur="50" autoRev="1" fill="hold">
                                              <p:stCondLst>
                                                <p:cond delay="0"/>
                                              </p:stCondLst>
                                            </p:cTn>
                                            <p:tgtEl>
                                              <p:spTgt spid="31"/>
                                            </p:tgtEl>
                                            <p:attrNameLst>
                                              <p:attrName>ppt_x</p:attrName>
                                            </p:attrNameLst>
                                          </p:cBhvr>
                                        </p:anim>
                                        <p:anim by="(-#ppt_w*0.10)" calcmode="lin" valueType="num">
                                          <p:cBhvr>
                                            <p:cTn id="52" dur="50" autoRev="1" fill="hold">
                                              <p:stCondLst>
                                                <p:cond delay="0"/>
                                              </p:stCondLst>
                                            </p:cTn>
                                            <p:tgtEl>
                                              <p:spTgt spid="31"/>
                                            </p:tgtEl>
                                            <p:attrNameLst>
                                              <p:attrName>ppt_y</p:attrName>
                                            </p:attrNameLst>
                                          </p:cBhvr>
                                        </p:anim>
                                        <p:animRot by="-480000">
                                          <p:cBhvr>
                                            <p:cTn id="53" dur="50" autoRev="1" fill="hold">
                                              <p:stCondLst>
                                                <p:cond delay="0"/>
                                              </p:stCondLst>
                                            </p:cTn>
                                            <p:tgtEl>
                                              <p:spTgt spid="31"/>
                                            </p:tgtEl>
                                            <p:attrNameLst>
                                              <p:attrName>r</p:attrName>
                                            </p:attrNameLst>
                                          </p:cBhvr>
                                        </p:animRot>
                                      </p:childTnLst>
                                    </p:cTn>
                                  </p:par>
                                </p:childTnLst>
                              </p:cTn>
                            </p:par>
                            <p:par>
                              <p:cTn id="54" fill="hold">
                                <p:stCondLst>
                                  <p:cond delay="6500"/>
                                </p:stCondLst>
                                <p:childTnLst>
                                  <p:par>
                                    <p:cTn id="55" presetID="16" presetClass="entr" presetSubtype="37" fill="hold" grpId="0"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barn(outVertical)">
                                          <p:cBhvr>
                                            <p:cTn id="57" dur="500"/>
                                            <p:tgtEl>
                                              <p:spTgt spid="35"/>
                                            </p:tgtEl>
                                          </p:cBhvr>
                                        </p:animEffect>
                                      </p:childTnLst>
                                    </p:cTn>
                                  </p:par>
                                </p:childTnLst>
                              </p:cTn>
                            </p:par>
                            <p:par>
                              <p:cTn id="58" fill="hold">
                                <p:stCondLst>
                                  <p:cond delay="7000"/>
                                </p:stCondLst>
                                <p:childTnLst>
                                  <p:par>
                                    <p:cTn id="59" presetID="2" presetClass="entr" presetSubtype="1" fill="hold" grpId="0" nodeType="afterEffect" p14:presetBounceEnd="50000">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14:bounceEnd="50000">
                                          <p:cBhvr additive="base">
                                            <p:cTn id="61" dur="500" fill="hold"/>
                                            <p:tgtEl>
                                              <p:spTgt spid="34"/>
                                            </p:tgtEl>
                                            <p:attrNameLst>
                                              <p:attrName>ppt_x</p:attrName>
                                            </p:attrNameLst>
                                          </p:cBhvr>
                                          <p:tavLst>
                                            <p:tav tm="0">
                                              <p:val>
                                                <p:strVal val="#ppt_x"/>
                                              </p:val>
                                            </p:tav>
                                            <p:tav tm="100000">
                                              <p:val>
                                                <p:strVal val="#ppt_x"/>
                                              </p:val>
                                            </p:tav>
                                          </p:tavLst>
                                        </p:anim>
                                        <p:anim calcmode="lin" valueType="num" p14:bounceEnd="50000">
                                          <p:cBhvr additive="base">
                                            <p:cTn id="62" dur="500" fill="hold"/>
                                            <p:tgtEl>
                                              <p:spTgt spid="34"/>
                                            </p:tgtEl>
                                            <p:attrNameLst>
                                              <p:attrName>ppt_y</p:attrName>
                                            </p:attrNameLst>
                                          </p:cBhvr>
                                          <p:tavLst>
                                            <p:tav tm="0">
                                              <p:val>
                                                <p:strVal val="0-#ppt_h/2"/>
                                              </p:val>
                                            </p:tav>
                                            <p:tav tm="100000">
                                              <p:val>
                                                <p:strVal val="#ppt_y"/>
                                              </p:val>
                                            </p:tav>
                                          </p:tavLst>
                                        </p:anim>
                                      </p:childTnLst>
                                    </p:cTn>
                                  </p:par>
                                </p:childTnLst>
                              </p:cTn>
                            </p:par>
                            <p:par>
                              <p:cTn id="63" fill="hold">
                                <p:stCondLst>
                                  <p:cond delay="750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36"/>
                                            </p:tgtEl>
                                            <p:attrNameLst>
                                              <p:attrName>style.visibility</p:attrName>
                                            </p:attrNameLst>
                                          </p:cBhvr>
                                          <p:to>
                                            <p:strVal val="visible"/>
                                          </p:to>
                                        </p:set>
                                        <p:animEffect transition="in" filter="wipe(left)">
                                          <p:cBhvr>
                                            <p:cTn id="66" dur="100"/>
                                            <p:tgtEl>
                                              <p:spTgt spid="36"/>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36"/>
                                            </p:tgtEl>
                                          </p:cBhvr>
                                          <p:to x="80000" y="100000"/>
                                        </p:animScale>
                                        <p:anim by="(#ppt_w*0.10)" calcmode="lin" valueType="num">
                                          <p:cBhvr>
                                            <p:cTn id="69" dur="50" autoRev="1" fill="hold">
                                              <p:stCondLst>
                                                <p:cond delay="0"/>
                                              </p:stCondLst>
                                            </p:cTn>
                                            <p:tgtEl>
                                              <p:spTgt spid="36"/>
                                            </p:tgtEl>
                                            <p:attrNameLst>
                                              <p:attrName>ppt_x</p:attrName>
                                            </p:attrNameLst>
                                          </p:cBhvr>
                                        </p:anim>
                                        <p:anim by="(-#ppt_w*0.10)" calcmode="lin" valueType="num">
                                          <p:cBhvr>
                                            <p:cTn id="70" dur="50" autoRev="1" fill="hold">
                                              <p:stCondLst>
                                                <p:cond delay="0"/>
                                              </p:stCondLst>
                                            </p:cTn>
                                            <p:tgtEl>
                                              <p:spTgt spid="36"/>
                                            </p:tgtEl>
                                            <p:attrNameLst>
                                              <p:attrName>ppt_y</p:attrName>
                                            </p:attrNameLst>
                                          </p:cBhvr>
                                        </p:anim>
                                        <p:animRot by="-480000">
                                          <p:cBhvr>
                                            <p:cTn id="71" dur="50" autoRev="1" fill="hold">
                                              <p:stCondLst>
                                                <p:cond delay="0"/>
                                              </p:stCondLst>
                                            </p:cTn>
                                            <p:tgtEl>
                                              <p:spTgt spid="3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8" grpId="0"/>
          <p:bldP spid="28" grpId="1"/>
          <p:bldP spid="29" grpId="0" animBg="1"/>
          <p:bldP spid="30" grpId="0" animBg="1"/>
          <p:bldP spid="31" grpId="0"/>
          <p:bldP spid="31" grpId="1"/>
          <p:bldP spid="34" grpId="0" animBg="1"/>
          <p:bldP spid="35" grpId="0" animBg="1"/>
          <p:bldP spid="36" grpId="0"/>
          <p:bldP spid="36"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barn(outVertical)">
                                          <p:cBhvr>
                                            <p:cTn id="21" dur="500"/>
                                            <p:tgtEl>
                                              <p:spTgt spid="18"/>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28"/>
                                            </p:tgtEl>
                                            <p:attrNameLst>
                                              <p:attrName>style.visibility</p:attrName>
                                            </p:attrNameLst>
                                          </p:cBhvr>
                                          <p:to>
                                            <p:strVal val="visible"/>
                                          </p:to>
                                        </p:set>
                                        <p:animEffect transition="in" filter="wipe(left)">
                                          <p:cBhvr>
                                            <p:cTn id="30" dur="100"/>
                                            <p:tgtEl>
                                              <p:spTgt spid="28"/>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28"/>
                                            </p:tgtEl>
                                          </p:cBhvr>
                                          <p:to x="80000" y="100000"/>
                                        </p:animScale>
                                        <p:anim by="(#ppt_w*0.10)" calcmode="lin" valueType="num">
                                          <p:cBhvr>
                                            <p:cTn id="33" dur="50" autoRev="1" fill="hold">
                                              <p:stCondLst>
                                                <p:cond delay="0"/>
                                              </p:stCondLst>
                                            </p:cTn>
                                            <p:tgtEl>
                                              <p:spTgt spid="28"/>
                                            </p:tgtEl>
                                            <p:attrNameLst>
                                              <p:attrName>ppt_x</p:attrName>
                                            </p:attrNameLst>
                                          </p:cBhvr>
                                        </p:anim>
                                        <p:anim by="(-#ppt_w*0.10)" calcmode="lin" valueType="num">
                                          <p:cBhvr>
                                            <p:cTn id="34" dur="50" autoRev="1" fill="hold">
                                              <p:stCondLst>
                                                <p:cond delay="0"/>
                                              </p:stCondLst>
                                            </p:cTn>
                                            <p:tgtEl>
                                              <p:spTgt spid="28"/>
                                            </p:tgtEl>
                                            <p:attrNameLst>
                                              <p:attrName>ppt_y</p:attrName>
                                            </p:attrNameLst>
                                          </p:cBhvr>
                                        </p:anim>
                                        <p:animRot by="-480000">
                                          <p:cBhvr>
                                            <p:cTn id="35" dur="50" autoRev="1" fill="hold">
                                              <p:stCondLst>
                                                <p:cond delay="0"/>
                                              </p:stCondLst>
                                            </p:cTn>
                                            <p:tgtEl>
                                              <p:spTgt spid="28"/>
                                            </p:tgtEl>
                                            <p:attrNameLst>
                                              <p:attrName>r</p:attrName>
                                            </p:attrNameLst>
                                          </p:cBhvr>
                                        </p:animRot>
                                      </p:childTnLst>
                                    </p:cTn>
                                  </p:par>
                                </p:childTnLst>
                              </p:cTn>
                            </p:par>
                            <p:par>
                              <p:cTn id="36" fill="hold">
                                <p:stCondLst>
                                  <p:cond delay="3750"/>
                                </p:stCondLst>
                                <p:childTnLst>
                                  <p:par>
                                    <p:cTn id="37" presetID="16" presetClass="entr" presetSubtype="37"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barn(outVertical)">
                                          <p:cBhvr>
                                            <p:cTn id="39" dur="500"/>
                                            <p:tgtEl>
                                              <p:spTgt spid="30"/>
                                            </p:tgtEl>
                                          </p:cBhvr>
                                        </p:animEffect>
                                      </p:childTnLst>
                                    </p:cTn>
                                  </p:par>
                                </p:childTnLst>
                              </p:cTn>
                            </p:par>
                            <p:par>
                              <p:cTn id="40" fill="hold">
                                <p:stCondLst>
                                  <p:cond delay="4250"/>
                                </p:stCondLst>
                                <p:childTnLst>
                                  <p:par>
                                    <p:cTn id="41" presetID="2" presetClass="entr" presetSubtype="1"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ppt_x"/>
                                              </p:val>
                                            </p:tav>
                                            <p:tav tm="100000">
                                              <p:val>
                                                <p:strVal val="#ppt_x"/>
                                              </p:val>
                                            </p:tav>
                                          </p:tavLst>
                                        </p:anim>
                                        <p:anim calcmode="lin" valueType="num">
                                          <p:cBhvr additive="base">
                                            <p:cTn id="44" dur="500" fill="hold"/>
                                            <p:tgtEl>
                                              <p:spTgt spid="29"/>
                                            </p:tgtEl>
                                            <p:attrNameLst>
                                              <p:attrName>ppt_y</p:attrName>
                                            </p:attrNameLst>
                                          </p:cBhvr>
                                          <p:tavLst>
                                            <p:tav tm="0">
                                              <p:val>
                                                <p:strVal val="0-#ppt_h/2"/>
                                              </p:val>
                                            </p:tav>
                                            <p:tav tm="100000">
                                              <p:val>
                                                <p:strVal val="#ppt_y"/>
                                              </p:val>
                                            </p:tav>
                                          </p:tavLst>
                                        </p:anim>
                                      </p:childTnLst>
                                    </p:cTn>
                                  </p:par>
                                </p:childTnLst>
                              </p:cTn>
                            </p:par>
                            <p:par>
                              <p:cTn id="45" fill="hold">
                                <p:stCondLst>
                                  <p:cond delay="475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31"/>
                                            </p:tgtEl>
                                            <p:attrNameLst>
                                              <p:attrName>style.visibility</p:attrName>
                                            </p:attrNameLst>
                                          </p:cBhvr>
                                          <p:to>
                                            <p:strVal val="visible"/>
                                          </p:to>
                                        </p:set>
                                        <p:animEffect transition="in" filter="wipe(left)">
                                          <p:cBhvr>
                                            <p:cTn id="48" dur="100"/>
                                            <p:tgtEl>
                                              <p:spTgt spid="31"/>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31"/>
                                            </p:tgtEl>
                                          </p:cBhvr>
                                          <p:to x="80000" y="100000"/>
                                        </p:animScale>
                                        <p:anim by="(#ppt_w*0.10)" calcmode="lin" valueType="num">
                                          <p:cBhvr>
                                            <p:cTn id="51" dur="50" autoRev="1" fill="hold">
                                              <p:stCondLst>
                                                <p:cond delay="0"/>
                                              </p:stCondLst>
                                            </p:cTn>
                                            <p:tgtEl>
                                              <p:spTgt spid="31"/>
                                            </p:tgtEl>
                                            <p:attrNameLst>
                                              <p:attrName>ppt_x</p:attrName>
                                            </p:attrNameLst>
                                          </p:cBhvr>
                                        </p:anim>
                                        <p:anim by="(-#ppt_w*0.10)" calcmode="lin" valueType="num">
                                          <p:cBhvr>
                                            <p:cTn id="52" dur="50" autoRev="1" fill="hold">
                                              <p:stCondLst>
                                                <p:cond delay="0"/>
                                              </p:stCondLst>
                                            </p:cTn>
                                            <p:tgtEl>
                                              <p:spTgt spid="31"/>
                                            </p:tgtEl>
                                            <p:attrNameLst>
                                              <p:attrName>ppt_y</p:attrName>
                                            </p:attrNameLst>
                                          </p:cBhvr>
                                        </p:anim>
                                        <p:animRot by="-480000">
                                          <p:cBhvr>
                                            <p:cTn id="53" dur="50" autoRev="1" fill="hold">
                                              <p:stCondLst>
                                                <p:cond delay="0"/>
                                              </p:stCondLst>
                                            </p:cTn>
                                            <p:tgtEl>
                                              <p:spTgt spid="31"/>
                                            </p:tgtEl>
                                            <p:attrNameLst>
                                              <p:attrName>r</p:attrName>
                                            </p:attrNameLst>
                                          </p:cBhvr>
                                        </p:animRot>
                                      </p:childTnLst>
                                    </p:cTn>
                                  </p:par>
                                </p:childTnLst>
                              </p:cTn>
                            </p:par>
                            <p:par>
                              <p:cTn id="54" fill="hold">
                                <p:stCondLst>
                                  <p:cond delay="6500"/>
                                </p:stCondLst>
                                <p:childTnLst>
                                  <p:par>
                                    <p:cTn id="55" presetID="16" presetClass="entr" presetSubtype="37" fill="hold" grpId="0"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barn(outVertical)">
                                          <p:cBhvr>
                                            <p:cTn id="57" dur="500"/>
                                            <p:tgtEl>
                                              <p:spTgt spid="35"/>
                                            </p:tgtEl>
                                          </p:cBhvr>
                                        </p:animEffect>
                                      </p:childTnLst>
                                    </p:cTn>
                                  </p:par>
                                </p:childTnLst>
                              </p:cTn>
                            </p:par>
                            <p:par>
                              <p:cTn id="58" fill="hold">
                                <p:stCondLst>
                                  <p:cond delay="7000"/>
                                </p:stCondLst>
                                <p:childTnLst>
                                  <p:par>
                                    <p:cTn id="59" presetID="2" presetClass="entr" presetSubtype="1"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additive="base">
                                            <p:cTn id="61" dur="500" fill="hold"/>
                                            <p:tgtEl>
                                              <p:spTgt spid="34"/>
                                            </p:tgtEl>
                                            <p:attrNameLst>
                                              <p:attrName>ppt_x</p:attrName>
                                            </p:attrNameLst>
                                          </p:cBhvr>
                                          <p:tavLst>
                                            <p:tav tm="0">
                                              <p:val>
                                                <p:strVal val="#ppt_x"/>
                                              </p:val>
                                            </p:tav>
                                            <p:tav tm="100000">
                                              <p:val>
                                                <p:strVal val="#ppt_x"/>
                                              </p:val>
                                            </p:tav>
                                          </p:tavLst>
                                        </p:anim>
                                        <p:anim calcmode="lin" valueType="num">
                                          <p:cBhvr additive="base">
                                            <p:cTn id="62" dur="500" fill="hold"/>
                                            <p:tgtEl>
                                              <p:spTgt spid="34"/>
                                            </p:tgtEl>
                                            <p:attrNameLst>
                                              <p:attrName>ppt_y</p:attrName>
                                            </p:attrNameLst>
                                          </p:cBhvr>
                                          <p:tavLst>
                                            <p:tav tm="0">
                                              <p:val>
                                                <p:strVal val="0-#ppt_h/2"/>
                                              </p:val>
                                            </p:tav>
                                            <p:tav tm="100000">
                                              <p:val>
                                                <p:strVal val="#ppt_y"/>
                                              </p:val>
                                            </p:tav>
                                          </p:tavLst>
                                        </p:anim>
                                      </p:childTnLst>
                                    </p:cTn>
                                  </p:par>
                                </p:childTnLst>
                              </p:cTn>
                            </p:par>
                            <p:par>
                              <p:cTn id="63" fill="hold">
                                <p:stCondLst>
                                  <p:cond delay="750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36"/>
                                            </p:tgtEl>
                                            <p:attrNameLst>
                                              <p:attrName>style.visibility</p:attrName>
                                            </p:attrNameLst>
                                          </p:cBhvr>
                                          <p:to>
                                            <p:strVal val="visible"/>
                                          </p:to>
                                        </p:set>
                                        <p:animEffect transition="in" filter="wipe(left)">
                                          <p:cBhvr>
                                            <p:cTn id="66" dur="100"/>
                                            <p:tgtEl>
                                              <p:spTgt spid="36"/>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36"/>
                                            </p:tgtEl>
                                          </p:cBhvr>
                                          <p:to x="80000" y="100000"/>
                                        </p:animScale>
                                        <p:anim by="(#ppt_w*0.10)" calcmode="lin" valueType="num">
                                          <p:cBhvr>
                                            <p:cTn id="69" dur="50" autoRev="1" fill="hold">
                                              <p:stCondLst>
                                                <p:cond delay="0"/>
                                              </p:stCondLst>
                                            </p:cTn>
                                            <p:tgtEl>
                                              <p:spTgt spid="36"/>
                                            </p:tgtEl>
                                            <p:attrNameLst>
                                              <p:attrName>ppt_x</p:attrName>
                                            </p:attrNameLst>
                                          </p:cBhvr>
                                        </p:anim>
                                        <p:anim by="(-#ppt_w*0.10)" calcmode="lin" valueType="num">
                                          <p:cBhvr>
                                            <p:cTn id="70" dur="50" autoRev="1" fill="hold">
                                              <p:stCondLst>
                                                <p:cond delay="0"/>
                                              </p:stCondLst>
                                            </p:cTn>
                                            <p:tgtEl>
                                              <p:spTgt spid="36"/>
                                            </p:tgtEl>
                                            <p:attrNameLst>
                                              <p:attrName>ppt_y</p:attrName>
                                            </p:attrNameLst>
                                          </p:cBhvr>
                                        </p:anim>
                                        <p:animRot by="-480000">
                                          <p:cBhvr>
                                            <p:cTn id="71" dur="50" autoRev="1" fill="hold">
                                              <p:stCondLst>
                                                <p:cond delay="0"/>
                                              </p:stCondLst>
                                            </p:cTn>
                                            <p:tgtEl>
                                              <p:spTgt spid="3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8" grpId="0"/>
          <p:bldP spid="28" grpId="1"/>
          <p:bldP spid="29" grpId="0" animBg="1"/>
          <p:bldP spid="30" grpId="0" animBg="1"/>
          <p:bldP spid="31" grpId="0"/>
          <p:bldP spid="31" grpId="1"/>
          <p:bldP spid="34" grpId="0" animBg="1"/>
          <p:bldP spid="35" grpId="0" animBg="1"/>
          <p:bldP spid="36" grpId="0"/>
          <p:bldP spid="36" grpId="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直角三角形 29"/>
          <p:cNvSpPr/>
          <p:nvPr/>
        </p:nvSpPr>
        <p:spPr>
          <a:xfrm rot="18257302">
            <a:off x="3093493" y="3586217"/>
            <a:ext cx="1702748" cy="2343888"/>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流程图: 数据 30"/>
          <p:cNvSpPr/>
          <p:nvPr/>
        </p:nvSpPr>
        <p:spPr>
          <a:xfrm rot="17900613" flipH="1">
            <a:off x="2212875" y="4738326"/>
            <a:ext cx="2221158" cy="2324502"/>
          </a:xfrm>
          <a:prstGeom prst="flowChartInputOutput">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直角三角形 33"/>
          <p:cNvSpPr/>
          <p:nvPr/>
        </p:nvSpPr>
        <p:spPr>
          <a:xfrm rot="17900613">
            <a:off x="254255" y="3764664"/>
            <a:ext cx="1769785" cy="2420336"/>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直角三角形 34"/>
          <p:cNvSpPr/>
          <p:nvPr/>
        </p:nvSpPr>
        <p:spPr>
          <a:xfrm rot="17608064" flipH="1" flipV="1">
            <a:off x="-194357" y="5006167"/>
            <a:ext cx="1953633" cy="3434925"/>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5" name="直角三角形 54"/>
          <p:cNvSpPr/>
          <p:nvPr/>
        </p:nvSpPr>
        <p:spPr>
          <a:xfrm flipH="1">
            <a:off x="10881472" y="331877"/>
            <a:ext cx="1535238" cy="1368932"/>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6" name="流程图: 数据 55"/>
          <p:cNvSpPr/>
          <p:nvPr/>
        </p:nvSpPr>
        <p:spPr>
          <a:xfrm>
            <a:off x="11580418" y="331877"/>
            <a:ext cx="4178089" cy="1360700"/>
          </a:xfrm>
          <a:prstGeom prst="flowChartInputOutput">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矩形 31"/>
          <p:cNvSpPr/>
          <p:nvPr/>
        </p:nvSpPr>
        <p:spPr bwMode="auto">
          <a:xfrm>
            <a:off x="606425" y="5653611"/>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53" name="TextBox 15"/>
          <p:cNvSpPr txBox="1"/>
          <p:nvPr/>
        </p:nvSpPr>
        <p:spPr>
          <a:xfrm>
            <a:off x="550863" y="3408977"/>
            <a:ext cx="11090275" cy="1212833"/>
          </a:xfrm>
          <a:prstGeom prst="rect">
            <a:avLst/>
          </a:prstGeom>
          <a:noFill/>
        </p:spPr>
        <p:txBody>
          <a:bodyPr wrap="square" rtlCol="0">
            <a:spAutoFit/>
          </a:bodyPr>
          <a:lstStyle/>
          <a:p>
            <a:pPr algn="just">
              <a:lnSpc>
                <a:spcPct val="130000"/>
              </a:lnSpc>
              <a:spcBef>
                <a:spcPct val="0"/>
              </a:spcBef>
              <a:spcAft>
                <a:spcPts val="800"/>
              </a:spcAft>
            </a:pPr>
            <a:r>
              <a:rPr lang="zh-CN" altLang="en-US" sz="1865" dirty="0">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a:t>
            </a:r>
            <a:endParaRPr lang="zh-CN" altLang="en-US" sz="1865" dirty="0">
              <a:latin typeface="微软雅黑" panose="020B0503020204020204" pitchFamily="34" charset="-122"/>
              <a:ea typeface="微软雅黑" panose="020B0503020204020204" pitchFamily="34" charset="-122"/>
            </a:endParaRPr>
          </a:p>
        </p:txBody>
      </p:sp>
      <p:sp>
        <p:nvSpPr>
          <p:cNvPr id="54" name="五角星 18"/>
          <p:cNvSpPr/>
          <p:nvPr/>
        </p:nvSpPr>
        <p:spPr>
          <a:xfrm rot="2134838">
            <a:off x="1457596" y="771703"/>
            <a:ext cx="2199024" cy="2232317"/>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833434"/>
          </a:solidFill>
          <a:ln>
            <a:noFill/>
          </a:ln>
        </p:spPr>
        <p:txBody>
          <a:bodyPr/>
          <a:lstStyle/>
          <a:p>
            <a:endParaRPr lang="zh-CN" altLang="en-US" sz="2400">
              <a:solidFill>
                <a:schemeClr val="bg1"/>
              </a:solidFill>
              <a:latin typeface="微软雅黑" panose="020B0503020204020204" pitchFamily="34" charset="-122"/>
              <a:ea typeface="微软雅黑" panose="020B0503020204020204" pitchFamily="34" charset="-122"/>
            </a:endParaRPr>
          </a:p>
        </p:txBody>
      </p:sp>
      <p:grpSp>
        <p:nvGrpSpPr>
          <p:cNvPr id="57" name="组合 56"/>
          <p:cNvGrpSpPr/>
          <p:nvPr/>
        </p:nvGrpSpPr>
        <p:grpSpPr>
          <a:xfrm>
            <a:off x="2319909" y="1251931"/>
            <a:ext cx="500101" cy="502539"/>
            <a:chOff x="1912141" y="1824035"/>
            <a:chExt cx="488159" cy="490540"/>
          </a:xfrm>
          <a:solidFill>
            <a:schemeClr val="bg1"/>
          </a:solidFill>
        </p:grpSpPr>
        <p:sp>
          <p:nvSpPr>
            <p:cNvPr id="58" name="饼形 57"/>
            <p:cNvSpPr/>
            <p:nvPr/>
          </p:nvSpPr>
          <p:spPr>
            <a:xfrm>
              <a:off x="1912141" y="1847847"/>
              <a:ext cx="466728" cy="466728"/>
            </a:xfrm>
            <a:prstGeom prst="pie">
              <a:avLst>
                <a:gd name="adj1" fmla="val 266879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59" name="饼形 58"/>
            <p:cNvSpPr/>
            <p:nvPr/>
          </p:nvSpPr>
          <p:spPr>
            <a:xfrm>
              <a:off x="1933572" y="1824035"/>
              <a:ext cx="466728" cy="466728"/>
            </a:xfrm>
            <a:prstGeom prst="pie">
              <a:avLst>
                <a:gd name="adj1" fmla="val 16168367"/>
                <a:gd name="adj2" fmla="val 2159998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grpSp>
      <p:sp>
        <p:nvSpPr>
          <p:cNvPr id="60" name="TextBox 20"/>
          <p:cNvSpPr txBox="1"/>
          <p:nvPr/>
        </p:nvSpPr>
        <p:spPr>
          <a:xfrm>
            <a:off x="1647889" y="1785518"/>
            <a:ext cx="1838853" cy="830997"/>
          </a:xfrm>
          <a:prstGeom prst="rect">
            <a:avLst/>
          </a:prstGeom>
          <a:noFill/>
        </p:spPr>
        <p:txBody>
          <a:bodyPr wrap="square" rtlCol="0">
            <a:spAutoFit/>
          </a:bodyPr>
          <a:lstStyle>
            <a:defPPr>
              <a:defRPr lang="zh-CN"/>
            </a:defPPr>
            <a:lvl1pPr algn="ctr">
              <a:defRPr sz="2000">
                <a:solidFill>
                  <a:srgbClr val="FFFFFF"/>
                </a:solidFill>
                <a:latin typeface="方正正准黑简体" panose="02000000000000000000" pitchFamily="2" charset="-122"/>
                <a:ea typeface="方正正准黑简体" panose="02000000000000000000" pitchFamily="2" charset="-122"/>
              </a:defRPr>
            </a:lvl1pPr>
          </a:lstStyle>
          <a:p>
            <a:r>
              <a:rPr lang="zh-CN" altLang="en-US" sz="2400" b="1" dirty="0">
                <a:solidFill>
                  <a:schemeClr val="bg1"/>
                </a:solidFill>
                <a:latin typeface="微软雅黑" panose="020B0503020204020204" pitchFamily="34" charset="-122"/>
                <a:ea typeface="微软雅黑" panose="020B0503020204020204" pitchFamily="34" charset="-122"/>
              </a:rPr>
              <a:t>最好</a:t>
            </a:r>
            <a:endParaRPr lang="en-US" altLang="zh-CN" sz="2400" b="1" dirty="0">
              <a:solidFill>
                <a:schemeClr val="bg1"/>
              </a:solidFill>
              <a:latin typeface="微软雅黑" panose="020B0503020204020204" pitchFamily="34" charset="-122"/>
              <a:ea typeface="微软雅黑" panose="020B0503020204020204" pitchFamily="34" charset="-122"/>
            </a:endParaRPr>
          </a:p>
          <a:p>
            <a:r>
              <a:rPr lang="zh-CN" altLang="en-US" sz="2400" b="1" dirty="0">
                <a:solidFill>
                  <a:schemeClr val="bg1"/>
                </a:solidFill>
                <a:latin typeface="微软雅黑" panose="020B0503020204020204" pitchFamily="34" charset="-122"/>
                <a:ea typeface="微软雅黑" panose="020B0503020204020204" pitchFamily="34" charset="-122"/>
              </a:rPr>
              <a:t>数据分析</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61" name="五角星 18"/>
          <p:cNvSpPr/>
          <p:nvPr/>
        </p:nvSpPr>
        <p:spPr>
          <a:xfrm rot="2134838">
            <a:off x="4616358" y="763236"/>
            <a:ext cx="2199024" cy="2232317"/>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1A5D91"/>
          </a:solidFill>
          <a:ln>
            <a:noFill/>
          </a:ln>
        </p:spPr>
        <p:txBody>
          <a:bodyPr/>
          <a:lstStyle/>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62" name="TextBox 22"/>
          <p:cNvSpPr txBox="1"/>
          <p:nvPr/>
        </p:nvSpPr>
        <p:spPr>
          <a:xfrm>
            <a:off x="4843143" y="1786574"/>
            <a:ext cx="1679440" cy="830997"/>
          </a:xfrm>
          <a:prstGeom prst="rect">
            <a:avLst/>
          </a:prstGeom>
          <a:noFill/>
        </p:spPr>
        <p:txBody>
          <a:bodyPr wrap="square" rtlCol="0">
            <a:spAutoFit/>
          </a:bodyPr>
          <a:lstStyle>
            <a:defPPr>
              <a:defRPr lang="zh-CN"/>
            </a:defPPr>
            <a:lvl1pPr algn="ctr">
              <a:defRPr sz="2000">
                <a:solidFill>
                  <a:srgbClr val="FFFFFF"/>
                </a:solidFill>
                <a:latin typeface="方正正准黑简体" panose="02000000000000000000" pitchFamily="2" charset="-122"/>
                <a:ea typeface="方正正准黑简体" panose="02000000000000000000" pitchFamily="2" charset="-122"/>
              </a:defRPr>
            </a:lvl1pPr>
          </a:lstStyle>
          <a:p>
            <a:r>
              <a:rPr lang="zh-CN" altLang="en-US" sz="2400" b="1" dirty="0">
                <a:solidFill>
                  <a:schemeClr val="bg1"/>
                </a:solidFill>
                <a:latin typeface="微软雅黑" panose="020B0503020204020204" pitchFamily="34" charset="-122"/>
                <a:ea typeface="微软雅黑" panose="020B0503020204020204" pitchFamily="34" charset="-122"/>
              </a:rPr>
              <a:t>顶尖</a:t>
            </a:r>
            <a:endParaRPr lang="en-US" altLang="zh-CN" sz="2400" b="1" dirty="0">
              <a:solidFill>
                <a:schemeClr val="bg1"/>
              </a:solidFill>
              <a:latin typeface="微软雅黑" panose="020B0503020204020204" pitchFamily="34" charset="-122"/>
              <a:ea typeface="微软雅黑" panose="020B0503020204020204" pitchFamily="34" charset="-122"/>
            </a:endParaRPr>
          </a:p>
          <a:p>
            <a:r>
              <a:rPr lang="zh-CN" altLang="en-US" sz="2400" b="1" dirty="0">
                <a:solidFill>
                  <a:schemeClr val="bg1"/>
                </a:solidFill>
                <a:latin typeface="微软雅黑" panose="020B0503020204020204" pitchFamily="34" charset="-122"/>
                <a:ea typeface="微软雅黑" panose="020B0503020204020204" pitchFamily="34" charset="-122"/>
              </a:rPr>
              <a:t>合作者</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63" name="五角星 18"/>
          <p:cNvSpPr/>
          <p:nvPr/>
        </p:nvSpPr>
        <p:spPr>
          <a:xfrm rot="2134838">
            <a:off x="7775120" y="745299"/>
            <a:ext cx="2199024" cy="2232317"/>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6E5B60"/>
          </a:solidFill>
          <a:ln>
            <a:noFill/>
          </a:ln>
        </p:spPr>
        <p:txBody>
          <a:bodyPr/>
          <a:lstStyle/>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64" name="TextBox 36"/>
          <p:cNvSpPr txBox="1"/>
          <p:nvPr/>
        </p:nvSpPr>
        <p:spPr>
          <a:xfrm>
            <a:off x="7878983" y="1789751"/>
            <a:ext cx="1838853" cy="830997"/>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最好</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销售员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65" name="组合 64"/>
          <p:cNvGrpSpPr/>
          <p:nvPr/>
        </p:nvGrpSpPr>
        <p:grpSpPr>
          <a:xfrm>
            <a:off x="5340030" y="1250904"/>
            <a:ext cx="683832" cy="480125"/>
            <a:chOff x="2409665" y="939861"/>
            <a:chExt cx="5638961" cy="3959164"/>
          </a:xfrm>
          <a:solidFill>
            <a:schemeClr val="bg1"/>
          </a:solidFill>
        </p:grpSpPr>
        <p:sp>
          <p:nvSpPr>
            <p:cNvPr id="66" name="流程图: 联系 2"/>
            <p:cNvSpPr/>
            <p:nvPr/>
          </p:nvSpPr>
          <p:spPr>
            <a:xfrm>
              <a:off x="3884040" y="1024462"/>
              <a:ext cx="2680685" cy="3874563"/>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33A6B2"/>
                </a:solidFill>
              </a:endParaRPr>
            </a:p>
          </p:txBody>
        </p:sp>
        <p:sp>
          <p:nvSpPr>
            <p:cNvPr id="67" name="流程图: 联系 2"/>
            <p:cNvSpPr/>
            <p:nvPr/>
          </p:nvSpPr>
          <p:spPr>
            <a:xfrm>
              <a:off x="2409665"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33A6B2"/>
                </a:solidFill>
              </a:endParaRPr>
            </a:p>
          </p:txBody>
        </p:sp>
        <p:sp>
          <p:nvSpPr>
            <p:cNvPr id="68" name="流程图: 联系 2"/>
            <p:cNvSpPr/>
            <p:nvPr/>
          </p:nvSpPr>
          <p:spPr>
            <a:xfrm>
              <a:off x="6133940"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33A6B2"/>
                </a:solidFill>
              </a:endParaRPr>
            </a:p>
          </p:txBody>
        </p:sp>
      </p:grpSp>
      <p:sp>
        <p:nvSpPr>
          <p:cNvPr id="69" name="矩形 25"/>
          <p:cNvSpPr/>
          <p:nvPr/>
        </p:nvSpPr>
        <p:spPr>
          <a:xfrm>
            <a:off x="8543881" y="1224603"/>
            <a:ext cx="525603" cy="531864"/>
          </a:xfrm>
          <a:custGeom>
            <a:avLst/>
            <a:gdLst/>
            <a:ahLst/>
            <a:cxnLst/>
            <a:rect l="l" t="t" r="r" b="b"/>
            <a:pathLst>
              <a:path w="4210679" h="4260850">
                <a:moveTo>
                  <a:pt x="83635" y="0"/>
                </a:moveTo>
                <a:lnTo>
                  <a:pt x="832931" y="0"/>
                </a:lnTo>
                <a:cubicBezTo>
                  <a:pt x="878523" y="0"/>
                  <a:pt x="915483" y="36960"/>
                  <a:pt x="915483" y="82552"/>
                </a:cubicBezTo>
                <a:lnTo>
                  <a:pt x="915483" y="412748"/>
                </a:lnTo>
                <a:cubicBezTo>
                  <a:pt x="915483" y="443274"/>
                  <a:pt x="898914" y="469930"/>
                  <a:pt x="873607" y="483053"/>
                </a:cubicBezTo>
                <a:lnTo>
                  <a:pt x="4210679" y="483053"/>
                </a:lnTo>
                <a:lnTo>
                  <a:pt x="4210679" y="1893780"/>
                </a:lnTo>
                <a:lnTo>
                  <a:pt x="1406022" y="2781301"/>
                </a:lnTo>
                <a:lnTo>
                  <a:pt x="4210679" y="2781301"/>
                </a:lnTo>
                <a:lnTo>
                  <a:pt x="4210679" y="3305175"/>
                </a:lnTo>
                <a:lnTo>
                  <a:pt x="3591246" y="3305175"/>
                </a:lnTo>
                <a:cubicBezTo>
                  <a:pt x="3812567" y="3348853"/>
                  <a:pt x="3979359" y="3544073"/>
                  <a:pt x="3979359" y="3778250"/>
                </a:cubicBezTo>
                <a:cubicBezTo>
                  <a:pt x="3979359" y="4044783"/>
                  <a:pt x="3763292" y="4260850"/>
                  <a:pt x="3496759" y="4260850"/>
                </a:cubicBezTo>
                <a:cubicBezTo>
                  <a:pt x="3230226" y="4260850"/>
                  <a:pt x="3014159" y="4044783"/>
                  <a:pt x="3014159" y="3778250"/>
                </a:cubicBezTo>
                <a:cubicBezTo>
                  <a:pt x="3014159" y="3544073"/>
                  <a:pt x="3180952" y="3348853"/>
                  <a:pt x="3402273" y="3305175"/>
                </a:cubicBezTo>
                <a:lnTo>
                  <a:pt x="1267146" y="3305175"/>
                </a:lnTo>
                <a:cubicBezTo>
                  <a:pt x="1488467" y="3348853"/>
                  <a:pt x="1655259" y="3544073"/>
                  <a:pt x="1655259" y="3778250"/>
                </a:cubicBezTo>
                <a:cubicBezTo>
                  <a:pt x="1655259" y="4044783"/>
                  <a:pt x="1439192" y="4260850"/>
                  <a:pt x="1172659" y="4260850"/>
                </a:cubicBezTo>
                <a:cubicBezTo>
                  <a:pt x="906126" y="4260850"/>
                  <a:pt x="690059" y="4044783"/>
                  <a:pt x="690059" y="3778250"/>
                </a:cubicBezTo>
                <a:cubicBezTo>
                  <a:pt x="690059" y="3544073"/>
                  <a:pt x="856851" y="3348853"/>
                  <a:pt x="1078173" y="3305175"/>
                </a:cubicBezTo>
                <a:lnTo>
                  <a:pt x="972633" y="3305175"/>
                </a:lnTo>
                <a:cubicBezTo>
                  <a:pt x="944058" y="3143250"/>
                  <a:pt x="972634" y="3276600"/>
                  <a:pt x="963109" y="2781300"/>
                </a:cubicBezTo>
                <a:cubicBezTo>
                  <a:pt x="451270" y="464482"/>
                  <a:pt x="618551" y="1241439"/>
                  <a:pt x="451247" y="494159"/>
                </a:cubicBezTo>
                <a:lnTo>
                  <a:pt x="36010" y="492918"/>
                </a:lnTo>
                <a:cubicBezTo>
                  <a:pt x="-9582" y="492918"/>
                  <a:pt x="1083" y="489297"/>
                  <a:pt x="1083" y="443705"/>
                </a:cubicBezTo>
                <a:lnTo>
                  <a:pt x="1083" y="82552"/>
                </a:lnTo>
                <a:cubicBezTo>
                  <a:pt x="1083" y="36960"/>
                  <a:pt x="38043" y="0"/>
                  <a:pt x="836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barn(inVertical)">
                                      <p:cBhvr>
                                        <p:cTn id="17" dur="500"/>
                                        <p:tgtEl>
                                          <p:spTgt spid="60"/>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p:cTn id="21" dur="500" fill="hold"/>
                                        <p:tgtEl>
                                          <p:spTgt spid="61"/>
                                        </p:tgtEl>
                                        <p:attrNameLst>
                                          <p:attrName>ppt_w</p:attrName>
                                        </p:attrNameLst>
                                      </p:cBhvr>
                                      <p:tavLst>
                                        <p:tav tm="0">
                                          <p:val>
                                            <p:fltVal val="0"/>
                                          </p:val>
                                        </p:tav>
                                        <p:tav tm="100000">
                                          <p:val>
                                            <p:strVal val="#ppt_w"/>
                                          </p:val>
                                        </p:tav>
                                      </p:tavLst>
                                    </p:anim>
                                    <p:anim calcmode="lin" valueType="num">
                                      <p:cBhvr>
                                        <p:cTn id="22" dur="500" fill="hold"/>
                                        <p:tgtEl>
                                          <p:spTgt spid="61"/>
                                        </p:tgtEl>
                                        <p:attrNameLst>
                                          <p:attrName>ppt_h</p:attrName>
                                        </p:attrNameLst>
                                      </p:cBhvr>
                                      <p:tavLst>
                                        <p:tav tm="0">
                                          <p:val>
                                            <p:fltVal val="0"/>
                                          </p:val>
                                        </p:tav>
                                        <p:tav tm="100000">
                                          <p:val>
                                            <p:strVal val="#ppt_h"/>
                                          </p:val>
                                        </p:tav>
                                      </p:tavLst>
                                    </p:anim>
                                    <p:animEffect transition="in" filter="fade">
                                      <p:cBhvr>
                                        <p:cTn id="23" dur="500"/>
                                        <p:tgtEl>
                                          <p:spTgt spid="61"/>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500"/>
                                        <p:tgtEl>
                                          <p:spTgt spid="65"/>
                                        </p:tgtEl>
                                      </p:cBhvr>
                                    </p:animEffect>
                                  </p:childTnLst>
                                </p:cTn>
                              </p:par>
                            </p:childTnLst>
                          </p:cTn>
                        </p:par>
                        <p:par>
                          <p:cTn id="28" fill="hold">
                            <p:stCondLst>
                              <p:cond delay="2500"/>
                            </p:stCondLst>
                            <p:childTnLst>
                              <p:par>
                                <p:cTn id="29" presetID="16" presetClass="entr" presetSubtype="21" fill="hold" grpId="0"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barn(inVertical)">
                                      <p:cBhvr>
                                        <p:cTn id="31" dur="500"/>
                                        <p:tgtEl>
                                          <p:spTgt spid="62"/>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p:cTn id="35" dur="500" fill="hold"/>
                                        <p:tgtEl>
                                          <p:spTgt spid="63"/>
                                        </p:tgtEl>
                                        <p:attrNameLst>
                                          <p:attrName>ppt_w</p:attrName>
                                        </p:attrNameLst>
                                      </p:cBhvr>
                                      <p:tavLst>
                                        <p:tav tm="0">
                                          <p:val>
                                            <p:fltVal val="0"/>
                                          </p:val>
                                        </p:tav>
                                        <p:tav tm="100000">
                                          <p:val>
                                            <p:strVal val="#ppt_w"/>
                                          </p:val>
                                        </p:tav>
                                      </p:tavLst>
                                    </p:anim>
                                    <p:anim calcmode="lin" valueType="num">
                                      <p:cBhvr>
                                        <p:cTn id="36" dur="500" fill="hold"/>
                                        <p:tgtEl>
                                          <p:spTgt spid="63"/>
                                        </p:tgtEl>
                                        <p:attrNameLst>
                                          <p:attrName>ppt_h</p:attrName>
                                        </p:attrNameLst>
                                      </p:cBhvr>
                                      <p:tavLst>
                                        <p:tav tm="0">
                                          <p:val>
                                            <p:fltVal val="0"/>
                                          </p:val>
                                        </p:tav>
                                        <p:tav tm="100000">
                                          <p:val>
                                            <p:strVal val="#ppt_h"/>
                                          </p:val>
                                        </p:tav>
                                      </p:tavLst>
                                    </p:anim>
                                    <p:animEffect transition="in" filter="fade">
                                      <p:cBhvr>
                                        <p:cTn id="37" dur="500"/>
                                        <p:tgtEl>
                                          <p:spTgt spid="63"/>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fade">
                                      <p:cBhvr>
                                        <p:cTn id="41" dur="500"/>
                                        <p:tgtEl>
                                          <p:spTgt spid="69"/>
                                        </p:tgtEl>
                                      </p:cBhvr>
                                    </p:animEffect>
                                  </p:childTnLst>
                                </p:cTn>
                              </p:par>
                            </p:childTnLst>
                          </p:cTn>
                        </p:par>
                        <p:par>
                          <p:cTn id="42" fill="hold">
                            <p:stCondLst>
                              <p:cond delay="4000"/>
                            </p:stCondLst>
                            <p:childTnLst>
                              <p:par>
                                <p:cTn id="43" presetID="16" presetClass="entr" presetSubtype="21" fill="hold" grpId="0" nodeType="after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barn(inVertical)">
                                      <p:cBhvr>
                                        <p:cTn id="45" dur="500"/>
                                        <p:tgtEl>
                                          <p:spTgt spid="64"/>
                                        </p:tgtEl>
                                      </p:cBhvr>
                                    </p:animEffect>
                                  </p:childTnLst>
                                </p:cTn>
                              </p:par>
                            </p:childTnLst>
                          </p:cTn>
                        </p:par>
                        <p:par>
                          <p:cTn id="46" fill="hold">
                            <p:stCondLst>
                              <p:cond delay="4500"/>
                            </p:stCondLst>
                            <p:childTnLst>
                              <p:par>
                                <p:cTn id="47" presetID="2" presetClass="entr" presetSubtype="4"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additive="base">
                                        <p:cTn id="49" dur="500" fill="hold"/>
                                        <p:tgtEl>
                                          <p:spTgt spid="53"/>
                                        </p:tgtEl>
                                        <p:attrNameLst>
                                          <p:attrName>ppt_x</p:attrName>
                                        </p:attrNameLst>
                                      </p:cBhvr>
                                      <p:tavLst>
                                        <p:tav tm="0">
                                          <p:val>
                                            <p:strVal val="#ppt_x"/>
                                          </p:val>
                                        </p:tav>
                                        <p:tav tm="100000">
                                          <p:val>
                                            <p:strVal val="#ppt_x"/>
                                          </p:val>
                                        </p:tav>
                                      </p:tavLst>
                                    </p:anim>
                                    <p:anim calcmode="lin" valueType="num">
                                      <p:cBhvr additive="base">
                                        <p:cTn id="50"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animBg="1"/>
      <p:bldP spid="60" grpId="0"/>
      <p:bldP spid="61" grpId="0" animBg="1"/>
      <p:bldP spid="62" grpId="0"/>
      <p:bldP spid="63" grpId="0" animBg="1"/>
      <p:bldP spid="64" grpId="0"/>
      <p:bldP spid="6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直角三角形 70"/>
          <p:cNvSpPr/>
          <p:nvPr/>
        </p:nvSpPr>
        <p:spPr>
          <a:xfrm flipH="1">
            <a:off x="-1247826" y="331877"/>
            <a:ext cx="1535238" cy="1368932"/>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2" name="流程图: 数据 71"/>
          <p:cNvSpPr/>
          <p:nvPr/>
        </p:nvSpPr>
        <p:spPr>
          <a:xfrm>
            <a:off x="-548880" y="331877"/>
            <a:ext cx="4178089" cy="1360700"/>
          </a:xfrm>
          <a:prstGeom prst="flowChartInputOutput">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4" name="直角三角形 73"/>
          <p:cNvSpPr/>
          <p:nvPr/>
        </p:nvSpPr>
        <p:spPr>
          <a:xfrm rot="3865205" flipH="1">
            <a:off x="11695229" y="-586513"/>
            <a:ext cx="1104897" cy="1536955"/>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5" name="流程图: 数据 74"/>
          <p:cNvSpPr/>
          <p:nvPr/>
        </p:nvSpPr>
        <p:spPr>
          <a:xfrm rot="3865205">
            <a:off x="11953047" y="302212"/>
            <a:ext cx="1441288" cy="1524242"/>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6" name="直角三角形 75"/>
          <p:cNvSpPr/>
          <p:nvPr/>
        </p:nvSpPr>
        <p:spPr>
          <a:xfrm rot="3865205" flipH="1">
            <a:off x="13558751" y="-267850"/>
            <a:ext cx="1148397" cy="1587083"/>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7" name="直角三角形 76"/>
          <p:cNvSpPr/>
          <p:nvPr/>
        </p:nvSpPr>
        <p:spPr>
          <a:xfrm rot="4157754" flipV="1">
            <a:off x="13672386" y="545644"/>
            <a:ext cx="1267694" cy="2252378"/>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矩形 37"/>
          <p:cNvSpPr/>
          <p:nvPr/>
        </p:nvSpPr>
        <p:spPr bwMode="auto">
          <a:xfrm>
            <a:off x="606908" y="69532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6560833" y="2135780"/>
            <a:ext cx="3776328" cy="1586119"/>
            <a:chOff x="4720600" y="1738009"/>
            <a:chExt cx="2832246" cy="1189589"/>
          </a:xfrm>
        </p:grpSpPr>
        <p:sp>
          <p:nvSpPr>
            <p:cNvPr id="37" name="矩形 36"/>
            <p:cNvSpPr/>
            <p:nvPr/>
          </p:nvSpPr>
          <p:spPr>
            <a:xfrm>
              <a:off x="4720600" y="2568500"/>
              <a:ext cx="2443755" cy="359098"/>
            </a:xfrm>
            <a:prstGeom prst="rect">
              <a:avLst/>
            </a:prstGeom>
            <a:solidFill>
              <a:srgbClr val="1A5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665" dirty="0">
                  <a:solidFill>
                    <a:schemeClr val="bg1"/>
                  </a:solidFill>
                  <a:latin typeface="微软雅黑" panose="020B0503020204020204" pitchFamily="34" charset="-122"/>
                  <a:ea typeface="微软雅黑" panose="020B0503020204020204" pitchFamily="34" charset="-122"/>
                </a:rPr>
                <a:t>金额</a:t>
              </a:r>
              <a:endParaRPr lang="zh-CN" altLang="zh-CN" sz="2665" dirty="0">
                <a:solidFill>
                  <a:schemeClr val="bg1"/>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5498567" y="1757203"/>
              <a:ext cx="2054279" cy="602256"/>
              <a:chOff x="1893583" y="1752432"/>
              <a:chExt cx="2054279" cy="602256"/>
            </a:xfrm>
          </p:grpSpPr>
          <p:sp>
            <p:nvSpPr>
              <p:cNvPr id="42" name="矩形 41"/>
              <p:cNvSpPr/>
              <p:nvPr/>
            </p:nvSpPr>
            <p:spPr>
              <a:xfrm>
                <a:off x="1893583" y="1831554"/>
                <a:ext cx="1205342" cy="175904"/>
              </a:xfrm>
              <a:prstGeom prst="rect">
                <a:avLst/>
              </a:prstGeom>
              <a:solidFill>
                <a:srgbClr val="1A5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latin typeface="微软雅黑" panose="020B0503020204020204" pitchFamily="34" charset="-122"/>
                  <a:ea typeface="微软雅黑" panose="020B0503020204020204" pitchFamily="34" charset="-122"/>
                </a:endParaRPr>
              </a:p>
            </p:txBody>
          </p:sp>
          <p:sp>
            <p:nvSpPr>
              <p:cNvPr id="43" name="矩形 42"/>
              <p:cNvSpPr/>
              <p:nvPr/>
            </p:nvSpPr>
            <p:spPr>
              <a:xfrm>
                <a:off x="1893583" y="2118387"/>
                <a:ext cx="441584" cy="17590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48" name="TextBox 21"/>
              <p:cNvSpPr txBox="1"/>
              <p:nvPr/>
            </p:nvSpPr>
            <p:spPr>
              <a:xfrm>
                <a:off x="3108449" y="1752432"/>
                <a:ext cx="839413" cy="315423"/>
              </a:xfrm>
              <a:prstGeom prst="rect">
                <a:avLst/>
              </a:prstGeom>
              <a:noFill/>
            </p:spPr>
            <p:txBody>
              <a:bodyPr wrap="none" rtlCol="0">
                <a:spAutoFit/>
              </a:bodyPr>
              <a:lstStyle/>
              <a:p>
                <a:r>
                  <a:rPr lang="en-US" altLang="zh-CN" sz="2135" dirty="0">
                    <a:solidFill>
                      <a:srgbClr val="4D5254"/>
                    </a:solidFill>
                    <a:latin typeface="微软雅黑" panose="020B0503020204020204" pitchFamily="34" charset="-122"/>
                    <a:ea typeface="微软雅黑" panose="020B0503020204020204" pitchFamily="34" charset="-122"/>
                  </a:rPr>
                  <a:t>8.2</a:t>
                </a:r>
                <a:r>
                  <a:rPr lang="zh-CN" altLang="en-US" sz="2135" dirty="0">
                    <a:solidFill>
                      <a:srgbClr val="4D5254"/>
                    </a:solidFill>
                    <a:latin typeface="微软雅黑" panose="020B0503020204020204" pitchFamily="34" charset="-122"/>
                    <a:ea typeface="微软雅黑" panose="020B0503020204020204" pitchFamily="34" charset="-122"/>
                  </a:rPr>
                  <a:t>亿元</a:t>
                </a:r>
                <a:endParaRPr lang="zh-CN" altLang="en-US" sz="2135" dirty="0">
                  <a:solidFill>
                    <a:srgbClr val="4D5254"/>
                  </a:solidFill>
                  <a:latin typeface="微软雅黑" panose="020B0503020204020204" pitchFamily="34" charset="-122"/>
                  <a:ea typeface="微软雅黑" panose="020B0503020204020204" pitchFamily="34" charset="-122"/>
                </a:endParaRPr>
              </a:p>
            </p:txBody>
          </p:sp>
          <p:sp>
            <p:nvSpPr>
              <p:cNvPr id="49" name="TextBox 22"/>
              <p:cNvSpPr txBox="1"/>
              <p:nvPr/>
            </p:nvSpPr>
            <p:spPr>
              <a:xfrm>
                <a:off x="2356619" y="2039265"/>
                <a:ext cx="839413" cy="315423"/>
              </a:xfrm>
              <a:prstGeom prst="rect">
                <a:avLst/>
              </a:prstGeom>
              <a:noFill/>
            </p:spPr>
            <p:txBody>
              <a:bodyPr wrap="none" rtlCol="0">
                <a:spAutoFit/>
              </a:bodyPr>
              <a:lstStyle/>
              <a:p>
                <a:r>
                  <a:rPr lang="en-US" altLang="zh-CN" sz="2135" dirty="0">
                    <a:latin typeface="微软雅黑" panose="020B0503020204020204" pitchFamily="34" charset="-122"/>
                    <a:ea typeface="微软雅黑" panose="020B0503020204020204" pitchFamily="34" charset="-122"/>
                  </a:rPr>
                  <a:t>3.1</a:t>
                </a:r>
                <a:r>
                  <a:rPr lang="zh-CN" altLang="en-US" sz="2135" dirty="0">
                    <a:latin typeface="微软雅黑" panose="020B0503020204020204" pitchFamily="34" charset="-122"/>
                    <a:ea typeface="微软雅黑" panose="020B0503020204020204" pitchFamily="34" charset="-122"/>
                  </a:rPr>
                  <a:t>亿元</a:t>
                </a:r>
                <a:endParaRPr lang="zh-CN" altLang="en-US" sz="2135" dirty="0">
                  <a:latin typeface="微软雅黑" panose="020B0503020204020204" pitchFamily="34" charset="-122"/>
                  <a:ea typeface="微软雅黑" panose="020B0503020204020204" pitchFamily="34" charset="-122"/>
                </a:endParaRPr>
              </a:p>
            </p:txBody>
          </p:sp>
        </p:grpSp>
        <p:sp>
          <p:nvSpPr>
            <p:cNvPr id="41" name="椭圆 40"/>
            <p:cNvSpPr/>
            <p:nvPr/>
          </p:nvSpPr>
          <p:spPr>
            <a:xfrm>
              <a:off x="4720600" y="1738009"/>
              <a:ext cx="659370" cy="659370"/>
            </a:xfrm>
            <a:prstGeom prst="ellipse">
              <a:avLst/>
            </a:prstGeom>
            <a:solidFill>
              <a:srgbClr val="1A5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65" dirty="0">
                  <a:solidFill>
                    <a:schemeClr val="bg1"/>
                  </a:solidFill>
                  <a:latin typeface="微软雅黑" panose="020B0503020204020204" pitchFamily="34" charset="-122"/>
                  <a:ea typeface="微软雅黑" panose="020B0503020204020204" pitchFamily="34" charset="-122"/>
                </a:rPr>
                <a:t>$</a:t>
              </a:r>
              <a:endParaRPr lang="zh-CN" altLang="en-US" sz="2665" dirty="0">
                <a:solidFill>
                  <a:schemeClr val="bg1"/>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1863045" y="2135780"/>
            <a:ext cx="3871445" cy="1586119"/>
            <a:chOff x="1197258" y="1357139"/>
            <a:chExt cx="2903584" cy="1189589"/>
          </a:xfrm>
        </p:grpSpPr>
        <p:sp>
          <p:nvSpPr>
            <p:cNvPr id="54" name="椭圆 53"/>
            <p:cNvSpPr/>
            <p:nvPr/>
          </p:nvSpPr>
          <p:spPr>
            <a:xfrm>
              <a:off x="1197258" y="1357139"/>
              <a:ext cx="659370" cy="659370"/>
            </a:xfrm>
            <a:prstGeom prst="ellipse">
              <a:avLst/>
            </a:prstGeom>
            <a:solidFill>
              <a:srgbClr val="6E5B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1197258" y="2187630"/>
              <a:ext cx="2443755" cy="359098"/>
            </a:xfrm>
            <a:prstGeom prst="rect">
              <a:avLst/>
            </a:prstGeom>
            <a:solidFill>
              <a:srgbClr val="6E5B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665" dirty="0">
                  <a:solidFill>
                    <a:schemeClr val="bg1"/>
                  </a:solidFill>
                  <a:latin typeface="微软雅黑" panose="020B0503020204020204" pitchFamily="34" charset="-122"/>
                  <a:ea typeface="微软雅黑" panose="020B0503020204020204" pitchFamily="34" charset="-122"/>
                </a:rPr>
                <a:t>合同</a:t>
              </a:r>
              <a:endParaRPr lang="zh-CN" altLang="zh-CN" sz="2665" dirty="0">
                <a:solidFill>
                  <a:schemeClr val="bg1"/>
                </a:solidFill>
                <a:latin typeface="微软雅黑" panose="020B0503020204020204" pitchFamily="34" charset="-122"/>
                <a:ea typeface="微软雅黑" panose="020B0503020204020204" pitchFamily="34" charset="-122"/>
              </a:endParaRPr>
            </a:p>
          </p:txBody>
        </p:sp>
        <p:grpSp>
          <p:nvGrpSpPr>
            <p:cNvPr id="56" name="组合 55"/>
            <p:cNvGrpSpPr/>
            <p:nvPr/>
          </p:nvGrpSpPr>
          <p:grpSpPr>
            <a:xfrm>
              <a:off x="2127624" y="1557308"/>
              <a:ext cx="1973218" cy="602256"/>
              <a:chOff x="1893582" y="1781007"/>
              <a:chExt cx="1973218" cy="602256"/>
            </a:xfrm>
          </p:grpSpPr>
          <p:sp>
            <p:nvSpPr>
              <p:cNvPr id="73" name="矩形 72"/>
              <p:cNvSpPr/>
              <p:nvPr/>
            </p:nvSpPr>
            <p:spPr>
              <a:xfrm>
                <a:off x="1893583" y="1831554"/>
                <a:ext cx="1220239" cy="175904"/>
              </a:xfrm>
              <a:prstGeom prst="rect">
                <a:avLst/>
              </a:prstGeom>
              <a:solidFill>
                <a:srgbClr val="6E5B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bg1"/>
                  </a:solidFill>
                  <a:latin typeface="微软雅黑" panose="020B0503020204020204" pitchFamily="34" charset="-122"/>
                  <a:ea typeface="微软雅黑" panose="020B0503020204020204" pitchFamily="34" charset="-122"/>
                </a:endParaRPr>
              </a:p>
            </p:txBody>
          </p:sp>
          <p:sp>
            <p:nvSpPr>
              <p:cNvPr id="78" name="矩形 77"/>
              <p:cNvSpPr/>
              <p:nvPr/>
            </p:nvSpPr>
            <p:spPr>
              <a:xfrm>
                <a:off x="1893582" y="2118387"/>
                <a:ext cx="428152" cy="17590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79" name="TextBox 30"/>
              <p:cNvSpPr txBox="1"/>
              <p:nvPr/>
            </p:nvSpPr>
            <p:spPr>
              <a:xfrm>
                <a:off x="3041814" y="1781007"/>
                <a:ext cx="824986" cy="315423"/>
              </a:xfrm>
              <a:prstGeom prst="rect">
                <a:avLst/>
              </a:prstGeom>
              <a:noFill/>
            </p:spPr>
            <p:txBody>
              <a:bodyPr wrap="none" rtlCol="0">
                <a:spAutoFit/>
              </a:bodyPr>
              <a:lstStyle/>
              <a:p>
                <a:r>
                  <a:rPr lang="en-US" altLang="zh-CN" sz="2135" dirty="0">
                    <a:solidFill>
                      <a:srgbClr val="4D5254"/>
                    </a:solidFill>
                    <a:latin typeface="微软雅黑" panose="020B0503020204020204" pitchFamily="34" charset="-122"/>
                    <a:ea typeface="微软雅黑" panose="020B0503020204020204" pitchFamily="34" charset="-122"/>
                  </a:rPr>
                  <a:t>6551</a:t>
                </a:r>
                <a:r>
                  <a:rPr lang="zh-CN" altLang="en-US" sz="2135" dirty="0">
                    <a:solidFill>
                      <a:srgbClr val="4D5254"/>
                    </a:solidFill>
                    <a:latin typeface="微软雅黑" panose="020B0503020204020204" pitchFamily="34" charset="-122"/>
                    <a:ea typeface="微软雅黑" panose="020B0503020204020204" pitchFamily="34" charset="-122"/>
                  </a:rPr>
                  <a:t>份</a:t>
                </a:r>
                <a:endParaRPr lang="zh-CN" altLang="en-US" sz="2135" dirty="0">
                  <a:solidFill>
                    <a:srgbClr val="4D5254"/>
                  </a:solidFill>
                  <a:latin typeface="微软雅黑" panose="020B0503020204020204" pitchFamily="34" charset="-122"/>
                  <a:ea typeface="微软雅黑" panose="020B0503020204020204" pitchFamily="34" charset="-122"/>
                </a:endParaRPr>
              </a:p>
            </p:txBody>
          </p:sp>
          <p:sp>
            <p:nvSpPr>
              <p:cNvPr id="80" name="TextBox 31"/>
              <p:cNvSpPr txBox="1"/>
              <p:nvPr/>
            </p:nvSpPr>
            <p:spPr>
              <a:xfrm>
                <a:off x="2321734" y="2067840"/>
                <a:ext cx="824986" cy="315423"/>
              </a:xfrm>
              <a:prstGeom prst="rect">
                <a:avLst/>
              </a:prstGeom>
              <a:noFill/>
            </p:spPr>
            <p:txBody>
              <a:bodyPr wrap="none" rtlCol="0">
                <a:spAutoFit/>
              </a:bodyPr>
              <a:lstStyle/>
              <a:p>
                <a:r>
                  <a:rPr lang="en-US" altLang="zh-CN" sz="2135" dirty="0">
                    <a:latin typeface="微软雅黑" panose="020B0503020204020204" pitchFamily="34" charset="-122"/>
                    <a:ea typeface="微软雅黑" panose="020B0503020204020204" pitchFamily="34" charset="-122"/>
                  </a:rPr>
                  <a:t>2793</a:t>
                </a:r>
                <a:r>
                  <a:rPr lang="zh-CN" altLang="en-US" sz="2135" dirty="0">
                    <a:latin typeface="微软雅黑" panose="020B0503020204020204" pitchFamily="34" charset="-122"/>
                    <a:ea typeface="微软雅黑" panose="020B0503020204020204" pitchFamily="34" charset="-122"/>
                  </a:rPr>
                  <a:t>份</a:t>
                </a:r>
                <a:endParaRPr lang="zh-CN" altLang="en-US" sz="2135" dirty="0">
                  <a:latin typeface="微软雅黑" panose="020B0503020204020204" pitchFamily="34" charset="-122"/>
                  <a:ea typeface="微软雅黑" panose="020B0503020204020204" pitchFamily="34" charset="-122"/>
                </a:endParaRPr>
              </a:p>
            </p:txBody>
          </p:sp>
        </p:grpSp>
        <p:sp>
          <p:nvSpPr>
            <p:cNvPr id="70" name="Freeform 80"/>
            <p:cNvSpPr>
              <a:spLocks noEditPoints="1"/>
            </p:cNvSpPr>
            <p:nvPr/>
          </p:nvSpPr>
          <p:spPr bwMode="auto">
            <a:xfrm>
              <a:off x="1376837" y="1465468"/>
              <a:ext cx="300213" cy="442712"/>
            </a:xfrm>
            <a:custGeom>
              <a:avLst/>
              <a:gdLst>
                <a:gd name="T0" fmla="*/ 273 w 280"/>
                <a:gd name="T1" fmla="*/ 0 h 413"/>
                <a:gd name="T2" fmla="*/ 7 w 280"/>
                <a:gd name="T3" fmla="*/ 0 h 413"/>
                <a:gd name="T4" fmla="*/ 0 w 280"/>
                <a:gd name="T5" fmla="*/ 7 h 413"/>
                <a:gd name="T6" fmla="*/ 0 w 280"/>
                <a:gd name="T7" fmla="*/ 406 h 413"/>
                <a:gd name="T8" fmla="*/ 7 w 280"/>
                <a:gd name="T9" fmla="*/ 413 h 413"/>
                <a:gd name="T10" fmla="*/ 273 w 280"/>
                <a:gd name="T11" fmla="*/ 413 h 413"/>
                <a:gd name="T12" fmla="*/ 280 w 280"/>
                <a:gd name="T13" fmla="*/ 406 h 413"/>
                <a:gd name="T14" fmla="*/ 280 w 280"/>
                <a:gd name="T15" fmla="*/ 7 h 413"/>
                <a:gd name="T16" fmla="*/ 273 w 280"/>
                <a:gd name="T17" fmla="*/ 0 h 413"/>
                <a:gd name="T18" fmla="*/ 266 w 280"/>
                <a:gd name="T19" fmla="*/ 398 h 413"/>
                <a:gd name="T20" fmla="*/ 14 w 280"/>
                <a:gd name="T21" fmla="*/ 398 h 413"/>
                <a:gd name="T22" fmla="*/ 14 w 280"/>
                <a:gd name="T23" fmla="*/ 14 h 413"/>
                <a:gd name="T24" fmla="*/ 266 w 280"/>
                <a:gd name="T25" fmla="*/ 14 h 413"/>
                <a:gd name="T26" fmla="*/ 266 w 280"/>
                <a:gd name="T27" fmla="*/ 398 h 413"/>
                <a:gd name="T28" fmla="*/ 108 w 280"/>
                <a:gd name="T29" fmla="*/ 81 h 413"/>
                <a:gd name="T30" fmla="*/ 174 w 280"/>
                <a:gd name="T31" fmla="*/ 81 h 413"/>
                <a:gd name="T32" fmla="*/ 198 w 280"/>
                <a:gd name="T33" fmla="*/ 57 h 413"/>
                <a:gd name="T34" fmla="*/ 174 w 280"/>
                <a:gd name="T35" fmla="*/ 33 h 413"/>
                <a:gd name="T36" fmla="*/ 108 w 280"/>
                <a:gd name="T37" fmla="*/ 33 h 413"/>
                <a:gd name="T38" fmla="*/ 84 w 280"/>
                <a:gd name="T39" fmla="*/ 57 h 413"/>
                <a:gd name="T40" fmla="*/ 108 w 280"/>
                <a:gd name="T41" fmla="*/ 81 h 413"/>
                <a:gd name="T42" fmla="*/ 108 w 280"/>
                <a:gd name="T43" fmla="*/ 48 h 413"/>
                <a:gd name="T44" fmla="*/ 174 w 280"/>
                <a:gd name="T45" fmla="*/ 48 h 413"/>
                <a:gd name="T46" fmla="*/ 184 w 280"/>
                <a:gd name="T47" fmla="*/ 57 h 413"/>
                <a:gd name="T48" fmla="*/ 174 w 280"/>
                <a:gd name="T49" fmla="*/ 66 h 413"/>
                <a:gd name="T50" fmla="*/ 108 w 280"/>
                <a:gd name="T51" fmla="*/ 66 h 413"/>
                <a:gd name="T52" fmla="*/ 99 w 280"/>
                <a:gd name="T53" fmla="*/ 57 h 413"/>
                <a:gd name="T54" fmla="*/ 108 w 280"/>
                <a:gd name="T55" fmla="*/ 48 h 413"/>
                <a:gd name="T56" fmla="*/ 140 w 280"/>
                <a:gd name="T57" fmla="*/ 207 h 413"/>
                <a:gd name="T58" fmla="*/ 73 w 280"/>
                <a:gd name="T59" fmla="*/ 207 h 413"/>
                <a:gd name="T60" fmla="*/ 73 w 280"/>
                <a:gd name="T61" fmla="*/ 140 h 413"/>
                <a:gd name="T62" fmla="*/ 140 w 280"/>
                <a:gd name="T63" fmla="*/ 140 h 413"/>
                <a:gd name="T64" fmla="*/ 140 w 280"/>
                <a:gd name="T65" fmla="*/ 207 h 413"/>
                <a:gd name="T66" fmla="*/ 206 w 280"/>
                <a:gd name="T67" fmla="*/ 280 h 413"/>
                <a:gd name="T68" fmla="*/ 74 w 280"/>
                <a:gd name="T69" fmla="*/ 280 h 413"/>
                <a:gd name="T70" fmla="*/ 74 w 280"/>
                <a:gd name="T71" fmla="*/ 266 h 413"/>
                <a:gd name="T72" fmla="*/ 206 w 280"/>
                <a:gd name="T73" fmla="*/ 266 h 413"/>
                <a:gd name="T74" fmla="*/ 206 w 280"/>
                <a:gd name="T75" fmla="*/ 280 h 413"/>
                <a:gd name="T76" fmla="*/ 75 w 280"/>
                <a:gd name="T77" fmla="*/ 232 h 413"/>
                <a:gd name="T78" fmla="*/ 207 w 280"/>
                <a:gd name="T79" fmla="*/ 232 h 413"/>
                <a:gd name="T80" fmla="*/ 207 w 280"/>
                <a:gd name="T81" fmla="*/ 247 h 413"/>
                <a:gd name="T82" fmla="*/ 75 w 280"/>
                <a:gd name="T83" fmla="*/ 247 h 413"/>
                <a:gd name="T84" fmla="*/ 75 w 280"/>
                <a:gd name="T85" fmla="*/ 232 h 413"/>
                <a:gd name="T86" fmla="*/ 74 w 280"/>
                <a:gd name="T87" fmla="*/ 313 h 413"/>
                <a:gd name="T88" fmla="*/ 74 w 280"/>
                <a:gd name="T89" fmla="*/ 299 h 413"/>
                <a:gd name="T90" fmla="*/ 206 w 280"/>
                <a:gd name="T91" fmla="*/ 299 h 413"/>
                <a:gd name="T92" fmla="*/ 206 w 280"/>
                <a:gd name="T93" fmla="*/ 313 h 413"/>
                <a:gd name="T94" fmla="*/ 74 w 280"/>
                <a:gd name="T95" fmla="*/ 313 h 413"/>
                <a:gd name="T96" fmla="*/ 206 w 280"/>
                <a:gd name="T97" fmla="*/ 347 h 413"/>
                <a:gd name="T98" fmla="*/ 73 w 280"/>
                <a:gd name="T99" fmla="*/ 347 h 413"/>
                <a:gd name="T100" fmla="*/ 73 w 280"/>
                <a:gd name="T101" fmla="*/ 332 h 413"/>
                <a:gd name="T102" fmla="*/ 206 w 280"/>
                <a:gd name="T103" fmla="*/ 332 h 413"/>
                <a:gd name="T104" fmla="*/ 206 w 280"/>
                <a:gd name="T105" fmla="*/ 347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413">
                  <a:moveTo>
                    <a:pt x="273" y="0"/>
                  </a:moveTo>
                  <a:cubicBezTo>
                    <a:pt x="7" y="0"/>
                    <a:pt x="7" y="0"/>
                    <a:pt x="7" y="0"/>
                  </a:cubicBezTo>
                  <a:cubicBezTo>
                    <a:pt x="3" y="0"/>
                    <a:pt x="0" y="3"/>
                    <a:pt x="0" y="7"/>
                  </a:cubicBezTo>
                  <a:cubicBezTo>
                    <a:pt x="0" y="406"/>
                    <a:pt x="0" y="406"/>
                    <a:pt x="0" y="406"/>
                  </a:cubicBezTo>
                  <a:cubicBezTo>
                    <a:pt x="0" y="410"/>
                    <a:pt x="3" y="413"/>
                    <a:pt x="7" y="413"/>
                  </a:cubicBezTo>
                  <a:cubicBezTo>
                    <a:pt x="273" y="413"/>
                    <a:pt x="273" y="413"/>
                    <a:pt x="273" y="413"/>
                  </a:cubicBezTo>
                  <a:cubicBezTo>
                    <a:pt x="277" y="413"/>
                    <a:pt x="280" y="410"/>
                    <a:pt x="280" y="406"/>
                  </a:cubicBezTo>
                  <a:cubicBezTo>
                    <a:pt x="280" y="7"/>
                    <a:pt x="280" y="7"/>
                    <a:pt x="280" y="7"/>
                  </a:cubicBezTo>
                  <a:cubicBezTo>
                    <a:pt x="280" y="3"/>
                    <a:pt x="277" y="0"/>
                    <a:pt x="273" y="0"/>
                  </a:cubicBezTo>
                  <a:close/>
                  <a:moveTo>
                    <a:pt x="266" y="398"/>
                  </a:moveTo>
                  <a:cubicBezTo>
                    <a:pt x="14" y="398"/>
                    <a:pt x="14" y="398"/>
                    <a:pt x="14" y="398"/>
                  </a:cubicBezTo>
                  <a:cubicBezTo>
                    <a:pt x="14" y="14"/>
                    <a:pt x="14" y="14"/>
                    <a:pt x="14" y="14"/>
                  </a:cubicBezTo>
                  <a:cubicBezTo>
                    <a:pt x="266" y="14"/>
                    <a:pt x="266" y="14"/>
                    <a:pt x="266" y="14"/>
                  </a:cubicBezTo>
                  <a:lnTo>
                    <a:pt x="266" y="398"/>
                  </a:lnTo>
                  <a:close/>
                  <a:moveTo>
                    <a:pt x="108" y="81"/>
                  </a:moveTo>
                  <a:cubicBezTo>
                    <a:pt x="174" y="81"/>
                    <a:pt x="174" y="81"/>
                    <a:pt x="174" y="81"/>
                  </a:cubicBezTo>
                  <a:cubicBezTo>
                    <a:pt x="187" y="81"/>
                    <a:pt x="198" y="70"/>
                    <a:pt x="198" y="57"/>
                  </a:cubicBezTo>
                  <a:cubicBezTo>
                    <a:pt x="198" y="44"/>
                    <a:pt x="187" y="33"/>
                    <a:pt x="174" y="33"/>
                  </a:cubicBezTo>
                  <a:cubicBezTo>
                    <a:pt x="108" y="33"/>
                    <a:pt x="108" y="33"/>
                    <a:pt x="108" y="33"/>
                  </a:cubicBezTo>
                  <a:cubicBezTo>
                    <a:pt x="95" y="33"/>
                    <a:pt x="84" y="44"/>
                    <a:pt x="84" y="57"/>
                  </a:cubicBezTo>
                  <a:cubicBezTo>
                    <a:pt x="84" y="70"/>
                    <a:pt x="95" y="81"/>
                    <a:pt x="108" y="81"/>
                  </a:cubicBezTo>
                  <a:close/>
                  <a:moveTo>
                    <a:pt x="108" y="48"/>
                  </a:moveTo>
                  <a:cubicBezTo>
                    <a:pt x="174" y="48"/>
                    <a:pt x="174" y="48"/>
                    <a:pt x="174" y="48"/>
                  </a:cubicBezTo>
                  <a:cubicBezTo>
                    <a:pt x="179" y="48"/>
                    <a:pt x="184" y="52"/>
                    <a:pt x="184" y="57"/>
                  </a:cubicBezTo>
                  <a:cubicBezTo>
                    <a:pt x="184" y="62"/>
                    <a:pt x="179" y="66"/>
                    <a:pt x="174" y="66"/>
                  </a:cubicBezTo>
                  <a:cubicBezTo>
                    <a:pt x="108" y="66"/>
                    <a:pt x="108" y="66"/>
                    <a:pt x="108" y="66"/>
                  </a:cubicBezTo>
                  <a:cubicBezTo>
                    <a:pt x="103" y="66"/>
                    <a:pt x="99" y="62"/>
                    <a:pt x="99" y="57"/>
                  </a:cubicBezTo>
                  <a:cubicBezTo>
                    <a:pt x="99" y="52"/>
                    <a:pt x="103" y="48"/>
                    <a:pt x="108" y="48"/>
                  </a:cubicBezTo>
                  <a:close/>
                  <a:moveTo>
                    <a:pt x="140" y="207"/>
                  </a:moveTo>
                  <a:cubicBezTo>
                    <a:pt x="73" y="207"/>
                    <a:pt x="73" y="207"/>
                    <a:pt x="73" y="207"/>
                  </a:cubicBezTo>
                  <a:cubicBezTo>
                    <a:pt x="73" y="140"/>
                    <a:pt x="73" y="140"/>
                    <a:pt x="73" y="140"/>
                  </a:cubicBezTo>
                  <a:cubicBezTo>
                    <a:pt x="140" y="140"/>
                    <a:pt x="140" y="140"/>
                    <a:pt x="140" y="140"/>
                  </a:cubicBezTo>
                  <a:lnTo>
                    <a:pt x="140" y="207"/>
                  </a:lnTo>
                  <a:close/>
                  <a:moveTo>
                    <a:pt x="206" y="280"/>
                  </a:moveTo>
                  <a:cubicBezTo>
                    <a:pt x="74" y="280"/>
                    <a:pt x="74" y="280"/>
                    <a:pt x="74" y="280"/>
                  </a:cubicBezTo>
                  <a:cubicBezTo>
                    <a:pt x="74" y="266"/>
                    <a:pt x="74" y="266"/>
                    <a:pt x="74" y="266"/>
                  </a:cubicBezTo>
                  <a:cubicBezTo>
                    <a:pt x="206" y="266"/>
                    <a:pt x="206" y="266"/>
                    <a:pt x="206" y="266"/>
                  </a:cubicBezTo>
                  <a:lnTo>
                    <a:pt x="206" y="280"/>
                  </a:lnTo>
                  <a:close/>
                  <a:moveTo>
                    <a:pt x="75" y="232"/>
                  </a:moveTo>
                  <a:cubicBezTo>
                    <a:pt x="207" y="232"/>
                    <a:pt x="207" y="232"/>
                    <a:pt x="207" y="232"/>
                  </a:cubicBezTo>
                  <a:cubicBezTo>
                    <a:pt x="207" y="247"/>
                    <a:pt x="207" y="247"/>
                    <a:pt x="207" y="247"/>
                  </a:cubicBezTo>
                  <a:cubicBezTo>
                    <a:pt x="75" y="247"/>
                    <a:pt x="75" y="247"/>
                    <a:pt x="75" y="247"/>
                  </a:cubicBezTo>
                  <a:lnTo>
                    <a:pt x="75" y="232"/>
                  </a:lnTo>
                  <a:close/>
                  <a:moveTo>
                    <a:pt x="74" y="313"/>
                  </a:moveTo>
                  <a:cubicBezTo>
                    <a:pt x="74" y="299"/>
                    <a:pt x="74" y="299"/>
                    <a:pt x="74" y="299"/>
                  </a:cubicBezTo>
                  <a:cubicBezTo>
                    <a:pt x="206" y="299"/>
                    <a:pt x="206" y="299"/>
                    <a:pt x="206" y="299"/>
                  </a:cubicBezTo>
                  <a:cubicBezTo>
                    <a:pt x="206" y="313"/>
                    <a:pt x="206" y="313"/>
                    <a:pt x="206" y="313"/>
                  </a:cubicBezTo>
                  <a:lnTo>
                    <a:pt x="74" y="313"/>
                  </a:lnTo>
                  <a:close/>
                  <a:moveTo>
                    <a:pt x="206" y="347"/>
                  </a:moveTo>
                  <a:cubicBezTo>
                    <a:pt x="73" y="347"/>
                    <a:pt x="73" y="347"/>
                    <a:pt x="73" y="347"/>
                  </a:cubicBezTo>
                  <a:cubicBezTo>
                    <a:pt x="73" y="332"/>
                    <a:pt x="73" y="332"/>
                    <a:pt x="73" y="332"/>
                  </a:cubicBezTo>
                  <a:cubicBezTo>
                    <a:pt x="206" y="332"/>
                    <a:pt x="206" y="332"/>
                    <a:pt x="206" y="332"/>
                  </a:cubicBezTo>
                  <a:lnTo>
                    <a:pt x="206" y="347"/>
                  </a:lnTo>
                  <a:close/>
                </a:path>
              </a:pathLst>
            </a:custGeom>
            <a:solidFill>
              <a:srgbClr val="FFFFFF"/>
            </a:solidFill>
            <a:ln>
              <a:noFill/>
            </a:ln>
          </p:spPr>
          <p:txBody>
            <a:bodyPr vert="horz" wrap="square" lIns="91428" tIns="45715" rIns="91428" bIns="45715" numCol="1" anchor="t" anchorCtr="0" compatLnSpc="1"/>
            <a:lstStyle/>
            <a:p>
              <a:endParaRPr lang="en-US" sz="2400">
                <a:solidFill>
                  <a:schemeClr val="bg1"/>
                </a:solidFill>
              </a:endParaRPr>
            </a:p>
          </p:txBody>
        </p:sp>
      </p:grpSp>
      <p:grpSp>
        <p:nvGrpSpPr>
          <p:cNvPr id="81" name="组合 80"/>
          <p:cNvGrpSpPr/>
          <p:nvPr/>
        </p:nvGrpSpPr>
        <p:grpSpPr>
          <a:xfrm>
            <a:off x="2055499" y="4399562"/>
            <a:ext cx="8614404" cy="1845923"/>
            <a:chOff x="2935732" y="3244745"/>
            <a:chExt cx="10190309" cy="2183613"/>
          </a:xfrm>
          <a:solidFill>
            <a:srgbClr val="0070C0"/>
          </a:solidFill>
        </p:grpSpPr>
        <p:sp>
          <p:nvSpPr>
            <p:cNvPr id="82" name="任意多边形 81"/>
            <p:cNvSpPr/>
            <p:nvPr/>
          </p:nvSpPr>
          <p:spPr>
            <a:xfrm>
              <a:off x="2935732" y="3244745"/>
              <a:ext cx="2375999" cy="2183613"/>
            </a:xfrm>
            <a:custGeom>
              <a:avLst/>
              <a:gdLst>
                <a:gd name="connsiteX0" fmla="*/ 1085445 w 3312000"/>
                <a:gd name="connsiteY0" fmla="*/ 0 h 3312000"/>
                <a:gd name="connsiteX1" fmla="*/ 1113277 w 3312000"/>
                <a:gd name="connsiteY1" fmla="*/ 0 h 3312000"/>
                <a:gd name="connsiteX2" fmla="*/ 1252437 w 3312000"/>
                <a:gd name="connsiteY2" fmla="*/ 0 h 3312000"/>
                <a:gd name="connsiteX3" fmla="*/ 1278901 w 3312000"/>
                <a:gd name="connsiteY3" fmla="*/ 0 h 3312000"/>
                <a:gd name="connsiteX4" fmla="*/ 1311417 w 3312000"/>
                <a:gd name="connsiteY4" fmla="*/ 0 h 3312000"/>
                <a:gd name="connsiteX5" fmla="*/ 1385074 w 3312000"/>
                <a:gd name="connsiteY5" fmla="*/ 0 h 3312000"/>
                <a:gd name="connsiteX6" fmla="*/ 1475038 w 3312000"/>
                <a:gd name="connsiteY6" fmla="*/ 0 h 3312000"/>
                <a:gd name="connsiteX7" fmla="*/ 1582941 w 3312000"/>
                <a:gd name="connsiteY7" fmla="*/ 0 h 3312000"/>
                <a:gd name="connsiteX8" fmla="*/ 1710414 w 3312000"/>
                <a:gd name="connsiteY8" fmla="*/ 0 h 3312000"/>
                <a:gd name="connsiteX9" fmla="*/ 1859086 w 3312000"/>
                <a:gd name="connsiteY9" fmla="*/ 0 h 3312000"/>
                <a:gd name="connsiteX10" fmla="*/ 2030590 w 3312000"/>
                <a:gd name="connsiteY10" fmla="*/ 0 h 3312000"/>
                <a:gd name="connsiteX11" fmla="*/ 2226555 w 3312000"/>
                <a:gd name="connsiteY11" fmla="*/ 0 h 3312000"/>
                <a:gd name="connsiteX12" fmla="*/ 3312000 w 3312000"/>
                <a:gd name="connsiteY12" fmla="*/ 0 h 3312000"/>
                <a:gd name="connsiteX13" fmla="*/ 3312000 w 3312000"/>
                <a:gd name="connsiteY13" fmla="*/ 2085 h 3312000"/>
                <a:gd name="connsiteX14" fmla="*/ 3312000 w 3312000"/>
                <a:gd name="connsiteY14" fmla="*/ 16680 h 3312000"/>
                <a:gd name="connsiteX15" fmla="*/ 3312000 w 3312000"/>
                <a:gd name="connsiteY15" fmla="*/ 32578 h 3312000"/>
                <a:gd name="connsiteX16" fmla="*/ 3312000 w 3312000"/>
                <a:gd name="connsiteY16" fmla="*/ 56294 h 3312000"/>
                <a:gd name="connsiteX17" fmla="*/ 3312000 w 3312000"/>
                <a:gd name="connsiteY17" fmla="*/ 89393 h 3312000"/>
                <a:gd name="connsiteX18" fmla="*/ 3312000 w 3312000"/>
                <a:gd name="connsiteY18" fmla="*/ 133438 h 3312000"/>
                <a:gd name="connsiteX19" fmla="*/ 3312000 w 3312000"/>
                <a:gd name="connsiteY19" fmla="*/ 189993 h 3312000"/>
                <a:gd name="connsiteX20" fmla="*/ 3312000 w 3312000"/>
                <a:gd name="connsiteY20" fmla="*/ 260621 h 3312000"/>
                <a:gd name="connsiteX21" fmla="*/ 3312000 w 3312000"/>
                <a:gd name="connsiteY21" fmla="*/ 346887 h 3312000"/>
                <a:gd name="connsiteX22" fmla="*/ 3312000 w 3312000"/>
                <a:gd name="connsiteY22" fmla="*/ 450353 h 3312000"/>
                <a:gd name="connsiteX23" fmla="*/ 3312000 w 3312000"/>
                <a:gd name="connsiteY23" fmla="*/ 572585 h 3312000"/>
                <a:gd name="connsiteX24" fmla="*/ 3312000 w 3312000"/>
                <a:gd name="connsiteY24" fmla="*/ 715144 h 3312000"/>
                <a:gd name="connsiteX25" fmla="*/ 3312000 w 3312000"/>
                <a:gd name="connsiteY25" fmla="*/ 879596 h 3312000"/>
                <a:gd name="connsiteX26" fmla="*/ 3312000 w 3312000"/>
                <a:gd name="connsiteY26" fmla="*/ 1067504 h 3312000"/>
                <a:gd name="connsiteX27" fmla="*/ 3312000 w 3312000"/>
                <a:gd name="connsiteY27" fmla="*/ 1068413 h 3312000"/>
                <a:gd name="connsiteX28" fmla="*/ 3312000 w 3312000"/>
                <a:gd name="connsiteY28" fmla="*/ 1074775 h 3312000"/>
                <a:gd name="connsiteX29" fmla="*/ 3312000 w 3312000"/>
                <a:gd name="connsiteY29" fmla="*/ 1092043 h 3312000"/>
                <a:gd name="connsiteX30" fmla="*/ 3312000 w 3312000"/>
                <a:gd name="connsiteY30" fmla="*/ 1125669 h 3312000"/>
                <a:gd name="connsiteX31" fmla="*/ 3312000 w 3312000"/>
                <a:gd name="connsiteY31" fmla="*/ 1181108 h 3312000"/>
                <a:gd name="connsiteX32" fmla="*/ 3312000 w 3312000"/>
                <a:gd name="connsiteY32" fmla="*/ 1218711 h 3312000"/>
                <a:gd name="connsiteX33" fmla="*/ 3312000 w 3312000"/>
                <a:gd name="connsiteY33" fmla="*/ 1263812 h 3312000"/>
                <a:gd name="connsiteX34" fmla="*/ 3312000 w 3312000"/>
                <a:gd name="connsiteY34" fmla="*/ 1317092 h 3312000"/>
                <a:gd name="connsiteX35" fmla="*/ 3312000 w 3312000"/>
                <a:gd name="connsiteY35" fmla="*/ 1379234 h 3312000"/>
                <a:gd name="connsiteX36" fmla="*/ 3312000 w 3312000"/>
                <a:gd name="connsiteY36" fmla="*/ 1450918 h 3312000"/>
                <a:gd name="connsiteX37" fmla="*/ 3312000 w 3312000"/>
                <a:gd name="connsiteY37" fmla="*/ 1532827 h 3312000"/>
                <a:gd name="connsiteX38" fmla="*/ 3312000 w 3312000"/>
                <a:gd name="connsiteY38" fmla="*/ 1534217 h 3312000"/>
                <a:gd name="connsiteX39" fmla="*/ 3312000 w 3312000"/>
                <a:gd name="connsiteY39" fmla="*/ 1543947 h 3312000"/>
                <a:gd name="connsiteX40" fmla="*/ 3312000 w 3312000"/>
                <a:gd name="connsiteY40" fmla="*/ 1570356 h 3312000"/>
                <a:gd name="connsiteX41" fmla="*/ 3312000 w 3312000"/>
                <a:gd name="connsiteY41" fmla="*/ 1592422 h 3312000"/>
                <a:gd name="connsiteX42" fmla="*/ 3312000 w 3312000"/>
                <a:gd name="connsiteY42" fmla="*/ 1621786 h 3312000"/>
                <a:gd name="connsiteX43" fmla="*/ 3312000 w 3312000"/>
                <a:gd name="connsiteY43" fmla="*/ 1659489 h 3312000"/>
                <a:gd name="connsiteX44" fmla="*/ 3312000 w 3312000"/>
                <a:gd name="connsiteY44" fmla="*/ 1706574 h 3312000"/>
                <a:gd name="connsiteX45" fmla="*/ 3312000 w 3312000"/>
                <a:gd name="connsiteY45" fmla="*/ 1764085 h 3312000"/>
                <a:gd name="connsiteX46" fmla="*/ 3312000 w 3312000"/>
                <a:gd name="connsiteY46" fmla="*/ 1833062 h 3312000"/>
                <a:gd name="connsiteX47" fmla="*/ 3312000 w 3312000"/>
                <a:gd name="connsiteY47" fmla="*/ 1914550 h 3312000"/>
                <a:gd name="connsiteX48" fmla="*/ 3312000 w 3312000"/>
                <a:gd name="connsiteY48" fmla="*/ 2009590 h 3312000"/>
                <a:gd name="connsiteX49" fmla="*/ 3312000 w 3312000"/>
                <a:gd name="connsiteY49" fmla="*/ 2119224 h 3312000"/>
                <a:gd name="connsiteX50" fmla="*/ 3312000 w 3312000"/>
                <a:gd name="connsiteY50" fmla="*/ 2244496 h 3312000"/>
                <a:gd name="connsiteX51" fmla="*/ 3312000 w 3312000"/>
                <a:gd name="connsiteY51" fmla="*/ 3312000 h 3312000"/>
                <a:gd name="connsiteX52" fmla="*/ 2226555 w 3312000"/>
                <a:gd name="connsiteY52" fmla="*/ 3312000 h 3312000"/>
                <a:gd name="connsiteX53" fmla="*/ 2225685 w 3312000"/>
                <a:gd name="connsiteY53" fmla="*/ 3312000 h 3312000"/>
                <a:gd name="connsiteX54" fmla="*/ 2219597 w 3312000"/>
                <a:gd name="connsiteY54" fmla="*/ 3312000 h 3312000"/>
                <a:gd name="connsiteX55" fmla="*/ 2203071 w 3312000"/>
                <a:gd name="connsiteY55" fmla="*/ 3312000 h 3312000"/>
                <a:gd name="connsiteX56" fmla="*/ 2170891 w 3312000"/>
                <a:gd name="connsiteY56" fmla="*/ 3312000 h 3312000"/>
                <a:gd name="connsiteX57" fmla="*/ 2168771 w 3312000"/>
                <a:gd name="connsiteY57" fmla="*/ 3312000 h 3312000"/>
                <a:gd name="connsiteX58" fmla="*/ 2153931 w 3312000"/>
                <a:gd name="connsiteY58" fmla="*/ 3312000 h 3312000"/>
                <a:gd name="connsiteX59" fmla="*/ 2137766 w 3312000"/>
                <a:gd name="connsiteY59" fmla="*/ 3312000 h 3312000"/>
                <a:gd name="connsiteX60" fmla="*/ 2113651 w 3312000"/>
                <a:gd name="connsiteY60" fmla="*/ 3312000 h 3312000"/>
                <a:gd name="connsiteX61" fmla="*/ 2079995 w 3312000"/>
                <a:gd name="connsiteY61" fmla="*/ 3312000 h 3312000"/>
                <a:gd name="connsiteX62" fmla="*/ 2035210 w 3312000"/>
                <a:gd name="connsiteY62" fmla="*/ 3312000 h 3312000"/>
                <a:gd name="connsiteX63" fmla="*/ 1977705 w 3312000"/>
                <a:gd name="connsiteY63" fmla="*/ 3312000 h 3312000"/>
                <a:gd name="connsiteX64" fmla="*/ 1905890 w 3312000"/>
                <a:gd name="connsiteY64" fmla="*/ 3312000 h 3312000"/>
                <a:gd name="connsiteX65" fmla="*/ 1818174 w 3312000"/>
                <a:gd name="connsiteY65" fmla="*/ 3312000 h 3312000"/>
                <a:gd name="connsiteX66" fmla="*/ 1712969 w 3312000"/>
                <a:gd name="connsiteY66" fmla="*/ 3312000 h 3312000"/>
                <a:gd name="connsiteX67" fmla="*/ 1588683 w 3312000"/>
                <a:gd name="connsiteY67" fmla="*/ 3312000 h 3312000"/>
                <a:gd name="connsiteX68" fmla="*/ 1443727 w 3312000"/>
                <a:gd name="connsiteY68" fmla="*/ 3312000 h 3312000"/>
                <a:gd name="connsiteX69" fmla="*/ 1278901 w 3312000"/>
                <a:gd name="connsiteY69" fmla="*/ 3312000 h 3312000"/>
                <a:gd name="connsiteX70" fmla="*/ 1276511 w 3312000"/>
                <a:gd name="connsiteY70" fmla="*/ 3312000 h 3312000"/>
                <a:gd name="connsiteX71" fmla="*/ 1085445 w 3312000"/>
                <a:gd name="connsiteY71" fmla="*/ 3312000 h 3312000"/>
                <a:gd name="connsiteX72" fmla="*/ 0 w 3312000"/>
                <a:gd name="connsiteY72" fmla="*/ 3312000 h 3312000"/>
                <a:gd name="connsiteX73" fmla="*/ 0 w 3312000"/>
                <a:gd name="connsiteY73" fmla="*/ 2244496 h 3312000"/>
                <a:gd name="connsiteX74" fmla="*/ 0 w 3312000"/>
                <a:gd name="connsiteY74" fmla="*/ 1779174 h 3312000"/>
                <a:gd name="connsiteX75" fmla="*/ 0 w 3312000"/>
                <a:gd name="connsiteY75" fmla="*/ 1067504 h 3312000"/>
                <a:gd name="connsiteX76" fmla="*/ 1085445 w 3312000"/>
                <a:gd name="connsiteY76" fmla="*/ 0 h 331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312000" h="3312000">
                  <a:moveTo>
                    <a:pt x="1085445" y="0"/>
                  </a:moveTo>
                  <a:cubicBezTo>
                    <a:pt x="1085445" y="0"/>
                    <a:pt x="1085445" y="0"/>
                    <a:pt x="1113277" y="0"/>
                  </a:cubicBezTo>
                  <a:cubicBezTo>
                    <a:pt x="1113277" y="0"/>
                    <a:pt x="1113277" y="0"/>
                    <a:pt x="1252437" y="0"/>
                  </a:cubicBezTo>
                  <a:lnTo>
                    <a:pt x="1278901" y="0"/>
                  </a:lnTo>
                  <a:lnTo>
                    <a:pt x="1311417" y="0"/>
                  </a:lnTo>
                  <a:lnTo>
                    <a:pt x="1385074" y="0"/>
                  </a:lnTo>
                  <a:lnTo>
                    <a:pt x="1475038" y="0"/>
                  </a:lnTo>
                  <a:lnTo>
                    <a:pt x="1582941" y="0"/>
                  </a:lnTo>
                  <a:lnTo>
                    <a:pt x="1710414" y="0"/>
                  </a:lnTo>
                  <a:lnTo>
                    <a:pt x="1859086" y="0"/>
                  </a:lnTo>
                  <a:lnTo>
                    <a:pt x="2030590" y="0"/>
                  </a:lnTo>
                  <a:lnTo>
                    <a:pt x="2226555" y="0"/>
                  </a:lnTo>
                  <a:lnTo>
                    <a:pt x="3312000" y="0"/>
                  </a:lnTo>
                  <a:lnTo>
                    <a:pt x="3312000" y="2085"/>
                  </a:lnTo>
                  <a:lnTo>
                    <a:pt x="3312000" y="16680"/>
                  </a:lnTo>
                  <a:lnTo>
                    <a:pt x="3312000" y="32578"/>
                  </a:lnTo>
                  <a:lnTo>
                    <a:pt x="3312000" y="56294"/>
                  </a:lnTo>
                  <a:lnTo>
                    <a:pt x="3312000" y="89393"/>
                  </a:lnTo>
                  <a:lnTo>
                    <a:pt x="3312000" y="133438"/>
                  </a:lnTo>
                  <a:lnTo>
                    <a:pt x="3312000" y="189993"/>
                  </a:lnTo>
                  <a:lnTo>
                    <a:pt x="3312000" y="260621"/>
                  </a:lnTo>
                  <a:lnTo>
                    <a:pt x="3312000" y="346887"/>
                  </a:lnTo>
                  <a:lnTo>
                    <a:pt x="3312000" y="450353"/>
                  </a:lnTo>
                  <a:lnTo>
                    <a:pt x="3312000" y="572585"/>
                  </a:lnTo>
                  <a:lnTo>
                    <a:pt x="3312000" y="715144"/>
                  </a:lnTo>
                  <a:lnTo>
                    <a:pt x="3312000" y="879596"/>
                  </a:lnTo>
                  <a:lnTo>
                    <a:pt x="3312000" y="1067504"/>
                  </a:lnTo>
                  <a:lnTo>
                    <a:pt x="3312000" y="1068413"/>
                  </a:lnTo>
                  <a:lnTo>
                    <a:pt x="3312000" y="1074775"/>
                  </a:lnTo>
                  <a:lnTo>
                    <a:pt x="3312000" y="1092043"/>
                  </a:lnTo>
                  <a:lnTo>
                    <a:pt x="3312000" y="1125669"/>
                  </a:lnTo>
                  <a:lnTo>
                    <a:pt x="3312000" y="1181108"/>
                  </a:lnTo>
                  <a:lnTo>
                    <a:pt x="3312000" y="1218711"/>
                  </a:lnTo>
                  <a:lnTo>
                    <a:pt x="3312000" y="1263812"/>
                  </a:lnTo>
                  <a:lnTo>
                    <a:pt x="3312000" y="1317092"/>
                  </a:lnTo>
                  <a:lnTo>
                    <a:pt x="3312000" y="1379234"/>
                  </a:lnTo>
                  <a:lnTo>
                    <a:pt x="3312000" y="1450918"/>
                  </a:lnTo>
                  <a:lnTo>
                    <a:pt x="3312000" y="1532827"/>
                  </a:lnTo>
                  <a:lnTo>
                    <a:pt x="3312000" y="1534217"/>
                  </a:lnTo>
                  <a:lnTo>
                    <a:pt x="3312000" y="1543947"/>
                  </a:lnTo>
                  <a:lnTo>
                    <a:pt x="3312000" y="1570356"/>
                  </a:lnTo>
                  <a:lnTo>
                    <a:pt x="3312000" y="1592422"/>
                  </a:lnTo>
                  <a:lnTo>
                    <a:pt x="3312000" y="1621786"/>
                  </a:lnTo>
                  <a:lnTo>
                    <a:pt x="3312000" y="1659489"/>
                  </a:lnTo>
                  <a:lnTo>
                    <a:pt x="3312000" y="1706574"/>
                  </a:lnTo>
                  <a:lnTo>
                    <a:pt x="3312000" y="1764085"/>
                  </a:lnTo>
                  <a:lnTo>
                    <a:pt x="3312000" y="1833062"/>
                  </a:lnTo>
                  <a:lnTo>
                    <a:pt x="3312000" y="1914550"/>
                  </a:lnTo>
                  <a:lnTo>
                    <a:pt x="3312000" y="2009590"/>
                  </a:lnTo>
                  <a:lnTo>
                    <a:pt x="3312000" y="2119224"/>
                  </a:lnTo>
                  <a:lnTo>
                    <a:pt x="3312000" y="2244496"/>
                  </a:lnTo>
                  <a:lnTo>
                    <a:pt x="3312000" y="3312000"/>
                  </a:lnTo>
                  <a:lnTo>
                    <a:pt x="2226555" y="3312000"/>
                  </a:lnTo>
                  <a:lnTo>
                    <a:pt x="2225685" y="3312000"/>
                  </a:lnTo>
                  <a:lnTo>
                    <a:pt x="2219597" y="3312000"/>
                  </a:lnTo>
                  <a:lnTo>
                    <a:pt x="2203071" y="3312000"/>
                  </a:lnTo>
                  <a:lnTo>
                    <a:pt x="2170891" y="3312000"/>
                  </a:lnTo>
                  <a:lnTo>
                    <a:pt x="2168771" y="3312000"/>
                  </a:lnTo>
                  <a:lnTo>
                    <a:pt x="2153931" y="3312000"/>
                  </a:lnTo>
                  <a:lnTo>
                    <a:pt x="2137766" y="3312000"/>
                  </a:lnTo>
                  <a:lnTo>
                    <a:pt x="2113651" y="3312000"/>
                  </a:lnTo>
                  <a:lnTo>
                    <a:pt x="2079995" y="3312000"/>
                  </a:lnTo>
                  <a:lnTo>
                    <a:pt x="2035210" y="3312000"/>
                  </a:lnTo>
                  <a:lnTo>
                    <a:pt x="1977705" y="3312000"/>
                  </a:lnTo>
                  <a:lnTo>
                    <a:pt x="1905890" y="3312000"/>
                  </a:lnTo>
                  <a:lnTo>
                    <a:pt x="1818174" y="3312000"/>
                  </a:lnTo>
                  <a:lnTo>
                    <a:pt x="1712969" y="3312000"/>
                  </a:lnTo>
                  <a:lnTo>
                    <a:pt x="1588683" y="3312000"/>
                  </a:lnTo>
                  <a:lnTo>
                    <a:pt x="1443727" y="3312000"/>
                  </a:lnTo>
                  <a:lnTo>
                    <a:pt x="1278901" y="3312000"/>
                  </a:lnTo>
                  <a:lnTo>
                    <a:pt x="1276511" y="3312000"/>
                  </a:lnTo>
                  <a:cubicBezTo>
                    <a:pt x="1216886" y="3312000"/>
                    <a:pt x="1153286" y="3312000"/>
                    <a:pt x="1085445" y="3312000"/>
                  </a:cubicBezTo>
                  <a:cubicBezTo>
                    <a:pt x="1085445" y="3312000"/>
                    <a:pt x="1085445" y="3312000"/>
                    <a:pt x="0" y="3312000"/>
                  </a:cubicBezTo>
                  <a:cubicBezTo>
                    <a:pt x="0" y="3312000"/>
                    <a:pt x="0" y="3312000"/>
                    <a:pt x="0" y="2244496"/>
                  </a:cubicBezTo>
                  <a:cubicBezTo>
                    <a:pt x="0" y="2244496"/>
                    <a:pt x="0" y="2244496"/>
                    <a:pt x="0" y="1779174"/>
                  </a:cubicBezTo>
                  <a:cubicBezTo>
                    <a:pt x="0" y="1779174"/>
                    <a:pt x="0" y="1779174"/>
                    <a:pt x="0" y="1067504"/>
                  </a:cubicBezTo>
                  <a:cubicBezTo>
                    <a:pt x="0" y="465322"/>
                    <a:pt x="473143" y="0"/>
                    <a:pt x="1085445" y="0"/>
                  </a:cubicBezTo>
                  <a:close/>
                </a:path>
              </a:pathLst>
            </a:custGeom>
            <a:solidFill>
              <a:srgbClr val="83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265" dirty="0">
                  <a:latin typeface="微软雅黑" panose="020B0503020204020204" pitchFamily="34" charset="-122"/>
                  <a:ea typeface="微软雅黑" panose="020B0503020204020204" pitchFamily="34" charset="-122"/>
                </a:rPr>
                <a:t>计划</a:t>
              </a:r>
              <a:endParaRPr lang="zh-CN" altLang="en-US" sz="4265" dirty="0">
                <a:latin typeface="微软雅黑" panose="020B0503020204020204" pitchFamily="34" charset="-122"/>
                <a:ea typeface="微软雅黑" panose="020B0503020204020204" pitchFamily="34" charset="-122"/>
              </a:endParaRPr>
            </a:p>
          </p:txBody>
        </p:sp>
        <p:sp>
          <p:nvSpPr>
            <p:cNvPr id="83" name="任意多边形 82"/>
            <p:cNvSpPr/>
            <p:nvPr/>
          </p:nvSpPr>
          <p:spPr>
            <a:xfrm flipH="1">
              <a:off x="10750041" y="3244745"/>
              <a:ext cx="2376000" cy="2183613"/>
            </a:xfrm>
            <a:custGeom>
              <a:avLst/>
              <a:gdLst>
                <a:gd name="connsiteX0" fmla="*/ 1085445 w 3312000"/>
                <a:gd name="connsiteY0" fmla="*/ 0 h 3312000"/>
                <a:gd name="connsiteX1" fmla="*/ 1113277 w 3312000"/>
                <a:gd name="connsiteY1" fmla="*/ 0 h 3312000"/>
                <a:gd name="connsiteX2" fmla="*/ 1252437 w 3312000"/>
                <a:gd name="connsiteY2" fmla="*/ 0 h 3312000"/>
                <a:gd name="connsiteX3" fmla="*/ 1278901 w 3312000"/>
                <a:gd name="connsiteY3" fmla="*/ 0 h 3312000"/>
                <a:gd name="connsiteX4" fmla="*/ 1311417 w 3312000"/>
                <a:gd name="connsiteY4" fmla="*/ 0 h 3312000"/>
                <a:gd name="connsiteX5" fmla="*/ 1385074 w 3312000"/>
                <a:gd name="connsiteY5" fmla="*/ 0 h 3312000"/>
                <a:gd name="connsiteX6" fmla="*/ 1475038 w 3312000"/>
                <a:gd name="connsiteY6" fmla="*/ 0 h 3312000"/>
                <a:gd name="connsiteX7" fmla="*/ 1582941 w 3312000"/>
                <a:gd name="connsiteY7" fmla="*/ 0 h 3312000"/>
                <a:gd name="connsiteX8" fmla="*/ 1710414 w 3312000"/>
                <a:gd name="connsiteY8" fmla="*/ 0 h 3312000"/>
                <a:gd name="connsiteX9" fmla="*/ 1859086 w 3312000"/>
                <a:gd name="connsiteY9" fmla="*/ 0 h 3312000"/>
                <a:gd name="connsiteX10" fmla="*/ 2030590 w 3312000"/>
                <a:gd name="connsiteY10" fmla="*/ 0 h 3312000"/>
                <a:gd name="connsiteX11" fmla="*/ 2226555 w 3312000"/>
                <a:gd name="connsiteY11" fmla="*/ 0 h 3312000"/>
                <a:gd name="connsiteX12" fmla="*/ 3312000 w 3312000"/>
                <a:gd name="connsiteY12" fmla="*/ 0 h 3312000"/>
                <a:gd name="connsiteX13" fmla="*/ 3312000 w 3312000"/>
                <a:gd name="connsiteY13" fmla="*/ 2085 h 3312000"/>
                <a:gd name="connsiteX14" fmla="*/ 3312000 w 3312000"/>
                <a:gd name="connsiteY14" fmla="*/ 16680 h 3312000"/>
                <a:gd name="connsiteX15" fmla="*/ 3312000 w 3312000"/>
                <a:gd name="connsiteY15" fmla="*/ 32578 h 3312000"/>
                <a:gd name="connsiteX16" fmla="*/ 3312000 w 3312000"/>
                <a:gd name="connsiteY16" fmla="*/ 56294 h 3312000"/>
                <a:gd name="connsiteX17" fmla="*/ 3312000 w 3312000"/>
                <a:gd name="connsiteY17" fmla="*/ 89393 h 3312000"/>
                <a:gd name="connsiteX18" fmla="*/ 3312000 w 3312000"/>
                <a:gd name="connsiteY18" fmla="*/ 133438 h 3312000"/>
                <a:gd name="connsiteX19" fmla="*/ 3312000 w 3312000"/>
                <a:gd name="connsiteY19" fmla="*/ 189993 h 3312000"/>
                <a:gd name="connsiteX20" fmla="*/ 3312000 w 3312000"/>
                <a:gd name="connsiteY20" fmla="*/ 260621 h 3312000"/>
                <a:gd name="connsiteX21" fmla="*/ 3312000 w 3312000"/>
                <a:gd name="connsiteY21" fmla="*/ 346887 h 3312000"/>
                <a:gd name="connsiteX22" fmla="*/ 3312000 w 3312000"/>
                <a:gd name="connsiteY22" fmla="*/ 450353 h 3312000"/>
                <a:gd name="connsiteX23" fmla="*/ 3312000 w 3312000"/>
                <a:gd name="connsiteY23" fmla="*/ 572585 h 3312000"/>
                <a:gd name="connsiteX24" fmla="*/ 3312000 w 3312000"/>
                <a:gd name="connsiteY24" fmla="*/ 715144 h 3312000"/>
                <a:gd name="connsiteX25" fmla="*/ 3312000 w 3312000"/>
                <a:gd name="connsiteY25" fmla="*/ 879596 h 3312000"/>
                <a:gd name="connsiteX26" fmla="*/ 3312000 w 3312000"/>
                <a:gd name="connsiteY26" fmla="*/ 1067504 h 3312000"/>
                <a:gd name="connsiteX27" fmla="*/ 3312000 w 3312000"/>
                <a:gd name="connsiteY27" fmla="*/ 1068413 h 3312000"/>
                <a:gd name="connsiteX28" fmla="*/ 3312000 w 3312000"/>
                <a:gd name="connsiteY28" fmla="*/ 1074775 h 3312000"/>
                <a:gd name="connsiteX29" fmla="*/ 3312000 w 3312000"/>
                <a:gd name="connsiteY29" fmla="*/ 1092043 h 3312000"/>
                <a:gd name="connsiteX30" fmla="*/ 3312000 w 3312000"/>
                <a:gd name="connsiteY30" fmla="*/ 1125669 h 3312000"/>
                <a:gd name="connsiteX31" fmla="*/ 3312000 w 3312000"/>
                <a:gd name="connsiteY31" fmla="*/ 1181108 h 3312000"/>
                <a:gd name="connsiteX32" fmla="*/ 3312000 w 3312000"/>
                <a:gd name="connsiteY32" fmla="*/ 1218711 h 3312000"/>
                <a:gd name="connsiteX33" fmla="*/ 3312000 w 3312000"/>
                <a:gd name="connsiteY33" fmla="*/ 1263812 h 3312000"/>
                <a:gd name="connsiteX34" fmla="*/ 3312000 w 3312000"/>
                <a:gd name="connsiteY34" fmla="*/ 1317092 h 3312000"/>
                <a:gd name="connsiteX35" fmla="*/ 3312000 w 3312000"/>
                <a:gd name="connsiteY35" fmla="*/ 1379234 h 3312000"/>
                <a:gd name="connsiteX36" fmla="*/ 3312000 w 3312000"/>
                <a:gd name="connsiteY36" fmla="*/ 1450918 h 3312000"/>
                <a:gd name="connsiteX37" fmla="*/ 3312000 w 3312000"/>
                <a:gd name="connsiteY37" fmla="*/ 1532827 h 3312000"/>
                <a:gd name="connsiteX38" fmla="*/ 3312000 w 3312000"/>
                <a:gd name="connsiteY38" fmla="*/ 1534217 h 3312000"/>
                <a:gd name="connsiteX39" fmla="*/ 3312000 w 3312000"/>
                <a:gd name="connsiteY39" fmla="*/ 1543947 h 3312000"/>
                <a:gd name="connsiteX40" fmla="*/ 3312000 w 3312000"/>
                <a:gd name="connsiteY40" fmla="*/ 1570356 h 3312000"/>
                <a:gd name="connsiteX41" fmla="*/ 3312000 w 3312000"/>
                <a:gd name="connsiteY41" fmla="*/ 1592422 h 3312000"/>
                <a:gd name="connsiteX42" fmla="*/ 3312000 w 3312000"/>
                <a:gd name="connsiteY42" fmla="*/ 1621786 h 3312000"/>
                <a:gd name="connsiteX43" fmla="*/ 3312000 w 3312000"/>
                <a:gd name="connsiteY43" fmla="*/ 1659489 h 3312000"/>
                <a:gd name="connsiteX44" fmla="*/ 3312000 w 3312000"/>
                <a:gd name="connsiteY44" fmla="*/ 1706574 h 3312000"/>
                <a:gd name="connsiteX45" fmla="*/ 3312000 w 3312000"/>
                <a:gd name="connsiteY45" fmla="*/ 1764085 h 3312000"/>
                <a:gd name="connsiteX46" fmla="*/ 3312000 w 3312000"/>
                <a:gd name="connsiteY46" fmla="*/ 1833062 h 3312000"/>
                <a:gd name="connsiteX47" fmla="*/ 3312000 w 3312000"/>
                <a:gd name="connsiteY47" fmla="*/ 1914550 h 3312000"/>
                <a:gd name="connsiteX48" fmla="*/ 3312000 w 3312000"/>
                <a:gd name="connsiteY48" fmla="*/ 2009590 h 3312000"/>
                <a:gd name="connsiteX49" fmla="*/ 3312000 w 3312000"/>
                <a:gd name="connsiteY49" fmla="*/ 2119224 h 3312000"/>
                <a:gd name="connsiteX50" fmla="*/ 3312000 w 3312000"/>
                <a:gd name="connsiteY50" fmla="*/ 2244496 h 3312000"/>
                <a:gd name="connsiteX51" fmla="*/ 3312000 w 3312000"/>
                <a:gd name="connsiteY51" fmla="*/ 3312000 h 3312000"/>
                <a:gd name="connsiteX52" fmla="*/ 2226555 w 3312000"/>
                <a:gd name="connsiteY52" fmla="*/ 3312000 h 3312000"/>
                <a:gd name="connsiteX53" fmla="*/ 2225685 w 3312000"/>
                <a:gd name="connsiteY53" fmla="*/ 3312000 h 3312000"/>
                <a:gd name="connsiteX54" fmla="*/ 2219597 w 3312000"/>
                <a:gd name="connsiteY54" fmla="*/ 3312000 h 3312000"/>
                <a:gd name="connsiteX55" fmla="*/ 2203071 w 3312000"/>
                <a:gd name="connsiteY55" fmla="*/ 3312000 h 3312000"/>
                <a:gd name="connsiteX56" fmla="*/ 2170891 w 3312000"/>
                <a:gd name="connsiteY56" fmla="*/ 3312000 h 3312000"/>
                <a:gd name="connsiteX57" fmla="*/ 2168771 w 3312000"/>
                <a:gd name="connsiteY57" fmla="*/ 3312000 h 3312000"/>
                <a:gd name="connsiteX58" fmla="*/ 2153931 w 3312000"/>
                <a:gd name="connsiteY58" fmla="*/ 3312000 h 3312000"/>
                <a:gd name="connsiteX59" fmla="*/ 2137766 w 3312000"/>
                <a:gd name="connsiteY59" fmla="*/ 3312000 h 3312000"/>
                <a:gd name="connsiteX60" fmla="*/ 2113651 w 3312000"/>
                <a:gd name="connsiteY60" fmla="*/ 3312000 h 3312000"/>
                <a:gd name="connsiteX61" fmla="*/ 2079995 w 3312000"/>
                <a:gd name="connsiteY61" fmla="*/ 3312000 h 3312000"/>
                <a:gd name="connsiteX62" fmla="*/ 2035210 w 3312000"/>
                <a:gd name="connsiteY62" fmla="*/ 3312000 h 3312000"/>
                <a:gd name="connsiteX63" fmla="*/ 1977705 w 3312000"/>
                <a:gd name="connsiteY63" fmla="*/ 3312000 h 3312000"/>
                <a:gd name="connsiteX64" fmla="*/ 1905890 w 3312000"/>
                <a:gd name="connsiteY64" fmla="*/ 3312000 h 3312000"/>
                <a:gd name="connsiteX65" fmla="*/ 1818174 w 3312000"/>
                <a:gd name="connsiteY65" fmla="*/ 3312000 h 3312000"/>
                <a:gd name="connsiteX66" fmla="*/ 1712969 w 3312000"/>
                <a:gd name="connsiteY66" fmla="*/ 3312000 h 3312000"/>
                <a:gd name="connsiteX67" fmla="*/ 1588683 w 3312000"/>
                <a:gd name="connsiteY67" fmla="*/ 3312000 h 3312000"/>
                <a:gd name="connsiteX68" fmla="*/ 1443727 w 3312000"/>
                <a:gd name="connsiteY68" fmla="*/ 3312000 h 3312000"/>
                <a:gd name="connsiteX69" fmla="*/ 1278901 w 3312000"/>
                <a:gd name="connsiteY69" fmla="*/ 3312000 h 3312000"/>
                <a:gd name="connsiteX70" fmla="*/ 1276511 w 3312000"/>
                <a:gd name="connsiteY70" fmla="*/ 3312000 h 3312000"/>
                <a:gd name="connsiteX71" fmla="*/ 1085445 w 3312000"/>
                <a:gd name="connsiteY71" fmla="*/ 3312000 h 3312000"/>
                <a:gd name="connsiteX72" fmla="*/ 0 w 3312000"/>
                <a:gd name="connsiteY72" fmla="*/ 3312000 h 3312000"/>
                <a:gd name="connsiteX73" fmla="*/ 0 w 3312000"/>
                <a:gd name="connsiteY73" fmla="*/ 2244496 h 3312000"/>
                <a:gd name="connsiteX74" fmla="*/ 0 w 3312000"/>
                <a:gd name="connsiteY74" fmla="*/ 1779174 h 3312000"/>
                <a:gd name="connsiteX75" fmla="*/ 0 w 3312000"/>
                <a:gd name="connsiteY75" fmla="*/ 1067504 h 3312000"/>
                <a:gd name="connsiteX76" fmla="*/ 1085445 w 3312000"/>
                <a:gd name="connsiteY76" fmla="*/ 0 h 331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312000" h="3312000">
                  <a:moveTo>
                    <a:pt x="1085445" y="0"/>
                  </a:moveTo>
                  <a:cubicBezTo>
                    <a:pt x="1085445" y="0"/>
                    <a:pt x="1085445" y="0"/>
                    <a:pt x="1113277" y="0"/>
                  </a:cubicBezTo>
                  <a:cubicBezTo>
                    <a:pt x="1113277" y="0"/>
                    <a:pt x="1113277" y="0"/>
                    <a:pt x="1252437" y="0"/>
                  </a:cubicBezTo>
                  <a:lnTo>
                    <a:pt x="1278901" y="0"/>
                  </a:lnTo>
                  <a:lnTo>
                    <a:pt x="1311417" y="0"/>
                  </a:lnTo>
                  <a:lnTo>
                    <a:pt x="1385074" y="0"/>
                  </a:lnTo>
                  <a:lnTo>
                    <a:pt x="1475038" y="0"/>
                  </a:lnTo>
                  <a:lnTo>
                    <a:pt x="1582941" y="0"/>
                  </a:lnTo>
                  <a:lnTo>
                    <a:pt x="1710414" y="0"/>
                  </a:lnTo>
                  <a:lnTo>
                    <a:pt x="1859086" y="0"/>
                  </a:lnTo>
                  <a:lnTo>
                    <a:pt x="2030590" y="0"/>
                  </a:lnTo>
                  <a:lnTo>
                    <a:pt x="2226555" y="0"/>
                  </a:lnTo>
                  <a:lnTo>
                    <a:pt x="3312000" y="0"/>
                  </a:lnTo>
                  <a:lnTo>
                    <a:pt x="3312000" y="2085"/>
                  </a:lnTo>
                  <a:lnTo>
                    <a:pt x="3312000" y="16680"/>
                  </a:lnTo>
                  <a:lnTo>
                    <a:pt x="3312000" y="32578"/>
                  </a:lnTo>
                  <a:lnTo>
                    <a:pt x="3312000" y="56294"/>
                  </a:lnTo>
                  <a:lnTo>
                    <a:pt x="3312000" y="89393"/>
                  </a:lnTo>
                  <a:lnTo>
                    <a:pt x="3312000" y="133438"/>
                  </a:lnTo>
                  <a:lnTo>
                    <a:pt x="3312000" y="189993"/>
                  </a:lnTo>
                  <a:lnTo>
                    <a:pt x="3312000" y="260621"/>
                  </a:lnTo>
                  <a:lnTo>
                    <a:pt x="3312000" y="346887"/>
                  </a:lnTo>
                  <a:lnTo>
                    <a:pt x="3312000" y="450353"/>
                  </a:lnTo>
                  <a:lnTo>
                    <a:pt x="3312000" y="572585"/>
                  </a:lnTo>
                  <a:lnTo>
                    <a:pt x="3312000" y="715144"/>
                  </a:lnTo>
                  <a:lnTo>
                    <a:pt x="3312000" y="879596"/>
                  </a:lnTo>
                  <a:lnTo>
                    <a:pt x="3312000" y="1067504"/>
                  </a:lnTo>
                  <a:lnTo>
                    <a:pt x="3312000" y="1068413"/>
                  </a:lnTo>
                  <a:lnTo>
                    <a:pt x="3312000" y="1074775"/>
                  </a:lnTo>
                  <a:lnTo>
                    <a:pt x="3312000" y="1092043"/>
                  </a:lnTo>
                  <a:lnTo>
                    <a:pt x="3312000" y="1125669"/>
                  </a:lnTo>
                  <a:lnTo>
                    <a:pt x="3312000" y="1181108"/>
                  </a:lnTo>
                  <a:lnTo>
                    <a:pt x="3312000" y="1218711"/>
                  </a:lnTo>
                  <a:lnTo>
                    <a:pt x="3312000" y="1263812"/>
                  </a:lnTo>
                  <a:lnTo>
                    <a:pt x="3312000" y="1317092"/>
                  </a:lnTo>
                  <a:lnTo>
                    <a:pt x="3312000" y="1379234"/>
                  </a:lnTo>
                  <a:lnTo>
                    <a:pt x="3312000" y="1450918"/>
                  </a:lnTo>
                  <a:lnTo>
                    <a:pt x="3312000" y="1532827"/>
                  </a:lnTo>
                  <a:lnTo>
                    <a:pt x="3312000" y="1534217"/>
                  </a:lnTo>
                  <a:lnTo>
                    <a:pt x="3312000" y="1543947"/>
                  </a:lnTo>
                  <a:lnTo>
                    <a:pt x="3312000" y="1570356"/>
                  </a:lnTo>
                  <a:lnTo>
                    <a:pt x="3312000" y="1592422"/>
                  </a:lnTo>
                  <a:lnTo>
                    <a:pt x="3312000" y="1621786"/>
                  </a:lnTo>
                  <a:lnTo>
                    <a:pt x="3312000" y="1659489"/>
                  </a:lnTo>
                  <a:lnTo>
                    <a:pt x="3312000" y="1706574"/>
                  </a:lnTo>
                  <a:lnTo>
                    <a:pt x="3312000" y="1764085"/>
                  </a:lnTo>
                  <a:lnTo>
                    <a:pt x="3312000" y="1833062"/>
                  </a:lnTo>
                  <a:lnTo>
                    <a:pt x="3312000" y="1914550"/>
                  </a:lnTo>
                  <a:lnTo>
                    <a:pt x="3312000" y="2009590"/>
                  </a:lnTo>
                  <a:lnTo>
                    <a:pt x="3312000" y="2119224"/>
                  </a:lnTo>
                  <a:lnTo>
                    <a:pt x="3312000" y="2244496"/>
                  </a:lnTo>
                  <a:lnTo>
                    <a:pt x="3312000" y="3312000"/>
                  </a:lnTo>
                  <a:lnTo>
                    <a:pt x="2226555" y="3312000"/>
                  </a:lnTo>
                  <a:lnTo>
                    <a:pt x="2225685" y="3312000"/>
                  </a:lnTo>
                  <a:lnTo>
                    <a:pt x="2219597" y="3312000"/>
                  </a:lnTo>
                  <a:lnTo>
                    <a:pt x="2203071" y="3312000"/>
                  </a:lnTo>
                  <a:lnTo>
                    <a:pt x="2170891" y="3312000"/>
                  </a:lnTo>
                  <a:lnTo>
                    <a:pt x="2168771" y="3312000"/>
                  </a:lnTo>
                  <a:lnTo>
                    <a:pt x="2153931" y="3312000"/>
                  </a:lnTo>
                  <a:lnTo>
                    <a:pt x="2137766" y="3312000"/>
                  </a:lnTo>
                  <a:lnTo>
                    <a:pt x="2113651" y="3312000"/>
                  </a:lnTo>
                  <a:lnTo>
                    <a:pt x="2079995" y="3312000"/>
                  </a:lnTo>
                  <a:lnTo>
                    <a:pt x="2035210" y="3312000"/>
                  </a:lnTo>
                  <a:lnTo>
                    <a:pt x="1977705" y="3312000"/>
                  </a:lnTo>
                  <a:lnTo>
                    <a:pt x="1905890" y="3312000"/>
                  </a:lnTo>
                  <a:lnTo>
                    <a:pt x="1818174" y="3312000"/>
                  </a:lnTo>
                  <a:lnTo>
                    <a:pt x="1712969" y="3312000"/>
                  </a:lnTo>
                  <a:lnTo>
                    <a:pt x="1588683" y="3312000"/>
                  </a:lnTo>
                  <a:lnTo>
                    <a:pt x="1443727" y="3312000"/>
                  </a:lnTo>
                  <a:lnTo>
                    <a:pt x="1278901" y="3312000"/>
                  </a:lnTo>
                  <a:lnTo>
                    <a:pt x="1276511" y="3312000"/>
                  </a:lnTo>
                  <a:cubicBezTo>
                    <a:pt x="1216886" y="3312000"/>
                    <a:pt x="1153286" y="3312000"/>
                    <a:pt x="1085445" y="3312000"/>
                  </a:cubicBezTo>
                  <a:cubicBezTo>
                    <a:pt x="1085445" y="3312000"/>
                    <a:pt x="1085445" y="3312000"/>
                    <a:pt x="0" y="3312000"/>
                  </a:cubicBezTo>
                  <a:cubicBezTo>
                    <a:pt x="0" y="3312000"/>
                    <a:pt x="0" y="3312000"/>
                    <a:pt x="0" y="2244496"/>
                  </a:cubicBezTo>
                  <a:cubicBezTo>
                    <a:pt x="0" y="2244496"/>
                    <a:pt x="0" y="2244496"/>
                    <a:pt x="0" y="1779174"/>
                  </a:cubicBezTo>
                  <a:cubicBezTo>
                    <a:pt x="0" y="1779174"/>
                    <a:pt x="0" y="1779174"/>
                    <a:pt x="0" y="1067504"/>
                  </a:cubicBezTo>
                  <a:cubicBezTo>
                    <a:pt x="0" y="465322"/>
                    <a:pt x="473143" y="0"/>
                    <a:pt x="1085445" y="0"/>
                  </a:cubicBezTo>
                  <a:close/>
                </a:path>
              </a:pathLst>
            </a:custGeom>
            <a:solidFill>
              <a:srgbClr val="BC2D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265" dirty="0">
                  <a:latin typeface="微软雅黑" panose="020B0503020204020204" pitchFamily="34" charset="-122"/>
                  <a:ea typeface="微软雅黑" panose="020B0503020204020204" pitchFamily="34" charset="-122"/>
                </a:rPr>
                <a:t>定支</a:t>
              </a:r>
              <a:endParaRPr lang="zh-CN" altLang="en-US" sz="4265" dirty="0">
                <a:latin typeface="微软雅黑" panose="020B0503020204020204" pitchFamily="34" charset="-122"/>
                <a:ea typeface="微软雅黑" panose="020B0503020204020204" pitchFamily="34" charset="-122"/>
              </a:endParaRPr>
            </a:p>
          </p:txBody>
        </p:sp>
        <p:sp>
          <p:nvSpPr>
            <p:cNvPr id="84" name="矩形 83"/>
            <p:cNvSpPr/>
            <p:nvPr/>
          </p:nvSpPr>
          <p:spPr>
            <a:xfrm>
              <a:off x="5540502" y="4091596"/>
              <a:ext cx="2375999" cy="1336762"/>
            </a:xfrm>
            <a:prstGeom prst="rect">
              <a:avLst/>
            </a:prstGeom>
            <a:solidFill>
              <a:srgbClr val="6E5B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265" dirty="0">
                  <a:latin typeface="微软雅黑" panose="020B0503020204020204" pitchFamily="34" charset="-122"/>
                  <a:ea typeface="微软雅黑" panose="020B0503020204020204" pitchFamily="34" charset="-122"/>
                </a:rPr>
                <a:t>付款</a:t>
              </a:r>
              <a:endParaRPr lang="zh-CN" altLang="en-US" sz="4265" dirty="0">
                <a:latin typeface="微软雅黑" panose="020B0503020204020204" pitchFamily="34" charset="-122"/>
                <a:ea typeface="微软雅黑" panose="020B0503020204020204" pitchFamily="34" charset="-122"/>
              </a:endParaRPr>
            </a:p>
          </p:txBody>
        </p:sp>
        <p:sp>
          <p:nvSpPr>
            <p:cNvPr id="85" name="矩形 84"/>
            <p:cNvSpPr/>
            <p:nvPr/>
          </p:nvSpPr>
          <p:spPr>
            <a:xfrm>
              <a:off x="8145273" y="4091596"/>
              <a:ext cx="2375999" cy="1336762"/>
            </a:xfrm>
            <a:prstGeom prst="rect">
              <a:avLst/>
            </a:prstGeom>
            <a:solidFill>
              <a:srgbClr val="4D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265" dirty="0">
                  <a:latin typeface="微软雅黑" panose="020B0503020204020204" pitchFamily="34" charset="-122"/>
                  <a:ea typeface="微软雅黑" panose="020B0503020204020204" pitchFamily="34" charset="-122"/>
                </a:rPr>
                <a:t>以收</a:t>
              </a:r>
              <a:endParaRPr lang="zh-CN" altLang="en-US" sz="4265" dirty="0">
                <a:latin typeface="微软雅黑" panose="020B0503020204020204" pitchFamily="34" charset="-122"/>
                <a:ea typeface="微软雅黑" panose="020B0503020204020204" pitchFamily="34" charset="-122"/>
              </a:endParaRPr>
            </a:p>
          </p:txBody>
        </p:sp>
      </p:gr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additive="base">
                                        <p:cTn id="12" dur="500" fill="hold"/>
                                        <p:tgtEl>
                                          <p:spTgt spid="53"/>
                                        </p:tgtEl>
                                        <p:attrNameLst>
                                          <p:attrName>ppt_x</p:attrName>
                                        </p:attrNameLst>
                                      </p:cBhvr>
                                      <p:tavLst>
                                        <p:tav tm="0">
                                          <p:val>
                                            <p:strVal val="#ppt_x"/>
                                          </p:val>
                                        </p:tav>
                                        <p:tav tm="100000">
                                          <p:val>
                                            <p:strVal val="#ppt_x"/>
                                          </p:val>
                                        </p:tav>
                                      </p:tavLst>
                                    </p:anim>
                                    <p:anim calcmode="lin" valueType="num">
                                      <p:cBhvr additive="base">
                                        <p:cTn id="13" dur="500" fill="hold"/>
                                        <p:tgtEl>
                                          <p:spTgt spid="5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81"/>
                                        </p:tgtEl>
                                        <p:attrNameLst>
                                          <p:attrName>style.visibility</p:attrName>
                                        </p:attrNameLst>
                                      </p:cBhvr>
                                      <p:to>
                                        <p:strVal val="visible"/>
                                      </p:to>
                                    </p:set>
                                    <p:animEffect transition="in" filter="barn(inVertical)">
                                      <p:cBhvr>
                                        <p:cTn id="17" dur="10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7060875" y="2206096"/>
            <a:ext cx="577851" cy="577851"/>
            <a:chOff x="5223648" y="1652290"/>
            <a:chExt cx="433388" cy="433388"/>
          </a:xfrm>
        </p:grpSpPr>
        <p:sp>
          <p:nvSpPr>
            <p:cNvPr id="26" name="流程图: 联系 25"/>
            <p:cNvSpPr/>
            <p:nvPr/>
          </p:nvSpPr>
          <p:spPr>
            <a:xfrm>
              <a:off x="5223648" y="1652290"/>
              <a:ext cx="433388" cy="433388"/>
            </a:xfrm>
            <a:prstGeom prst="flowChartConnector">
              <a:avLst/>
            </a:prstGeom>
            <a:solidFill>
              <a:schemeClr val="bg1">
                <a:lumMod val="50000"/>
              </a:schemeClr>
            </a:solidFill>
            <a:ln w="9525" cap="rnd">
              <a:solidFill>
                <a:schemeClr val="bg1"/>
              </a:solidFill>
              <a:prstDash val="solid"/>
              <a:round/>
            </a:ln>
          </p:spPr>
          <p:txBody>
            <a:bodyPr/>
            <a:lstStyle/>
            <a:p>
              <a:endParaRPr lang="zh-CN" altLang="en-US" sz="2400" kern="0">
                <a:solidFill>
                  <a:sysClr val="windowText" lastClr="000000"/>
                </a:solidFill>
                <a:ea typeface="宋体" panose="02010600030101010101" pitchFamily="2" charset="-122"/>
              </a:endParaRPr>
            </a:p>
          </p:txBody>
        </p:sp>
        <p:sp>
          <p:nvSpPr>
            <p:cNvPr id="27" name="流程图: 联系 27"/>
            <p:cNvSpPr/>
            <p:nvPr/>
          </p:nvSpPr>
          <p:spPr>
            <a:xfrm>
              <a:off x="5324422" y="1757890"/>
              <a:ext cx="231743" cy="231743"/>
            </a:xfrm>
            <a:custGeom>
              <a:avLst/>
              <a:gdLst/>
              <a:ahLst/>
              <a:cxnLst/>
              <a:rect l="l" t="t" r="r" b="b"/>
              <a:pathLst>
                <a:path w="487870" h="487870">
                  <a:moveTo>
                    <a:pt x="115475" y="356337"/>
                  </a:moveTo>
                  <a:lnTo>
                    <a:pt x="68600" y="356585"/>
                  </a:lnTo>
                  <a:cubicBezTo>
                    <a:pt x="88470" y="388740"/>
                    <a:pt x="117743" y="414300"/>
                    <a:pt x="152494" y="430432"/>
                  </a:cubicBezTo>
                  <a:close/>
                  <a:moveTo>
                    <a:pt x="230061" y="355730"/>
                  </a:moveTo>
                  <a:lnTo>
                    <a:pt x="151322" y="356147"/>
                  </a:lnTo>
                  <a:cubicBezTo>
                    <a:pt x="162926" y="392049"/>
                    <a:pt x="181183" y="423971"/>
                    <a:pt x="204185" y="450286"/>
                  </a:cubicBezTo>
                  <a:lnTo>
                    <a:pt x="230575" y="452946"/>
                  </a:lnTo>
                  <a:close/>
                  <a:moveTo>
                    <a:pt x="327486" y="355214"/>
                  </a:moveTo>
                  <a:lnTo>
                    <a:pt x="254982" y="355598"/>
                  </a:lnTo>
                  <a:lnTo>
                    <a:pt x="254982" y="453660"/>
                  </a:lnTo>
                  <a:lnTo>
                    <a:pt x="271985" y="451946"/>
                  </a:lnTo>
                  <a:cubicBezTo>
                    <a:pt x="296189" y="425188"/>
                    <a:pt x="315418" y="392353"/>
                    <a:pt x="327486" y="355214"/>
                  </a:cubicBezTo>
                  <a:close/>
                  <a:moveTo>
                    <a:pt x="423861" y="354704"/>
                  </a:moveTo>
                  <a:lnTo>
                    <a:pt x="363700" y="355023"/>
                  </a:lnTo>
                  <a:cubicBezTo>
                    <a:pt x="352682" y="387722"/>
                    <a:pt x="336265" y="417139"/>
                    <a:pt x="315749" y="441978"/>
                  </a:cubicBezTo>
                  <a:cubicBezTo>
                    <a:pt x="361647" y="426619"/>
                    <a:pt x="400381" y="395852"/>
                    <a:pt x="423861" y="354704"/>
                  </a:cubicBezTo>
                  <a:close/>
                  <a:moveTo>
                    <a:pt x="97570" y="261080"/>
                  </a:moveTo>
                  <a:lnTo>
                    <a:pt x="36189" y="261405"/>
                  </a:lnTo>
                  <a:cubicBezTo>
                    <a:pt x="37852" y="286007"/>
                    <a:pt x="43894" y="309367"/>
                    <a:pt x="54960" y="330090"/>
                  </a:cubicBezTo>
                  <a:lnTo>
                    <a:pt x="109671" y="330090"/>
                  </a:lnTo>
                  <a:cubicBezTo>
                    <a:pt x="101726" y="308521"/>
                    <a:pt x="98395" y="285194"/>
                    <a:pt x="97570" y="261080"/>
                  </a:cubicBezTo>
                  <a:close/>
                  <a:moveTo>
                    <a:pt x="229556" y="260382"/>
                  </a:moveTo>
                  <a:lnTo>
                    <a:pt x="133449" y="260890"/>
                  </a:lnTo>
                  <a:cubicBezTo>
                    <a:pt x="134247" y="284940"/>
                    <a:pt x="137526" y="308206"/>
                    <a:pt x="143899" y="330090"/>
                  </a:cubicBezTo>
                  <a:lnTo>
                    <a:pt x="229925" y="330090"/>
                  </a:lnTo>
                  <a:close/>
                  <a:moveTo>
                    <a:pt x="345830" y="259766"/>
                  </a:moveTo>
                  <a:lnTo>
                    <a:pt x="254982" y="260247"/>
                  </a:lnTo>
                  <a:lnTo>
                    <a:pt x="254982" y="330090"/>
                  </a:lnTo>
                  <a:lnTo>
                    <a:pt x="334860" y="330090"/>
                  </a:lnTo>
                  <a:cubicBezTo>
                    <a:pt x="341501" y="307888"/>
                    <a:pt x="344951" y="284236"/>
                    <a:pt x="345830" y="259766"/>
                  </a:cubicBezTo>
                  <a:close/>
                  <a:moveTo>
                    <a:pt x="456479" y="259181"/>
                  </a:moveTo>
                  <a:lnTo>
                    <a:pt x="381657" y="259577"/>
                  </a:lnTo>
                  <a:cubicBezTo>
                    <a:pt x="380779" y="284118"/>
                    <a:pt x="377305" y="307836"/>
                    <a:pt x="370602" y="330090"/>
                  </a:cubicBezTo>
                  <a:lnTo>
                    <a:pt x="437779" y="330090"/>
                  </a:lnTo>
                  <a:cubicBezTo>
                    <a:pt x="448914" y="308632"/>
                    <a:pt x="455002" y="284544"/>
                    <a:pt x="456479" y="259181"/>
                  </a:cubicBezTo>
                  <a:close/>
                  <a:moveTo>
                    <a:pt x="106076" y="165874"/>
                  </a:moveTo>
                  <a:lnTo>
                    <a:pt x="48592" y="166178"/>
                  </a:lnTo>
                  <a:cubicBezTo>
                    <a:pt x="39466" y="187335"/>
                    <a:pt x="34839" y="210575"/>
                    <a:pt x="34343" y="234840"/>
                  </a:cubicBezTo>
                  <a:lnTo>
                    <a:pt x="97035" y="234840"/>
                  </a:lnTo>
                  <a:cubicBezTo>
                    <a:pt x="97435" y="210946"/>
                    <a:pt x="100240" y="187770"/>
                    <a:pt x="106076" y="165874"/>
                  </a:cubicBezTo>
                  <a:close/>
                  <a:moveTo>
                    <a:pt x="229053" y="165223"/>
                  </a:moveTo>
                  <a:lnTo>
                    <a:pt x="141750" y="165685"/>
                  </a:lnTo>
                  <a:cubicBezTo>
                    <a:pt x="136027" y="187660"/>
                    <a:pt x="133219" y="210889"/>
                    <a:pt x="132820" y="234840"/>
                  </a:cubicBezTo>
                  <a:lnTo>
                    <a:pt x="229421" y="234840"/>
                  </a:lnTo>
                  <a:close/>
                  <a:moveTo>
                    <a:pt x="337989" y="164646"/>
                  </a:moveTo>
                  <a:lnTo>
                    <a:pt x="254982" y="165086"/>
                  </a:lnTo>
                  <a:lnTo>
                    <a:pt x="254982" y="234840"/>
                  </a:lnTo>
                  <a:lnTo>
                    <a:pt x="346808" y="234840"/>
                  </a:lnTo>
                  <a:cubicBezTo>
                    <a:pt x="346514" y="210529"/>
                    <a:pt x="343755" y="186946"/>
                    <a:pt x="337989" y="164646"/>
                  </a:cubicBezTo>
                  <a:close/>
                  <a:moveTo>
                    <a:pt x="443347" y="164088"/>
                  </a:moveTo>
                  <a:lnTo>
                    <a:pt x="373581" y="164458"/>
                  </a:lnTo>
                  <a:cubicBezTo>
                    <a:pt x="379484" y="186797"/>
                    <a:pt x="382265" y="210452"/>
                    <a:pt x="382560" y="234840"/>
                  </a:cubicBezTo>
                  <a:lnTo>
                    <a:pt x="458223" y="234840"/>
                  </a:lnTo>
                  <a:cubicBezTo>
                    <a:pt x="457713" y="209802"/>
                    <a:pt x="452809" y="185857"/>
                    <a:pt x="443347" y="164088"/>
                  </a:cubicBezTo>
                  <a:close/>
                  <a:moveTo>
                    <a:pt x="160740" y="47119"/>
                  </a:moveTo>
                  <a:cubicBezTo>
                    <a:pt x="117820" y="65665"/>
                    <a:pt x="82358" y="98057"/>
                    <a:pt x="61702" y="139590"/>
                  </a:cubicBezTo>
                  <a:lnTo>
                    <a:pt x="112798" y="139590"/>
                  </a:lnTo>
                  <a:cubicBezTo>
                    <a:pt x="123242" y="104827"/>
                    <a:pt x="139734" y="73522"/>
                    <a:pt x="160740" y="47119"/>
                  </a:cubicBezTo>
                  <a:close/>
                  <a:moveTo>
                    <a:pt x="315938" y="41191"/>
                  </a:moveTo>
                  <a:cubicBezTo>
                    <a:pt x="338728" y="68915"/>
                    <a:pt x="356454" y="102289"/>
                    <a:pt x="367170" y="139590"/>
                  </a:cubicBezTo>
                  <a:lnTo>
                    <a:pt x="430331" y="139590"/>
                  </a:lnTo>
                  <a:cubicBezTo>
                    <a:pt x="407391" y="93032"/>
                    <a:pt x="365921" y="57973"/>
                    <a:pt x="315938" y="41191"/>
                  </a:cubicBezTo>
                  <a:close/>
                  <a:moveTo>
                    <a:pt x="228339" y="30390"/>
                  </a:moveTo>
                  <a:lnTo>
                    <a:pt x="208103" y="32429"/>
                  </a:lnTo>
                  <a:cubicBezTo>
                    <a:pt x="181583" y="61663"/>
                    <a:pt x="160948" y="98157"/>
                    <a:pt x="149045" y="139590"/>
                  </a:cubicBezTo>
                  <a:lnTo>
                    <a:pt x="228917" y="139590"/>
                  </a:lnTo>
                  <a:close/>
                  <a:moveTo>
                    <a:pt x="254982" y="29451"/>
                  </a:moveTo>
                  <a:lnTo>
                    <a:pt x="254982" y="139590"/>
                  </a:lnTo>
                  <a:lnTo>
                    <a:pt x="331121" y="139590"/>
                  </a:lnTo>
                  <a:cubicBezTo>
                    <a:pt x="319406" y="97700"/>
                    <a:pt x="298814" y="60768"/>
                    <a:pt x="272206" y="31187"/>
                  </a:cubicBezTo>
                  <a:close/>
                  <a:moveTo>
                    <a:pt x="243935" y="0"/>
                  </a:moveTo>
                  <a:cubicBezTo>
                    <a:pt x="378657" y="0"/>
                    <a:pt x="487870" y="109213"/>
                    <a:pt x="487870" y="243935"/>
                  </a:cubicBezTo>
                  <a:cubicBezTo>
                    <a:pt x="487870" y="378657"/>
                    <a:pt x="378657" y="487870"/>
                    <a:pt x="243935" y="487870"/>
                  </a:cubicBezTo>
                  <a:cubicBezTo>
                    <a:pt x="109213" y="487870"/>
                    <a:pt x="0" y="378657"/>
                    <a:pt x="0" y="243935"/>
                  </a:cubicBezTo>
                  <a:cubicBezTo>
                    <a:pt x="0" y="109213"/>
                    <a:pt x="109213" y="0"/>
                    <a:pt x="2439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28" name="组合 27"/>
          <p:cNvGrpSpPr/>
          <p:nvPr/>
        </p:nvGrpSpPr>
        <p:grpSpPr>
          <a:xfrm>
            <a:off x="8554613" y="1902990"/>
            <a:ext cx="1198033" cy="1198033"/>
            <a:chOff x="6343951" y="1424960"/>
            <a:chExt cx="898525" cy="898525"/>
          </a:xfrm>
        </p:grpSpPr>
        <p:sp>
          <p:nvSpPr>
            <p:cNvPr id="32" name="流程图: 联系 31"/>
            <p:cNvSpPr/>
            <p:nvPr/>
          </p:nvSpPr>
          <p:spPr>
            <a:xfrm>
              <a:off x="6343951" y="1424960"/>
              <a:ext cx="898525" cy="898525"/>
            </a:xfrm>
            <a:prstGeom prst="flowChartConnector">
              <a:avLst/>
            </a:prstGeom>
            <a:solidFill>
              <a:srgbClr val="BC2D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流程图: 联系 39"/>
            <p:cNvSpPr/>
            <p:nvPr/>
          </p:nvSpPr>
          <p:spPr>
            <a:xfrm>
              <a:off x="6616980" y="1646734"/>
              <a:ext cx="317036" cy="375284"/>
            </a:xfrm>
            <a:custGeom>
              <a:avLst/>
              <a:gdLst/>
              <a:ahLst/>
              <a:cxnLst/>
              <a:rect l="l" t="t" r="r" b="b"/>
              <a:pathLst>
                <a:path w="645314" h="763875">
                  <a:moveTo>
                    <a:pt x="585095" y="314581"/>
                  </a:moveTo>
                  <a:lnTo>
                    <a:pt x="580920" y="326873"/>
                  </a:lnTo>
                  <a:lnTo>
                    <a:pt x="575150" y="319253"/>
                  </a:lnTo>
                  <a:lnTo>
                    <a:pt x="570206" y="333605"/>
                  </a:lnTo>
                  <a:cubicBezTo>
                    <a:pt x="568469" y="329450"/>
                    <a:pt x="566494" y="328047"/>
                    <a:pt x="564612" y="329194"/>
                  </a:cubicBezTo>
                  <a:lnTo>
                    <a:pt x="559579" y="340090"/>
                  </a:lnTo>
                  <a:cubicBezTo>
                    <a:pt x="557852" y="347750"/>
                    <a:pt x="557051" y="358156"/>
                    <a:pt x="557394" y="368475"/>
                  </a:cubicBezTo>
                  <a:cubicBezTo>
                    <a:pt x="557379" y="368650"/>
                    <a:pt x="557363" y="368821"/>
                    <a:pt x="557348" y="368996"/>
                  </a:cubicBezTo>
                  <a:cubicBezTo>
                    <a:pt x="554789" y="370076"/>
                    <a:pt x="552753" y="378284"/>
                    <a:pt x="552444" y="388762"/>
                  </a:cubicBezTo>
                  <a:lnTo>
                    <a:pt x="555129" y="411000"/>
                  </a:lnTo>
                  <a:cubicBezTo>
                    <a:pt x="553794" y="416804"/>
                    <a:pt x="553311" y="425042"/>
                    <a:pt x="553857" y="432676"/>
                  </a:cubicBezTo>
                  <a:cubicBezTo>
                    <a:pt x="554612" y="443226"/>
                    <a:pt x="557128" y="450015"/>
                    <a:pt x="559808" y="448734"/>
                  </a:cubicBezTo>
                  <a:lnTo>
                    <a:pt x="565836" y="467603"/>
                  </a:lnTo>
                  <a:lnTo>
                    <a:pt x="573343" y="463164"/>
                  </a:lnTo>
                  <a:cubicBezTo>
                    <a:pt x="575335" y="475361"/>
                    <a:pt x="578971" y="481188"/>
                    <a:pt x="582455" y="477769"/>
                  </a:cubicBezTo>
                  <a:cubicBezTo>
                    <a:pt x="585412" y="474867"/>
                    <a:pt x="587771" y="465758"/>
                    <a:pt x="588652" y="453842"/>
                  </a:cubicBezTo>
                  <a:lnTo>
                    <a:pt x="593098" y="458293"/>
                  </a:lnTo>
                  <a:lnTo>
                    <a:pt x="597324" y="451126"/>
                  </a:lnTo>
                  <a:cubicBezTo>
                    <a:pt x="598925" y="445497"/>
                    <a:pt x="599854" y="437320"/>
                    <a:pt x="599871" y="428697"/>
                  </a:cubicBezTo>
                  <a:cubicBezTo>
                    <a:pt x="603324" y="426682"/>
                    <a:pt x="606136" y="416336"/>
                    <a:pt x="606986" y="402523"/>
                  </a:cubicBezTo>
                  <a:cubicBezTo>
                    <a:pt x="607625" y="392132"/>
                    <a:pt x="607066" y="381117"/>
                    <a:pt x="605467" y="372620"/>
                  </a:cubicBezTo>
                  <a:cubicBezTo>
                    <a:pt x="606117" y="366425"/>
                    <a:pt x="606191" y="359468"/>
                    <a:pt x="605675" y="353063"/>
                  </a:cubicBezTo>
                  <a:lnTo>
                    <a:pt x="601030" y="335028"/>
                  </a:lnTo>
                  <a:lnTo>
                    <a:pt x="597410" y="316444"/>
                  </a:lnTo>
                  <a:cubicBezTo>
                    <a:pt x="596167" y="314258"/>
                    <a:pt x="594820" y="313855"/>
                    <a:pt x="593565" y="315052"/>
                  </a:cubicBezTo>
                  <a:lnTo>
                    <a:pt x="590272" y="323256"/>
                  </a:lnTo>
                  <a:close/>
                  <a:moveTo>
                    <a:pt x="322657" y="118561"/>
                  </a:moveTo>
                  <a:cubicBezTo>
                    <a:pt x="500856" y="118561"/>
                    <a:pt x="645314" y="263019"/>
                    <a:pt x="645314" y="441218"/>
                  </a:cubicBezTo>
                  <a:cubicBezTo>
                    <a:pt x="645314" y="619417"/>
                    <a:pt x="500856" y="763875"/>
                    <a:pt x="322657" y="763875"/>
                  </a:cubicBezTo>
                  <a:cubicBezTo>
                    <a:pt x="144458" y="763875"/>
                    <a:pt x="0" y="619417"/>
                    <a:pt x="0" y="441218"/>
                  </a:cubicBezTo>
                  <a:cubicBezTo>
                    <a:pt x="0" y="375437"/>
                    <a:pt x="19685" y="314253"/>
                    <a:pt x="53711" y="263385"/>
                  </a:cubicBezTo>
                  <a:cubicBezTo>
                    <a:pt x="53771" y="278579"/>
                    <a:pt x="58956" y="292157"/>
                    <a:pt x="66835" y="300101"/>
                  </a:cubicBezTo>
                  <a:cubicBezTo>
                    <a:pt x="59637" y="313229"/>
                    <a:pt x="57033" y="331863"/>
                    <a:pt x="59979" y="349129"/>
                  </a:cubicBezTo>
                  <a:cubicBezTo>
                    <a:pt x="64046" y="372993"/>
                    <a:pt x="77614" y="388349"/>
                    <a:pt x="92063" y="385450"/>
                  </a:cubicBezTo>
                  <a:cubicBezTo>
                    <a:pt x="93885" y="390914"/>
                    <a:pt x="95987" y="395927"/>
                    <a:pt x="99462" y="399881"/>
                  </a:cubicBezTo>
                  <a:lnTo>
                    <a:pt x="88058" y="439760"/>
                  </a:lnTo>
                  <a:cubicBezTo>
                    <a:pt x="86063" y="468165"/>
                    <a:pt x="94043" y="495893"/>
                    <a:pt x="108372" y="510343"/>
                  </a:cubicBezTo>
                  <a:cubicBezTo>
                    <a:pt x="98273" y="528764"/>
                    <a:pt x="94618" y="554912"/>
                    <a:pt x="98752" y="579139"/>
                  </a:cubicBezTo>
                  <a:cubicBezTo>
                    <a:pt x="104459" y="612626"/>
                    <a:pt x="123497" y="634174"/>
                    <a:pt x="143773" y="630106"/>
                  </a:cubicBezTo>
                  <a:cubicBezTo>
                    <a:pt x="164413" y="691997"/>
                    <a:pt x="210605" y="712651"/>
                    <a:pt x="246169" y="675905"/>
                  </a:cubicBezTo>
                  <a:cubicBezTo>
                    <a:pt x="261236" y="714619"/>
                    <a:pt x="288744" y="733113"/>
                    <a:pt x="315100" y="722260"/>
                  </a:cubicBezTo>
                  <a:cubicBezTo>
                    <a:pt x="337467" y="713050"/>
                    <a:pt x="355316" y="684138"/>
                    <a:pt x="361982" y="646318"/>
                  </a:cubicBezTo>
                  <a:cubicBezTo>
                    <a:pt x="382594" y="668336"/>
                    <a:pt x="409180" y="664848"/>
                    <a:pt x="427586" y="637699"/>
                  </a:cubicBezTo>
                  <a:cubicBezTo>
                    <a:pt x="439699" y="619833"/>
                    <a:pt x="446730" y="593879"/>
                    <a:pt x="446855" y="566512"/>
                  </a:cubicBezTo>
                  <a:cubicBezTo>
                    <a:pt x="472981" y="560114"/>
                    <a:pt x="494254" y="527280"/>
                    <a:pt x="500680" y="483435"/>
                  </a:cubicBezTo>
                  <a:cubicBezTo>
                    <a:pt x="505514" y="450456"/>
                    <a:pt x="501284" y="415496"/>
                    <a:pt x="489190" y="388528"/>
                  </a:cubicBezTo>
                  <a:cubicBezTo>
                    <a:pt x="494110" y="368864"/>
                    <a:pt x="494667" y="346785"/>
                    <a:pt x="490763" y="326456"/>
                  </a:cubicBezTo>
                  <a:cubicBezTo>
                    <a:pt x="485392" y="298450"/>
                    <a:pt x="472194" y="276962"/>
                    <a:pt x="455621" y="269212"/>
                  </a:cubicBezTo>
                  <a:cubicBezTo>
                    <a:pt x="452859" y="242945"/>
                    <a:pt x="442577" y="220805"/>
                    <a:pt x="428238" y="210231"/>
                  </a:cubicBezTo>
                  <a:cubicBezTo>
                    <a:pt x="409420" y="196348"/>
                    <a:pt x="387495" y="205124"/>
                    <a:pt x="374240" y="231851"/>
                  </a:cubicBezTo>
                  <a:cubicBezTo>
                    <a:pt x="365710" y="212677"/>
                    <a:pt x="352187" y="202231"/>
                    <a:pt x="338432" y="205035"/>
                  </a:cubicBezTo>
                  <a:lnTo>
                    <a:pt x="339344" y="169055"/>
                  </a:lnTo>
                  <a:cubicBezTo>
                    <a:pt x="335516" y="149096"/>
                    <a:pt x="326111" y="133783"/>
                    <a:pt x="314300" y="128260"/>
                  </a:cubicBezTo>
                  <a:cubicBezTo>
                    <a:pt x="313982" y="125237"/>
                    <a:pt x="313524" y="122291"/>
                    <a:pt x="312020" y="119633"/>
                  </a:cubicBezTo>
                  <a:cubicBezTo>
                    <a:pt x="315532" y="118619"/>
                    <a:pt x="319088" y="118561"/>
                    <a:pt x="322657" y="118561"/>
                  </a:cubicBezTo>
                  <a:close/>
                  <a:moveTo>
                    <a:pt x="178805" y="345"/>
                  </a:moveTo>
                  <a:cubicBezTo>
                    <a:pt x="185630" y="1199"/>
                    <a:pt x="190573" y="3651"/>
                    <a:pt x="193042" y="7831"/>
                  </a:cubicBezTo>
                  <a:cubicBezTo>
                    <a:pt x="199580" y="18900"/>
                    <a:pt x="187126" y="39318"/>
                    <a:pt x="162653" y="60096"/>
                  </a:cubicBezTo>
                  <a:lnTo>
                    <a:pt x="242428" y="182270"/>
                  </a:lnTo>
                  <a:cubicBezTo>
                    <a:pt x="277766" y="169384"/>
                    <a:pt x="306721" y="169363"/>
                    <a:pt x="315311" y="183907"/>
                  </a:cubicBezTo>
                  <a:cubicBezTo>
                    <a:pt x="327089" y="203847"/>
                    <a:pt x="296414" y="244096"/>
                    <a:pt x="245462" y="276086"/>
                  </a:cubicBezTo>
                  <a:lnTo>
                    <a:pt x="331468" y="423356"/>
                  </a:lnTo>
                  <a:lnTo>
                    <a:pt x="311943" y="447169"/>
                  </a:lnTo>
                  <a:lnTo>
                    <a:pt x="223010" y="289237"/>
                  </a:lnTo>
                  <a:cubicBezTo>
                    <a:pt x="170827" y="317972"/>
                    <a:pt x="121381" y="325169"/>
                    <a:pt x="109684" y="305368"/>
                  </a:cubicBezTo>
                  <a:cubicBezTo>
                    <a:pt x="101577" y="291640"/>
                    <a:pt x="113588" y="268287"/>
                    <a:pt x="139019" y="245119"/>
                  </a:cubicBezTo>
                  <a:lnTo>
                    <a:pt x="57011" y="119527"/>
                  </a:lnTo>
                  <a:cubicBezTo>
                    <a:pt x="32425" y="127304"/>
                    <a:pt x="13554" y="126861"/>
                    <a:pt x="7857" y="117216"/>
                  </a:cubicBezTo>
                  <a:cubicBezTo>
                    <a:pt x="-2018" y="100497"/>
                    <a:pt x="31430" y="62455"/>
                    <a:pt x="82567" y="32250"/>
                  </a:cubicBezTo>
                  <a:cubicBezTo>
                    <a:pt x="120920" y="9595"/>
                    <a:pt x="158331" y="-2217"/>
                    <a:pt x="178805" y="34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0" name="组合 39"/>
          <p:cNvGrpSpPr/>
          <p:nvPr/>
        </p:nvGrpSpPr>
        <p:grpSpPr>
          <a:xfrm>
            <a:off x="10606715" y="2206096"/>
            <a:ext cx="577851" cy="577851"/>
            <a:chOff x="7883028" y="1652290"/>
            <a:chExt cx="433388" cy="433388"/>
          </a:xfrm>
        </p:grpSpPr>
        <p:sp>
          <p:nvSpPr>
            <p:cNvPr id="44" name="流程图: 联系 43"/>
            <p:cNvSpPr/>
            <p:nvPr/>
          </p:nvSpPr>
          <p:spPr>
            <a:xfrm>
              <a:off x="7883028" y="1652290"/>
              <a:ext cx="433388" cy="433388"/>
            </a:xfrm>
            <a:prstGeom prst="flowChartConnector">
              <a:avLst/>
            </a:prstGeom>
            <a:solidFill>
              <a:schemeClr val="bg1">
                <a:lumMod val="50000"/>
              </a:schemeClr>
            </a:solidFill>
            <a:ln w="9525" cap="rnd">
              <a:solidFill>
                <a:schemeClr val="bg1"/>
              </a:solidFill>
              <a:prstDash val="solid"/>
              <a:round/>
            </a:ln>
          </p:spPr>
          <p:txBody>
            <a:bodyPr/>
            <a:lstStyle/>
            <a:p>
              <a:endParaRPr lang="zh-CN" altLang="en-US" sz="2400" kern="0">
                <a:solidFill>
                  <a:sysClr val="windowText" lastClr="000000"/>
                </a:solidFill>
                <a:ea typeface="宋体" panose="02010600030101010101" pitchFamily="2" charset="-122"/>
              </a:endParaRPr>
            </a:p>
          </p:txBody>
        </p:sp>
        <p:sp>
          <p:nvSpPr>
            <p:cNvPr id="45" name="流程图: 联系 47"/>
            <p:cNvSpPr/>
            <p:nvPr/>
          </p:nvSpPr>
          <p:spPr>
            <a:xfrm>
              <a:off x="8029641" y="1743040"/>
              <a:ext cx="140566" cy="250517"/>
            </a:xfrm>
            <a:custGeom>
              <a:avLst/>
              <a:gdLst/>
              <a:ahLst/>
              <a:cxnLst/>
              <a:rect l="l" t="t" r="r" b="b"/>
              <a:pathLst>
                <a:path w="287266" h="511969">
                  <a:moveTo>
                    <a:pt x="83614" y="79914"/>
                  </a:moveTo>
                  <a:cubicBezTo>
                    <a:pt x="103772" y="79914"/>
                    <a:pt x="120112" y="97740"/>
                    <a:pt x="120112" y="119729"/>
                  </a:cubicBezTo>
                  <a:cubicBezTo>
                    <a:pt x="120112" y="141718"/>
                    <a:pt x="103772" y="159544"/>
                    <a:pt x="83614" y="159544"/>
                  </a:cubicBezTo>
                  <a:cubicBezTo>
                    <a:pt x="63458" y="159544"/>
                    <a:pt x="47118" y="141718"/>
                    <a:pt x="47118" y="119729"/>
                  </a:cubicBezTo>
                  <a:cubicBezTo>
                    <a:pt x="47118" y="97740"/>
                    <a:pt x="63458" y="79914"/>
                    <a:pt x="83614" y="79914"/>
                  </a:cubicBezTo>
                  <a:close/>
                  <a:moveTo>
                    <a:pt x="57146" y="0"/>
                  </a:moveTo>
                  <a:lnTo>
                    <a:pt x="256282" y="135582"/>
                  </a:lnTo>
                  <a:lnTo>
                    <a:pt x="273772" y="130180"/>
                  </a:lnTo>
                  <a:lnTo>
                    <a:pt x="280544" y="152100"/>
                  </a:lnTo>
                  <a:lnTo>
                    <a:pt x="280984" y="152400"/>
                  </a:lnTo>
                  <a:lnTo>
                    <a:pt x="280758" y="152793"/>
                  </a:lnTo>
                  <a:lnTo>
                    <a:pt x="287266" y="173862"/>
                  </a:lnTo>
                  <a:lnTo>
                    <a:pt x="166974" y="211022"/>
                  </a:lnTo>
                  <a:lnTo>
                    <a:pt x="199548" y="312683"/>
                  </a:lnTo>
                  <a:lnTo>
                    <a:pt x="188464" y="316234"/>
                  </a:lnTo>
                  <a:lnTo>
                    <a:pt x="195738" y="319086"/>
                  </a:lnTo>
                  <a:lnTo>
                    <a:pt x="174306" y="492918"/>
                  </a:lnTo>
                  <a:lnTo>
                    <a:pt x="142874" y="483392"/>
                  </a:lnTo>
                  <a:lnTo>
                    <a:pt x="169346" y="322360"/>
                  </a:lnTo>
                  <a:lnTo>
                    <a:pt x="138320" y="332301"/>
                  </a:lnTo>
                  <a:lnTo>
                    <a:pt x="30958" y="511969"/>
                  </a:lnTo>
                  <a:lnTo>
                    <a:pt x="0" y="481013"/>
                  </a:lnTo>
                  <a:lnTo>
                    <a:pt x="115312" y="315124"/>
                  </a:lnTo>
                  <a:lnTo>
                    <a:pt x="76670" y="194523"/>
                  </a:lnTo>
                  <a:lnTo>
                    <a:pt x="106900" y="184836"/>
                  </a:lnTo>
                  <a:lnTo>
                    <a:pt x="106024" y="182000"/>
                  </a:lnTo>
                  <a:lnTo>
                    <a:pt x="238480" y="141082"/>
                  </a:lnTo>
                  <a:lnTo>
                    <a:pt x="50004" y="14764"/>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6" name="组合 45"/>
          <p:cNvGrpSpPr/>
          <p:nvPr/>
        </p:nvGrpSpPr>
        <p:grpSpPr>
          <a:xfrm>
            <a:off x="1422293" y="1892830"/>
            <a:ext cx="1198033" cy="1198033"/>
            <a:chOff x="994711" y="1417340"/>
            <a:chExt cx="898525" cy="898525"/>
          </a:xfrm>
        </p:grpSpPr>
        <p:sp>
          <p:nvSpPr>
            <p:cNvPr id="47" name="流程图: 联系 46"/>
            <p:cNvSpPr/>
            <p:nvPr/>
          </p:nvSpPr>
          <p:spPr>
            <a:xfrm>
              <a:off x="994711" y="1417340"/>
              <a:ext cx="898525" cy="898525"/>
            </a:xfrm>
            <a:prstGeom prst="flowChartConnector">
              <a:avLst/>
            </a:prstGeom>
            <a:solidFill>
              <a:srgbClr val="1A5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0" name="矩形 3"/>
            <p:cNvSpPr/>
            <p:nvPr/>
          </p:nvSpPr>
          <p:spPr>
            <a:xfrm>
              <a:off x="1271726" y="1733272"/>
              <a:ext cx="340520" cy="270551"/>
            </a:xfrm>
            <a:custGeom>
              <a:avLst/>
              <a:gdLst/>
              <a:ahLst/>
              <a:cxnLst/>
              <a:rect l="l" t="t" r="r" b="b"/>
              <a:pathLst>
                <a:path w="695325" h="552451">
                  <a:moveTo>
                    <a:pt x="0" y="185739"/>
                  </a:moveTo>
                  <a:lnTo>
                    <a:pt x="695325" y="185739"/>
                  </a:lnTo>
                  <a:lnTo>
                    <a:pt x="666750" y="552451"/>
                  </a:lnTo>
                  <a:lnTo>
                    <a:pt x="52387" y="552451"/>
                  </a:lnTo>
                  <a:close/>
                  <a:moveTo>
                    <a:pt x="80963" y="0"/>
                  </a:moveTo>
                  <a:lnTo>
                    <a:pt x="245269" y="0"/>
                  </a:lnTo>
                  <a:lnTo>
                    <a:pt x="348039" y="73820"/>
                  </a:lnTo>
                  <a:lnTo>
                    <a:pt x="638175" y="73820"/>
                  </a:lnTo>
                  <a:lnTo>
                    <a:pt x="638175" y="119539"/>
                  </a:lnTo>
                  <a:lnTo>
                    <a:pt x="411687" y="119539"/>
                  </a:lnTo>
                  <a:lnTo>
                    <a:pt x="414338" y="121443"/>
                  </a:lnTo>
                  <a:lnTo>
                    <a:pt x="69056" y="119062"/>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51" name="组合 50"/>
          <p:cNvGrpSpPr/>
          <p:nvPr/>
        </p:nvGrpSpPr>
        <p:grpSpPr>
          <a:xfrm>
            <a:off x="3575995" y="2206096"/>
            <a:ext cx="577851" cy="577851"/>
            <a:chOff x="2609988" y="1652290"/>
            <a:chExt cx="433388" cy="433388"/>
          </a:xfrm>
        </p:grpSpPr>
        <p:sp>
          <p:nvSpPr>
            <p:cNvPr id="52" name="流程图: 联系 51"/>
            <p:cNvSpPr/>
            <p:nvPr/>
          </p:nvSpPr>
          <p:spPr>
            <a:xfrm>
              <a:off x="2609988" y="1652290"/>
              <a:ext cx="433388" cy="433388"/>
            </a:xfrm>
            <a:prstGeom prst="flowChartConnector">
              <a:avLst/>
            </a:prstGeom>
            <a:solidFill>
              <a:schemeClr val="bg1">
                <a:lumMod val="50000"/>
              </a:schemeClr>
            </a:solidFill>
            <a:ln w="9525" cap="rnd">
              <a:solidFill>
                <a:schemeClr val="bg1"/>
              </a:solidFill>
              <a:prstDash val="solid"/>
              <a:round/>
            </a:ln>
          </p:spPr>
          <p:txBody>
            <a:bodyPr/>
            <a:lstStyle/>
            <a:p>
              <a:endParaRPr lang="zh-CN" altLang="en-US" sz="2400" kern="0">
                <a:solidFill>
                  <a:sysClr val="windowText" lastClr="000000"/>
                </a:solidFill>
                <a:ea typeface="宋体" panose="02010600030101010101" pitchFamily="2" charset="-122"/>
              </a:endParaRPr>
            </a:p>
          </p:txBody>
        </p:sp>
        <p:sp>
          <p:nvSpPr>
            <p:cNvPr id="57" name="流程图: 联系 8"/>
            <p:cNvSpPr/>
            <p:nvPr/>
          </p:nvSpPr>
          <p:spPr>
            <a:xfrm>
              <a:off x="2721907" y="1749752"/>
              <a:ext cx="207169" cy="230797"/>
            </a:xfrm>
            <a:custGeom>
              <a:avLst/>
              <a:gdLst/>
              <a:ahLst/>
              <a:cxnLst/>
              <a:rect l="l" t="t" r="r" b="b"/>
              <a:pathLst>
                <a:path w="404342" h="450457">
                  <a:moveTo>
                    <a:pt x="157167" y="176579"/>
                  </a:moveTo>
                  <a:cubicBezTo>
                    <a:pt x="176875" y="201188"/>
                    <a:pt x="210809" y="216274"/>
                    <a:pt x="249019" y="216274"/>
                  </a:cubicBezTo>
                  <a:cubicBezTo>
                    <a:pt x="275455" y="216274"/>
                    <a:pt x="299844" y="209052"/>
                    <a:pt x="319093" y="196495"/>
                  </a:cubicBezTo>
                  <a:lnTo>
                    <a:pt x="319093" y="225508"/>
                  </a:lnTo>
                  <a:cubicBezTo>
                    <a:pt x="298485" y="235130"/>
                    <a:pt x="274513" y="240503"/>
                    <a:pt x="249017" y="240503"/>
                  </a:cubicBezTo>
                  <a:cubicBezTo>
                    <a:pt x="199225" y="240503"/>
                    <a:pt x="155242" y="220009"/>
                    <a:pt x="130222" y="188115"/>
                  </a:cubicBezTo>
                  <a:lnTo>
                    <a:pt x="157167" y="188115"/>
                  </a:lnTo>
                  <a:close/>
                  <a:moveTo>
                    <a:pt x="202408" y="109537"/>
                  </a:moveTo>
                  <a:cubicBezTo>
                    <a:pt x="311792" y="109537"/>
                    <a:pt x="400909" y="176197"/>
                    <a:pt x="404096" y="259552"/>
                  </a:cubicBezTo>
                  <a:lnTo>
                    <a:pt x="363023" y="259552"/>
                  </a:lnTo>
                  <a:lnTo>
                    <a:pt x="361602" y="260141"/>
                  </a:lnTo>
                  <a:cubicBezTo>
                    <a:pt x="362076" y="261173"/>
                    <a:pt x="362067" y="262217"/>
                    <a:pt x="362032" y="263265"/>
                  </a:cubicBezTo>
                  <a:cubicBezTo>
                    <a:pt x="333816" y="307105"/>
                    <a:pt x="281208" y="334823"/>
                    <a:pt x="221461" y="334823"/>
                  </a:cubicBezTo>
                  <a:cubicBezTo>
                    <a:pt x="141667" y="334823"/>
                    <a:pt x="74605" y="285383"/>
                    <a:pt x="58523" y="217566"/>
                  </a:cubicBezTo>
                  <a:lnTo>
                    <a:pt x="85903" y="186366"/>
                  </a:lnTo>
                  <a:cubicBezTo>
                    <a:pt x="88688" y="251772"/>
                    <a:pt x="148405" y="303578"/>
                    <a:pt x="221463" y="303578"/>
                  </a:cubicBezTo>
                  <a:cubicBezTo>
                    <a:pt x="271954" y="303578"/>
                    <a:pt x="316074" y="278834"/>
                    <a:pt x="337859" y="240888"/>
                  </a:cubicBezTo>
                  <a:cubicBezTo>
                    <a:pt x="336775" y="240064"/>
                    <a:pt x="336713" y="239100"/>
                    <a:pt x="336713" y="238121"/>
                  </a:cubicBezTo>
                  <a:cubicBezTo>
                    <a:pt x="336713" y="228875"/>
                    <a:pt x="342203" y="220910"/>
                    <a:pt x="350821" y="218887"/>
                  </a:cubicBezTo>
                  <a:cubicBezTo>
                    <a:pt x="328556" y="172662"/>
                    <a:pt x="270372" y="140494"/>
                    <a:pt x="202410" y="140494"/>
                  </a:cubicBezTo>
                  <a:cubicBezTo>
                    <a:pt x="112981" y="140494"/>
                    <a:pt x="40484" y="196192"/>
                    <a:pt x="40484" y="264898"/>
                  </a:cubicBezTo>
                  <a:cubicBezTo>
                    <a:pt x="40484" y="333604"/>
                    <a:pt x="112981" y="389302"/>
                    <a:pt x="202410" y="389302"/>
                  </a:cubicBezTo>
                  <a:cubicBezTo>
                    <a:pt x="270092" y="389302"/>
                    <a:pt x="328075" y="357400"/>
                    <a:pt x="351974" y="311940"/>
                  </a:cubicBezTo>
                  <a:lnTo>
                    <a:pt x="394418" y="311940"/>
                  </a:lnTo>
                  <a:cubicBezTo>
                    <a:pt x="380783" y="346161"/>
                    <a:pt x="352062" y="375191"/>
                    <a:pt x="313718" y="393606"/>
                  </a:cubicBezTo>
                  <a:lnTo>
                    <a:pt x="320536" y="450457"/>
                  </a:lnTo>
                  <a:lnTo>
                    <a:pt x="240678" y="419727"/>
                  </a:lnTo>
                  <a:lnTo>
                    <a:pt x="246765" y="414990"/>
                  </a:lnTo>
                  <a:cubicBezTo>
                    <a:pt x="232704" y="419235"/>
                    <a:pt x="217755" y="420547"/>
                    <a:pt x="202408" y="420547"/>
                  </a:cubicBezTo>
                  <a:cubicBezTo>
                    <a:pt x="90621" y="420547"/>
                    <a:pt x="0" y="350925"/>
                    <a:pt x="0" y="265042"/>
                  </a:cubicBezTo>
                  <a:cubicBezTo>
                    <a:pt x="0" y="179159"/>
                    <a:pt x="90621" y="109537"/>
                    <a:pt x="202408" y="109537"/>
                  </a:cubicBezTo>
                  <a:close/>
                  <a:moveTo>
                    <a:pt x="230985" y="47625"/>
                  </a:moveTo>
                  <a:cubicBezTo>
                    <a:pt x="306084" y="47625"/>
                    <a:pt x="371630" y="86401"/>
                    <a:pt x="404342" y="145252"/>
                  </a:cubicBezTo>
                  <a:lnTo>
                    <a:pt x="373776" y="145252"/>
                  </a:lnTo>
                  <a:cubicBezTo>
                    <a:pt x="337801" y="99377"/>
                    <a:pt x="281976" y="71128"/>
                    <a:pt x="219657" y="71128"/>
                  </a:cubicBezTo>
                  <a:cubicBezTo>
                    <a:pt x="157308" y="71128"/>
                    <a:pt x="101457" y="99406"/>
                    <a:pt x="65443" y="145252"/>
                  </a:cubicBezTo>
                  <a:lnTo>
                    <a:pt x="58025" y="145252"/>
                  </a:lnTo>
                  <a:cubicBezTo>
                    <a:pt x="90434" y="86345"/>
                    <a:pt x="155941" y="47625"/>
                    <a:pt x="230985" y="47625"/>
                  </a:cubicBezTo>
                  <a:close/>
                  <a:moveTo>
                    <a:pt x="254798" y="0"/>
                  </a:moveTo>
                  <a:cubicBezTo>
                    <a:pt x="305050" y="0"/>
                    <a:pt x="351025" y="17362"/>
                    <a:pt x="384793" y="47621"/>
                  </a:cubicBezTo>
                  <a:lnTo>
                    <a:pt x="337106" y="47621"/>
                  </a:lnTo>
                  <a:cubicBezTo>
                    <a:pt x="309500" y="31902"/>
                    <a:pt x="277450" y="23503"/>
                    <a:pt x="243470" y="23503"/>
                  </a:cubicBezTo>
                  <a:cubicBezTo>
                    <a:pt x="209481" y="23503"/>
                    <a:pt x="177423" y="31907"/>
                    <a:pt x="149803" y="47621"/>
                  </a:cubicBezTo>
                  <a:lnTo>
                    <a:pt x="124953" y="47621"/>
                  </a:lnTo>
                  <a:cubicBezTo>
                    <a:pt x="158613" y="17347"/>
                    <a:pt x="204569" y="0"/>
                    <a:pt x="25479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58" name="组合 57"/>
          <p:cNvGrpSpPr/>
          <p:nvPr/>
        </p:nvGrpSpPr>
        <p:grpSpPr>
          <a:xfrm>
            <a:off x="5029093" y="1892830"/>
            <a:ext cx="1198033" cy="1198033"/>
            <a:chOff x="3699811" y="1417340"/>
            <a:chExt cx="898525" cy="898525"/>
          </a:xfrm>
        </p:grpSpPr>
        <p:sp>
          <p:nvSpPr>
            <p:cNvPr id="59" name="流程图: 联系 58"/>
            <p:cNvSpPr/>
            <p:nvPr/>
          </p:nvSpPr>
          <p:spPr>
            <a:xfrm>
              <a:off x="3699811" y="1417340"/>
              <a:ext cx="898525" cy="898525"/>
            </a:xfrm>
            <a:prstGeom prst="flowChartConnector">
              <a:avLst/>
            </a:prstGeom>
            <a:solidFill>
              <a:srgbClr val="83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0" name="流程图: 联系 1"/>
            <p:cNvSpPr/>
            <p:nvPr/>
          </p:nvSpPr>
          <p:spPr>
            <a:xfrm>
              <a:off x="3987667" y="1682453"/>
              <a:ext cx="316760" cy="369027"/>
            </a:xfrm>
            <a:custGeom>
              <a:avLst/>
              <a:gdLst/>
              <a:ahLst/>
              <a:cxnLst/>
              <a:rect l="l" t="t" r="r" b="b"/>
              <a:pathLst>
                <a:path w="316760" h="369027">
                  <a:moveTo>
                    <a:pt x="144274" y="0"/>
                  </a:moveTo>
                  <a:lnTo>
                    <a:pt x="159860" y="222"/>
                  </a:lnTo>
                  <a:cubicBezTo>
                    <a:pt x="187379" y="57"/>
                    <a:pt x="213997" y="5206"/>
                    <a:pt x="230802" y="14688"/>
                  </a:cubicBezTo>
                  <a:cubicBezTo>
                    <a:pt x="242303" y="18683"/>
                    <a:pt x="254223" y="23723"/>
                    <a:pt x="263417" y="29400"/>
                  </a:cubicBezTo>
                  <a:lnTo>
                    <a:pt x="260595" y="34900"/>
                  </a:lnTo>
                  <a:lnTo>
                    <a:pt x="277859" y="54806"/>
                  </a:lnTo>
                  <a:lnTo>
                    <a:pt x="277662" y="55042"/>
                  </a:lnTo>
                  <a:lnTo>
                    <a:pt x="290400" y="68504"/>
                  </a:lnTo>
                  <a:lnTo>
                    <a:pt x="282016" y="77353"/>
                  </a:lnTo>
                  <a:lnTo>
                    <a:pt x="304096" y="133364"/>
                  </a:lnTo>
                  <a:lnTo>
                    <a:pt x="296553" y="150135"/>
                  </a:lnTo>
                  <a:lnTo>
                    <a:pt x="316539" y="200832"/>
                  </a:lnTo>
                  <a:cubicBezTo>
                    <a:pt x="316734" y="203080"/>
                    <a:pt x="316760" y="205341"/>
                    <a:pt x="316760" y="207610"/>
                  </a:cubicBezTo>
                  <a:lnTo>
                    <a:pt x="316185" y="214743"/>
                  </a:lnTo>
                  <a:lnTo>
                    <a:pt x="302841" y="220568"/>
                  </a:lnTo>
                  <a:lnTo>
                    <a:pt x="310147" y="247736"/>
                  </a:lnTo>
                  <a:lnTo>
                    <a:pt x="309768" y="248632"/>
                  </a:lnTo>
                  <a:lnTo>
                    <a:pt x="300949" y="254076"/>
                  </a:lnTo>
                  <a:cubicBezTo>
                    <a:pt x="302192" y="256118"/>
                    <a:pt x="303568" y="258160"/>
                    <a:pt x="304837" y="260287"/>
                  </a:cubicBezTo>
                  <a:lnTo>
                    <a:pt x="304338" y="261069"/>
                  </a:lnTo>
                  <a:cubicBezTo>
                    <a:pt x="306894" y="263203"/>
                    <a:pt x="308469" y="266481"/>
                    <a:pt x="308480" y="270144"/>
                  </a:cubicBezTo>
                  <a:lnTo>
                    <a:pt x="302223" y="277668"/>
                  </a:lnTo>
                  <a:cubicBezTo>
                    <a:pt x="298952" y="279059"/>
                    <a:pt x="297427" y="282838"/>
                    <a:pt x="298818" y="286110"/>
                  </a:cubicBezTo>
                  <a:lnTo>
                    <a:pt x="301573" y="299167"/>
                  </a:lnTo>
                  <a:cubicBezTo>
                    <a:pt x="301703" y="299481"/>
                    <a:pt x="296710" y="303511"/>
                    <a:pt x="291523" y="307681"/>
                  </a:cubicBezTo>
                  <a:lnTo>
                    <a:pt x="290870" y="307411"/>
                  </a:lnTo>
                  <a:lnTo>
                    <a:pt x="247189" y="307411"/>
                  </a:lnTo>
                  <a:cubicBezTo>
                    <a:pt x="243914" y="307411"/>
                    <a:pt x="241259" y="310066"/>
                    <a:pt x="241259" y="313341"/>
                  </a:cubicBezTo>
                  <a:lnTo>
                    <a:pt x="241259" y="317251"/>
                  </a:lnTo>
                  <a:cubicBezTo>
                    <a:pt x="241120" y="317335"/>
                    <a:pt x="240972" y="317395"/>
                    <a:pt x="240824" y="317454"/>
                  </a:cubicBezTo>
                  <a:lnTo>
                    <a:pt x="240824" y="369027"/>
                  </a:lnTo>
                  <a:lnTo>
                    <a:pt x="82010" y="369027"/>
                  </a:lnTo>
                  <a:lnTo>
                    <a:pt x="82010" y="343528"/>
                  </a:lnTo>
                  <a:lnTo>
                    <a:pt x="82662" y="330626"/>
                  </a:lnTo>
                  <a:cubicBezTo>
                    <a:pt x="79290" y="300673"/>
                    <a:pt x="60565" y="257780"/>
                    <a:pt x="34779" y="223534"/>
                  </a:cubicBezTo>
                  <a:cubicBezTo>
                    <a:pt x="30718" y="219239"/>
                    <a:pt x="27021" y="214636"/>
                    <a:pt x="23707" y="209776"/>
                  </a:cubicBezTo>
                  <a:cubicBezTo>
                    <a:pt x="21306" y="206698"/>
                    <a:pt x="18702" y="203854"/>
                    <a:pt x="16055" y="201127"/>
                  </a:cubicBezTo>
                  <a:lnTo>
                    <a:pt x="16055" y="197417"/>
                  </a:lnTo>
                  <a:cubicBezTo>
                    <a:pt x="5756" y="178924"/>
                    <a:pt x="0" y="157881"/>
                    <a:pt x="0" y="135579"/>
                  </a:cubicBezTo>
                  <a:cubicBezTo>
                    <a:pt x="0" y="61568"/>
                    <a:pt x="63388" y="1427"/>
                    <a:pt x="142074" y="311"/>
                  </a:cubicBezTo>
                  <a:cubicBezTo>
                    <a:pt x="142783" y="95"/>
                    <a:pt x="143522" y="43"/>
                    <a:pt x="144274"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1" name="TextBox 60"/>
            <p:cNvSpPr txBox="1"/>
            <p:nvPr/>
          </p:nvSpPr>
          <p:spPr>
            <a:xfrm>
              <a:off x="3998264" y="1663412"/>
              <a:ext cx="173832" cy="284742"/>
            </a:xfrm>
            <a:prstGeom prst="rect">
              <a:avLst/>
            </a:prstGeom>
            <a:noFill/>
          </p:spPr>
          <p:txBody>
            <a:bodyPr wrap="square" rtlCol="0">
              <a:spAutoFit/>
            </a:bodyPr>
            <a:lstStyle/>
            <a:p>
              <a:r>
                <a:rPr lang="en-US" altLang="zh-CN" sz="1865" b="1" dirty="0">
                  <a:solidFill>
                    <a:srgbClr val="00487E"/>
                  </a:solidFill>
                </a:rPr>
                <a:t>?</a:t>
              </a:r>
              <a:endParaRPr lang="zh-CN" altLang="en-US" sz="1865" b="1" dirty="0">
                <a:solidFill>
                  <a:srgbClr val="00487E"/>
                </a:solidFill>
              </a:endParaRPr>
            </a:p>
          </p:txBody>
        </p:sp>
      </p:grpSp>
      <p:cxnSp>
        <p:nvCxnSpPr>
          <p:cNvPr id="62" name="直接连接符 61"/>
          <p:cNvCxnSpPr>
            <a:stCxn id="47" idx="6"/>
          </p:cNvCxnSpPr>
          <p:nvPr/>
        </p:nvCxnSpPr>
        <p:spPr>
          <a:xfrm>
            <a:off x="2620326" y="2491847"/>
            <a:ext cx="952495" cy="3175"/>
          </a:xfrm>
          <a:prstGeom prst="line">
            <a:avLst/>
          </a:prstGeom>
          <a:ln>
            <a:solidFill>
              <a:schemeClr val="bg2">
                <a:lumMod val="1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3" name="直接连接符 62"/>
          <p:cNvCxnSpPr>
            <a:endCxn id="59" idx="2"/>
          </p:cNvCxnSpPr>
          <p:nvPr/>
        </p:nvCxnSpPr>
        <p:spPr>
          <a:xfrm flipV="1">
            <a:off x="4166545" y="2491847"/>
            <a:ext cx="862547" cy="5292"/>
          </a:xfrm>
          <a:prstGeom prst="line">
            <a:avLst/>
          </a:prstGeom>
          <a:ln>
            <a:solidFill>
              <a:schemeClr val="bg2">
                <a:lumMod val="1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6246171" y="2493963"/>
            <a:ext cx="800100" cy="3176"/>
          </a:xfrm>
          <a:prstGeom prst="line">
            <a:avLst/>
          </a:prstGeom>
          <a:ln>
            <a:solidFill>
              <a:schemeClr val="bg2">
                <a:lumMod val="1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7652696" y="2493963"/>
            <a:ext cx="885824" cy="0"/>
          </a:xfrm>
          <a:prstGeom prst="line">
            <a:avLst/>
          </a:prstGeom>
          <a:ln>
            <a:solidFill>
              <a:schemeClr val="bg2">
                <a:lumMod val="1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9757720" y="2493964"/>
            <a:ext cx="828675" cy="6349"/>
          </a:xfrm>
          <a:prstGeom prst="line">
            <a:avLst/>
          </a:prstGeom>
          <a:ln>
            <a:solidFill>
              <a:schemeClr val="bg2">
                <a:lumMod val="1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527382" y="3332990"/>
            <a:ext cx="3360373" cy="2463880"/>
          </a:xfrm>
          <a:prstGeom prst="rect">
            <a:avLst/>
          </a:prstGeom>
          <a:noFill/>
        </p:spPr>
        <p:txBody>
          <a:bodyPr wrap="square" rtlCol="0">
            <a:spAutoFit/>
          </a:bodyPr>
          <a:lstStyle/>
          <a:p>
            <a:pPr marL="381000" indent="-381000" algn="just">
              <a:lnSpc>
                <a:spcPct val="110000"/>
              </a:lnSpc>
              <a:spcAft>
                <a:spcPts val="800"/>
              </a:spcAft>
              <a:buFont typeface="Wingdings" panose="05000000000000000000" pitchFamily="2" charset="2"/>
              <a:buChar char="u"/>
            </a:pPr>
            <a:r>
              <a:rPr lang="zh-CN" altLang="en-US" sz="2135" dirty="0">
                <a:latin typeface="微软雅黑" panose="020B0503020204020204" pitchFamily="34" charset="-122"/>
                <a:ea typeface="微软雅黑" panose="020B0503020204020204" pitchFamily="34" charset="-122"/>
              </a:rPr>
              <a:t>这里输入您的文字这里输入您的文字</a:t>
            </a:r>
            <a:endParaRPr lang="zh-CN" altLang="en-US" sz="2135" dirty="0">
              <a:latin typeface="微软雅黑" panose="020B0503020204020204" pitchFamily="34" charset="-122"/>
              <a:ea typeface="微软雅黑" panose="020B0503020204020204" pitchFamily="34" charset="-122"/>
            </a:endParaRPr>
          </a:p>
          <a:p>
            <a:pPr marL="381000" indent="-381000" algn="just">
              <a:lnSpc>
                <a:spcPct val="110000"/>
              </a:lnSpc>
              <a:spcAft>
                <a:spcPts val="800"/>
              </a:spcAft>
              <a:buFont typeface="Wingdings" panose="05000000000000000000" pitchFamily="2" charset="2"/>
              <a:buChar char="u"/>
            </a:pPr>
            <a:r>
              <a:rPr lang="zh-CN" altLang="en-US" sz="2135" dirty="0">
                <a:latin typeface="微软雅黑" panose="020B0503020204020204" pitchFamily="34" charset="-122"/>
                <a:ea typeface="微软雅黑" panose="020B0503020204020204" pitchFamily="34" charset="-122"/>
              </a:rPr>
              <a:t>这里输入您的文字这里输入您的文字</a:t>
            </a:r>
            <a:endParaRPr lang="en-US" altLang="zh-CN" sz="2135" dirty="0">
              <a:latin typeface="微软雅黑" panose="020B0503020204020204" pitchFamily="34" charset="-122"/>
              <a:ea typeface="微软雅黑" panose="020B0503020204020204" pitchFamily="34" charset="-122"/>
            </a:endParaRPr>
          </a:p>
          <a:p>
            <a:pPr marL="381000" indent="-381000" algn="just">
              <a:lnSpc>
                <a:spcPct val="110000"/>
              </a:lnSpc>
              <a:spcAft>
                <a:spcPts val="800"/>
              </a:spcAft>
              <a:buFont typeface="Wingdings" panose="05000000000000000000" pitchFamily="2" charset="2"/>
              <a:buChar char="u"/>
            </a:pPr>
            <a:r>
              <a:rPr lang="zh-CN" altLang="en-US" sz="2135" dirty="0">
                <a:latin typeface="微软雅黑" panose="020B0503020204020204" pitchFamily="34" charset="-122"/>
                <a:ea typeface="微软雅黑" panose="020B0503020204020204" pitchFamily="34" charset="-122"/>
              </a:rPr>
              <a:t>这里输入您的文字这里输入您的文字</a:t>
            </a:r>
            <a:endParaRPr lang="zh-CN" altLang="en-US" sz="2135" dirty="0">
              <a:latin typeface="微软雅黑" panose="020B0503020204020204" pitchFamily="34" charset="-122"/>
              <a:ea typeface="微软雅黑" panose="020B0503020204020204" pitchFamily="34" charset="-122"/>
            </a:endParaRPr>
          </a:p>
        </p:txBody>
      </p:sp>
      <p:sp>
        <p:nvSpPr>
          <p:cNvPr id="68" name="TextBox 67"/>
          <p:cNvSpPr txBox="1"/>
          <p:nvPr/>
        </p:nvSpPr>
        <p:spPr>
          <a:xfrm>
            <a:off x="4463819" y="3332990"/>
            <a:ext cx="3360373" cy="2463880"/>
          </a:xfrm>
          <a:prstGeom prst="rect">
            <a:avLst/>
          </a:prstGeom>
          <a:noFill/>
        </p:spPr>
        <p:txBody>
          <a:bodyPr wrap="square" rtlCol="0">
            <a:spAutoFit/>
          </a:bodyPr>
          <a:lstStyle/>
          <a:p>
            <a:pPr marL="381000" indent="-381000" algn="just">
              <a:lnSpc>
                <a:spcPct val="110000"/>
              </a:lnSpc>
              <a:spcAft>
                <a:spcPts val="800"/>
              </a:spcAft>
              <a:buFont typeface="Wingdings" panose="05000000000000000000" pitchFamily="2" charset="2"/>
              <a:buChar char="u"/>
            </a:pPr>
            <a:r>
              <a:rPr lang="zh-CN" altLang="en-US" sz="2135" dirty="0">
                <a:latin typeface="微软雅黑" panose="020B0503020204020204" pitchFamily="34" charset="-122"/>
                <a:ea typeface="微软雅黑" panose="020B0503020204020204" pitchFamily="34" charset="-122"/>
              </a:rPr>
              <a:t>这里输入您的文字这里输入您的文字</a:t>
            </a:r>
            <a:endParaRPr lang="zh-CN" altLang="en-US" sz="2135" dirty="0">
              <a:latin typeface="微软雅黑" panose="020B0503020204020204" pitchFamily="34" charset="-122"/>
              <a:ea typeface="微软雅黑" panose="020B0503020204020204" pitchFamily="34" charset="-122"/>
            </a:endParaRPr>
          </a:p>
          <a:p>
            <a:pPr marL="381000" indent="-381000" algn="just">
              <a:lnSpc>
                <a:spcPct val="110000"/>
              </a:lnSpc>
              <a:spcAft>
                <a:spcPts val="800"/>
              </a:spcAft>
              <a:buFont typeface="Wingdings" panose="05000000000000000000" pitchFamily="2" charset="2"/>
              <a:buChar char="u"/>
            </a:pPr>
            <a:r>
              <a:rPr lang="zh-CN" altLang="en-US" sz="2135" dirty="0">
                <a:latin typeface="微软雅黑" panose="020B0503020204020204" pitchFamily="34" charset="-122"/>
                <a:ea typeface="微软雅黑" panose="020B0503020204020204" pitchFamily="34" charset="-122"/>
              </a:rPr>
              <a:t>这里输入您的文字这里输入您的文字</a:t>
            </a:r>
            <a:endParaRPr lang="en-US" altLang="zh-CN" sz="2135" dirty="0">
              <a:latin typeface="微软雅黑" panose="020B0503020204020204" pitchFamily="34" charset="-122"/>
              <a:ea typeface="微软雅黑" panose="020B0503020204020204" pitchFamily="34" charset="-122"/>
            </a:endParaRPr>
          </a:p>
          <a:p>
            <a:pPr marL="381000" indent="-381000" algn="just">
              <a:lnSpc>
                <a:spcPct val="110000"/>
              </a:lnSpc>
              <a:spcAft>
                <a:spcPts val="800"/>
              </a:spcAft>
              <a:buFont typeface="Wingdings" panose="05000000000000000000" pitchFamily="2" charset="2"/>
              <a:buChar char="u"/>
            </a:pPr>
            <a:r>
              <a:rPr lang="zh-CN" altLang="en-US" sz="2135" dirty="0">
                <a:latin typeface="微软雅黑" panose="020B0503020204020204" pitchFamily="34" charset="-122"/>
                <a:ea typeface="微软雅黑" panose="020B0503020204020204" pitchFamily="34" charset="-122"/>
              </a:rPr>
              <a:t>这里输入您的文字这里输入您的文字</a:t>
            </a:r>
            <a:endParaRPr lang="zh-CN" altLang="en-US" sz="2135" dirty="0">
              <a:latin typeface="微软雅黑" panose="020B0503020204020204" pitchFamily="34" charset="-122"/>
              <a:ea typeface="微软雅黑" panose="020B0503020204020204" pitchFamily="34" charset="-122"/>
            </a:endParaRPr>
          </a:p>
        </p:txBody>
      </p:sp>
      <p:sp>
        <p:nvSpPr>
          <p:cNvPr id="69" name="TextBox 68"/>
          <p:cNvSpPr txBox="1"/>
          <p:nvPr/>
        </p:nvSpPr>
        <p:spPr>
          <a:xfrm>
            <a:off x="8208235" y="3332990"/>
            <a:ext cx="3360373" cy="2463880"/>
          </a:xfrm>
          <a:prstGeom prst="rect">
            <a:avLst/>
          </a:prstGeom>
          <a:noFill/>
        </p:spPr>
        <p:txBody>
          <a:bodyPr wrap="square" rtlCol="0">
            <a:spAutoFit/>
          </a:bodyPr>
          <a:lstStyle/>
          <a:p>
            <a:pPr marL="381000" indent="-381000" algn="just">
              <a:lnSpc>
                <a:spcPct val="110000"/>
              </a:lnSpc>
              <a:spcAft>
                <a:spcPts val="800"/>
              </a:spcAft>
              <a:buFont typeface="Wingdings" panose="05000000000000000000" pitchFamily="2" charset="2"/>
              <a:buChar char="u"/>
            </a:pPr>
            <a:r>
              <a:rPr lang="zh-CN" altLang="en-US" sz="2135" dirty="0">
                <a:latin typeface="微软雅黑" panose="020B0503020204020204" pitchFamily="34" charset="-122"/>
                <a:ea typeface="微软雅黑" panose="020B0503020204020204" pitchFamily="34" charset="-122"/>
              </a:rPr>
              <a:t>这里输入您的文字这里输入您的文字</a:t>
            </a:r>
            <a:endParaRPr lang="zh-CN" altLang="en-US" sz="2135" dirty="0">
              <a:latin typeface="微软雅黑" panose="020B0503020204020204" pitchFamily="34" charset="-122"/>
              <a:ea typeface="微软雅黑" panose="020B0503020204020204" pitchFamily="34" charset="-122"/>
            </a:endParaRPr>
          </a:p>
          <a:p>
            <a:pPr marL="381000" indent="-381000" algn="just">
              <a:lnSpc>
                <a:spcPct val="110000"/>
              </a:lnSpc>
              <a:spcAft>
                <a:spcPts val="800"/>
              </a:spcAft>
              <a:buFont typeface="Wingdings" panose="05000000000000000000" pitchFamily="2" charset="2"/>
              <a:buChar char="u"/>
            </a:pPr>
            <a:r>
              <a:rPr lang="zh-CN" altLang="en-US" sz="2135" dirty="0">
                <a:latin typeface="微软雅黑" panose="020B0503020204020204" pitchFamily="34" charset="-122"/>
                <a:ea typeface="微软雅黑" panose="020B0503020204020204" pitchFamily="34" charset="-122"/>
              </a:rPr>
              <a:t>这里输入您的文字这里输入您的文字</a:t>
            </a:r>
            <a:endParaRPr lang="en-US" altLang="zh-CN" sz="2135" dirty="0">
              <a:latin typeface="微软雅黑" panose="020B0503020204020204" pitchFamily="34" charset="-122"/>
              <a:ea typeface="微软雅黑" panose="020B0503020204020204" pitchFamily="34" charset="-122"/>
            </a:endParaRPr>
          </a:p>
          <a:p>
            <a:pPr marL="381000" indent="-381000" algn="just">
              <a:lnSpc>
                <a:spcPct val="110000"/>
              </a:lnSpc>
              <a:spcAft>
                <a:spcPts val="800"/>
              </a:spcAft>
              <a:buFont typeface="Wingdings" panose="05000000000000000000" pitchFamily="2" charset="2"/>
              <a:buChar char="u"/>
            </a:pPr>
            <a:r>
              <a:rPr lang="zh-CN" altLang="en-US" sz="2135" dirty="0">
                <a:latin typeface="微软雅黑" panose="020B0503020204020204" pitchFamily="34" charset="-122"/>
                <a:ea typeface="微软雅黑" panose="020B0503020204020204" pitchFamily="34" charset="-122"/>
              </a:rPr>
              <a:t>这里输入您的文字这里输入您的文字</a:t>
            </a:r>
            <a:endParaRPr lang="zh-CN" altLang="en-US" sz="2135" dirty="0">
              <a:latin typeface="微软雅黑" panose="020B0503020204020204" pitchFamily="34" charset="-122"/>
              <a:ea typeface="微软雅黑" panose="020B0503020204020204" pitchFamily="34" charset="-122"/>
            </a:endParaRPr>
          </a:p>
        </p:txBody>
      </p:sp>
      <p:sp>
        <p:nvSpPr>
          <p:cNvPr id="71" name="直角三角形 70"/>
          <p:cNvSpPr/>
          <p:nvPr/>
        </p:nvSpPr>
        <p:spPr>
          <a:xfrm flipH="1">
            <a:off x="-1247826" y="331877"/>
            <a:ext cx="1535238" cy="1368932"/>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2" name="流程图: 数据 71"/>
          <p:cNvSpPr/>
          <p:nvPr/>
        </p:nvSpPr>
        <p:spPr>
          <a:xfrm>
            <a:off x="-548880" y="331877"/>
            <a:ext cx="4178089" cy="1360700"/>
          </a:xfrm>
          <a:prstGeom prst="flowChartInputOutput">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4" name="直角三角形 73"/>
          <p:cNvSpPr/>
          <p:nvPr/>
        </p:nvSpPr>
        <p:spPr>
          <a:xfrm rot="3865205" flipH="1">
            <a:off x="11695229" y="-586513"/>
            <a:ext cx="1104897" cy="1536955"/>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5" name="流程图: 数据 74"/>
          <p:cNvSpPr/>
          <p:nvPr/>
        </p:nvSpPr>
        <p:spPr>
          <a:xfrm rot="3865205">
            <a:off x="11953047" y="302212"/>
            <a:ext cx="1441288" cy="1524242"/>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6" name="直角三角形 75"/>
          <p:cNvSpPr/>
          <p:nvPr/>
        </p:nvSpPr>
        <p:spPr>
          <a:xfrm rot="3865205" flipH="1">
            <a:off x="13558751" y="-267850"/>
            <a:ext cx="1148397" cy="1587083"/>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7" name="直角三角形 76"/>
          <p:cNvSpPr/>
          <p:nvPr/>
        </p:nvSpPr>
        <p:spPr>
          <a:xfrm rot="4157754" flipV="1">
            <a:off x="13672386" y="545644"/>
            <a:ext cx="1267694" cy="2252378"/>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矩形 37"/>
          <p:cNvSpPr/>
          <p:nvPr/>
        </p:nvSpPr>
        <p:spPr bwMode="auto">
          <a:xfrm>
            <a:off x="606908" y="69532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67">
                                            <p:txEl>
                                              <p:pRg st="0" end="0"/>
                                            </p:txEl>
                                          </p:spTgt>
                                        </p:tgtEl>
                                        <p:attrNameLst>
                                          <p:attrName>style.visibility</p:attrName>
                                        </p:attrNameLst>
                                      </p:cBhvr>
                                      <p:to>
                                        <p:strVal val="visible"/>
                                      </p:to>
                                    </p:set>
                                    <p:anim calcmode="lin" valueType="num">
                                      <p:cBhvr additive="base">
                                        <p:cTn id="13" dur="500" fill="hold"/>
                                        <p:tgtEl>
                                          <p:spTgt spid="6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7">
                                            <p:txEl>
                                              <p:pRg st="0" end="0"/>
                                            </p:txEl>
                                          </p:spTgt>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67">
                                            <p:txEl>
                                              <p:pRg st="1" end="1"/>
                                            </p:txEl>
                                          </p:spTgt>
                                        </p:tgtEl>
                                        <p:attrNameLst>
                                          <p:attrName>style.visibility</p:attrName>
                                        </p:attrNameLst>
                                      </p:cBhvr>
                                      <p:to>
                                        <p:strVal val="visible"/>
                                      </p:to>
                                    </p:set>
                                    <p:anim calcmode="lin" valueType="num">
                                      <p:cBhvr additive="base">
                                        <p:cTn id="18" dur="500" fill="hold"/>
                                        <p:tgtEl>
                                          <p:spTgt spid="67">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67">
                                            <p:txEl>
                                              <p:pRg st="1" end="1"/>
                                            </p:txEl>
                                          </p:spTgt>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67">
                                            <p:txEl>
                                              <p:pRg st="2" end="2"/>
                                            </p:txEl>
                                          </p:spTgt>
                                        </p:tgtEl>
                                        <p:attrNameLst>
                                          <p:attrName>style.visibility</p:attrName>
                                        </p:attrNameLst>
                                      </p:cBhvr>
                                      <p:to>
                                        <p:strVal val="visible"/>
                                      </p:to>
                                    </p:set>
                                    <p:anim calcmode="lin" valueType="num">
                                      <p:cBhvr additive="base">
                                        <p:cTn id="23" dur="500" fill="hold"/>
                                        <p:tgtEl>
                                          <p:spTgt spid="67">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7">
                                            <p:txEl>
                                              <p:pRg st="2" end="2"/>
                                            </p:txEl>
                                          </p:spTgt>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2" presetClass="entr" presetSubtype="4" fill="hold"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wipe(down)">
                                      <p:cBhvr>
                                        <p:cTn id="28" dur="500"/>
                                        <p:tgtEl>
                                          <p:spTgt spid="62"/>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animEffect transition="in" filter="fade">
                                      <p:cBhvr>
                                        <p:cTn id="34" dur="500"/>
                                        <p:tgtEl>
                                          <p:spTgt spid="51"/>
                                        </p:tgtEl>
                                      </p:cBhvr>
                                    </p:animEffect>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left)">
                                      <p:cBhvr>
                                        <p:cTn id="38" dur="500"/>
                                        <p:tgtEl>
                                          <p:spTgt spid="63"/>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p:cTn id="42" dur="500" fill="hold"/>
                                        <p:tgtEl>
                                          <p:spTgt spid="58"/>
                                        </p:tgtEl>
                                        <p:attrNameLst>
                                          <p:attrName>ppt_w</p:attrName>
                                        </p:attrNameLst>
                                      </p:cBhvr>
                                      <p:tavLst>
                                        <p:tav tm="0">
                                          <p:val>
                                            <p:fltVal val="0"/>
                                          </p:val>
                                        </p:tav>
                                        <p:tav tm="100000">
                                          <p:val>
                                            <p:strVal val="#ppt_w"/>
                                          </p:val>
                                        </p:tav>
                                      </p:tavLst>
                                    </p:anim>
                                    <p:anim calcmode="lin" valueType="num">
                                      <p:cBhvr>
                                        <p:cTn id="43" dur="500" fill="hold"/>
                                        <p:tgtEl>
                                          <p:spTgt spid="58"/>
                                        </p:tgtEl>
                                        <p:attrNameLst>
                                          <p:attrName>ppt_h</p:attrName>
                                        </p:attrNameLst>
                                      </p:cBhvr>
                                      <p:tavLst>
                                        <p:tav tm="0">
                                          <p:val>
                                            <p:fltVal val="0"/>
                                          </p:val>
                                        </p:tav>
                                        <p:tav tm="100000">
                                          <p:val>
                                            <p:strVal val="#ppt_h"/>
                                          </p:val>
                                        </p:tav>
                                      </p:tavLst>
                                    </p:anim>
                                    <p:animEffect transition="in" filter="fade">
                                      <p:cBhvr>
                                        <p:cTn id="44" dur="500"/>
                                        <p:tgtEl>
                                          <p:spTgt spid="58"/>
                                        </p:tgtEl>
                                      </p:cBhvr>
                                    </p:animEffect>
                                  </p:childTnLst>
                                </p:cTn>
                              </p:par>
                            </p:childTnLst>
                          </p:cTn>
                        </p:par>
                        <p:par>
                          <p:cTn id="45" fill="hold">
                            <p:stCondLst>
                              <p:cond delay="4000"/>
                            </p:stCondLst>
                            <p:childTnLst>
                              <p:par>
                                <p:cTn id="46" presetID="2" presetClass="entr" presetSubtype="4" fill="hold" grpId="0" nodeType="afterEffect">
                                  <p:stCondLst>
                                    <p:cond delay="0"/>
                                  </p:stCondLst>
                                  <p:childTnLst>
                                    <p:set>
                                      <p:cBhvr>
                                        <p:cTn id="47" dur="1" fill="hold">
                                          <p:stCondLst>
                                            <p:cond delay="0"/>
                                          </p:stCondLst>
                                        </p:cTn>
                                        <p:tgtEl>
                                          <p:spTgt spid="68">
                                            <p:txEl>
                                              <p:pRg st="0" end="0"/>
                                            </p:txEl>
                                          </p:spTgt>
                                        </p:tgtEl>
                                        <p:attrNameLst>
                                          <p:attrName>style.visibility</p:attrName>
                                        </p:attrNameLst>
                                      </p:cBhvr>
                                      <p:to>
                                        <p:strVal val="visible"/>
                                      </p:to>
                                    </p:set>
                                    <p:anim calcmode="lin" valueType="num">
                                      <p:cBhvr additive="base">
                                        <p:cTn id="48"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68">
                                            <p:txEl>
                                              <p:pRg st="0" end="0"/>
                                            </p:txEl>
                                          </p:spTgt>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grpId="0" nodeType="afterEffect">
                                  <p:stCondLst>
                                    <p:cond delay="0"/>
                                  </p:stCondLst>
                                  <p:childTnLst>
                                    <p:set>
                                      <p:cBhvr>
                                        <p:cTn id="52" dur="1" fill="hold">
                                          <p:stCondLst>
                                            <p:cond delay="0"/>
                                          </p:stCondLst>
                                        </p:cTn>
                                        <p:tgtEl>
                                          <p:spTgt spid="68">
                                            <p:txEl>
                                              <p:pRg st="1" end="1"/>
                                            </p:txEl>
                                          </p:spTgt>
                                        </p:tgtEl>
                                        <p:attrNameLst>
                                          <p:attrName>style.visibility</p:attrName>
                                        </p:attrNameLst>
                                      </p:cBhvr>
                                      <p:to>
                                        <p:strVal val="visible"/>
                                      </p:to>
                                    </p:set>
                                    <p:anim calcmode="lin" valueType="num">
                                      <p:cBhvr additive="base">
                                        <p:cTn id="53" dur="500" fill="hold"/>
                                        <p:tgtEl>
                                          <p:spTgt spid="68">
                                            <p:txEl>
                                              <p:pRg st="1" end="1"/>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68">
                                            <p:txEl>
                                              <p:pRg st="1" end="1"/>
                                            </p:txEl>
                                          </p:spTgt>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grpId="0" nodeType="afterEffect">
                                  <p:stCondLst>
                                    <p:cond delay="0"/>
                                  </p:stCondLst>
                                  <p:childTnLst>
                                    <p:set>
                                      <p:cBhvr>
                                        <p:cTn id="57" dur="1" fill="hold">
                                          <p:stCondLst>
                                            <p:cond delay="0"/>
                                          </p:stCondLst>
                                        </p:cTn>
                                        <p:tgtEl>
                                          <p:spTgt spid="68">
                                            <p:txEl>
                                              <p:pRg st="2" end="2"/>
                                            </p:txEl>
                                          </p:spTgt>
                                        </p:tgtEl>
                                        <p:attrNameLst>
                                          <p:attrName>style.visibility</p:attrName>
                                        </p:attrNameLst>
                                      </p:cBhvr>
                                      <p:to>
                                        <p:strVal val="visible"/>
                                      </p:to>
                                    </p:set>
                                    <p:anim calcmode="lin" valueType="num">
                                      <p:cBhvr additive="base">
                                        <p:cTn id="58" dur="500" fill="hold"/>
                                        <p:tgtEl>
                                          <p:spTgt spid="68">
                                            <p:txEl>
                                              <p:pRg st="2" end="2"/>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68">
                                            <p:txEl>
                                              <p:pRg st="2" end="2"/>
                                            </p:txEl>
                                          </p:spTgt>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wipe(left)">
                                      <p:cBhvr>
                                        <p:cTn id="63" dur="500"/>
                                        <p:tgtEl>
                                          <p:spTgt spid="64"/>
                                        </p:tgtEl>
                                      </p:cBhvr>
                                    </p:animEffect>
                                  </p:childTnLst>
                                </p:cTn>
                              </p:par>
                            </p:childTnLst>
                          </p:cTn>
                        </p:par>
                        <p:par>
                          <p:cTn id="64" fill="hold">
                            <p:stCondLst>
                              <p:cond delay="6000"/>
                            </p:stCondLst>
                            <p:childTnLst>
                              <p:par>
                                <p:cTn id="65" presetID="53" presetClass="entr" presetSubtype="16" fill="hold" nodeType="after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childTnLst>
                          </p:cTn>
                        </p:par>
                        <p:par>
                          <p:cTn id="70" fill="hold">
                            <p:stCondLst>
                              <p:cond delay="6500"/>
                            </p:stCondLst>
                            <p:childTnLst>
                              <p:par>
                                <p:cTn id="71" presetID="22" presetClass="entr" presetSubtype="8" fill="hold" nodeType="after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wipe(left)">
                                      <p:cBhvr>
                                        <p:cTn id="73" dur="500"/>
                                        <p:tgtEl>
                                          <p:spTgt spid="65"/>
                                        </p:tgtEl>
                                      </p:cBhvr>
                                    </p:animEffect>
                                  </p:childTnLst>
                                </p:cTn>
                              </p:par>
                            </p:childTnLst>
                          </p:cTn>
                        </p:par>
                        <p:par>
                          <p:cTn id="74" fill="hold">
                            <p:stCondLst>
                              <p:cond delay="7000"/>
                            </p:stCondLst>
                            <p:childTnLst>
                              <p:par>
                                <p:cTn id="75" presetID="53" presetClass="entr" presetSubtype="16" fill="hold" nodeType="after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p:cTn id="77" dur="500" fill="hold"/>
                                        <p:tgtEl>
                                          <p:spTgt spid="28"/>
                                        </p:tgtEl>
                                        <p:attrNameLst>
                                          <p:attrName>ppt_w</p:attrName>
                                        </p:attrNameLst>
                                      </p:cBhvr>
                                      <p:tavLst>
                                        <p:tav tm="0">
                                          <p:val>
                                            <p:fltVal val="0"/>
                                          </p:val>
                                        </p:tav>
                                        <p:tav tm="100000">
                                          <p:val>
                                            <p:strVal val="#ppt_w"/>
                                          </p:val>
                                        </p:tav>
                                      </p:tavLst>
                                    </p:anim>
                                    <p:anim calcmode="lin" valueType="num">
                                      <p:cBhvr>
                                        <p:cTn id="78" dur="500" fill="hold"/>
                                        <p:tgtEl>
                                          <p:spTgt spid="28"/>
                                        </p:tgtEl>
                                        <p:attrNameLst>
                                          <p:attrName>ppt_h</p:attrName>
                                        </p:attrNameLst>
                                      </p:cBhvr>
                                      <p:tavLst>
                                        <p:tav tm="0">
                                          <p:val>
                                            <p:fltVal val="0"/>
                                          </p:val>
                                        </p:tav>
                                        <p:tav tm="100000">
                                          <p:val>
                                            <p:strVal val="#ppt_h"/>
                                          </p:val>
                                        </p:tav>
                                      </p:tavLst>
                                    </p:anim>
                                    <p:animEffect transition="in" filter="fade">
                                      <p:cBhvr>
                                        <p:cTn id="79" dur="500"/>
                                        <p:tgtEl>
                                          <p:spTgt spid="28"/>
                                        </p:tgtEl>
                                      </p:cBhvr>
                                    </p:animEffect>
                                  </p:childTnLst>
                                </p:cTn>
                              </p:par>
                            </p:childTnLst>
                          </p:cTn>
                        </p:par>
                        <p:par>
                          <p:cTn id="80" fill="hold">
                            <p:stCondLst>
                              <p:cond delay="7500"/>
                            </p:stCondLst>
                            <p:childTnLst>
                              <p:par>
                                <p:cTn id="81" presetID="2" presetClass="entr" presetSubtype="4" fill="hold" grpId="0" nodeType="afterEffect">
                                  <p:stCondLst>
                                    <p:cond delay="0"/>
                                  </p:stCondLst>
                                  <p:childTnLst>
                                    <p:set>
                                      <p:cBhvr>
                                        <p:cTn id="82" dur="1" fill="hold">
                                          <p:stCondLst>
                                            <p:cond delay="0"/>
                                          </p:stCondLst>
                                        </p:cTn>
                                        <p:tgtEl>
                                          <p:spTgt spid="69">
                                            <p:txEl>
                                              <p:pRg st="0" end="0"/>
                                            </p:txEl>
                                          </p:spTgt>
                                        </p:tgtEl>
                                        <p:attrNameLst>
                                          <p:attrName>style.visibility</p:attrName>
                                        </p:attrNameLst>
                                      </p:cBhvr>
                                      <p:to>
                                        <p:strVal val="visible"/>
                                      </p:to>
                                    </p:set>
                                    <p:anim calcmode="lin" valueType="num">
                                      <p:cBhvr additive="base">
                                        <p:cTn id="83" dur="500" fill="hold"/>
                                        <p:tgtEl>
                                          <p:spTgt spid="69">
                                            <p:txEl>
                                              <p:pRg st="0" end="0"/>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69">
                                            <p:txEl>
                                              <p:pRg st="0" end="0"/>
                                            </p:txEl>
                                          </p:spTgt>
                                        </p:tgtEl>
                                        <p:attrNameLst>
                                          <p:attrName>ppt_y</p:attrName>
                                        </p:attrNameLst>
                                      </p:cBhvr>
                                      <p:tavLst>
                                        <p:tav tm="0">
                                          <p:val>
                                            <p:strVal val="1+#ppt_h/2"/>
                                          </p:val>
                                        </p:tav>
                                        <p:tav tm="100000">
                                          <p:val>
                                            <p:strVal val="#ppt_y"/>
                                          </p:val>
                                        </p:tav>
                                      </p:tavLst>
                                    </p:anim>
                                  </p:childTnLst>
                                </p:cTn>
                              </p:par>
                            </p:childTnLst>
                          </p:cTn>
                        </p:par>
                        <p:par>
                          <p:cTn id="85" fill="hold">
                            <p:stCondLst>
                              <p:cond delay="8000"/>
                            </p:stCondLst>
                            <p:childTnLst>
                              <p:par>
                                <p:cTn id="86" presetID="2" presetClass="entr" presetSubtype="4" fill="hold" grpId="0" nodeType="afterEffect">
                                  <p:stCondLst>
                                    <p:cond delay="0"/>
                                  </p:stCondLst>
                                  <p:childTnLst>
                                    <p:set>
                                      <p:cBhvr>
                                        <p:cTn id="87" dur="1" fill="hold">
                                          <p:stCondLst>
                                            <p:cond delay="0"/>
                                          </p:stCondLst>
                                        </p:cTn>
                                        <p:tgtEl>
                                          <p:spTgt spid="69">
                                            <p:txEl>
                                              <p:pRg st="1" end="1"/>
                                            </p:txEl>
                                          </p:spTgt>
                                        </p:tgtEl>
                                        <p:attrNameLst>
                                          <p:attrName>style.visibility</p:attrName>
                                        </p:attrNameLst>
                                      </p:cBhvr>
                                      <p:to>
                                        <p:strVal val="visible"/>
                                      </p:to>
                                    </p:set>
                                    <p:anim calcmode="lin" valueType="num">
                                      <p:cBhvr additive="base">
                                        <p:cTn id="88" dur="500" fill="hold"/>
                                        <p:tgtEl>
                                          <p:spTgt spid="69">
                                            <p:txEl>
                                              <p:pRg st="1" end="1"/>
                                            </p:txEl>
                                          </p:spTgt>
                                        </p:tgtEl>
                                        <p:attrNameLst>
                                          <p:attrName>ppt_x</p:attrName>
                                        </p:attrNameLst>
                                      </p:cBhvr>
                                      <p:tavLst>
                                        <p:tav tm="0">
                                          <p:val>
                                            <p:strVal val="#ppt_x"/>
                                          </p:val>
                                        </p:tav>
                                        <p:tav tm="100000">
                                          <p:val>
                                            <p:strVal val="#ppt_x"/>
                                          </p:val>
                                        </p:tav>
                                      </p:tavLst>
                                    </p:anim>
                                    <p:anim calcmode="lin" valueType="num">
                                      <p:cBhvr additive="base">
                                        <p:cTn id="89" dur="500" fill="hold"/>
                                        <p:tgtEl>
                                          <p:spTgt spid="69">
                                            <p:txEl>
                                              <p:pRg st="1" end="1"/>
                                            </p:txEl>
                                          </p:spTgt>
                                        </p:tgtEl>
                                        <p:attrNameLst>
                                          <p:attrName>ppt_y</p:attrName>
                                        </p:attrNameLst>
                                      </p:cBhvr>
                                      <p:tavLst>
                                        <p:tav tm="0">
                                          <p:val>
                                            <p:strVal val="1+#ppt_h/2"/>
                                          </p:val>
                                        </p:tav>
                                        <p:tav tm="100000">
                                          <p:val>
                                            <p:strVal val="#ppt_y"/>
                                          </p:val>
                                        </p:tav>
                                      </p:tavLst>
                                    </p:anim>
                                  </p:childTnLst>
                                </p:cTn>
                              </p:par>
                            </p:childTnLst>
                          </p:cTn>
                        </p:par>
                        <p:par>
                          <p:cTn id="90" fill="hold">
                            <p:stCondLst>
                              <p:cond delay="8500"/>
                            </p:stCondLst>
                            <p:childTnLst>
                              <p:par>
                                <p:cTn id="91" presetID="2" presetClass="entr" presetSubtype="4" fill="hold" grpId="0" nodeType="afterEffect">
                                  <p:stCondLst>
                                    <p:cond delay="0"/>
                                  </p:stCondLst>
                                  <p:childTnLst>
                                    <p:set>
                                      <p:cBhvr>
                                        <p:cTn id="92" dur="1" fill="hold">
                                          <p:stCondLst>
                                            <p:cond delay="0"/>
                                          </p:stCondLst>
                                        </p:cTn>
                                        <p:tgtEl>
                                          <p:spTgt spid="69">
                                            <p:txEl>
                                              <p:pRg st="2" end="2"/>
                                            </p:txEl>
                                          </p:spTgt>
                                        </p:tgtEl>
                                        <p:attrNameLst>
                                          <p:attrName>style.visibility</p:attrName>
                                        </p:attrNameLst>
                                      </p:cBhvr>
                                      <p:to>
                                        <p:strVal val="visible"/>
                                      </p:to>
                                    </p:set>
                                    <p:anim calcmode="lin" valueType="num">
                                      <p:cBhvr additive="base">
                                        <p:cTn id="93" dur="500" fill="hold"/>
                                        <p:tgtEl>
                                          <p:spTgt spid="69">
                                            <p:txEl>
                                              <p:pRg st="2" end="2"/>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69">
                                            <p:txEl>
                                              <p:pRg st="2" end="2"/>
                                            </p:txEl>
                                          </p:spTgt>
                                        </p:tgtEl>
                                        <p:attrNameLst>
                                          <p:attrName>ppt_y</p:attrName>
                                        </p:attrNameLst>
                                      </p:cBhvr>
                                      <p:tavLst>
                                        <p:tav tm="0">
                                          <p:val>
                                            <p:strVal val="1+#ppt_h/2"/>
                                          </p:val>
                                        </p:tav>
                                        <p:tav tm="100000">
                                          <p:val>
                                            <p:strVal val="#ppt_y"/>
                                          </p:val>
                                        </p:tav>
                                      </p:tavLst>
                                    </p:anim>
                                  </p:childTnLst>
                                </p:cTn>
                              </p:par>
                            </p:childTnLst>
                          </p:cTn>
                        </p:par>
                        <p:par>
                          <p:cTn id="95" fill="hold">
                            <p:stCondLst>
                              <p:cond delay="9000"/>
                            </p:stCondLst>
                            <p:childTnLst>
                              <p:par>
                                <p:cTn id="96" presetID="22" presetClass="entr" presetSubtype="8" fill="hold" nodeType="afterEffect">
                                  <p:stCondLst>
                                    <p:cond delay="0"/>
                                  </p:stCondLst>
                                  <p:childTnLst>
                                    <p:set>
                                      <p:cBhvr>
                                        <p:cTn id="97" dur="1" fill="hold">
                                          <p:stCondLst>
                                            <p:cond delay="0"/>
                                          </p:stCondLst>
                                        </p:cTn>
                                        <p:tgtEl>
                                          <p:spTgt spid="66"/>
                                        </p:tgtEl>
                                        <p:attrNameLst>
                                          <p:attrName>style.visibility</p:attrName>
                                        </p:attrNameLst>
                                      </p:cBhvr>
                                      <p:to>
                                        <p:strVal val="visible"/>
                                      </p:to>
                                    </p:set>
                                    <p:animEffect transition="in" filter="wipe(left)">
                                      <p:cBhvr>
                                        <p:cTn id="98" dur="500"/>
                                        <p:tgtEl>
                                          <p:spTgt spid="66"/>
                                        </p:tgtEl>
                                      </p:cBhvr>
                                    </p:animEffect>
                                  </p:childTnLst>
                                </p:cTn>
                              </p:par>
                            </p:childTnLst>
                          </p:cTn>
                        </p:par>
                        <p:par>
                          <p:cTn id="99" fill="hold">
                            <p:stCondLst>
                              <p:cond delay="9500"/>
                            </p:stCondLst>
                            <p:childTnLst>
                              <p:par>
                                <p:cTn id="100" presetID="53" presetClass="entr" presetSubtype="16" fill="hold" nodeType="afterEffect">
                                  <p:stCondLst>
                                    <p:cond delay="0"/>
                                  </p:stCondLst>
                                  <p:childTnLst>
                                    <p:set>
                                      <p:cBhvr>
                                        <p:cTn id="101" dur="1" fill="hold">
                                          <p:stCondLst>
                                            <p:cond delay="0"/>
                                          </p:stCondLst>
                                        </p:cTn>
                                        <p:tgtEl>
                                          <p:spTgt spid="40"/>
                                        </p:tgtEl>
                                        <p:attrNameLst>
                                          <p:attrName>style.visibility</p:attrName>
                                        </p:attrNameLst>
                                      </p:cBhvr>
                                      <p:to>
                                        <p:strVal val="visible"/>
                                      </p:to>
                                    </p:set>
                                    <p:anim calcmode="lin" valueType="num">
                                      <p:cBhvr>
                                        <p:cTn id="102" dur="500" fill="hold"/>
                                        <p:tgtEl>
                                          <p:spTgt spid="40"/>
                                        </p:tgtEl>
                                        <p:attrNameLst>
                                          <p:attrName>ppt_w</p:attrName>
                                        </p:attrNameLst>
                                      </p:cBhvr>
                                      <p:tavLst>
                                        <p:tav tm="0">
                                          <p:val>
                                            <p:fltVal val="0"/>
                                          </p:val>
                                        </p:tav>
                                        <p:tav tm="100000">
                                          <p:val>
                                            <p:strVal val="#ppt_w"/>
                                          </p:val>
                                        </p:tav>
                                      </p:tavLst>
                                    </p:anim>
                                    <p:anim calcmode="lin" valueType="num">
                                      <p:cBhvr>
                                        <p:cTn id="103" dur="500" fill="hold"/>
                                        <p:tgtEl>
                                          <p:spTgt spid="40"/>
                                        </p:tgtEl>
                                        <p:attrNameLst>
                                          <p:attrName>ppt_h</p:attrName>
                                        </p:attrNameLst>
                                      </p:cBhvr>
                                      <p:tavLst>
                                        <p:tav tm="0">
                                          <p:val>
                                            <p:fltVal val="0"/>
                                          </p:val>
                                        </p:tav>
                                        <p:tav tm="100000">
                                          <p:val>
                                            <p:strVal val="#ppt_h"/>
                                          </p:val>
                                        </p:tav>
                                      </p:tavLst>
                                    </p:anim>
                                    <p:animEffect transition="in" filter="fade">
                                      <p:cBhvr>
                                        <p:cTn id="10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build="p"/>
      <p:bldP spid="68" grpId="0" build="p"/>
      <p:bldP spid="6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直角三角形 73"/>
          <p:cNvSpPr/>
          <p:nvPr/>
        </p:nvSpPr>
        <p:spPr>
          <a:xfrm rot="3865205" flipH="1">
            <a:off x="-471398" y="-586512"/>
            <a:ext cx="1104897" cy="1536955"/>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5" name="流程图: 数据 74"/>
          <p:cNvSpPr/>
          <p:nvPr/>
        </p:nvSpPr>
        <p:spPr>
          <a:xfrm rot="3865205">
            <a:off x="-213580" y="302213"/>
            <a:ext cx="1441288" cy="1524242"/>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6" name="直角三角形 75"/>
          <p:cNvSpPr/>
          <p:nvPr/>
        </p:nvSpPr>
        <p:spPr>
          <a:xfrm rot="3865205" flipH="1">
            <a:off x="1392124" y="-267849"/>
            <a:ext cx="1148397" cy="1587083"/>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7" name="直角三角形 76"/>
          <p:cNvSpPr/>
          <p:nvPr/>
        </p:nvSpPr>
        <p:spPr>
          <a:xfrm rot="4157754" flipV="1">
            <a:off x="1505759" y="545645"/>
            <a:ext cx="1267694" cy="2252378"/>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1" name="空心弧 40"/>
          <p:cNvSpPr/>
          <p:nvPr/>
        </p:nvSpPr>
        <p:spPr>
          <a:xfrm rot="10860000">
            <a:off x="2319196" y="3666975"/>
            <a:ext cx="2325897" cy="1496396"/>
          </a:xfrm>
          <a:prstGeom prst="blockArc">
            <a:avLst>
              <a:gd name="adj1" fmla="val 10745128"/>
              <a:gd name="adj2" fmla="val 21536034"/>
              <a:gd name="adj3" fmla="val 29560"/>
            </a:avLst>
          </a:prstGeom>
          <a:solidFill>
            <a:srgbClr val="833434"/>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42" name="矩形 41"/>
          <p:cNvSpPr/>
          <p:nvPr/>
        </p:nvSpPr>
        <p:spPr>
          <a:xfrm rot="5400000">
            <a:off x="2320920" y="4006937"/>
            <a:ext cx="421169" cy="432848"/>
          </a:xfrm>
          <a:prstGeom prst="rect">
            <a:avLst/>
          </a:prstGeom>
          <a:solidFill>
            <a:srgbClr val="833434"/>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43" name="矩形 42"/>
          <p:cNvSpPr/>
          <p:nvPr/>
        </p:nvSpPr>
        <p:spPr>
          <a:xfrm rot="5400000">
            <a:off x="4211346" y="4002925"/>
            <a:ext cx="421169" cy="440879"/>
          </a:xfrm>
          <a:prstGeom prst="rect">
            <a:avLst/>
          </a:prstGeom>
          <a:solidFill>
            <a:srgbClr val="833434"/>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48" name="矩形 47"/>
          <p:cNvSpPr/>
          <p:nvPr/>
        </p:nvSpPr>
        <p:spPr>
          <a:xfrm>
            <a:off x="2168029" y="5237997"/>
            <a:ext cx="2480166" cy="781881"/>
          </a:xfrm>
          <a:prstGeom prst="rect">
            <a:avLst/>
          </a:prstGeom>
        </p:spPr>
        <p:txBody>
          <a:bodyPr wrap="none">
            <a:spAutoFit/>
          </a:bodyPr>
          <a:lstStyle/>
          <a:p>
            <a:pPr marL="381000" indent="-381000">
              <a:lnSpc>
                <a:spcPct val="120000"/>
              </a:lnSpc>
              <a:buFont typeface="Arial" panose="020B0604020202020204" pitchFamily="34" charset="0"/>
              <a:buChar char="•"/>
            </a:pPr>
            <a:r>
              <a:rPr lang="zh-CN" altLang="en-US" sz="1865" b="1" dirty="0">
                <a:latin typeface="微软雅黑" panose="020B0503020204020204" pitchFamily="34" charset="-122"/>
                <a:ea typeface="微软雅黑" panose="020B0503020204020204" pitchFamily="34" charset="-122"/>
              </a:rPr>
              <a:t>单击此处添加文字</a:t>
            </a:r>
            <a:endParaRPr lang="en-US" altLang="zh-CN" sz="1865" b="1" dirty="0">
              <a:latin typeface="微软雅黑" panose="020B0503020204020204" pitchFamily="34" charset="-122"/>
              <a:ea typeface="微软雅黑" panose="020B0503020204020204" pitchFamily="34" charset="-122"/>
            </a:endParaRPr>
          </a:p>
          <a:p>
            <a:pPr marL="381000" indent="-381000">
              <a:lnSpc>
                <a:spcPct val="120000"/>
              </a:lnSpc>
              <a:buFont typeface="Arial" panose="020B0604020202020204" pitchFamily="34" charset="0"/>
              <a:buChar char="•"/>
            </a:pPr>
            <a:r>
              <a:rPr lang="zh-CN" altLang="en-US" sz="1865" b="1" dirty="0">
                <a:latin typeface="微软雅黑" panose="020B0503020204020204" pitchFamily="34" charset="-122"/>
                <a:ea typeface="微软雅黑" panose="020B0503020204020204" pitchFamily="34" charset="-122"/>
              </a:rPr>
              <a:t>单击此处添加文字</a:t>
            </a:r>
            <a:endParaRPr lang="zh-CN" altLang="en-US" sz="1865" b="1" dirty="0">
              <a:latin typeface="微软雅黑" panose="020B0503020204020204" pitchFamily="34" charset="-122"/>
              <a:ea typeface="微软雅黑" panose="020B0503020204020204" pitchFamily="34" charset="-122"/>
            </a:endParaRPr>
          </a:p>
        </p:txBody>
      </p:sp>
      <p:sp>
        <p:nvSpPr>
          <p:cNvPr id="49" name="空心弧 48"/>
          <p:cNvSpPr/>
          <p:nvPr/>
        </p:nvSpPr>
        <p:spPr>
          <a:xfrm rot="10860000">
            <a:off x="6075376" y="3656821"/>
            <a:ext cx="2325897" cy="1496396"/>
          </a:xfrm>
          <a:prstGeom prst="blockArc">
            <a:avLst>
              <a:gd name="adj1" fmla="val 10745128"/>
              <a:gd name="adj2" fmla="val 21536034"/>
              <a:gd name="adj3" fmla="val 29560"/>
            </a:avLst>
          </a:prstGeom>
          <a:solidFill>
            <a:srgbClr val="BC2D08"/>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53" name="矩形 52"/>
          <p:cNvSpPr/>
          <p:nvPr/>
        </p:nvSpPr>
        <p:spPr>
          <a:xfrm rot="5400000">
            <a:off x="6085565" y="4010405"/>
            <a:ext cx="421176" cy="432852"/>
          </a:xfrm>
          <a:prstGeom prst="rect">
            <a:avLst/>
          </a:prstGeom>
          <a:solidFill>
            <a:srgbClr val="BC2D08"/>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54" name="矩形 53"/>
          <p:cNvSpPr/>
          <p:nvPr/>
        </p:nvSpPr>
        <p:spPr>
          <a:xfrm rot="5400000">
            <a:off x="7970089" y="4006401"/>
            <a:ext cx="421169" cy="440879"/>
          </a:xfrm>
          <a:prstGeom prst="rect">
            <a:avLst/>
          </a:prstGeom>
          <a:solidFill>
            <a:srgbClr val="BC2D08"/>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55" name="矩形 54"/>
          <p:cNvSpPr/>
          <p:nvPr/>
        </p:nvSpPr>
        <p:spPr>
          <a:xfrm>
            <a:off x="5958737" y="5237997"/>
            <a:ext cx="2480166" cy="781881"/>
          </a:xfrm>
          <a:prstGeom prst="rect">
            <a:avLst/>
          </a:prstGeom>
        </p:spPr>
        <p:txBody>
          <a:bodyPr wrap="none">
            <a:spAutoFit/>
          </a:bodyPr>
          <a:lstStyle/>
          <a:p>
            <a:pPr marL="381000" indent="-381000">
              <a:lnSpc>
                <a:spcPct val="120000"/>
              </a:lnSpc>
              <a:buFont typeface="Arial" panose="020B0604020202020204" pitchFamily="34" charset="0"/>
              <a:buChar char="•"/>
            </a:pPr>
            <a:r>
              <a:rPr lang="zh-CN" altLang="en-US" sz="1865" b="1" dirty="0">
                <a:latin typeface="微软雅黑" panose="020B0503020204020204" pitchFamily="34" charset="-122"/>
                <a:ea typeface="微软雅黑" panose="020B0503020204020204" pitchFamily="34" charset="-122"/>
              </a:rPr>
              <a:t>单击此处添加文字</a:t>
            </a:r>
            <a:endParaRPr lang="en-US" altLang="zh-CN" sz="1865" b="1" dirty="0">
              <a:latin typeface="微软雅黑" panose="020B0503020204020204" pitchFamily="34" charset="-122"/>
              <a:ea typeface="微软雅黑" panose="020B0503020204020204" pitchFamily="34" charset="-122"/>
            </a:endParaRPr>
          </a:p>
          <a:p>
            <a:pPr marL="381000" indent="-381000">
              <a:lnSpc>
                <a:spcPct val="120000"/>
              </a:lnSpc>
              <a:buFont typeface="Arial" panose="020B0604020202020204" pitchFamily="34" charset="0"/>
              <a:buChar char="•"/>
            </a:pPr>
            <a:r>
              <a:rPr lang="zh-CN" altLang="en-US" sz="1865" b="1" dirty="0">
                <a:latin typeface="微软雅黑" panose="020B0503020204020204" pitchFamily="34" charset="-122"/>
                <a:ea typeface="微软雅黑" panose="020B0503020204020204" pitchFamily="34" charset="-122"/>
              </a:rPr>
              <a:t>单击此处添加文字</a:t>
            </a:r>
            <a:endParaRPr lang="zh-CN" altLang="en-US" sz="1865" b="1" dirty="0">
              <a:latin typeface="微软雅黑" panose="020B0503020204020204" pitchFamily="34" charset="-122"/>
              <a:ea typeface="微软雅黑" panose="020B0503020204020204" pitchFamily="34" charset="-122"/>
            </a:endParaRPr>
          </a:p>
        </p:txBody>
      </p:sp>
      <p:sp>
        <p:nvSpPr>
          <p:cNvPr id="56" name="空心弧 55"/>
          <p:cNvSpPr/>
          <p:nvPr/>
        </p:nvSpPr>
        <p:spPr>
          <a:xfrm rot="10740000" flipV="1">
            <a:off x="4201025" y="2326466"/>
            <a:ext cx="2325897" cy="1496396"/>
          </a:xfrm>
          <a:prstGeom prst="blockArc">
            <a:avLst>
              <a:gd name="adj1" fmla="val 10745128"/>
              <a:gd name="adj2" fmla="val 21536034"/>
              <a:gd name="adj3" fmla="val 29560"/>
            </a:avLst>
          </a:prstGeom>
          <a:solidFill>
            <a:srgbClr val="1A5D91"/>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78" name="矩形 77"/>
          <p:cNvSpPr/>
          <p:nvPr/>
        </p:nvSpPr>
        <p:spPr>
          <a:xfrm rot="5400000">
            <a:off x="4237811" y="2986939"/>
            <a:ext cx="369140" cy="432851"/>
          </a:xfrm>
          <a:prstGeom prst="rect">
            <a:avLst/>
          </a:prstGeom>
          <a:solidFill>
            <a:srgbClr val="1A5D91"/>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79" name="矩形 78"/>
          <p:cNvSpPr/>
          <p:nvPr/>
        </p:nvSpPr>
        <p:spPr>
          <a:xfrm rot="5400000">
            <a:off x="6126567" y="2982926"/>
            <a:ext cx="369140" cy="440881"/>
          </a:xfrm>
          <a:prstGeom prst="rect">
            <a:avLst/>
          </a:prstGeom>
          <a:solidFill>
            <a:srgbClr val="1A5D91"/>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80" name="矩形 79"/>
          <p:cNvSpPr/>
          <p:nvPr/>
        </p:nvSpPr>
        <p:spPr>
          <a:xfrm>
            <a:off x="4038524" y="1437711"/>
            <a:ext cx="2480166" cy="781881"/>
          </a:xfrm>
          <a:prstGeom prst="rect">
            <a:avLst/>
          </a:prstGeom>
        </p:spPr>
        <p:txBody>
          <a:bodyPr wrap="none">
            <a:spAutoFit/>
          </a:bodyPr>
          <a:lstStyle/>
          <a:p>
            <a:pPr marL="381000" indent="-381000">
              <a:lnSpc>
                <a:spcPct val="120000"/>
              </a:lnSpc>
              <a:buFont typeface="Arial" panose="020B0604020202020204" pitchFamily="34" charset="0"/>
              <a:buChar char="•"/>
            </a:pPr>
            <a:r>
              <a:rPr lang="zh-CN" altLang="en-US" sz="1865" b="1" dirty="0">
                <a:latin typeface="微软雅黑" panose="020B0503020204020204" pitchFamily="34" charset="-122"/>
                <a:ea typeface="微软雅黑" panose="020B0503020204020204" pitchFamily="34" charset="-122"/>
              </a:rPr>
              <a:t>单击此处添加文字</a:t>
            </a:r>
            <a:endParaRPr lang="en-US" altLang="zh-CN" sz="1865" b="1" dirty="0">
              <a:latin typeface="微软雅黑" panose="020B0503020204020204" pitchFamily="34" charset="-122"/>
              <a:ea typeface="微软雅黑" panose="020B0503020204020204" pitchFamily="34" charset="-122"/>
            </a:endParaRPr>
          </a:p>
          <a:p>
            <a:pPr marL="381000" indent="-381000">
              <a:lnSpc>
                <a:spcPct val="120000"/>
              </a:lnSpc>
              <a:buFont typeface="Arial" panose="020B0604020202020204" pitchFamily="34" charset="0"/>
              <a:buChar char="•"/>
            </a:pPr>
            <a:r>
              <a:rPr lang="zh-CN" altLang="en-US" sz="1865" b="1" dirty="0">
                <a:latin typeface="微软雅黑" panose="020B0503020204020204" pitchFamily="34" charset="-122"/>
                <a:ea typeface="微软雅黑" panose="020B0503020204020204" pitchFamily="34" charset="-122"/>
              </a:rPr>
              <a:t>单击此处添加文字</a:t>
            </a:r>
            <a:endParaRPr lang="zh-CN" altLang="en-US" sz="1865" b="1" dirty="0">
              <a:latin typeface="微软雅黑" panose="020B0503020204020204" pitchFamily="34" charset="-122"/>
              <a:ea typeface="微软雅黑" panose="020B0503020204020204" pitchFamily="34" charset="-122"/>
            </a:endParaRPr>
          </a:p>
        </p:txBody>
      </p:sp>
      <p:sp>
        <p:nvSpPr>
          <p:cNvPr id="81" name="矩形 80"/>
          <p:cNvSpPr/>
          <p:nvPr/>
        </p:nvSpPr>
        <p:spPr>
          <a:xfrm>
            <a:off x="-16932" y="3413123"/>
            <a:ext cx="12192000" cy="576863"/>
          </a:xfrm>
          <a:prstGeom prst="rect">
            <a:avLst/>
          </a:prstGeom>
          <a:solidFill>
            <a:schemeClr val="bg1">
              <a:lumMod val="50000"/>
            </a:schemeClr>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82" name="TextBox 81"/>
          <p:cNvSpPr txBox="1"/>
          <p:nvPr/>
        </p:nvSpPr>
        <p:spPr>
          <a:xfrm>
            <a:off x="2514372" y="3338417"/>
            <a:ext cx="1456752" cy="666786"/>
          </a:xfrm>
          <a:prstGeom prst="rect">
            <a:avLst/>
          </a:prstGeom>
          <a:noFill/>
        </p:spPr>
        <p:txBody>
          <a:bodyPr wrap="square" rtlCol="0">
            <a:spAutoFit/>
          </a:bodyPr>
          <a:lstStyle/>
          <a:p>
            <a:pPr algn="ctr"/>
            <a:r>
              <a:rPr lang="en-US" altLang="zh-CN" sz="3735" b="1" dirty="0">
                <a:solidFill>
                  <a:schemeClr val="bg1"/>
                </a:solidFill>
                <a:effectLst>
                  <a:outerShdw blurRad="38100" dist="38100" dir="2700000" algn="tl">
                    <a:srgbClr val="000000">
                      <a:alpha val="43137"/>
                    </a:srgbClr>
                  </a:outerShdw>
                </a:effectLst>
                <a:latin typeface="Arial Unicode MS" panose="020B0604020202020204" charset="-122"/>
                <a:ea typeface="Arial Unicode MS" panose="020B0604020202020204" charset="-122"/>
                <a:cs typeface="Arial Unicode MS" panose="020B0604020202020204" charset="-122"/>
              </a:rPr>
              <a:t>01</a:t>
            </a:r>
            <a:endParaRPr lang="zh-CN" altLang="en-US" sz="3735" b="1" dirty="0">
              <a:solidFill>
                <a:schemeClr val="bg1"/>
              </a:solidFill>
              <a:effectLst>
                <a:outerShdw blurRad="38100" dist="38100" dir="2700000" algn="tl">
                  <a:srgbClr val="000000">
                    <a:alpha val="43137"/>
                  </a:srgbClr>
                </a:outerShdw>
              </a:effectLst>
              <a:latin typeface="Arial Unicode MS" panose="020B0604020202020204" charset="-122"/>
              <a:ea typeface="Arial Unicode MS" panose="020B0604020202020204" charset="-122"/>
              <a:cs typeface="Arial Unicode MS" panose="020B0604020202020204" charset="-122"/>
            </a:endParaRPr>
          </a:p>
        </p:txBody>
      </p:sp>
      <p:sp>
        <p:nvSpPr>
          <p:cNvPr id="83" name="TextBox 82"/>
          <p:cNvSpPr txBox="1"/>
          <p:nvPr/>
        </p:nvSpPr>
        <p:spPr>
          <a:xfrm>
            <a:off x="4969343" y="3338418"/>
            <a:ext cx="903807" cy="666786"/>
          </a:xfrm>
          <a:prstGeom prst="rect">
            <a:avLst/>
          </a:prstGeom>
          <a:noFill/>
        </p:spPr>
        <p:txBody>
          <a:bodyPr wrap="square" rtlCol="0">
            <a:spAutoFit/>
          </a:bodyPr>
          <a:lstStyle/>
          <a:p>
            <a:pPr algn="ctr"/>
            <a:r>
              <a:rPr lang="en-US" altLang="zh-CN" sz="3735" b="1" dirty="0">
                <a:solidFill>
                  <a:schemeClr val="bg1"/>
                </a:solidFill>
                <a:effectLst>
                  <a:outerShdw blurRad="38100" dist="38100" dir="2700000" algn="tl">
                    <a:srgbClr val="000000">
                      <a:alpha val="43137"/>
                    </a:srgbClr>
                  </a:outerShdw>
                </a:effectLst>
                <a:latin typeface="Arial Unicode MS" panose="020B0604020202020204" charset="-122"/>
                <a:ea typeface="Arial Unicode MS" panose="020B0604020202020204" charset="-122"/>
                <a:cs typeface="Arial Unicode MS" panose="020B0604020202020204" charset="-122"/>
              </a:rPr>
              <a:t>02</a:t>
            </a:r>
            <a:endParaRPr lang="zh-CN" altLang="en-US" sz="3735" b="1" dirty="0">
              <a:solidFill>
                <a:schemeClr val="bg1"/>
              </a:solidFill>
              <a:effectLst>
                <a:outerShdw blurRad="38100" dist="38100" dir="2700000" algn="tl">
                  <a:srgbClr val="000000">
                    <a:alpha val="43137"/>
                  </a:srgbClr>
                </a:outerShdw>
              </a:effectLst>
              <a:latin typeface="Arial Unicode MS" panose="020B0604020202020204" charset="-122"/>
              <a:ea typeface="Arial Unicode MS" panose="020B0604020202020204" charset="-122"/>
              <a:cs typeface="Arial Unicode MS" panose="020B0604020202020204" charset="-122"/>
            </a:endParaRPr>
          </a:p>
        </p:txBody>
      </p:sp>
      <p:sp>
        <p:nvSpPr>
          <p:cNvPr id="84" name="TextBox 83"/>
          <p:cNvSpPr txBox="1"/>
          <p:nvPr/>
        </p:nvSpPr>
        <p:spPr>
          <a:xfrm>
            <a:off x="8770464" y="3338417"/>
            <a:ext cx="1317545" cy="666786"/>
          </a:xfrm>
          <a:prstGeom prst="rect">
            <a:avLst/>
          </a:prstGeom>
          <a:noFill/>
        </p:spPr>
        <p:txBody>
          <a:bodyPr wrap="square" rtlCol="0">
            <a:spAutoFit/>
          </a:bodyPr>
          <a:lstStyle/>
          <a:p>
            <a:pPr algn="ctr"/>
            <a:r>
              <a:rPr lang="en-US" altLang="zh-CN" sz="3735" b="1" dirty="0">
                <a:solidFill>
                  <a:schemeClr val="bg1"/>
                </a:solidFill>
                <a:effectLst>
                  <a:outerShdw blurRad="38100" dist="38100" dir="2700000" algn="tl">
                    <a:srgbClr val="000000">
                      <a:alpha val="43137"/>
                    </a:srgbClr>
                  </a:outerShdw>
                </a:effectLst>
                <a:latin typeface="Arial Unicode MS" panose="020B0604020202020204" charset="-122"/>
                <a:ea typeface="Arial Unicode MS" panose="020B0604020202020204" charset="-122"/>
                <a:cs typeface="Arial Unicode MS" panose="020B0604020202020204" charset="-122"/>
              </a:rPr>
              <a:t>04</a:t>
            </a:r>
            <a:endParaRPr lang="zh-CN" altLang="en-US" sz="3735" b="1" dirty="0">
              <a:solidFill>
                <a:schemeClr val="bg1"/>
              </a:solidFill>
              <a:effectLst>
                <a:outerShdw blurRad="38100" dist="38100" dir="2700000" algn="tl">
                  <a:srgbClr val="000000">
                    <a:alpha val="43137"/>
                  </a:srgbClr>
                </a:outerShdw>
              </a:effectLst>
              <a:latin typeface="Arial Unicode MS" panose="020B0604020202020204" charset="-122"/>
              <a:ea typeface="Arial Unicode MS" panose="020B0604020202020204" charset="-122"/>
              <a:cs typeface="Arial Unicode MS" panose="020B0604020202020204" charset="-122"/>
            </a:endParaRPr>
          </a:p>
        </p:txBody>
      </p:sp>
      <p:sp>
        <p:nvSpPr>
          <p:cNvPr id="85" name="TextBox 84"/>
          <p:cNvSpPr txBox="1"/>
          <p:nvPr/>
        </p:nvSpPr>
        <p:spPr>
          <a:xfrm>
            <a:off x="6930163" y="3338418"/>
            <a:ext cx="903807" cy="666786"/>
          </a:xfrm>
          <a:prstGeom prst="rect">
            <a:avLst/>
          </a:prstGeom>
          <a:noFill/>
        </p:spPr>
        <p:txBody>
          <a:bodyPr wrap="square" rtlCol="0">
            <a:spAutoFit/>
          </a:bodyPr>
          <a:lstStyle/>
          <a:p>
            <a:pPr algn="ctr"/>
            <a:r>
              <a:rPr lang="en-US" altLang="zh-CN" sz="3735" b="1" dirty="0">
                <a:solidFill>
                  <a:schemeClr val="bg1"/>
                </a:solidFill>
                <a:effectLst>
                  <a:outerShdw blurRad="38100" dist="38100" dir="2700000" algn="tl">
                    <a:srgbClr val="000000">
                      <a:alpha val="43137"/>
                    </a:srgbClr>
                  </a:outerShdw>
                </a:effectLst>
                <a:latin typeface="Arial Unicode MS" panose="020B0604020202020204" charset="-122"/>
                <a:ea typeface="Arial Unicode MS" panose="020B0604020202020204" charset="-122"/>
                <a:cs typeface="Arial Unicode MS" panose="020B0604020202020204" charset="-122"/>
              </a:rPr>
              <a:t>03</a:t>
            </a:r>
            <a:endParaRPr lang="zh-CN" altLang="en-US" sz="3735" b="1" dirty="0">
              <a:solidFill>
                <a:schemeClr val="bg1"/>
              </a:solidFill>
              <a:effectLst>
                <a:outerShdw blurRad="38100" dist="38100" dir="2700000" algn="tl">
                  <a:srgbClr val="000000">
                    <a:alpha val="43137"/>
                  </a:srgbClr>
                </a:outerShdw>
              </a:effectLst>
              <a:latin typeface="Arial Unicode MS" panose="020B0604020202020204" charset="-122"/>
              <a:ea typeface="Arial Unicode MS" panose="020B0604020202020204" charset="-122"/>
              <a:cs typeface="Arial Unicode MS" panose="020B0604020202020204" charset="-122"/>
            </a:endParaRPr>
          </a:p>
        </p:txBody>
      </p:sp>
      <p:sp>
        <p:nvSpPr>
          <p:cNvPr id="86" name="空心弧 85"/>
          <p:cNvSpPr/>
          <p:nvPr/>
        </p:nvSpPr>
        <p:spPr>
          <a:xfrm rot="10740000" flipV="1">
            <a:off x="7981692" y="2313767"/>
            <a:ext cx="2325897" cy="1496396"/>
          </a:xfrm>
          <a:prstGeom prst="blockArc">
            <a:avLst>
              <a:gd name="adj1" fmla="val 10745128"/>
              <a:gd name="adj2" fmla="val 21536034"/>
              <a:gd name="adj3" fmla="val 29560"/>
            </a:avLst>
          </a:prstGeom>
          <a:solidFill>
            <a:srgbClr val="4D5254"/>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87" name="矩形 86"/>
          <p:cNvSpPr/>
          <p:nvPr/>
        </p:nvSpPr>
        <p:spPr>
          <a:xfrm rot="5400000">
            <a:off x="8018478" y="2974240"/>
            <a:ext cx="369140" cy="432851"/>
          </a:xfrm>
          <a:prstGeom prst="rect">
            <a:avLst/>
          </a:prstGeom>
          <a:solidFill>
            <a:srgbClr val="4D5254"/>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88" name="矩形 87"/>
          <p:cNvSpPr/>
          <p:nvPr/>
        </p:nvSpPr>
        <p:spPr>
          <a:xfrm rot="5400000">
            <a:off x="9900091" y="2967298"/>
            <a:ext cx="369140" cy="446745"/>
          </a:xfrm>
          <a:prstGeom prst="rect">
            <a:avLst/>
          </a:prstGeom>
          <a:solidFill>
            <a:srgbClr val="4D5254"/>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89" name="矩形 88"/>
          <p:cNvSpPr/>
          <p:nvPr/>
        </p:nvSpPr>
        <p:spPr>
          <a:xfrm>
            <a:off x="7688256" y="1437713"/>
            <a:ext cx="2480166" cy="781881"/>
          </a:xfrm>
          <a:prstGeom prst="rect">
            <a:avLst/>
          </a:prstGeom>
        </p:spPr>
        <p:txBody>
          <a:bodyPr wrap="none">
            <a:spAutoFit/>
          </a:bodyPr>
          <a:lstStyle/>
          <a:p>
            <a:pPr marL="381000" indent="-381000">
              <a:lnSpc>
                <a:spcPct val="120000"/>
              </a:lnSpc>
              <a:buFont typeface="Arial" panose="020B0604020202020204" pitchFamily="34" charset="0"/>
              <a:buChar char="•"/>
            </a:pPr>
            <a:r>
              <a:rPr lang="zh-CN" altLang="en-US" sz="1865" b="1" dirty="0">
                <a:latin typeface="微软雅黑" panose="020B0503020204020204" pitchFamily="34" charset="-122"/>
                <a:ea typeface="微软雅黑" panose="020B0503020204020204" pitchFamily="34" charset="-122"/>
              </a:rPr>
              <a:t>单击此处添加文字</a:t>
            </a:r>
            <a:endParaRPr lang="en-US" altLang="zh-CN" sz="1865" b="1" dirty="0">
              <a:latin typeface="微软雅黑" panose="020B0503020204020204" pitchFamily="34" charset="-122"/>
              <a:ea typeface="微软雅黑" panose="020B0503020204020204" pitchFamily="34" charset="-122"/>
            </a:endParaRPr>
          </a:p>
          <a:p>
            <a:pPr marL="381000" indent="-381000">
              <a:lnSpc>
                <a:spcPct val="120000"/>
              </a:lnSpc>
              <a:buFont typeface="Arial" panose="020B0604020202020204" pitchFamily="34" charset="0"/>
              <a:buChar char="•"/>
            </a:pPr>
            <a:r>
              <a:rPr lang="zh-CN" altLang="en-US" sz="1865" b="1" dirty="0">
                <a:latin typeface="微软雅黑" panose="020B0503020204020204" pitchFamily="34" charset="-122"/>
                <a:ea typeface="微软雅黑" panose="020B0503020204020204" pitchFamily="34" charset="-122"/>
              </a:rPr>
              <a:t>单击此处添加文字</a:t>
            </a:r>
            <a:endParaRPr lang="zh-CN" altLang="en-US" sz="1865" b="1" dirty="0">
              <a:latin typeface="微软雅黑" panose="020B0503020204020204" pitchFamily="34" charset="-122"/>
              <a:ea typeface="微软雅黑" panose="020B0503020204020204" pitchFamily="34" charset="-122"/>
            </a:endParaRPr>
          </a:p>
        </p:txBody>
      </p:sp>
      <p:sp>
        <p:nvSpPr>
          <p:cNvPr id="91" name="直角三角形 90"/>
          <p:cNvSpPr/>
          <p:nvPr/>
        </p:nvSpPr>
        <p:spPr>
          <a:xfrm rot="10800000">
            <a:off x="10608502" y="5436452"/>
            <a:ext cx="2439128" cy="1553717"/>
          </a:xfrm>
          <a:prstGeom prst="rtTriangle">
            <a:avLst/>
          </a:prstGeom>
          <a:solidFill>
            <a:srgbClr val="BC2D08"/>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92" name="流程图: 手动输入 91"/>
          <p:cNvSpPr/>
          <p:nvPr/>
        </p:nvSpPr>
        <p:spPr>
          <a:xfrm rot="10800000">
            <a:off x="13034251" y="5436450"/>
            <a:ext cx="2278772" cy="1553716"/>
          </a:xfrm>
          <a:prstGeom prst="flowChartManualInput">
            <a:avLst/>
          </a:prstGeom>
          <a:solidFill>
            <a:srgbClr val="BC2D08"/>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32" name="矩形 31"/>
          <p:cNvSpPr/>
          <p:nvPr/>
        </p:nvSpPr>
        <p:spPr bwMode="auto">
          <a:xfrm>
            <a:off x="606908" y="69532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0-#ppt_w/2"/>
                                          </p:val>
                                        </p:tav>
                                        <p:tav tm="100000">
                                          <p:val>
                                            <p:strVal val="#ppt_x"/>
                                          </p:val>
                                        </p:tav>
                                      </p:tavLst>
                                    </p:anim>
                                    <p:anim calcmode="lin" valueType="num">
                                      <p:cBhvr additive="base">
                                        <p:cTn id="8" dur="500" fill="hold"/>
                                        <p:tgtEl>
                                          <p:spTgt spid="8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82"/>
                                        </p:tgtEl>
                                        <p:attrNameLst>
                                          <p:attrName>style.visibility</p:attrName>
                                        </p:attrNameLst>
                                      </p:cBhvr>
                                      <p:to>
                                        <p:strVal val="visible"/>
                                      </p:to>
                                    </p:set>
                                    <p:anim calcmode="lin" valueType="num">
                                      <p:cBhvr>
                                        <p:cTn id="12" dur="500" fill="hold"/>
                                        <p:tgtEl>
                                          <p:spTgt spid="82"/>
                                        </p:tgtEl>
                                        <p:attrNameLst>
                                          <p:attrName>ppt_w</p:attrName>
                                        </p:attrNameLst>
                                      </p:cBhvr>
                                      <p:tavLst>
                                        <p:tav tm="0">
                                          <p:val>
                                            <p:fltVal val="0"/>
                                          </p:val>
                                        </p:tav>
                                        <p:tav tm="100000">
                                          <p:val>
                                            <p:strVal val="#ppt_w"/>
                                          </p:val>
                                        </p:tav>
                                      </p:tavLst>
                                    </p:anim>
                                    <p:anim calcmode="lin" valueType="num">
                                      <p:cBhvr>
                                        <p:cTn id="13" dur="500" fill="hold"/>
                                        <p:tgtEl>
                                          <p:spTgt spid="82"/>
                                        </p:tgtEl>
                                        <p:attrNameLst>
                                          <p:attrName>ppt_h</p:attrName>
                                        </p:attrNameLst>
                                      </p:cBhvr>
                                      <p:tavLst>
                                        <p:tav tm="0">
                                          <p:val>
                                            <p:fltVal val="0"/>
                                          </p:val>
                                        </p:tav>
                                        <p:tav tm="100000">
                                          <p:val>
                                            <p:strVal val="#ppt_h"/>
                                          </p:val>
                                        </p:tav>
                                      </p:tavLst>
                                    </p:anim>
                                    <p:animEffect transition="in" filter="fade">
                                      <p:cBhvr>
                                        <p:cTn id="14" dur="500"/>
                                        <p:tgtEl>
                                          <p:spTgt spid="8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wipe(up)">
                                      <p:cBhvr>
                                        <p:cTn id="18" dur="250"/>
                                        <p:tgtEl>
                                          <p:spTgt spid="42"/>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wipe(left)">
                                      <p:cBhvr>
                                        <p:cTn id="22" dur="250"/>
                                        <p:tgtEl>
                                          <p:spTgt spid="41"/>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ipe(down)">
                                      <p:cBhvr>
                                        <p:cTn id="26" dur="250"/>
                                        <p:tgtEl>
                                          <p:spTgt spid="43"/>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500"/>
                                        <p:tgtEl>
                                          <p:spTgt spid="48"/>
                                        </p:tgtEl>
                                      </p:cBhvr>
                                    </p:animEffect>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83"/>
                                        </p:tgtEl>
                                        <p:attrNameLst>
                                          <p:attrName>style.visibility</p:attrName>
                                        </p:attrNameLst>
                                      </p:cBhvr>
                                      <p:to>
                                        <p:strVal val="visible"/>
                                      </p:to>
                                    </p:set>
                                    <p:anim calcmode="lin" valueType="num">
                                      <p:cBhvr>
                                        <p:cTn id="34" dur="500" fill="hold"/>
                                        <p:tgtEl>
                                          <p:spTgt spid="83"/>
                                        </p:tgtEl>
                                        <p:attrNameLst>
                                          <p:attrName>ppt_w</p:attrName>
                                        </p:attrNameLst>
                                      </p:cBhvr>
                                      <p:tavLst>
                                        <p:tav tm="0">
                                          <p:val>
                                            <p:fltVal val="0"/>
                                          </p:val>
                                        </p:tav>
                                        <p:tav tm="100000">
                                          <p:val>
                                            <p:strVal val="#ppt_w"/>
                                          </p:val>
                                        </p:tav>
                                      </p:tavLst>
                                    </p:anim>
                                    <p:anim calcmode="lin" valueType="num">
                                      <p:cBhvr>
                                        <p:cTn id="35" dur="500" fill="hold"/>
                                        <p:tgtEl>
                                          <p:spTgt spid="83"/>
                                        </p:tgtEl>
                                        <p:attrNameLst>
                                          <p:attrName>ppt_h</p:attrName>
                                        </p:attrNameLst>
                                      </p:cBhvr>
                                      <p:tavLst>
                                        <p:tav tm="0">
                                          <p:val>
                                            <p:fltVal val="0"/>
                                          </p:val>
                                        </p:tav>
                                        <p:tav tm="100000">
                                          <p:val>
                                            <p:strVal val="#ppt_h"/>
                                          </p:val>
                                        </p:tav>
                                      </p:tavLst>
                                    </p:anim>
                                    <p:animEffect transition="in" filter="fade">
                                      <p:cBhvr>
                                        <p:cTn id="36" dur="500"/>
                                        <p:tgtEl>
                                          <p:spTgt spid="83"/>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78"/>
                                        </p:tgtEl>
                                        <p:attrNameLst>
                                          <p:attrName>style.visibility</p:attrName>
                                        </p:attrNameLst>
                                      </p:cBhvr>
                                      <p:to>
                                        <p:strVal val="visible"/>
                                      </p:to>
                                    </p:set>
                                    <p:animEffect transition="in" filter="wipe(down)">
                                      <p:cBhvr>
                                        <p:cTn id="40" dur="250"/>
                                        <p:tgtEl>
                                          <p:spTgt spid="78"/>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wipe(left)">
                                      <p:cBhvr>
                                        <p:cTn id="44" dur="250"/>
                                        <p:tgtEl>
                                          <p:spTgt spid="56"/>
                                        </p:tgtEl>
                                      </p:cBhvr>
                                    </p:animEffect>
                                  </p:childTnLst>
                                </p:cTn>
                              </p:par>
                            </p:childTnLst>
                          </p:cTn>
                        </p:par>
                        <p:par>
                          <p:cTn id="45" fill="hold">
                            <p:stCondLst>
                              <p:cond delay="4500"/>
                            </p:stCondLst>
                            <p:childTnLst>
                              <p:par>
                                <p:cTn id="46" presetID="22" presetClass="entr" presetSubtype="1" fill="hold" grpId="0" nodeType="after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wipe(up)">
                                      <p:cBhvr>
                                        <p:cTn id="48" dur="250"/>
                                        <p:tgtEl>
                                          <p:spTgt spid="79"/>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fade">
                                      <p:cBhvr>
                                        <p:cTn id="52" dur="500"/>
                                        <p:tgtEl>
                                          <p:spTgt spid="80"/>
                                        </p:tgtEl>
                                      </p:cBhvr>
                                    </p:animEffect>
                                  </p:childTnLst>
                                </p:cTn>
                              </p:par>
                            </p:childTnLst>
                          </p:cTn>
                        </p:par>
                        <p:par>
                          <p:cTn id="53" fill="hold">
                            <p:stCondLst>
                              <p:cond delay="5500"/>
                            </p:stCondLst>
                            <p:childTnLst>
                              <p:par>
                                <p:cTn id="54" presetID="53" presetClass="entr" presetSubtype="16" fill="hold" grpId="0" nodeType="afterEffect">
                                  <p:stCondLst>
                                    <p:cond delay="0"/>
                                  </p:stCondLst>
                                  <p:childTnLst>
                                    <p:set>
                                      <p:cBhvr>
                                        <p:cTn id="55" dur="1" fill="hold">
                                          <p:stCondLst>
                                            <p:cond delay="0"/>
                                          </p:stCondLst>
                                        </p:cTn>
                                        <p:tgtEl>
                                          <p:spTgt spid="85"/>
                                        </p:tgtEl>
                                        <p:attrNameLst>
                                          <p:attrName>style.visibility</p:attrName>
                                        </p:attrNameLst>
                                      </p:cBhvr>
                                      <p:to>
                                        <p:strVal val="visible"/>
                                      </p:to>
                                    </p:set>
                                    <p:anim calcmode="lin" valueType="num">
                                      <p:cBhvr>
                                        <p:cTn id="56" dur="500" fill="hold"/>
                                        <p:tgtEl>
                                          <p:spTgt spid="85"/>
                                        </p:tgtEl>
                                        <p:attrNameLst>
                                          <p:attrName>ppt_w</p:attrName>
                                        </p:attrNameLst>
                                      </p:cBhvr>
                                      <p:tavLst>
                                        <p:tav tm="0">
                                          <p:val>
                                            <p:fltVal val="0"/>
                                          </p:val>
                                        </p:tav>
                                        <p:tav tm="100000">
                                          <p:val>
                                            <p:strVal val="#ppt_w"/>
                                          </p:val>
                                        </p:tav>
                                      </p:tavLst>
                                    </p:anim>
                                    <p:anim calcmode="lin" valueType="num">
                                      <p:cBhvr>
                                        <p:cTn id="57" dur="500" fill="hold"/>
                                        <p:tgtEl>
                                          <p:spTgt spid="85"/>
                                        </p:tgtEl>
                                        <p:attrNameLst>
                                          <p:attrName>ppt_h</p:attrName>
                                        </p:attrNameLst>
                                      </p:cBhvr>
                                      <p:tavLst>
                                        <p:tav tm="0">
                                          <p:val>
                                            <p:fltVal val="0"/>
                                          </p:val>
                                        </p:tav>
                                        <p:tav tm="100000">
                                          <p:val>
                                            <p:strVal val="#ppt_h"/>
                                          </p:val>
                                        </p:tav>
                                      </p:tavLst>
                                    </p:anim>
                                    <p:animEffect transition="in" filter="fade">
                                      <p:cBhvr>
                                        <p:cTn id="58" dur="500"/>
                                        <p:tgtEl>
                                          <p:spTgt spid="85"/>
                                        </p:tgtEl>
                                      </p:cBhvr>
                                    </p:animEffect>
                                  </p:childTnLst>
                                </p:cTn>
                              </p:par>
                            </p:childTnLst>
                          </p:cTn>
                        </p:par>
                        <p:par>
                          <p:cTn id="59" fill="hold">
                            <p:stCondLst>
                              <p:cond delay="6000"/>
                            </p:stCondLst>
                            <p:childTnLst>
                              <p:par>
                                <p:cTn id="60" presetID="22" presetClass="entr" presetSubtype="1" fill="hold" grpId="0" nodeType="after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wipe(up)">
                                      <p:cBhvr>
                                        <p:cTn id="62" dur="250"/>
                                        <p:tgtEl>
                                          <p:spTgt spid="53"/>
                                        </p:tgtEl>
                                      </p:cBhvr>
                                    </p:animEffect>
                                  </p:childTnLst>
                                </p:cTn>
                              </p:par>
                            </p:childTnLst>
                          </p:cTn>
                        </p:par>
                        <p:par>
                          <p:cTn id="63" fill="hold">
                            <p:stCondLst>
                              <p:cond delay="6500"/>
                            </p:stCondLst>
                            <p:childTnLst>
                              <p:par>
                                <p:cTn id="64" presetID="22" presetClass="entr" presetSubtype="8" fill="hold" grpId="0"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250"/>
                                        <p:tgtEl>
                                          <p:spTgt spid="49"/>
                                        </p:tgtEl>
                                      </p:cBhvr>
                                    </p:animEffect>
                                  </p:childTnLst>
                                </p:cTn>
                              </p:par>
                            </p:childTnLst>
                          </p:cTn>
                        </p:par>
                        <p:par>
                          <p:cTn id="67" fill="hold">
                            <p:stCondLst>
                              <p:cond delay="7000"/>
                            </p:stCondLst>
                            <p:childTnLst>
                              <p:par>
                                <p:cTn id="68" presetID="22" presetClass="entr" presetSubtype="4" fill="hold" grpId="0" nodeType="after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wipe(down)">
                                      <p:cBhvr>
                                        <p:cTn id="70" dur="250"/>
                                        <p:tgtEl>
                                          <p:spTgt spid="54"/>
                                        </p:tgtEl>
                                      </p:cBhvr>
                                    </p:animEffect>
                                  </p:childTnLst>
                                </p:cTn>
                              </p:par>
                            </p:childTnLst>
                          </p:cTn>
                        </p:par>
                        <p:par>
                          <p:cTn id="71" fill="hold">
                            <p:stCondLst>
                              <p:cond delay="7500"/>
                            </p:stCondLst>
                            <p:childTnLst>
                              <p:par>
                                <p:cTn id="72" presetID="10" presetClass="entr" presetSubtype="0" fill="hold" grpId="0" nodeType="after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fade">
                                      <p:cBhvr>
                                        <p:cTn id="74" dur="500"/>
                                        <p:tgtEl>
                                          <p:spTgt spid="55"/>
                                        </p:tgtEl>
                                      </p:cBhvr>
                                    </p:animEffect>
                                  </p:childTnLst>
                                </p:cTn>
                              </p:par>
                            </p:childTnLst>
                          </p:cTn>
                        </p:par>
                        <p:par>
                          <p:cTn id="75" fill="hold">
                            <p:stCondLst>
                              <p:cond delay="8000"/>
                            </p:stCondLst>
                            <p:childTnLst>
                              <p:par>
                                <p:cTn id="76" presetID="53" presetClass="entr" presetSubtype="16" fill="hold" grpId="0" nodeType="afterEffect">
                                  <p:stCondLst>
                                    <p:cond delay="0"/>
                                  </p:stCondLst>
                                  <p:childTnLst>
                                    <p:set>
                                      <p:cBhvr>
                                        <p:cTn id="77" dur="1" fill="hold">
                                          <p:stCondLst>
                                            <p:cond delay="0"/>
                                          </p:stCondLst>
                                        </p:cTn>
                                        <p:tgtEl>
                                          <p:spTgt spid="84"/>
                                        </p:tgtEl>
                                        <p:attrNameLst>
                                          <p:attrName>style.visibility</p:attrName>
                                        </p:attrNameLst>
                                      </p:cBhvr>
                                      <p:to>
                                        <p:strVal val="visible"/>
                                      </p:to>
                                    </p:set>
                                    <p:anim calcmode="lin" valueType="num">
                                      <p:cBhvr>
                                        <p:cTn id="78" dur="500" fill="hold"/>
                                        <p:tgtEl>
                                          <p:spTgt spid="84"/>
                                        </p:tgtEl>
                                        <p:attrNameLst>
                                          <p:attrName>ppt_w</p:attrName>
                                        </p:attrNameLst>
                                      </p:cBhvr>
                                      <p:tavLst>
                                        <p:tav tm="0">
                                          <p:val>
                                            <p:fltVal val="0"/>
                                          </p:val>
                                        </p:tav>
                                        <p:tav tm="100000">
                                          <p:val>
                                            <p:strVal val="#ppt_w"/>
                                          </p:val>
                                        </p:tav>
                                      </p:tavLst>
                                    </p:anim>
                                    <p:anim calcmode="lin" valueType="num">
                                      <p:cBhvr>
                                        <p:cTn id="79" dur="500" fill="hold"/>
                                        <p:tgtEl>
                                          <p:spTgt spid="84"/>
                                        </p:tgtEl>
                                        <p:attrNameLst>
                                          <p:attrName>ppt_h</p:attrName>
                                        </p:attrNameLst>
                                      </p:cBhvr>
                                      <p:tavLst>
                                        <p:tav tm="0">
                                          <p:val>
                                            <p:fltVal val="0"/>
                                          </p:val>
                                        </p:tav>
                                        <p:tav tm="100000">
                                          <p:val>
                                            <p:strVal val="#ppt_h"/>
                                          </p:val>
                                        </p:tav>
                                      </p:tavLst>
                                    </p:anim>
                                    <p:animEffect transition="in" filter="fade">
                                      <p:cBhvr>
                                        <p:cTn id="80" dur="500"/>
                                        <p:tgtEl>
                                          <p:spTgt spid="84"/>
                                        </p:tgtEl>
                                      </p:cBhvr>
                                    </p:animEffect>
                                  </p:childTnLst>
                                </p:cTn>
                              </p:par>
                            </p:childTnLst>
                          </p:cTn>
                        </p:par>
                        <p:par>
                          <p:cTn id="81" fill="hold">
                            <p:stCondLst>
                              <p:cond delay="8500"/>
                            </p:stCondLst>
                            <p:childTnLst>
                              <p:par>
                                <p:cTn id="82" presetID="22" presetClass="entr" presetSubtype="4" fill="hold" grpId="0" nodeType="afterEffect">
                                  <p:stCondLst>
                                    <p:cond delay="0"/>
                                  </p:stCondLst>
                                  <p:childTnLst>
                                    <p:set>
                                      <p:cBhvr>
                                        <p:cTn id="83" dur="1" fill="hold">
                                          <p:stCondLst>
                                            <p:cond delay="0"/>
                                          </p:stCondLst>
                                        </p:cTn>
                                        <p:tgtEl>
                                          <p:spTgt spid="87"/>
                                        </p:tgtEl>
                                        <p:attrNameLst>
                                          <p:attrName>style.visibility</p:attrName>
                                        </p:attrNameLst>
                                      </p:cBhvr>
                                      <p:to>
                                        <p:strVal val="visible"/>
                                      </p:to>
                                    </p:set>
                                    <p:animEffect transition="in" filter="wipe(down)">
                                      <p:cBhvr>
                                        <p:cTn id="84" dur="250"/>
                                        <p:tgtEl>
                                          <p:spTgt spid="87"/>
                                        </p:tgtEl>
                                      </p:cBhvr>
                                    </p:animEffect>
                                  </p:childTnLst>
                                </p:cTn>
                              </p:par>
                            </p:childTnLst>
                          </p:cTn>
                        </p:par>
                        <p:par>
                          <p:cTn id="85" fill="hold">
                            <p:stCondLst>
                              <p:cond delay="9000"/>
                            </p:stCondLst>
                            <p:childTnLst>
                              <p:par>
                                <p:cTn id="86" presetID="22" presetClass="entr" presetSubtype="8" fill="hold" grpId="0" nodeType="afterEffect">
                                  <p:stCondLst>
                                    <p:cond delay="0"/>
                                  </p:stCondLst>
                                  <p:childTnLst>
                                    <p:set>
                                      <p:cBhvr>
                                        <p:cTn id="87" dur="1" fill="hold">
                                          <p:stCondLst>
                                            <p:cond delay="0"/>
                                          </p:stCondLst>
                                        </p:cTn>
                                        <p:tgtEl>
                                          <p:spTgt spid="86"/>
                                        </p:tgtEl>
                                        <p:attrNameLst>
                                          <p:attrName>style.visibility</p:attrName>
                                        </p:attrNameLst>
                                      </p:cBhvr>
                                      <p:to>
                                        <p:strVal val="visible"/>
                                      </p:to>
                                    </p:set>
                                    <p:animEffect transition="in" filter="wipe(left)">
                                      <p:cBhvr>
                                        <p:cTn id="88" dur="250"/>
                                        <p:tgtEl>
                                          <p:spTgt spid="86"/>
                                        </p:tgtEl>
                                      </p:cBhvr>
                                    </p:animEffect>
                                  </p:childTnLst>
                                </p:cTn>
                              </p:par>
                            </p:childTnLst>
                          </p:cTn>
                        </p:par>
                        <p:par>
                          <p:cTn id="89" fill="hold">
                            <p:stCondLst>
                              <p:cond delay="9500"/>
                            </p:stCondLst>
                            <p:childTnLst>
                              <p:par>
                                <p:cTn id="90" presetID="22" presetClass="entr" presetSubtype="1" fill="hold" grpId="0" nodeType="afterEffect">
                                  <p:stCondLst>
                                    <p:cond delay="0"/>
                                  </p:stCondLst>
                                  <p:childTnLst>
                                    <p:set>
                                      <p:cBhvr>
                                        <p:cTn id="91" dur="1" fill="hold">
                                          <p:stCondLst>
                                            <p:cond delay="0"/>
                                          </p:stCondLst>
                                        </p:cTn>
                                        <p:tgtEl>
                                          <p:spTgt spid="88"/>
                                        </p:tgtEl>
                                        <p:attrNameLst>
                                          <p:attrName>style.visibility</p:attrName>
                                        </p:attrNameLst>
                                      </p:cBhvr>
                                      <p:to>
                                        <p:strVal val="visible"/>
                                      </p:to>
                                    </p:set>
                                    <p:animEffect transition="in" filter="wipe(up)">
                                      <p:cBhvr>
                                        <p:cTn id="92" dur="250"/>
                                        <p:tgtEl>
                                          <p:spTgt spid="88"/>
                                        </p:tgtEl>
                                      </p:cBhvr>
                                    </p:animEffect>
                                  </p:childTnLst>
                                </p:cTn>
                              </p:par>
                            </p:childTnLst>
                          </p:cTn>
                        </p:par>
                        <p:par>
                          <p:cTn id="93" fill="hold">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89"/>
                                        </p:tgtEl>
                                        <p:attrNameLst>
                                          <p:attrName>style.visibility</p:attrName>
                                        </p:attrNameLst>
                                      </p:cBhvr>
                                      <p:to>
                                        <p:strVal val="visible"/>
                                      </p:to>
                                    </p:set>
                                    <p:animEffect transition="in" filter="fade">
                                      <p:cBhvr>
                                        <p:cTn id="9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8" grpId="0"/>
      <p:bldP spid="49" grpId="0" animBg="1"/>
      <p:bldP spid="53" grpId="0" animBg="1"/>
      <p:bldP spid="54" grpId="0" animBg="1"/>
      <p:bldP spid="55" grpId="0"/>
      <p:bldP spid="56" grpId="0" animBg="1"/>
      <p:bldP spid="78" grpId="0" animBg="1"/>
      <p:bldP spid="79" grpId="0" animBg="1"/>
      <p:bldP spid="80" grpId="0"/>
      <p:bldP spid="81" grpId="0" animBg="1"/>
      <p:bldP spid="82" grpId="0"/>
      <p:bldP spid="83" grpId="0"/>
      <p:bldP spid="84" grpId="0"/>
      <p:bldP spid="85" grpId="0"/>
      <p:bldP spid="86" grpId="0" animBg="1"/>
      <p:bldP spid="87" grpId="0" animBg="1"/>
      <p:bldP spid="88" grpId="0" animBg="1"/>
      <p:bldP spid="8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直角三角形 90"/>
          <p:cNvSpPr/>
          <p:nvPr/>
        </p:nvSpPr>
        <p:spPr>
          <a:xfrm rot="10800000">
            <a:off x="-1584853" y="5436452"/>
            <a:ext cx="2439128" cy="1553717"/>
          </a:xfrm>
          <a:prstGeom prst="rtTriangle">
            <a:avLst/>
          </a:prstGeom>
          <a:solidFill>
            <a:srgbClr val="BC2D08"/>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sp>
        <p:nvSpPr>
          <p:cNvPr id="92" name="流程图: 手动输入 91"/>
          <p:cNvSpPr/>
          <p:nvPr/>
        </p:nvSpPr>
        <p:spPr>
          <a:xfrm rot="10800000">
            <a:off x="840896" y="5436450"/>
            <a:ext cx="2278772" cy="1553716"/>
          </a:xfrm>
          <a:prstGeom prst="flowChartManualInput">
            <a:avLst/>
          </a:prstGeom>
          <a:solidFill>
            <a:srgbClr val="BC2D08"/>
          </a:solidFill>
          <a:ln>
            <a:noFill/>
          </a:ln>
          <a:effectLst/>
        </p:spPr>
        <p:txBody>
          <a:bodyPr/>
          <a:lstStyle/>
          <a:p>
            <a:endParaRPr lang="zh-CN" altLang="en-US" sz="2665" b="1">
              <a:latin typeface="微软雅黑" panose="020B0503020204020204" pitchFamily="34" charset="-122"/>
              <a:ea typeface="微软雅黑" panose="020B0503020204020204" pitchFamily="34" charset="-122"/>
            </a:endParaRPr>
          </a:p>
        </p:txBody>
      </p:sp>
      <p:grpSp>
        <p:nvGrpSpPr>
          <p:cNvPr id="34" name="组合 33"/>
          <p:cNvGrpSpPr/>
          <p:nvPr/>
        </p:nvGrpSpPr>
        <p:grpSpPr>
          <a:xfrm>
            <a:off x="5314938" y="2451098"/>
            <a:ext cx="6415877" cy="3386316"/>
            <a:chOff x="816574" y="2426939"/>
            <a:chExt cx="4811908" cy="2539737"/>
          </a:xfrm>
          <a:solidFill>
            <a:schemeClr val="bg1">
              <a:lumMod val="50000"/>
            </a:schemeClr>
          </a:solidFill>
        </p:grpSpPr>
        <p:sp>
          <p:nvSpPr>
            <p:cNvPr id="35" name="Freeform 5"/>
            <p:cNvSpPr>
              <a:spLocks noChangeArrowheads="1"/>
            </p:cNvSpPr>
            <p:nvPr/>
          </p:nvSpPr>
          <p:spPr bwMode="auto">
            <a:xfrm>
              <a:off x="816574" y="4137090"/>
              <a:ext cx="2813188" cy="829586"/>
            </a:xfrm>
            <a:custGeom>
              <a:avLst/>
              <a:gdLst>
                <a:gd name="T0" fmla="*/ 0 w 251"/>
                <a:gd name="T1" fmla="*/ 67 h 67"/>
                <a:gd name="T2" fmla="*/ 0 w 251"/>
                <a:gd name="T3" fmla="*/ 67 h 67"/>
                <a:gd name="T4" fmla="*/ 251 w 251"/>
                <a:gd name="T5" fmla="*/ 67 h 67"/>
                <a:gd name="T6" fmla="*/ 251 w 251"/>
                <a:gd name="T7" fmla="*/ 0 h 67"/>
                <a:gd name="T8" fmla="*/ 0 w 251"/>
                <a:gd name="T9" fmla="*/ 67 h 67"/>
                <a:gd name="T10" fmla="*/ 0 60000 65536"/>
                <a:gd name="T11" fmla="*/ 0 60000 65536"/>
                <a:gd name="T12" fmla="*/ 0 60000 65536"/>
                <a:gd name="T13" fmla="*/ 0 60000 65536"/>
                <a:gd name="T14" fmla="*/ 0 60000 65536"/>
                <a:gd name="T15" fmla="*/ 0 w 251"/>
                <a:gd name="T16" fmla="*/ 0 h 67"/>
                <a:gd name="T17" fmla="*/ 251 w 251"/>
                <a:gd name="T18" fmla="*/ 67 h 67"/>
              </a:gdLst>
              <a:ahLst/>
              <a:cxnLst>
                <a:cxn ang="T10">
                  <a:pos x="T0" y="T1"/>
                </a:cxn>
                <a:cxn ang="T11">
                  <a:pos x="T2" y="T3"/>
                </a:cxn>
                <a:cxn ang="T12">
                  <a:pos x="T4" y="T5"/>
                </a:cxn>
                <a:cxn ang="T13">
                  <a:pos x="T6" y="T7"/>
                </a:cxn>
                <a:cxn ang="T14">
                  <a:pos x="T8" y="T9"/>
                </a:cxn>
              </a:cxnLst>
              <a:rect l="T15" t="T16" r="T17" b="T18"/>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zh-CN"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Freeform 6"/>
            <p:cNvSpPr>
              <a:spLocks noChangeArrowheads="1"/>
            </p:cNvSpPr>
            <p:nvPr/>
          </p:nvSpPr>
          <p:spPr bwMode="auto">
            <a:xfrm>
              <a:off x="3674460" y="3690628"/>
              <a:ext cx="660695" cy="1276047"/>
            </a:xfrm>
            <a:custGeom>
              <a:avLst/>
              <a:gdLst>
                <a:gd name="T0" fmla="*/ 0 w 59"/>
                <a:gd name="T1" fmla="*/ 36 h 103"/>
                <a:gd name="T2" fmla="*/ 0 w 59"/>
                <a:gd name="T3" fmla="*/ 103 h 103"/>
                <a:gd name="T4" fmla="*/ 59 w 59"/>
                <a:gd name="T5" fmla="*/ 103 h 103"/>
                <a:gd name="T6" fmla="*/ 59 w 59"/>
                <a:gd name="T7" fmla="*/ 0 h 103"/>
                <a:gd name="T8" fmla="*/ 0 w 59"/>
                <a:gd name="T9" fmla="*/ 36 h 103"/>
                <a:gd name="T10" fmla="*/ 0 60000 65536"/>
                <a:gd name="T11" fmla="*/ 0 60000 65536"/>
                <a:gd name="T12" fmla="*/ 0 60000 65536"/>
                <a:gd name="T13" fmla="*/ 0 60000 65536"/>
                <a:gd name="T14" fmla="*/ 0 60000 65536"/>
                <a:gd name="T15" fmla="*/ 0 w 59"/>
                <a:gd name="T16" fmla="*/ 0 h 103"/>
                <a:gd name="T17" fmla="*/ 59 w 59"/>
                <a:gd name="T18" fmla="*/ 103 h 103"/>
              </a:gdLst>
              <a:ahLst/>
              <a:cxnLst>
                <a:cxn ang="T10">
                  <a:pos x="T0" y="T1"/>
                </a:cxn>
                <a:cxn ang="T11">
                  <a:pos x="T2" y="T3"/>
                </a:cxn>
                <a:cxn ang="T12">
                  <a:pos x="T4" y="T5"/>
                </a:cxn>
                <a:cxn ang="T13">
                  <a:pos x="T6" y="T7"/>
                </a:cxn>
                <a:cxn ang="T14">
                  <a:pos x="T8" y="T9"/>
                </a:cxn>
              </a:cxnLst>
              <a:rect l="T15" t="T16" r="T17" b="T18"/>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zh-CN"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7" name="Freeform 7"/>
            <p:cNvSpPr>
              <a:spLocks noChangeArrowheads="1"/>
            </p:cNvSpPr>
            <p:nvPr/>
          </p:nvSpPr>
          <p:spPr bwMode="auto">
            <a:xfrm>
              <a:off x="5280674" y="2426939"/>
              <a:ext cx="347808" cy="2539736"/>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 name="T12" fmla="*/ 0 60000 65536"/>
                <a:gd name="T13" fmla="*/ 0 60000 65536"/>
                <a:gd name="T14" fmla="*/ 0 60000 65536"/>
                <a:gd name="T15" fmla="*/ 0 60000 65536"/>
                <a:gd name="T16" fmla="*/ 0 60000 65536"/>
                <a:gd name="T17" fmla="*/ 0 60000 65536"/>
                <a:gd name="T18" fmla="*/ 0 w 31"/>
                <a:gd name="T19" fmla="*/ 0 h 205"/>
                <a:gd name="T20" fmla="*/ 31 w 31"/>
                <a:gd name="T21" fmla="*/ 205 h 205"/>
              </a:gdLst>
              <a:ahLst/>
              <a:cxnLst>
                <a:cxn ang="T12">
                  <a:pos x="T0" y="T1"/>
                </a:cxn>
                <a:cxn ang="T13">
                  <a:pos x="T2" y="T3"/>
                </a:cxn>
                <a:cxn ang="T14">
                  <a:pos x="T4" y="T5"/>
                </a:cxn>
                <a:cxn ang="T15">
                  <a:pos x="T6" y="T7"/>
                </a:cxn>
                <a:cxn ang="T16">
                  <a:pos x="T8" y="T9"/>
                </a:cxn>
                <a:cxn ang="T17">
                  <a:pos x="T10" y="T11"/>
                </a:cxn>
              </a:cxnLst>
              <a:rect l="T18" t="T19" r="T20" b="T21"/>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zh-CN"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Freeform 8"/>
            <p:cNvSpPr>
              <a:spLocks noChangeArrowheads="1"/>
            </p:cNvSpPr>
            <p:nvPr/>
          </p:nvSpPr>
          <p:spPr bwMode="auto">
            <a:xfrm>
              <a:off x="4392424" y="2873402"/>
              <a:ext cx="828313" cy="2093274"/>
            </a:xfrm>
            <a:custGeom>
              <a:avLst/>
              <a:gdLst>
                <a:gd name="T0" fmla="*/ 0 w 74"/>
                <a:gd name="T1" fmla="*/ 66 h 169"/>
                <a:gd name="T2" fmla="*/ 0 w 74"/>
                <a:gd name="T3" fmla="*/ 169 h 169"/>
                <a:gd name="T4" fmla="*/ 74 w 74"/>
                <a:gd name="T5" fmla="*/ 169 h 169"/>
                <a:gd name="T6" fmla="*/ 74 w 74"/>
                <a:gd name="T7" fmla="*/ 0 h 169"/>
                <a:gd name="T8" fmla="*/ 0 w 74"/>
                <a:gd name="T9" fmla="*/ 66 h 169"/>
                <a:gd name="T10" fmla="*/ 0 60000 65536"/>
                <a:gd name="T11" fmla="*/ 0 60000 65536"/>
                <a:gd name="T12" fmla="*/ 0 60000 65536"/>
                <a:gd name="T13" fmla="*/ 0 60000 65536"/>
                <a:gd name="T14" fmla="*/ 0 60000 65536"/>
                <a:gd name="T15" fmla="*/ 0 w 74"/>
                <a:gd name="T16" fmla="*/ 0 h 169"/>
                <a:gd name="T17" fmla="*/ 74 w 74"/>
                <a:gd name="T18" fmla="*/ 169 h 169"/>
              </a:gdLst>
              <a:ahLst/>
              <a:cxnLst>
                <a:cxn ang="T10">
                  <a:pos x="T0" y="T1"/>
                </a:cxn>
                <a:cxn ang="T11">
                  <a:pos x="T2" y="T3"/>
                </a:cxn>
                <a:cxn ang="T12">
                  <a:pos x="T4" y="T5"/>
                </a:cxn>
                <a:cxn ang="T13">
                  <a:pos x="T6" y="T7"/>
                </a:cxn>
                <a:cxn ang="T14">
                  <a:pos x="T8" y="T9"/>
                </a:cxn>
              </a:cxnLst>
              <a:rect l="T15" t="T16" r="T17" b="T18"/>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zh-CN"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40" name="组合 39"/>
          <p:cNvGrpSpPr/>
          <p:nvPr/>
        </p:nvGrpSpPr>
        <p:grpSpPr>
          <a:xfrm>
            <a:off x="8261949" y="1818640"/>
            <a:ext cx="3306660" cy="1188808"/>
            <a:chOff x="2885149" y="1921396"/>
            <a:chExt cx="2504602" cy="853136"/>
          </a:xfrm>
        </p:grpSpPr>
        <p:sp>
          <p:nvSpPr>
            <p:cNvPr id="44" name="Freeform 12"/>
            <p:cNvSpPr>
              <a:spLocks noChangeArrowheads="1"/>
            </p:cNvSpPr>
            <p:nvPr/>
          </p:nvSpPr>
          <p:spPr bwMode="auto">
            <a:xfrm>
              <a:off x="4011093" y="2093252"/>
              <a:ext cx="1378658" cy="681280"/>
            </a:xfrm>
            <a:custGeom>
              <a:avLst/>
              <a:gdLst>
                <a:gd name="T0" fmla="*/ 979 w 987"/>
                <a:gd name="T1" fmla="*/ 441 h 441"/>
                <a:gd name="T2" fmla="*/ 553 w 987"/>
                <a:gd name="T3" fmla="*/ 16 h 441"/>
                <a:gd name="T4" fmla="*/ 0 w 987"/>
                <a:gd name="T5" fmla="*/ 16 h 441"/>
                <a:gd name="T6" fmla="*/ 0 w 987"/>
                <a:gd name="T7" fmla="*/ 0 h 441"/>
                <a:gd name="T8" fmla="*/ 561 w 987"/>
                <a:gd name="T9" fmla="*/ 0 h 441"/>
                <a:gd name="T10" fmla="*/ 987 w 987"/>
                <a:gd name="T11" fmla="*/ 425 h 441"/>
                <a:gd name="T12" fmla="*/ 979 w 987"/>
                <a:gd name="T13" fmla="*/ 441 h 441"/>
                <a:gd name="T14" fmla="*/ 0 60000 65536"/>
                <a:gd name="T15" fmla="*/ 0 60000 65536"/>
                <a:gd name="T16" fmla="*/ 0 60000 65536"/>
                <a:gd name="T17" fmla="*/ 0 60000 65536"/>
                <a:gd name="T18" fmla="*/ 0 60000 65536"/>
                <a:gd name="T19" fmla="*/ 0 60000 65536"/>
                <a:gd name="T20" fmla="*/ 0 60000 65536"/>
                <a:gd name="T21" fmla="*/ 0 w 987"/>
                <a:gd name="T22" fmla="*/ 0 h 441"/>
                <a:gd name="T23" fmla="*/ 987 w 987"/>
                <a:gd name="T24" fmla="*/ 441 h 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7" h="441">
                  <a:moveTo>
                    <a:pt x="979" y="441"/>
                  </a:moveTo>
                  <a:lnTo>
                    <a:pt x="553" y="16"/>
                  </a:lnTo>
                  <a:lnTo>
                    <a:pt x="0" y="16"/>
                  </a:lnTo>
                  <a:lnTo>
                    <a:pt x="0" y="0"/>
                  </a:lnTo>
                  <a:lnTo>
                    <a:pt x="561" y="0"/>
                  </a:lnTo>
                  <a:lnTo>
                    <a:pt x="987" y="425"/>
                  </a:lnTo>
                  <a:lnTo>
                    <a:pt x="979" y="441"/>
                  </a:lnTo>
                  <a:close/>
                </a:path>
              </a:pathLst>
            </a:custGeom>
            <a:solidFill>
              <a:srgbClr val="833434"/>
            </a:solidFill>
            <a:ln>
              <a:noFill/>
            </a:ln>
          </p:spPr>
          <p:txBody>
            <a:bodyPr/>
            <a:lstStyle/>
            <a:p>
              <a:endParaRPr lang="zh-CN" altLang="zh-CN" sz="2135" b="1">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5" name="Oval 16"/>
            <p:cNvSpPr>
              <a:spLocks noChangeArrowheads="1"/>
            </p:cNvSpPr>
            <p:nvPr/>
          </p:nvSpPr>
          <p:spPr bwMode="auto">
            <a:xfrm>
              <a:off x="3938588" y="2043816"/>
              <a:ext cx="128377" cy="135947"/>
            </a:xfrm>
            <a:prstGeom prst="ellipse">
              <a:avLst/>
            </a:prstGeom>
            <a:solidFill>
              <a:schemeClr val="bg1">
                <a:lumMod val="50000"/>
              </a:schemeClr>
            </a:solidFill>
            <a:ln w="9525" cap="rnd">
              <a:solidFill>
                <a:schemeClr val="bg1"/>
              </a:solidFill>
              <a:prstDash val="solid"/>
              <a:round/>
            </a:ln>
          </p:spPr>
          <p:txBody>
            <a:bodyPr/>
            <a:lstStyle/>
            <a:p>
              <a:endParaRPr lang="zh-CN" altLang="zh-CN" sz="2400" kern="0">
                <a:solidFill>
                  <a:sysClr val="windowText" lastClr="000000"/>
                </a:solidFill>
                <a:ea typeface="宋体" panose="02010600030101010101" pitchFamily="2" charset="-122"/>
                <a:sym typeface="宋体" panose="02010600030101010101" pitchFamily="2" charset="-122"/>
              </a:endParaRPr>
            </a:p>
          </p:txBody>
        </p:sp>
        <p:sp>
          <p:nvSpPr>
            <p:cNvPr id="46" name="TextBox 692"/>
            <p:cNvSpPr>
              <a:spLocks noChangeArrowheads="1"/>
            </p:cNvSpPr>
            <p:nvPr/>
          </p:nvSpPr>
          <p:spPr bwMode="auto">
            <a:xfrm>
              <a:off x="2885149" y="1921396"/>
              <a:ext cx="1072365" cy="331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2400" b="1">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b="1">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7" name="组合 46"/>
          <p:cNvGrpSpPr/>
          <p:nvPr/>
        </p:nvGrpSpPr>
        <p:grpSpPr>
          <a:xfrm>
            <a:off x="7031284" y="2800001"/>
            <a:ext cx="3724885" cy="1163259"/>
            <a:chOff x="1962150" y="2658087"/>
            <a:chExt cx="2821383" cy="834801"/>
          </a:xfrm>
        </p:grpSpPr>
        <p:sp>
          <p:nvSpPr>
            <p:cNvPr id="50" name="Freeform 11"/>
            <p:cNvSpPr>
              <a:spLocks noChangeArrowheads="1"/>
            </p:cNvSpPr>
            <p:nvPr/>
          </p:nvSpPr>
          <p:spPr bwMode="auto">
            <a:xfrm>
              <a:off x="3393700" y="2811608"/>
              <a:ext cx="1389833" cy="681280"/>
            </a:xfrm>
            <a:custGeom>
              <a:avLst/>
              <a:gdLst>
                <a:gd name="T0" fmla="*/ 979 w 995"/>
                <a:gd name="T1" fmla="*/ 441 h 441"/>
                <a:gd name="T2" fmla="*/ 554 w 995"/>
                <a:gd name="T3" fmla="*/ 16 h 441"/>
                <a:gd name="T4" fmla="*/ 0 w 995"/>
                <a:gd name="T5" fmla="*/ 16 h 441"/>
                <a:gd name="T6" fmla="*/ 0 w 995"/>
                <a:gd name="T7" fmla="*/ 0 h 441"/>
                <a:gd name="T8" fmla="*/ 562 w 995"/>
                <a:gd name="T9" fmla="*/ 0 h 441"/>
                <a:gd name="T10" fmla="*/ 995 w 995"/>
                <a:gd name="T11" fmla="*/ 425 h 441"/>
                <a:gd name="T12" fmla="*/ 979 w 995"/>
                <a:gd name="T13" fmla="*/ 441 h 441"/>
                <a:gd name="T14" fmla="*/ 0 60000 65536"/>
                <a:gd name="T15" fmla="*/ 0 60000 65536"/>
                <a:gd name="T16" fmla="*/ 0 60000 65536"/>
                <a:gd name="T17" fmla="*/ 0 60000 65536"/>
                <a:gd name="T18" fmla="*/ 0 60000 65536"/>
                <a:gd name="T19" fmla="*/ 0 60000 65536"/>
                <a:gd name="T20" fmla="*/ 0 60000 65536"/>
                <a:gd name="T21" fmla="*/ 0 w 995"/>
                <a:gd name="T22" fmla="*/ 0 h 441"/>
                <a:gd name="T23" fmla="*/ 995 w 995"/>
                <a:gd name="T24" fmla="*/ 441 h 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5" h="441">
                  <a:moveTo>
                    <a:pt x="979" y="441"/>
                  </a:moveTo>
                  <a:lnTo>
                    <a:pt x="554" y="16"/>
                  </a:lnTo>
                  <a:lnTo>
                    <a:pt x="0" y="16"/>
                  </a:lnTo>
                  <a:lnTo>
                    <a:pt x="0" y="0"/>
                  </a:lnTo>
                  <a:lnTo>
                    <a:pt x="562" y="0"/>
                  </a:lnTo>
                  <a:lnTo>
                    <a:pt x="995" y="425"/>
                  </a:lnTo>
                  <a:lnTo>
                    <a:pt x="979" y="441"/>
                  </a:lnTo>
                  <a:close/>
                </a:path>
              </a:pathLst>
            </a:custGeom>
            <a:solidFill>
              <a:srgbClr val="4D5254"/>
            </a:solidFill>
            <a:ln>
              <a:noFill/>
            </a:ln>
          </p:spPr>
          <p:txBody>
            <a:bodyPr/>
            <a:lstStyle/>
            <a:p>
              <a:endParaRPr lang="zh-CN" altLang="zh-CN" sz="2135" b="1">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1" name="Oval 14"/>
            <p:cNvSpPr>
              <a:spLocks noChangeArrowheads="1"/>
            </p:cNvSpPr>
            <p:nvPr/>
          </p:nvSpPr>
          <p:spPr bwMode="auto">
            <a:xfrm>
              <a:off x="3330576" y="2762173"/>
              <a:ext cx="131570" cy="135947"/>
            </a:xfrm>
            <a:prstGeom prst="ellipse">
              <a:avLst/>
            </a:prstGeom>
            <a:solidFill>
              <a:schemeClr val="bg1">
                <a:lumMod val="50000"/>
              </a:schemeClr>
            </a:solidFill>
            <a:ln w="9525" cap="rnd">
              <a:solidFill>
                <a:schemeClr val="bg1"/>
              </a:solidFill>
              <a:prstDash val="solid"/>
              <a:round/>
            </a:ln>
          </p:spPr>
          <p:txBody>
            <a:bodyPr/>
            <a:lstStyle/>
            <a:p>
              <a:endParaRPr lang="zh-CN" altLang="zh-CN" sz="2400" kern="0">
                <a:solidFill>
                  <a:sysClr val="windowText" lastClr="000000"/>
                </a:solidFill>
                <a:ea typeface="宋体" panose="02010600030101010101" pitchFamily="2" charset="-122"/>
                <a:sym typeface="宋体" panose="02010600030101010101" pitchFamily="2" charset="-122"/>
              </a:endParaRPr>
            </a:p>
          </p:txBody>
        </p:sp>
        <p:sp>
          <p:nvSpPr>
            <p:cNvPr id="52" name="TextBox 692"/>
            <p:cNvSpPr>
              <a:spLocks noChangeArrowheads="1"/>
            </p:cNvSpPr>
            <p:nvPr/>
          </p:nvSpPr>
          <p:spPr bwMode="auto">
            <a:xfrm>
              <a:off x="1962150" y="2658087"/>
              <a:ext cx="1072365" cy="331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2400" b="1">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b="1">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7" name="组合 56"/>
          <p:cNvGrpSpPr/>
          <p:nvPr/>
        </p:nvGrpSpPr>
        <p:grpSpPr>
          <a:xfrm>
            <a:off x="6026146" y="3540639"/>
            <a:ext cx="3656087" cy="1164224"/>
            <a:chOff x="1208297" y="3213540"/>
            <a:chExt cx="2769272" cy="835494"/>
          </a:xfrm>
        </p:grpSpPr>
        <p:sp>
          <p:nvSpPr>
            <p:cNvPr id="58" name="Freeform 10"/>
            <p:cNvSpPr>
              <a:spLocks noChangeArrowheads="1"/>
            </p:cNvSpPr>
            <p:nvPr/>
          </p:nvSpPr>
          <p:spPr bwMode="auto">
            <a:xfrm>
              <a:off x="2598911" y="3369299"/>
              <a:ext cx="1378658" cy="679735"/>
            </a:xfrm>
            <a:custGeom>
              <a:avLst/>
              <a:gdLst>
                <a:gd name="T0" fmla="*/ 971 w 987"/>
                <a:gd name="T1" fmla="*/ 440 h 440"/>
                <a:gd name="T2" fmla="*/ 553 w 987"/>
                <a:gd name="T3" fmla="*/ 24 h 440"/>
                <a:gd name="T4" fmla="*/ 0 w 987"/>
                <a:gd name="T5" fmla="*/ 24 h 440"/>
                <a:gd name="T6" fmla="*/ 0 w 987"/>
                <a:gd name="T7" fmla="*/ 0 h 440"/>
                <a:gd name="T8" fmla="*/ 561 w 987"/>
                <a:gd name="T9" fmla="*/ 0 h 440"/>
                <a:gd name="T10" fmla="*/ 987 w 987"/>
                <a:gd name="T11" fmla="*/ 432 h 440"/>
                <a:gd name="T12" fmla="*/ 971 w 987"/>
                <a:gd name="T13" fmla="*/ 440 h 440"/>
                <a:gd name="T14" fmla="*/ 0 60000 65536"/>
                <a:gd name="T15" fmla="*/ 0 60000 65536"/>
                <a:gd name="T16" fmla="*/ 0 60000 65536"/>
                <a:gd name="T17" fmla="*/ 0 60000 65536"/>
                <a:gd name="T18" fmla="*/ 0 60000 65536"/>
                <a:gd name="T19" fmla="*/ 0 60000 65536"/>
                <a:gd name="T20" fmla="*/ 0 60000 65536"/>
                <a:gd name="T21" fmla="*/ 0 w 987"/>
                <a:gd name="T22" fmla="*/ 0 h 440"/>
                <a:gd name="T23" fmla="*/ 987 w 987"/>
                <a:gd name="T24" fmla="*/ 440 h 4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7" h="440">
                  <a:moveTo>
                    <a:pt x="971" y="440"/>
                  </a:moveTo>
                  <a:lnTo>
                    <a:pt x="553" y="24"/>
                  </a:lnTo>
                  <a:lnTo>
                    <a:pt x="0" y="24"/>
                  </a:lnTo>
                  <a:lnTo>
                    <a:pt x="0" y="0"/>
                  </a:lnTo>
                  <a:lnTo>
                    <a:pt x="561" y="0"/>
                  </a:lnTo>
                  <a:lnTo>
                    <a:pt x="987" y="432"/>
                  </a:lnTo>
                  <a:lnTo>
                    <a:pt x="971" y="440"/>
                  </a:lnTo>
                  <a:close/>
                </a:path>
              </a:pathLst>
            </a:custGeom>
            <a:solidFill>
              <a:srgbClr val="BC2D08"/>
            </a:solidFill>
            <a:ln>
              <a:noFill/>
            </a:ln>
          </p:spPr>
          <p:txBody>
            <a:bodyPr/>
            <a:lstStyle/>
            <a:p>
              <a:endParaRPr lang="zh-CN" altLang="zh-CN" sz="2400" b="1">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9" name="Oval 15"/>
            <p:cNvSpPr>
              <a:spLocks noChangeArrowheads="1"/>
            </p:cNvSpPr>
            <p:nvPr/>
          </p:nvSpPr>
          <p:spPr bwMode="auto">
            <a:xfrm>
              <a:off x="2581275" y="3330678"/>
              <a:ext cx="129381" cy="129932"/>
            </a:xfrm>
            <a:prstGeom prst="ellipse">
              <a:avLst/>
            </a:prstGeom>
            <a:solidFill>
              <a:schemeClr val="bg1">
                <a:lumMod val="50000"/>
              </a:schemeClr>
            </a:solidFill>
            <a:ln w="9525" cap="rnd">
              <a:solidFill>
                <a:schemeClr val="bg1"/>
              </a:solidFill>
              <a:prstDash val="solid"/>
              <a:round/>
            </a:ln>
          </p:spPr>
          <p:txBody>
            <a:bodyPr/>
            <a:lstStyle/>
            <a:p>
              <a:endParaRPr lang="zh-CN" altLang="zh-CN" sz="2400" kern="0">
                <a:solidFill>
                  <a:sysClr val="windowText" lastClr="000000"/>
                </a:solidFill>
                <a:ea typeface="宋体" panose="02010600030101010101" pitchFamily="2" charset="-122"/>
                <a:sym typeface="宋体" panose="02010600030101010101" pitchFamily="2" charset="-122"/>
              </a:endParaRPr>
            </a:p>
          </p:txBody>
        </p:sp>
        <p:sp>
          <p:nvSpPr>
            <p:cNvPr id="60" name="TextBox 692"/>
            <p:cNvSpPr>
              <a:spLocks noChangeArrowheads="1"/>
            </p:cNvSpPr>
            <p:nvPr/>
          </p:nvSpPr>
          <p:spPr bwMode="auto">
            <a:xfrm>
              <a:off x="1208297" y="3213540"/>
              <a:ext cx="1072364" cy="331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2400" b="1">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b="1">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61" name="组合 60"/>
          <p:cNvGrpSpPr/>
          <p:nvPr/>
        </p:nvGrpSpPr>
        <p:grpSpPr>
          <a:xfrm>
            <a:off x="4748741" y="4383121"/>
            <a:ext cx="3396775" cy="1164924"/>
            <a:chOff x="250243" y="3845384"/>
            <a:chExt cx="2572858" cy="835996"/>
          </a:xfrm>
        </p:grpSpPr>
        <p:sp>
          <p:nvSpPr>
            <p:cNvPr id="62" name="Freeform 9"/>
            <p:cNvSpPr>
              <a:spLocks noChangeArrowheads="1"/>
            </p:cNvSpPr>
            <p:nvPr/>
          </p:nvSpPr>
          <p:spPr bwMode="auto">
            <a:xfrm>
              <a:off x="1444443" y="4000100"/>
              <a:ext cx="1378658" cy="681280"/>
            </a:xfrm>
            <a:custGeom>
              <a:avLst/>
              <a:gdLst>
                <a:gd name="T0" fmla="*/ 971 w 987"/>
                <a:gd name="T1" fmla="*/ 441 h 441"/>
                <a:gd name="T2" fmla="*/ 554 w 987"/>
                <a:gd name="T3" fmla="*/ 24 h 441"/>
                <a:gd name="T4" fmla="*/ 0 w 987"/>
                <a:gd name="T5" fmla="*/ 24 h 441"/>
                <a:gd name="T6" fmla="*/ 0 w 987"/>
                <a:gd name="T7" fmla="*/ 0 h 441"/>
                <a:gd name="T8" fmla="*/ 562 w 987"/>
                <a:gd name="T9" fmla="*/ 0 h 441"/>
                <a:gd name="T10" fmla="*/ 987 w 987"/>
                <a:gd name="T11" fmla="*/ 433 h 441"/>
                <a:gd name="T12" fmla="*/ 971 w 987"/>
                <a:gd name="T13" fmla="*/ 441 h 441"/>
                <a:gd name="T14" fmla="*/ 0 60000 65536"/>
                <a:gd name="T15" fmla="*/ 0 60000 65536"/>
                <a:gd name="T16" fmla="*/ 0 60000 65536"/>
                <a:gd name="T17" fmla="*/ 0 60000 65536"/>
                <a:gd name="T18" fmla="*/ 0 60000 65536"/>
                <a:gd name="T19" fmla="*/ 0 60000 65536"/>
                <a:gd name="T20" fmla="*/ 0 60000 65536"/>
                <a:gd name="T21" fmla="*/ 0 w 987"/>
                <a:gd name="T22" fmla="*/ 0 h 441"/>
                <a:gd name="T23" fmla="*/ 987 w 987"/>
                <a:gd name="T24" fmla="*/ 441 h 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7" h="441">
                  <a:moveTo>
                    <a:pt x="971" y="441"/>
                  </a:moveTo>
                  <a:lnTo>
                    <a:pt x="554" y="24"/>
                  </a:lnTo>
                  <a:lnTo>
                    <a:pt x="0" y="24"/>
                  </a:lnTo>
                  <a:lnTo>
                    <a:pt x="0" y="0"/>
                  </a:lnTo>
                  <a:lnTo>
                    <a:pt x="562" y="0"/>
                  </a:lnTo>
                  <a:lnTo>
                    <a:pt x="987" y="433"/>
                  </a:lnTo>
                  <a:lnTo>
                    <a:pt x="971" y="441"/>
                  </a:lnTo>
                  <a:close/>
                </a:path>
              </a:pathLst>
            </a:custGeom>
            <a:solidFill>
              <a:srgbClr val="1A5D91"/>
            </a:solidFill>
            <a:ln>
              <a:noFill/>
            </a:ln>
          </p:spPr>
          <p:txBody>
            <a:bodyPr/>
            <a:lstStyle/>
            <a:p>
              <a:endParaRPr lang="zh-CN" altLang="zh-CN" sz="2135" b="1">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3" name="Oval 13"/>
            <p:cNvSpPr>
              <a:spLocks noChangeArrowheads="1"/>
            </p:cNvSpPr>
            <p:nvPr/>
          </p:nvSpPr>
          <p:spPr bwMode="auto">
            <a:xfrm>
              <a:off x="1328552" y="3962522"/>
              <a:ext cx="126367" cy="125133"/>
            </a:xfrm>
            <a:prstGeom prst="ellipse">
              <a:avLst/>
            </a:prstGeom>
            <a:solidFill>
              <a:schemeClr val="bg1">
                <a:lumMod val="50000"/>
              </a:schemeClr>
            </a:solidFill>
            <a:ln w="9525" cap="rnd">
              <a:solidFill>
                <a:schemeClr val="bg1"/>
              </a:solidFill>
              <a:prstDash val="solid"/>
              <a:round/>
            </a:ln>
          </p:spPr>
          <p:txBody>
            <a:bodyPr/>
            <a:lstStyle/>
            <a:p>
              <a:endParaRPr lang="zh-CN" altLang="zh-CN" sz="2400" kern="0">
                <a:solidFill>
                  <a:sysClr val="windowText" lastClr="000000"/>
                </a:solidFill>
                <a:ea typeface="宋体" panose="02010600030101010101" pitchFamily="2" charset="-122"/>
                <a:sym typeface="宋体" panose="02010600030101010101" pitchFamily="2" charset="-122"/>
              </a:endParaRPr>
            </a:p>
          </p:txBody>
        </p:sp>
        <p:sp>
          <p:nvSpPr>
            <p:cNvPr id="64" name="TextBox 692"/>
            <p:cNvSpPr>
              <a:spLocks noChangeArrowheads="1"/>
            </p:cNvSpPr>
            <p:nvPr/>
          </p:nvSpPr>
          <p:spPr bwMode="auto">
            <a:xfrm>
              <a:off x="250243" y="3845384"/>
              <a:ext cx="1072364" cy="331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2400" b="1">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b="1">
                <a:latin typeface="微软雅黑" panose="020B0503020204020204" pitchFamily="34" charset="-122"/>
                <a:ea typeface="微软雅黑" panose="020B0503020204020204" pitchFamily="34" charset="-122"/>
                <a:sym typeface="Arial" panose="020B0604020202020204" pitchFamily="34" charset="0"/>
              </a:endParaRPr>
            </a:p>
          </p:txBody>
        </p:sp>
      </p:grpSp>
      <p:pic>
        <p:nvPicPr>
          <p:cNvPr id="65" name="图片 25"/>
          <p:cNvPicPr>
            <a:picLocks noChangeAspect="1" noChangeArrowheads="1"/>
          </p:cNvPicPr>
          <p:nvPr/>
        </p:nvPicPr>
        <p:blipFill>
          <a:blip r:embed="rId1">
            <a:extLst>
              <a:ext uri="{28A0092B-C50C-407E-A947-70E740481C1C}">
                <a14:useLocalDpi xmlns:a14="http://schemas.microsoft.com/office/drawing/2010/main" val="0"/>
              </a:ext>
            </a:extLst>
          </a:blip>
          <a:srcRect l="1749" r="2264"/>
          <a:stretch>
            <a:fillRect/>
          </a:stretch>
        </p:blipFill>
        <p:spPr bwMode="auto">
          <a:xfrm>
            <a:off x="948747" y="999064"/>
            <a:ext cx="3305003" cy="2368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Box 65"/>
          <p:cNvSpPr txBox="1"/>
          <p:nvPr/>
        </p:nvSpPr>
        <p:spPr>
          <a:xfrm>
            <a:off x="518357" y="3271200"/>
            <a:ext cx="4041472" cy="1471428"/>
          </a:xfrm>
          <a:prstGeom prst="rect">
            <a:avLst/>
          </a:prstGeom>
          <a:noFill/>
        </p:spPr>
        <p:txBody>
          <a:bodyPr wrap="square" rtlCol="0">
            <a:spAutoFit/>
          </a:bodyPr>
          <a:lstStyle/>
          <a:p>
            <a:pPr algn="just">
              <a:lnSpc>
                <a:spcPct val="120000"/>
              </a:lnSpc>
            </a:pPr>
            <a:r>
              <a:rPr lang="zh-CN" altLang="en-US" sz="1865">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这里输入您的文字这里输入您的文字这里输入您的文字这里输入您的文字这里输入您的文字这里输入您的文字这里输入您的文字这里输入您的文字</a:t>
            </a:r>
            <a:endParaRPr lang="zh-CN" altLang="en-US" sz="1865">
              <a:latin typeface="微软雅黑" panose="020B0503020204020204" pitchFamily="34" charset="-122"/>
              <a:ea typeface="微软雅黑" panose="020B0503020204020204" pitchFamily="34" charset="-122"/>
            </a:endParaRPr>
          </a:p>
        </p:txBody>
      </p:sp>
      <p:sp>
        <p:nvSpPr>
          <p:cNvPr id="68" name="直角三角形 67"/>
          <p:cNvSpPr/>
          <p:nvPr/>
        </p:nvSpPr>
        <p:spPr>
          <a:xfrm rot="3252785" flipH="1">
            <a:off x="11369396" y="-865596"/>
            <a:ext cx="1218400" cy="1694843"/>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9" name="流程图: 数据 68"/>
          <p:cNvSpPr/>
          <p:nvPr/>
        </p:nvSpPr>
        <p:spPr>
          <a:xfrm rot="3252785">
            <a:off x="11818686" y="15781"/>
            <a:ext cx="1589348" cy="1680824"/>
          </a:xfrm>
          <a:prstGeom prst="flowChartInputOutput">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0" name="直角三角形 69"/>
          <p:cNvSpPr/>
          <p:nvPr/>
        </p:nvSpPr>
        <p:spPr>
          <a:xfrm rot="3252785" flipH="1">
            <a:off x="13458619" y="-888595"/>
            <a:ext cx="1266368" cy="1750121"/>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1" name="直角三角形 70"/>
          <p:cNvSpPr/>
          <p:nvPr/>
        </p:nvSpPr>
        <p:spPr>
          <a:xfrm rot="3545334" flipV="1">
            <a:off x="13804869" y="-45396"/>
            <a:ext cx="1397921" cy="2483760"/>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矩形 38"/>
          <p:cNvSpPr/>
          <p:nvPr/>
        </p:nvSpPr>
        <p:spPr bwMode="auto">
          <a:xfrm>
            <a:off x="587375" y="5639507"/>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wipe(right)">
                                      <p:cBhvr>
                                        <p:cTn id="11" dur="500"/>
                                        <p:tgtEl>
                                          <p:spTgt spid="61"/>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wipe(right)">
                                      <p:cBhvr>
                                        <p:cTn id="15" dur="500"/>
                                        <p:tgtEl>
                                          <p:spTgt spid="57"/>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right)">
                                      <p:cBhvr>
                                        <p:cTn id="19" dur="500"/>
                                        <p:tgtEl>
                                          <p:spTgt spid="47"/>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right)">
                                      <p:cBhvr>
                                        <p:cTn id="23" dur="500"/>
                                        <p:tgtEl>
                                          <p:spTgt spid="40"/>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barn(inVertical)">
                                      <p:cBhvr>
                                        <p:cTn id="27" dur="500"/>
                                        <p:tgtEl>
                                          <p:spTgt spid="65"/>
                                        </p:tgtEl>
                                      </p:cBhvr>
                                    </p:animEffect>
                                  </p:childTnLst>
                                </p:cTn>
                              </p:par>
                            </p:childTnLst>
                          </p:cTn>
                        </p:par>
                        <p:par>
                          <p:cTn id="28" fill="hold">
                            <p:stCondLst>
                              <p:cond delay="3000"/>
                            </p:stCondLst>
                            <p:childTnLst>
                              <p:par>
                                <p:cTn id="29" presetID="2" presetClass="entr" presetSubtype="4"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 calcmode="lin" valueType="num">
                                      <p:cBhvr additive="base">
                                        <p:cTn id="31" dur="500" fill="hold"/>
                                        <p:tgtEl>
                                          <p:spTgt spid="66"/>
                                        </p:tgtEl>
                                        <p:attrNameLst>
                                          <p:attrName>ppt_x</p:attrName>
                                        </p:attrNameLst>
                                      </p:cBhvr>
                                      <p:tavLst>
                                        <p:tav tm="0">
                                          <p:val>
                                            <p:strVal val="#ppt_x"/>
                                          </p:val>
                                        </p:tav>
                                        <p:tav tm="100000">
                                          <p:val>
                                            <p:strVal val="#ppt_x"/>
                                          </p:val>
                                        </p:tav>
                                      </p:tavLst>
                                    </p:anim>
                                    <p:anim calcmode="lin" valueType="num">
                                      <p:cBhvr additive="base">
                                        <p:cTn id="32"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直角三角形 67"/>
          <p:cNvSpPr/>
          <p:nvPr/>
        </p:nvSpPr>
        <p:spPr>
          <a:xfrm rot="3252785" flipH="1">
            <a:off x="-862352" y="-865596"/>
            <a:ext cx="1218400" cy="1694843"/>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9" name="流程图: 数据 68"/>
          <p:cNvSpPr/>
          <p:nvPr/>
        </p:nvSpPr>
        <p:spPr>
          <a:xfrm rot="3252785">
            <a:off x="-413062" y="15781"/>
            <a:ext cx="1589348" cy="1680824"/>
          </a:xfrm>
          <a:prstGeom prst="flowChartInputOutput">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0" name="直角三角形 69"/>
          <p:cNvSpPr/>
          <p:nvPr/>
        </p:nvSpPr>
        <p:spPr>
          <a:xfrm rot="3252785" flipH="1">
            <a:off x="1226871" y="-888595"/>
            <a:ext cx="1266368" cy="1750121"/>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1" name="直角三角形 70"/>
          <p:cNvSpPr/>
          <p:nvPr/>
        </p:nvSpPr>
        <p:spPr>
          <a:xfrm rot="3545334" flipV="1">
            <a:off x="1573121" y="-45396"/>
            <a:ext cx="1397921" cy="2483760"/>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1" name="AutoShape 10"/>
          <p:cNvSpPr>
            <a:spLocks noChangeArrowheads="1"/>
          </p:cNvSpPr>
          <p:nvPr/>
        </p:nvSpPr>
        <p:spPr bwMode="auto">
          <a:xfrm>
            <a:off x="2159563" y="2018966"/>
            <a:ext cx="870560" cy="458189"/>
          </a:xfrm>
          <a:prstGeom prst="rightArrow">
            <a:avLst>
              <a:gd name="adj1" fmla="val 50000"/>
              <a:gd name="adj2" fmla="val 64494"/>
            </a:avLst>
          </a:prstGeom>
          <a:solidFill>
            <a:srgbClr val="1A5D91"/>
          </a:solidFill>
          <a:ln w="12700">
            <a:solidFill>
              <a:schemeClr val="bg1"/>
            </a:solidFill>
          </a:ln>
        </p:spPr>
        <p:txBody>
          <a:bodyPr wrap="none" anchor="ctr"/>
          <a:lstStyle/>
          <a:p>
            <a:pPr algn="ctr"/>
            <a:endParaRPr lang="zh-CN" altLang="en-US" sz="2400">
              <a:latin typeface="Arial" panose="020B0604020202020204" pitchFamily="34" charset="0"/>
            </a:endParaRPr>
          </a:p>
        </p:txBody>
      </p:sp>
      <p:sp>
        <p:nvSpPr>
          <p:cNvPr id="42" name="AutoShape 11"/>
          <p:cNvSpPr>
            <a:spLocks noChangeArrowheads="1"/>
          </p:cNvSpPr>
          <p:nvPr/>
        </p:nvSpPr>
        <p:spPr bwMode="auto">
          <a:xfrm>
            <a:off x="3133833" y="3114557"/>
            <a:ext cx="870560" cy="460097"/>
          </a:xfrm>
          <a:prstGeom prst="rightArrow">
            <a:avLst>
              <a:gd name="adj1" fmla="val 50000"/>
              <a:gd name="adj2" fmla="val 64192"/>
            </a:avLst>
          </a:prstGeom>
          <a:solidFill>
            <a:srgbClr val="833434"/>
          </a:solidFill>
          <a:ln w="12700">
            <a:solidFill>
              <a:schemeClr val="bg1"/>
            </a:solidFill>
          </a:ln>
        </p:spPr>
        <p:txBody>
          <a:bodyPr wrap="none" anchor="ctr"/>
          <a:lstStyle/>
          <a:p>
            <a:pPr algn="ctr"/>
            <a:endParaRPr lang="zh-CN" altLang="en-US" sz="2400">
              <a:latin typeface="Arial" panose="020B0604020202020204" pitchFamily="34" charset="0"/>
            </a:endParaRPr>
          </a:p>
        </p:txBody>
      </p:sp>
      <p:sp>
        <p:nvSpPr>
          <p:cNvPr id="43" name="AutoShape 12"/>
          <p:cNvSpPr>
            <a:spLocks noChangeArrowheads="1"/>
          </p:cNvSpPr>
          <p:nvPr/>
        </p:nvSpPr>
        <p:spPr bwMode="auto">
          <a:xfrm>
            <a:off x="4147111" y="4211585"/>
            <a:ext cx="872468" cy="456281"/>
          </a:xfrm>
          <a:prstGeom prst="rightArrow">
            <a:avLst>
              <a:gd name="adj1" fmla="val 50000"/>
              <a:gd name="adj2" fmla="val 64410"/>
            </a:avLst>
          </a:prstGeom>
          <a:solidFill>
            <a:srgbClr val="BC2D08"/>
          </a:solidFill>
          <a:ln w="12700">
            <a:solidFill>
              <a:schemeClr val="bg1"/>
            </a:solidFill>
          </a:ln>
        </p:spPr>
        <p:txBody>
          <a:bodyPr wrap="none" anchor="ctr"/>
          <a:lstStyle/>
          <a:p>
            <a:pPr algn="ctr"/>
            <a:endParaRPr lang="zh-CN" altLang="en-US" sz="2400">
              <a:latin typeface="Arial" panose="020B0604020202020204" pitchFamily="34" charset="0"/>
            </a:endParaRPr>
          </a:p>
        </p:txBody>
      </p:sp>
      <p:sp>
        <p:nvSpPr>
          <p:cNvPr id="48" name="AutoShape 13"/>
          <p:cNvSpPr>
            <a:spLocks noChangeArrowheads="1"/>
          </p:cNvSpPr>
          <p:nvPr/>
        </p:nvSpPr>
        <p:spPr bwMode="auto">
          <a:xfrm>
            <a:off x="5022505" y="5280794"/>
            <a:ext cx="857196" cy="452463"/>
          </a:xfrm>
          <a:prstGeom prst="rightArrow">
            <a:avLst>
              <a:gd name="adj1" fmla="val 50000"/>
              <a:gd name="adj2" fmla="val 64177"/>
            </a:avLst>
          </a:prstGeom>
          <a:solidFill>
            <a:srgbClr val="4D5254"/>
          </a:solidFill>
          <a:ln w="12700">
            <a:solidFill>
              <a:schemeClr val="bg1"/>
            </a:solidFill>
          </a:ln>
        </p:spPr>
        <p:txBody>
          <a:bodyPr wrap="none" anchor="ctr"/>
          <a:lstStyle/>
          <a:p>
            <a:pPr algn="ctr"/>
            <a:endParaRPr lang="zh-CN" altLang="en-US" sz="2400">
              <a:latin typeface="Arial" panose="020B0604020202020204" pitchFamily="34" charset="0"/>
            </a:endParaRPr>
          </a:p>
        </p:txBody>
      </p:sp>
      <p:grpSp>
        <p:nvGrpSpPr>
          <p:cNvPr id="49" name="组合 48"/>
          <p:cNvGrpSpPr/>
          <p:nvPr/>
        </p:nvGrpSpPr>
        <p:grpSpPr>
          <a:xfrm>
            <a:off x="4653077" y="2894315"/>
            <a:ext cx="4797200" cy="685374"/>
            <a:chOff x="4124325" y="3608388"/>
            <a:chExt cx="2955925" cy="569912"/>
          </a:xfrm>
          <a:solidFill>
            <a:srgbClr val="833434"/>
          </a:solidFill>
        </p:grpSpPr>
        <p:sp>
          <p:nvSpPr>
            <p:cNvPr id="53" name="AutoShape 7"/>
            <p:cNvSpPr>
              <a:spLocks noChangeArrowheads="1"/>
            </p:cNvSpPr>
            <p:nvPr/>
          </p:nvSpPr>
          <p:spPr bwMode="auto">
            <a:xfrm>
              <a:off x="4124325" y="3608388"/>
              <a:ext cx="2955925" cy="569912"/>
            </a:xfrm>
            <a:prstGeom prst="roundRect">
              <a:avLst>
                <a:gd name="adj" fmla="val 16667"/>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4" name="TextBox 16"/>
            <p:cNvSpPr txBox="1">
              <a:spLocks noChangeArrowheads="1"/>
            </p:cNvSpPr>
            <p:nvPr/>
          </p:nvSpPr>
          <p:spPr bwMode="auto">
            <a:xfrm>
              <a:off x="4586288" y="3717925"/>
              <a:ext cx="1630946" cy="38389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点击此处添加文字</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6533280" y="5061181"/>
            <a:ext cx="4794624" cy="683465"/>
            <a:chOff x="5505450" y="5089525"/>
            <a:chExt cx="2954338" cy="568325"/>
          </a:xfrm>
          <a:solidFill>
            <a:srgbClr val="4D5254"/>
          </a:solidFill>
        </p:grpSpPr>
        <p:sp>
          <p:nvSpPr>
            <p:cNvPr id="56" name="AutoShape 9"/>
            <p:cNvSpPr>
              <a:spLocks noChangeArrowheads="1"/>
            </p:cNvSpPr>
            <p:nvPr/>
          </p:nvSpPr>
          <p:spPr bwMode="auto">
            <a:xfrm>
              <a:off x="5505450" y="5089525"/>
              <a:ext cx="2954338" cy="568325"/>
            </a:xfrm>
            <a:prstGeom prst="roundRect">
              <a:avLst>
                <a:gd name="adj" fmla="val 16667"/>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2" name="TextBox 17"/>
            <p:cNvSpPr txBox="1">
              <a:spLocks noChangeArrowheads="1"/>
            </p:cNvSpPr>
            <p:nvPr/>
          </p:nvSpPr>
          <p:spPr bwMode="auto">
            <a:xfrm>
              <a:off x="6064250" y="5191125"/>
              <a:ext cx="1630946" cy="3838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点击此处添加文字</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3678805" y="1796819"/>
            <a:ext cx="4794624" cy="685375"/>
            <a:chOff x="3422650" y="2890838"/>
            <a:chExt cx="2954338" cy="569912"/>
          </a:xfrm>
          <a:solidFill>
            <a:srgbClr val="1A5D91"/>
          </a:solidFill>
        </p:grpSpPr>
        <p:sp>
          <p:nvSpPr>
            <p:cNvPr id="74" name="AutoShape 6"/>
            <p:cNvSpPr>
              <a:spLocks noChangeArrowheads="1"/>
            </p:cNvSpPr>
            <p:nvPr/>
          </p:nvSpPr>
          <p:spPr bwMode="auto">
            <a:xfrm>
              <a:off x="3422650" y="2890838"/>
              <a:ext cx="2954338" cy="569912"/>
            </a:xfrm>
            <a:prstGeom prst="roundRect">
              <a:avLst>
                <a:gd name="adj" fmla="val 16667"/>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5" name="TextBox 18"/>
            <p:cNvSpPr txBox="1">
              <a:spLocks noChangeArrowheads="1"/>
            </p:cNvSpPr>
            <p:nvPr/>
          </p:nvSpPr>
          <p:spPr bwMode="auto">
            <a:xfrm>
              <a:off x="4002088" y="2971801"/>
              <a:ext cx="1630946" cy="38389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点击此处添加文字</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5670587" y="3991768"/>
            <a:ext cx="4794623" cy="685377"/>
            <a:chOff x="4814888" y="4349750"/>
            <a:chExt cx="2954337" cy="569913"/>
          </a:xfrm>
          <a:solidFill>
            <a:srgbClr val="BC2D08"/>
          </a:solidFill>
        </p:grpSpPr>
        <p:sp>
          <p:nvSpPr>
            <p:cNvPr id="77" name="AutoShape 8"/>
            <p:cNvSpPr>
              <a:spLocks noChangeArrowheads="1"/>
            </p:cNvSpPr>
            <p:nvPr/>
          </p:nvSpPr>
          <p:spPr bwMode="auto">
            <a:xfrm>
              <a:off x="4814888" y="4349750"/>
              <a:ext cx="2954337" cy="569913"/>
            </a:xfrm>
            <a:prstGeom prst="roundRect">
              <a:avLst>
                <a:gd name="adj" fmla="val 16667"/>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8" name="TextBox 19"/>
            <p:cNvSpPr txBox="1">
              <a:spLocks noChangeArrowheads="1"/>
            </p:cNvSpPr>
            <p:nvPr/>
          </p:nvSpPr>
          <p:spPr bwMode="auto">
            <a:xfrm>
              <a:off x="5276850" y="4446588"/>
              <a:ext cx="1630946" cy="38388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点击此处添加文字</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1135555" y="1992281"/>
            <a:ext cx="3317916" cy="4035985"/>
            <a:chOff x="1401763" y="2631873"/>
            <a:chExt cx="3224300" cy="3413326"/>
          </a:xfrm>
        </p:grpSpPr>
        <p:sp>
          <p:nvSpPr>
            <p:cNvPr id="80" name="AutoShape 3"/>
            <p:cNvSpPr>
              <a:spLocks noChangeArrowheads="1"/>
            </p:cNvSpPr>
            <p:nvPr/>
          </p:nvSpPr>
          <p:spPr bwMode="auto">
            <a:xfrm>
              <a:off x="1401763" y="2631873"/>
              <a:ext cx="3224300" cy="3413326"/>
            </a:xfrm>
            <a:prstGeom prst="rtTriangle">
              <a:avLst/>
            </a:prstGeom>
            <a:solidFill>
              <a:schemeClr val="bg1">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81" name="TextBox 20"/>
            <p:cNvSpPr txBox="1">
              <a:spLocks noChangeArrowheads="1"/>
            </p:cNvSpPr>
            <p:nvPr/>
          </p:nvSpPr>
          <p:spPr bwMode="auto">
            <a:xfrm>
              <a:off x="1597026" y="4740123"/>
              <a:ext cx="1919474" cy="70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单击此处添加文字</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101" name="直角三角形 100"/>
          <p:cNvSpPr/>
          <p:nvPr/>
        </p:nvSpPr>
        <p:spPr>
          <a:xfrm flipH="1">
            <a:off x="10736818" y="626534"/>
            <a:ext cx="1440681" cy="1819193"/>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2" name="流程图: 数据 101"/>
          <p:cNvSpPr/>
          <p:nvPr/>
        </p:nvSpPr>
        <p:spPr>
          <a:xfrm>
            <a:off x="11244763" y="626534"/>
            <a:ext cx="4659931" cy="1808253"/>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矩形 29"/>
          <p:cNvSpPr/>
          <p:nvPr/>
        </p:nvSpPr>
        <p:spPr bwMode="auto">
          <a:xfrm>
            <a:off x="606908" y="35242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fill="hold"/>
                                        <p:tgtEl>
                                          <p:spTgt spid="79"/>
                                        </p:tgtEl>
                                        <p:attrNameLst>
                                          <p:attrName>ppt_x</p:attrName>
                                        </p:attrNameLst>
                                      </p:cBhvr>
                                      <p:tavLst>
                                        <p:tav tm="0">
                                          <p:val>
                                            <p:strVal val="0-#ppt_w/2"/>
                                          </p:val>
                                        </p:tav>
                                        <p:tav tm="100000">
                                          <p:val>
                                            <p:strVal val="#ppt_x"/>
                                          </p:val>
                                        </p:tav>
                                      </p:tavLst>
                                    </p:anim>
                                    <p:anim calcmode="lin" valueType="num">
                                      <p:cBhvr additive="base">
                                        <p:cTn id="8" dur="500" fill="hold"/>
                                        <p:tgtEl>
                                          <p:spTgt spid="7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wipe(left)">
                                      <p:cBhvr>
                                        <p:cTn id="12" dur="500"/>
                                        <p:tgtEl>
                                          <p:spTgt spid="41"/>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73"/>
                                        </p:tgtEl>
                                        <p:attrNameLst>
                                          <p:attrName>style.visibility</p:attrName>
                                        </p:attrNameLst>
                                      </p:cBhvr>
                                      <p:to>
                                        <p:strVal val="visible"/>
                                      </p:to>
                                    </p:set>
                                    <p:animEffect transition="in" filter="wipe(left)">
                                      <p:cBhvr>
                                        <p:cTn id="16" dur="500"/>
                                        <p:tgtEl>
                                          <p:spTgt spid="73"/>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wipe(left)">
                                      <p:cBhvr>
                                        <p:cTn id="20" dur="500"/>
                                        <p:tgtEl>
                                          <p:spTgt spid="42"/>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left)">
                                      <p:cBhvr>
                                        <p:cTn id="24" dur="500"/>
                                        <p:tgtEl>
                                          <p:spTgt spid="49"/>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wipe(left)">
                                      <p:cBhvr>
                                        <p:cTn id="28" dur="500"/>
                                        <p:tgtEl>
                                          <p:spTgt spid="43"/>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76"/>
                                        </p:tgtEl>
                                        <p:attrNameLst>
                                          <p:attrName>style.visibility</p:attrName>
                                        </p:attrNameLst>
                                      </p:cBhvr>
                                      <p:to>
                                        <p:strVal val="visible"/>
                                      </p:to>
                                    </p:set>
                                    <p:animEffect transition="in" filter="wipe(left)">
                                      <p:cBhvr>
                                        <p:cTn id="32" dur="500"/>
                                        <p:tgtEl>
                                          <p:spTgt spid="76"/>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left)">
                                      <p:cBhvr>
                                        <p:cTn id="36" dur="500"/>
                                        <p:tgtEl>
                                          <p:spTgt spid="48"/>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55"/>
                                        </p:tgtEl>
                                        <p:attrNameLst>
                                          <p:attrName>style.visibility</p:attrName>
                                        </p:attrNameLst>
                                      </p:cBhvr>
                                      <p:to>
                                        <p:strVal val="visible"/>
                                      </p:to>
                                    </p:set>
                                    <p:animEffect transition="in" filter="wipe(left)">
                                      <p:cBhvr>
                                        <p:cTn id="4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直角三角形 82"/>
          <p:cNvSpPr/>
          <p:nvPr/>
        </p:nvSpPr>
        <p:spPr>
          <a:xfrm rot="2400023" flipH="1">
            <a:off x="-1457182" y="-418560"/>
            <a:ext cx="1775344" cy="2443818"/>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4" name="流程图: 数据 83"/>
          <p:cNvSpPr/>
          <p:nvPr/>
        </p:nvSpPr>
        <p:spPr>
          <a:xfrm rot="2756712">
            <a:off x="-781195" y="562719"/>
            <a:ext cx="2315856" cy="2423605"/>
          </a:xfrm>
          <a:prstGeom prst="flowChartInputOutput">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5" name="直角三角形 84"/>
          <p:cNvSpPr/>
          <p:nvPr/>
        </p:nvSpPr>
        <p:spPr>
          <a:xfrm rot="2756712" flipH="1">
            <a:off x="1366039" y="-1033097"/>
            <a:ext cx="1845239" cy="2523526"/>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6" name="直角三角形 85"/>
          <p:cNvSpPr/>
          <p:nvPr/>
        </p:nvSpPr>
        <p:spPr>
          <a:xfrm rot="3049261" flipV="1">
            <a:off x="2140992" y="92508"/>
            <a:ext cx="2036926" cy="3581371"/>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Oval 160"/>
          <p:cNvSpPr>
            <a:spLocks noChangeArrowheads="1"/>
          </p:cNvSpPr>
          <p:nvPr/>
        </p:nvSpPr>
        <p:spPr bwMode="auto">
          <a:xfrm>
            <a:off x="3215681" y="2674043"/>
            <a:ext cx="2478508" cy="2483149"/>
          </a:xfrm>
          <a:prstGeom prst="ellipse">
            <a:avLst/>
          </a:prstGeom>
          <a:solidFill>
            <a:srgbClr val="BC2D08"/>
          </a:solidFill>
          <a:ln w="9525" cap="rnd">
            <a:solidFill>
              <a:schemeClr val="bg1"/>
            </a:solidFill>
            <a:prstDash val="solid"/>
            <a:round/>
          </a:ln>
        </p:spPr>
        <p:txBody>
          <a:bodyPr/>
          <a:lstStyle/>
          <a:p>
            <a:endParaRPr lang="zh-CN" altLang="en-US" sz="2400" kern="0">
              <a:solidFill>
                <a:sysClr val="windowText" lastClr="000000"/>
              </a:solidFill>
              <a:ea typeface="宋体" panose="02010600030101010101" pitchFamily="2" charset="-122"/>
            </a:endParaRPr>
          </a:p>
        </p:txBody>
      </p:sp>
      <p:sp>
        <p:nvSpPr>
          <p:cNvPr id="36" name="Oval 161"/>
          <p:cNvSpPr>
            <a:spLocks noChangeArrowheads="1"/>
          </p:cNvSpPr>
          <p:nvPr/>
        </p:nvSpPr>
        <p:spPr bwMode="auto">
          <a:xfrm>
            <a:off x="3433826" y="2878265"/>
            <a:ext cx="2065423" cy="2065423"/>
          </a:xfrm>
          <a:prstGeom prst="ellipse">
            <a:avLst/>
          </a:prstGeom>
          <a:solidFill>
            <a:schemeClr val="bg1">
              <a:lumMod val="50000"/>
            </a:schemeClr>
          </a:solidFill>
          <a:ln>
            <a:noFill/>
          </a:ln>
        </p:spPr>
        <p:txBody>
          <a:bodyPr/>
          <a:lstStyle/>
          <a:p>
            <a:pPr algn="ctr"/>
            <a:r>
              <a:rPr lang="en-US" altLang="zh-CN" sz="8000" b="1">
                <a:solidFill>
                  <a:schemeClr val="bg1"/>
                </a:solidFill>
                <a:latin typeface="Arial" panose="020B0604020202020204" pitchFamily="34" charset="0"/>
                <a:ea typeface="黑体" panose="02010609060101010101" pitchFamily="49" charset="-122"/>
              </a:rPr>
              <a:t>04</a:t>
            </a:r>
            <a:endParaRPr lang="en-US" altLang="zh-CN" sz="8000" b="1">
              <a:solidFill>
                <a:schemeClr val="bg1"/>
              </a:solidFill>
              <a:latin typeface="Arial" panose="020B0604020202020204" pitchFamily="34" charset="0"/>
              <a:ea typeface="黑体" panose="02010609060101010101" pitchFamily="49" charset="-122"/>
            </a:endParaRPr>
          </a:p>
        </p:txBody>
      </p:sp>
      <p:sp>
        <p:nvSpPr>
          <p:cNvPr id="47" name="直角三角形 46"/>
          <p:cNvSpPr/>
          <p:nvPr/>
        </p:nvSpPr>
        <p:spPr>
          <a:xfrm flipH="1">
            <a:off x="10512491" y="4943687"/>
            <a:ext cx="1692495" cy="1956736"/>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0" name="流程图: 数据 49"/>
          <p:cNvSpPr/>
          <p:nvPr/>
        </p:nvSpPr>
        <p:spPr>
          <a:xfrm>
            <a:off x="11283031" y="4943687"/>
            <a:ext cx="4606057" cy="1944969"/>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Freeform 5"/>
          <p:cNvSpPr>
            <a:spLocks noEditPoints="1"/>
          </p:cNvSpPr>
          <p:nvPr/>
        </p:nvSpPr>
        <p:spPr bwMode="auto">
          <a:xfrm>
            <a:off x="6236689" y="1943333"/>
            <a:ext cx="488951" cy="491067"/>
          </a:xfrm>
          <a:custGeom>
            <a:avLst/>
            <a:gdLst>
              <a:gd name="T0" fmla="*/ 721 w 1441"/>
              <a:gd name="T1" fmla="*/ 0 h 1441"/>
              <a:gd name="T2" fmla="*/ 1441 w 1441"/>
              <a:gd name="T3" fmla="*/ 721 h 1441"/>
              <a:gd name="T4" fmla="*/ 721 w 1441"/>
              <a:gd name="T5" fmla="*/ 1441 h 1441"/>
              <a:gd name="T6" fmla="*/ 0 w 1441"/>
              <a:gd name="T7" fmla="*/ 721 h 1441"/>
              <a:gd name="T8" fmla="*/ 721 w 1441"/>
              <a:gd name="T9" fmla="*/ 0 h 1441"/>
              <a:gd name="T10" fmla="*/ 721 w 1441"/>
              <a:gd name="T11" fmla="*/ 186 h 1441"/>
              <a:gd name="T12" fmla="*/ 1255 w 1441"/>
              <a:gd name="T13" fmla="*/ 721 h 1441"/>
              <a:gd name="T14" fmla="*/ 721 w 1441"/>
              <a:gd name="T15" fmla="*/ 1255 h 1441"/>
              <a:gd name="T16" fmla="*/ 186 w 1441"/>
              <a:gd name="T17" fmla="*/ 721 h 1441"/>
              <a:gd name="T18" fmla="*/ 721 w 1441"/>
              <a:gd name="T19" fmla="*/ 186 h 1441"/>
              <a:gd name="T20" fmla="*/ 305 w 1441"/>
              <a:gd name="T21" fmla="*/ 928 h 1441"/>
              <a:gd name="T22" fmla="*/ 751 w 1441"/>
              <a:gd name="T23" fmla="*/ 928 h 1441"/>
              <a:gd name="T24" fmla="*/ 751 w 1441"/>
              <a:gd name="T25" fmla="*/ 1135 h 1441"/>
              <a:gd name="T26" fmla="*/ 1197 w 1441"/>
              <a:gd name="T27" fmla="*/ 721 h 1441"/>
              <a:gd name="T28" fmla="*/ 751 w 1441"/>
              <a:gd name="T29" fmla="*/ 306 h 1441"/>
              <a:gd name="T30" fmla="*/ 751 w 1441"/>
              <a:gd name="T31" fmla="*/ 513 h 1441"/>
              <a:gd name="T32" fmla="*/ 305 w 1441"/>
              <a:gd name="T33" fmla="*/ 513 h 1441"/>
              <a:gd name="T34" fmla="*/ 305 w 1441"/>
              <a:gd name="T35" fmla="*/ 928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1" h="1441">
                <a:moveTo>
                  <a:pt x="721" y="0"/>
                </a:moveTo>
                <a:cubicBezTo>
                  <a:pt x="1119" y="0"/>
                  <a:pt x="1441" y="323"/>
                  <a:pt x="1441" y="721"/>
                </a:cubicBezTo>
                <a:cubicBezTo>
                  <a:pt x="1441" y="1119"/>
                  <a:pt x="1119" y="1441"/>
                  <a:pt x="721" y="1441"/>
                </a:cubicBezTo>
                <a:cubicBezTo>
                  <a:pt x="323" y="1441"/>
                  <a:pt x="0" y="1119"/>
                  <a:pt x="0" y="721"/>
                </a:cubicBezTo>
                <a:cubicBezTo>
                  <a:pt x="0" y="323"/>
                  <a:pt x="323" y="0"/>
                  <a:pt x="721" y="0"/>
                </a:cubicBezTo>
                <a:close/>
                <a:moveTo>
                  <a:pt x="721" y="186"/>
                </a:moveTo>
                <a:cubicBezTo>
                  <a:pt x="1016" y="186"/>
                  <a:pt x="1255" y="426"/>
                  <a:pt x="1255" y="721"/>
                </a:cubicBezTo>
                <a:cubicBezTo>
                  <a:pt x="1255" y="1016"/>
                  <a:pt x="1016" y="1255"/>
                  <a:pt x="721" y="1255"/>
                </a:cubicBezTo>
                <a:cubicBezTo>
                  <a:pt x="426" y="1255"/>
                  <a:pt x="186" y="1016"/>
                  <a:pt x="186" y="721"/>
                </a:cubicBezTo>
                <a:cubicBezTo>
                  <a:pt x="186" y="426"/>
                  <a:pt x="426" y="186"/>
                  <a:pt x="721" y="186"/>
                </a:cubicBezTo>
                <a:close/>
                <a:moveTo>
                  <a:pt x="305" y="928"/>
                </a:moveTo>
                <a:lnTo>
                  <a:pt x="751" y="928"/>
                </a:lnTo>
                <a:lnTo>
                  <a:pt x="751" y="1135"/>
                </a:lnTo>
                <a:lnTo>
                  <a:pt x="1197" y="721"/>
                </a:lnTo>
                <a:lnTo>
                  <a:pt x="751" y="306"/>
                </a:lnTo>
                <a:lnTo>
                  <a:pt x="751" y="513"/>
                </a:lnTo>
                <a:lnTo>
                  <a:pt x="305" y="513"/>
                </a:lnTo>
                <a:lnTo>
                  <a:pt x="305" y="928"/>
                </a:lnTo>
                <a:close/>
              </a:path>
            </a:pathLst>
          </a:custGeom>
          <a:solidFill>
            <a:schemeClr val="bg1">
              <a:lumMod val="50000"/>
            </a:schemeClr>
          </a:solidFill>
          <a:ln>
            <a:noFill/>
          </a:ln>
        </p:spPr>
        <p:txBody>
          <a:bodyPr/>
          <a:lstStyle/>
          <a:p>
            <a:pPr fontAlgn="base">
              <a:spcBef>
                <a:spcPct val="0"/>
              </a:spcBef>
              <a:spcAft>
                <a:spcPct val="0"/>
              </a:spcAft>
              <a:buFont typeface="Arial" panose="020B0604020202020204" pitchFamily="34" charset="0"/>
            </a:pPr>
            <a:endParaRPr lang="zh-CN" altLang="en-US" sz="2400">
              <a:latin typeface="Arial" panose="020B0604020202020204" pitchFamily="34" charset="0"/>
              <a:ea typeface="宋体" panose="02010600030101010101" pitchFamily="2" charset="-122"/>
            </a:endParaRPr>
          </a:p>
        </p:txBody>
      </p:sp>
      <p:sp>
        <p:nvSpPr>
          <p:cNvPr id="20" name="矩形 19"/>
          <p:cNvSpPr/>
          <p:nvPr/>
        </p:nvSpPr>
        <p:spPr>
          <a:xfrm>
            <a:off x="6934163" y="1927256"/>
            <a:ext cx="3775393" cy="523220"/>
          </a:xfrm>
          <a:prstGeom prst="rect">
            <a:avLst/>
          </a:prstGeom>
        </p:spPr>
        <p:txBody>
          <a:bodyPr wrap="none">
            <a:spAutoFit/>
          </a:bodyPr>
          <a:lstStyle/>
          <a:p>
            <a:r>
              <a:rPr lang="zh-CN" altLang="en-US" sz="2800" b="1" dirty="0">
                <a:solidFill>
                  <a:srgbClr val="4D5254"/>
                </a:solidFill>
                <a:latin typeface="微软雅黑" panose="020B0503020204020204" pitchFamily="34" charset="-122"/>
                <a:ea typeface="微软雅黑" panose="020B0503020204020204" pitchFamily="34" charset="-122"/>
              </a:rPr>
              <a:t>请输入您的章节小标题</a:t>
            </a:r>
            <a:endParaRPr lang="zh-CN" altLang="en-US" sz="2800" b="1" dirty="0">
              <a:solidFill>
                <a:srgbClr val="4D5254"/>
              </a:solidFill>
              <a:latin typeface="微软雅黑" panose="020B0503020204020204" pitchFamily="34" charset="-122"/>
              <a:ea typeface="微软雅黑" panose="020B0503020204020204" pitchFamily="34" charset="-122"/>
            </a:endParaRPr>
          </a:p>
        </p:txBody>
      </p:sp>
      <p:sp>
        <p:nvSpPr>
          <p:cNvPr id="21" name="Freeform 5"/>
          <p:cNvSpPr>
            <a:spLocks noEditPoints="1"/>
          </p:cNvSpPr>
          <p:nvPr/>
        </p:nvSpPr>
        <p:spPr bwMode="auto">
          <a:xfrm>
            <a:off x="6236689" y="2797557"/>
            <a:ext cx="488951" cy="491067"/>
          </a:xfrm>
          <a:custGeom>
            <a:avLst/>
            <a:gdLst>
              <a:gd name="T0" fmla="*/ 721 w 1441"/>
              <a:gd name="T1" fmla="*/ 0 h 1441"/>
              <a:gd name="T2" fmla="*/ 1441 w 1441"/>
              <a:gd name="T3" fmla="*/ 721 h 1441"/>
              <a:gd name="T4" fmla="*/ 721 w 1441"/>
              <a:gd name="T5" fmla="*/ 1441 h 1441"/>
              <a:gd name="T6" fmla="*/ 0 w 1441"/>
              <a:gd name="T7" fmla="*/ 721 h 1441"/>
              <a:gd name="T8" fmla="*/ 721 w 1441"/>
              <a:gd name="T9" fmla="*/ 0 h 1441"/>
              <a:gd name="T10" fmla="*/ 721 w 1441"/>
              <a:gd name="T11" fmla="*/ 186 h 1441"/>
              <a:gd name="T12" fmla="*/ 1255 w 1441"/>
              <a:gd name="T13" fmla="*/ 721 h 1441"/>
              <a:gd name="T14" fmla="*/ 721 w 1441"/>
              <a:gd name="T15" fmla="*/ 1255 h 1441"/>
              <a:gd name="T16" fmla="*/ 186 w 1441"/>
              <a:gd name="T17" fmla="*/ 721 h 1441"/>
              <a:gd name="T18" fmla="*/ 721 w 1441"/>
              <a:gd name="T19" fmla="*/ 186 h 1441"/>
              <a:gd name="T20" fmla="*/ 305 w 1441"/>
              <a:gd name="T21" fmla="*/ 928 h 1441"/>
              <a:gd name="T22" fmla="*/ 751 w 1441"/>
              <a:gd name="T23" fmla="*/ 928 h 1441"/>
              <a:gd name="T24" fmla="*/ 751 w 1441"/>
              <a:gd name="T25" fmla="*/ 1135 h 1441"/>
              <a:gd name="T26" fmla="*/ 1197 w 1441"/>
              <a:gd name="T27" fmla="*/ 721 h 1441"/>
              <a:gd name="T28" fmla="*/ 751 w 1441"/>
              <a:gd name="T29" fmla="*/ 306 h 1441"/>
              <a:gd name="T30" fmla="*/ 751 w 1441"/>
              <a:gd name="T31" fmla="*/ 513 h 1441"/>
              <a:gd name="T32" fmla="*/ 305 w 1441"/>
              <a:gd name="T33" fmla="*/ 513 h 1441"/>
              <a:gd name="T34" fmla="*/ 305 w 1441"/>
              <a:gd name="T35" fmla="*/ 928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1" h="1441">
                <a:moveTo>
                  <a:pt x="721" y="0"/>
                </a:moveTo>
                <a:cubicBezTo>
                  <a:pt x="1119" y="0"/>
                  <a:pt x="1441" y="323"/>
                  <a:pt x="1441" y="721"/>
                </a:cubicBezTo>
                <a:cubicBezTo>
                  <a:pt x="1441" y="1119"/>
                  <a:pt x="1119" y="1441"/>
                  <a:pt x="721" y="1441"/>
                </a:cubicBezTo>
                <a:cubicBezTo>
                  <a:pt x="323" y="1441"/>
                  <a:pt x="0" y="1119"/>
                  <a:pt x="0" y="721"/>
                </a:cubicBezTo>
                <a:cubicBezTo>
                  <a:pt x="0" y="323"/>
                  <a:pt x="323" y="0"/>
                  <a:pt x="721" y="0"/>
                </a:cubicBezTo>
                <a:close/>
                <a:moveTo>
                  <a:pt x="721" y="186"/>
                </a:moveTo>
                <a:cubicBezTo>
                  <a:pt x="1016" y="186"/>
                  <a:pt x="1255" y="426"/>
                  <a:pt x="1255" y="721"/>
                </a:cubicBezTo>
                <a:cubicBezTo>
                  <a:pt x="1255" y="1016"/>
                  <a:pt x="1016" y="1255"/>
                  <a:pt x="721" y="1255"/>
                </a:cubicBezTo>
                <a:cubicBezTo>
                  <a:pt x="426" y="1255"/>
                  <a:pt x="186" y="1016"/>
                  <a:pt x="186" y="721"/>
                </a:cubicBezTo>
                <a:cubicBezTo>
                  <a:pt x="186" y="426"/>
                  <a:pt x="426" y="186"/>
                  <a:pt x="721" y="186"/>
                </a:cubicBezTo>
                <a:close/>
                <a:moveTo>
                  <a:pt x="305" y="928"/>
                </a:moveTo>
                <a:lnTo>
                  <a:pt x="751" y="928"/>
                </a:lnTo>
                <a:lnTo>
                  <a:pt x="751" y="1135"/>
                </a:lnTo>
                <a:lnTo>
                  <a:pt x="1197" y="721"/>
                </a:lnTo>
                <a:lnTo>
                  <a:pt x="751" y="306"/>
                </a:lnTo>
                <a:lnTo>
                  <a:pt x="751" y="513"/>
                </a:lnTo>
                <a:lnTo>
                  <a:pt x="305" y="513"/>
                </a:lnTo>
                <a:lnTo>
                  <a:pt x="305" y="928"/>
                </a:lnTo>
                <a:close/>
              </a:path>
            </a:pathLst>
          </a:custGeom>
          <a:solidFill>
            <a:schemeClr val="bg1">
              <a:lumMod val="50000"/>
            </a:schemeClr>
          </a:solidFill>
          <a:ln>
            <a:noFill/>
          </a:ln>
        </p:spPr>
        <p:txBody>
          <a:bodyPr/>
          <a:lstStyle/>
          <a:p>
            <a:pPr fontAlgn="base">
              <a:spcBef>
                <a:spcPct val="0"/>
              </a:spcBef>
              <a:spcAft>
                <a:spcPct val="0"/>
              </a:spcAft>
              <a:buFont typeface="Arial" panose="020B0604020202020204" pitchFamily="34" charset="0"/>
            </a:pPr>
            <a:endParaRPr lang="zh-CN" altLang="en-US" sz="2400">
              <a:latin typeface="Arial" panose="020B0604020202020204" pitchFamily="34" charset="0"/>
              <a:ea typeface="宋体" panose="02010600030101010101" pitchFamily="2" charset="-122"/>
            </a:endParaRPr>
          </a:p>
        </p:txBody>
      </p:sp>
      <p:sp>
        <p:nvSpPr>
          <p:cNvPr id="22" name="矩形 21"/>
          <p:cNvSpPr/>
          <p:nvPr/>
        </p:nvSpPr>
        <p:spPr>
          <a:xfrm>
            <a:off x="6934163" y="2781480"/>
            <a:ext cx="3775393" cy="523220"/>
          </a:xfrm>
          <a:prstGeom prst="rect">
            <a:avLst/>
          </a:prstGeom>
        </p:spPr>
        <p:txBody>
          <a:bodyPr wrap="none">
            <a:spAutoFit/>
          </a:bodyPr>
          <a:lstStyle/>
          <a:p>
            <a:r>
              <a:rPr lang="zh-CN" altLang="en-US" sz="2800" b="1" dirty="0">
                <a:solidFill>
                  <a:srgbClr val="4D5254"/>
                </a:solidFill>
                <a:latin typeface="微软雅黑" panose="020B0503020204020204" pitchFamily="34" charset="-122"/>
                <a:ea typeface="微软雅黑" panose="020B0503020204020204" pitchFamily="34" charset="-122"/>
              </a:rPr>
              <a:t>请输入您的章节小标题</a:t>
            </a:r>
            <a:endParaRPr lang="zh-CN" altLang="en-US" sz="2800" b="1" dirty="0">
              <a:solidFill>
                <a:srgbClr val="4D5254"/>
              </a:solidFill>
              <a:latin typeface="微软雅黑" panose="020B0503020204020204" pitchFamily="34" charset="-122"/>
              <a:ea typeface="微软雅黑" panose="020B0503020204020204" pitchFamily="34" charset="-122"/>
            </a:endParaRPr>
          </a:p>
        </p:txBody>
      </p:sp>
      <p:sp>
        <p:nvSpPr>
          <p:cNvPr id="23" name="Freeform 5"/>
          <p:cNvSpPr>
            <a:spLocks noEditPoints="1"/>
          </p:cNvSpPr>
          <p:nvPr/>
        </p:nvSpPr>
        <p:spPr bwMode="auto">
          <a:xfrm>
            <a:off x="6236689" y="3651781"/>
            <a:ext cx="488951" cy="491067"/>
          </a:xfrm>
          <a:custGeom>
            <a:avLst/>
            <a:gdLst>
              <a:gd name="T0" fmla="*/ 721 w 1441"/>
              <a:gd name="T1" fmla="*/ 0 h 1441"/>
              <a:gd name="T2" fmla="*/ 1441 w 1441"/>
              <a:gd name="T3" fmla="*/ 721 h 1441"/>
              <a:gd name="T4" fmla="*/ 721 w 1441"/>
              <a:gd name="T5" fmla="*/ 1441 h 1441"/>
              <a:gd name="T6" fmla="*/ 0 w 1441"/>
              <a:gd name="T7" fmla="*/ 721 h 1441"/>
              <a:gd name="T8" fmla="*/ 721 w 1441"/>
              <a:gd name="T9" fmla="*/ 0 h 1441"/>
              <a:gd name="T10" fmla="*/ 721 w 1441"/>
              <a:gd name="T11" fmla="*/ 186 h 1441"/>
              <a:gd name="T12" fmla="*/ 1255 w 1441"/>
              <a:gd name="T13" fmla="*/ 721 h 1441"/>
              <a:gd name="T14" fmla="*/ 721 w 1441"/>
              <a:gd name="T15" fmla="*/ 1255 h 1441"/>
              <a:gd name="T16" fmla="*/ 186 w 1441"/>
              <a:gd name="T17" fmla="*/ 721 h 1441"/>
              <a:gd name="T18" fmla="*/ 721 w 1441"/>
              <a:gd name="T19" fmla="*/ 186 h 1441"/>
              <a:gd name="T20" fmla="*/ 305 w 1441"/>
              <a:gd name="T21" fmla="*/ 928 h 1441"/>
              <a:gd name="T22" fmla="*/ 751 w 1441"/>
              <a:gd name="T23" fmla="*/ 928 h 1441"/>
              <a:gd name="T24" fmla="*/ 751 w 1441"/>
              <a:gd name="T25" fmla="*/ 1135 h 1441"/>
              <a:gd name="T26" fmla="*/ 1197 w 1441"/>
              <a:gd name="T27" fmla="*/ 721 h 1441"/>
              <a:gd name="T28" fmla="*/ 751 w 1441"/>
              <a:gd name="T29" fmla="*/ 306 h 1441"/>
              <a:gd name="T30" fmla="*/ 751 w 1441"/>
              <a:gd name="T31" fmla="*/ 513 h 1441"/>
              <a:gd name="T32" fmla="*/ 305 w 1441"/>
              <a:gd name="T33" fmla="*/ 513 h 1441"/>
              <a:gd name="T34" fmla="*/ 305 w 1441"/>
              <a:gd name="T35" fmla="*/ 928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1" h="1441">
                <a:moveTo>
                  <a:pt x="721" y="0"/>
                </a:moveTo>
                <a:cubicBezTo>
                  <a:pt x="1119" y="0"/>
                  <a:pt x="1441" y="323"/>
                  <a:pt x="1441" y="721"/>
                </a:cubicBezTo>
                <a:cubicBezTo>
                  <a:pt x="1441" y="1119"/>
                  <a:pt x="1119" y="1441"/>
                  <a:pt x="721" y="1441"/>
                </a:cubicBezTo>
                <a:cubicBezTo>
                  <a:pt x="323" y="1441"/>
                  <a:pt x="0" y="1119"/>
                  <a:pt x="0" y="721"/>
                </a:cubicBezTo>
                <a:cubicBezTo>
                  <a:pt x="0" y="323"/>
                  <a:pt x="323" y="0"/>
                  <a:pt x="721" y="0"/>
                </a:cubicBezTo>
                <a:close/>
                <a:moveTo>
                  <a:pt x="721" y="186"/>
                </a:moveTo>
                <a:cubicBezTo>
                  <a:pt x="1016" y="186"/>
                  <a:pt x="1255" y="426"/>
                  <a:pt x="1255" y="721"/>
                </a:cubicBezTo>
                <a:cubicBezTo>
                  <a:pt x="1255" y="1016"/>
                  <a:pt x="1016" y="1255"/>
                  <a:pt x="721" y="1255"/>
                </a:cubicBezTo>
                <a:cubicBezTo>
                  <a:pt x="426" y="1255"/>
                  <a:pt x="186" y="1016"/>
                  <a:pt x="186" y="721"/>
                </a:cubicBezTo>
                <a:cubicBezTo>
                  <a:pt x="186" y="426"/>
                  <a:pt x="426" y="186"/>
                  <a:pt x="721" y="186"/>
                </a:cubicBezTo>
                <a:close/>
                <a:moveTo>
                  <a:pt x="305" y="928"/>
                </a:moveTo>
                <a:lnTo>
                  <a:pt x="751" y="928"/>
                </a:lnTo>
                <a:lnTo>
                  <a:pt x="751" y="1135"/>
                </a:lnTo>
                <a:lnTo>
                  <a:pt x="1197" y="721"/>
                </a:lnTo>
                <a:lnTo>
                  <a:pt x="751" y="306"/>
                </a:lnTo>
                <a:lnTo>
                  <a:pt x="751" y="513"/>
                </a:lnTo>
                <a:lnTo>
                  <a:pt x="305" y="513"/>
                </a:lnTo>
                <a:lnTo>
                  <a:pt x="305" y="928"/>
                </a:lnTo>
                <a:close/>
              </a:path>
            </a:pathLst>
          </a:custGeom>
          <a:solidFill>
            <a:schemeClr val="bg1">
              <a:lumMod val="50000"/>
            </a:schemeClr>
          </a:solidFill>
          <a:ln>
            <a:noFill/>
          </a:ln>
        </p:spPr>
        <p:txBody>
          <a:bodyPr/>
          <a:lstStyle/>
          <a:p>
            <a:pPr fontAlgn="base">
              <a:spcBef>
                <a:spcPct val="0"/>
              </a:spcBef>
              <a:spcAft>
                <a:spcPct val="0"/>
              </a:spcAft>
              <a:buFont typeface="Arial" panose="020B0604020202020204" pitchFamily="34" charset="0"/>
            </a:pPr>
            <a:endParaRPr lang="zh-CN" altLang="en-US" sz="2400">
              <a:latin typeface="Arial" panose="020B0604020202020204" pitchFamily="34" charset="0"/>
              <a:ea typeface="宋体" panose="02010600030101010101" pitchFamily="2" charset="-122"/>
            </a:endParaRPr>
          </a:p>
        </p:txBody>
      </p:sp>
      <p:sp>
        <p:nvSpPr>
          <p:cNvPr id="24" name="矩形 23"/>
          <p:cNvSpPr/>
          <p:nvPr/>
        </p:nvSpPr>
        <p:spPr>
          <a:xfrm>
            <a:off x="6934163" y="3635704"/>
            <a:ext cx="3775393" cy="523220"/>
          </a:xfrm>
          <a:prstGeom prst="rect">
            <a:avLst/>
          </a:prstGeom>
        </p:spPr>
        <p:txBody>
          <a:bodyPr wrap="none">
            <a:spAutoFit/>
          </a:bodyPr>
          <a:lstStyle/>
          <a:p>
            <a:r>
              <a:rPr lang="zh-CN" altLang="en-US" sz="2800" b="1" dirty="0">
                <a:solidFill>
                  <a:srgbClr val="4D5254"/>
                </a:solidFill>
                <a:latin typeface="微软雅黑" panose="020B0503020204020204" pitchFamily="34" charset="-122"/>
                <a:ea typeface="微软雅黑" panose="020B0503020204020204" pitchFamily="34" charset="-122"/>
              </a:rPr>
              <a:t>请输入您的章节小标题</a:t>
            </a:r>
            <a:endParaRPr lang="zh-CN" altLang="en-US" sz="2800" b="1" dirty="0">
              <a:solidFill>
                <a:srgbClr val="4D5254"/>
              </a:solidFill>
              <a:latin typeface="微软雅黑" panose="020B0503020204020204" pitchFamily="34" charset="-122"/>
              <a:ea typeface="微软雅黑" panose="020B0503020204020204" pitchFamily="34" charset="-122"/>
            </a:endParaRPr>
          </a:p>
        </p:txBody>
      </p:sp>
      <p:sp>
        <p:nvSpPr>
          <p:cNvPr id="25" name="Freeform 5"/>
          <p:cNvSpPr>
            <a:spLocks noEditPoints="1"/>
          </p:cNvSpPr>
          <p:nvPr/>
        </p:nvSpPr>
        <p:spPr bwMode="auto">
          <a:xfrm>
            <a:off x="6236689" y="4506005"/>
            <a:ext cx="488951" cy="491067"/>
          </a:xfrm>
          <a:custGeom>
            <a:avLst/>
            <a:gdLst>
              <a:gd name="T0" fmla="*/ 721 w 1441"/>
              <a:gd name="T1" fmla="*/ 0 h 1441"/>
              <a:gd name="T2" fmla="*/ 1441 w 1441"/>
              <a:gd name="T3" fmla="*/ 721 h 1441"/>
              <a:gd name="T4" fmla="*/ 721 w 1441"/>
              <a:gd name="T5" fmla="*/ 1441 h 1441"/>
              <a:gd name="T6" fmla="*/ 0 w 1441"/>
              <a:gd name="T7" fmla="*/ 721 h 1441"/>
              <a:gd name="T8" fmla="*/ 721 w 1441"/>
              <a:gd name="T9" fmla="*/ 0 h 1441"/>
              <a:gd name="T10" fmla="*/ 721 w 1441"/>
              <a:gd name="T11" fmla="*/ 186 h 1441"/>
              <a:gd name="T12" fmla="*/ 1255 w 1441"/>
              <a:gd name="T13" fmla="*/ 721 h 1441"/>
              <a:gd name="T14" fmla="*/ 721 w 1441"/>
              <a:gd name="T15" fmla="*/ 1255 h 1441"/>
              <a:gd name="T16" fmla="*/ 186 w 1441"/>
              <a:gd name="T17" fmla="*/ 721 h 1441"/>
              <a:gd name="T18" fmla="*/ 721 w 1441"/>
              <a:gd name="T19" fmla="*/ 186 h 1441"/>
              <a:gd name="T20" fmla="*/ 305 w 1441"/>
              <a:gd name="T21" fmla="*/ 928 h 1441"/>
              <a:gd name="T22" fmla="*/ 751 w 1441"/>
              <a:gd name="T23" fmla="*/ 928 h 1441"/>
              <a:gd name="T24" fmla="*/ 751 w 1441"/>
              <a:gd name="T25" fmla="*/ 1135 h 1441"/>
              <a:gd name="T26" fmla="*/ 1197 w 1441"/>
              <a:gd name="T27" fmla="*/ 721 h 1441"/>
              <a:gd name="T28" fmla="*/ 751 w 1441"/>
              <a:gd name="T29" fmla="*/ 306 h 1441"/>
              <a:gd name="T30" fmla="*/ 751 w 1441"/>
              <a:gd name="T31" fmla="*/ 513 h 1441"/>
              <a:gd name="T32" fmla="*/ 305 w 1441"/>
              <a:gd name="T33" fmla="*/ 513 h 1441"/>
              <a:gd name="T34" fmla="*/ 305 w 1441"/>
              <a:gd name="T35" fmla="*/ 928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1" h="1441">
                <a:moveTo>
                  <a:pt x="721" y="0"/>
                </a:moveTo>
                <a:cubicBezTo>
                  <a:pt x="1119" y="0"/>
                  <a:pt x="1441" y="323"/>
                  <a:pt x="1441" y="721"/>
                </a:cubicBezTo>
                <a:cubicBezTo>
                  <a:pt x="1441" y="1119"/>
                  <a:pt x="1119" y="1441"/>
                  <a:pt x="721" y="1441"/>
                </a:cubicBezTo>
                <a:cubicBezTo>
                  <a:pt x="323" y="1441"/>
                  <a:pt x="0" y="1119"/>
                  <a:pt x="0" y="721"/>
                </a:cubicBezTo>
                <a:cubicBezTo>
                  <a:pt x="0" y="323"/>
                  <a:pt x="323" y="0"/>
                  <a:pt x="721" y="0"/>
                </a:cubicBezTo>
                <a:close/>
                <a:moveTo>
                  <a:pt x="721" y="186"/>
                </a:moveTo>
                <a:cubicBezTo>
                  <a:pt x="1016" y="186"/>
                  <a:pt x="1255" y="426"/>
                  <a:pt x="1255" y="721"/>
                </a:cubicBezTo>
                <a:cubicBezTo>
                  <a:pt x="1255" y="1016"/>
                  <a:pt x="1016" y="1255"/>
                  <a:pt x="721" y="1255"/>
                </a:cubicBezTo>
                <a:cubicBezTo>
                  <a:pt x="426" y="1255"/>
                  <a:pt x="186" y="1016"/>
                  <a:pt x="186" y="721"/>
                </a:cubicBezTo>
                <a:cubicBezTo>
                  <a:pt x="186" y="426"/>
                  <a:pt x="426" y="186"/>
                  <a:pt x="721" y="186"/>
                </a:cubicBezTo>
                <a:close/>
                <a:moveTo>
                  <a:pt x="305" y="928"/>
                </a:moveTo>
                <a:lnTo>
                  <a:pt x="751" y="928"/>
                </a:lnTo>
                <a:lnTo>
                  <a:pt x="751" y="1135"/>
                </a:lnTo>
                <a:lnTo>
                  <a:pt x="1197" y="721"/>
                </a:lnTo>
                <a:lnTo>
                  <a:pt x="751" y="306"/>
                </a:lnTo>
                <a:lnTo>
                  <a:pt x="751" y="513"/>
                </a:lnTo>
                <a:lnTo>
                  <a:pt x="305" y="513"/>
                </a:lnTo>
                <a:lnTo>
                  <a:pt x="305" y="928"/>
                </a:lnTo>
                <a:close/>
              </a:path>
            </a:pathLst>
          </a:custGeom>
          <a:solidFill>
            <a:schemeClr val="bg1">
              <a:lumMod val="50000"/>
            </a:schemeClr>
          </a:solidFill>
          <a:ln>
            <a:noFill/>
          </a:ln>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6" name="矩形 25"/>
          <p:cNvSpPr/>
          <p:nvPr/>
        </p:nvSpPr>
        <p:spPr>
          <a:xfrm>
            <a:off x="6934163" y="4489928"/>
            <a:ext cx="3775393" cy="523220"/>
          </a:xfrm>
          <a:prstGeom prst="rect">
            <a:avLst/>
          </a:prstGeom>
        </p:spPr>
        <p:txBody>
          <a:bodyPr wrap="none">
            <a:spAutoFit/>
          </a:bodyPr>
          <a:lstStyle/>
          <a:p>
            <a:r>
              <a:rPr lang="zh-CN" altLang="en-US" sz="2800" b="1" dirty="0">
                <a:solidFill>
                  <a:srgbClr val="4D5254"/>
                </a:solidFill>
                <a:latin typeface="微软雅黑" panose="020B0503020204020204" pitchFamily="34" charset="-122"/>
                <a:ea typeface="微软雅黑" panose="020B0503020204020204" pitchFamily="34" charset="-122"/>
              </a:rPr>
              <a:t>请输入您的章节小标题</a:t>
            </a:r>
            <a:endParaRPr lang="zh-CN" altLang="en-US" sz="2800" b="1" dirty="0">
              <a:solidFill>
                <a:srgbClr val="4D5254"/>
              </a:solidFill>
              <a:latin typeface="微软雅黑" panose="020B0503020204020204" pitchFamily="34" charset="-122"/>
              <a:ea typeface="微软雅黑" panose="020B0503020204020204" pitchFamily="34" charset="-122"/>
            </a:endParaRPr>
          </a:p>
        </p:txBody>
      </p:sp>
      <p:sp>
        <p:nvSpPr>
          <p:cNvPr id="27" name="矩形 26"/>
          <p:cNvSpPr/>
          <p:nvPr/>
        </p:nvSpPr>
        <p:spPr bwMode="auto">
          <a:xfrm>
            <a:off x="606908" y="84772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edge">
                                      <p:cBhvr>
                                        <p:cTn id="7" dur="1000"/>
                                        <p:tgtEl>
                                          <p:spTgt spid="35"/>
                                        </p:tgtEl>
                                      </p:cBhvr>
                                    </p:animEffect>
                                  </p:childTnLst>
                                </p:cTn>
                              </p:par>
                              <p:par>
                                <p:cTn id="8" presetID="20" presetClass="entr" presetSubtype="0" fill="hold" grpId="0" nodeType="withEffect">
                                  <p:stCondLst>
                                    <p:cond delay="500"/>
                                  </p:stCondLst>
                                  <p:childTnLst>
                                    <p:set>
                                      <p:cBhvr>
                                        <p:cTn id="9" dur="1" fill="hold">
                                          <p:stCondLst>
                                            <p:cond delay="0"/>
                                          </p:stCondLst>
                                        </p:cTn>
                                        <p:tgtEl>
                                          <p:spTgt spid="36"/>
                                        </p:tgtEl>
                                        <p:attrNameLst>
                                          <p:attrName>style.visibility</p:attrName>
                                        </p:attrNameLst>
                                      </p:cBhvr>
                                      <p:to>
                                        <p:strVal val="visible"/>
                                      </p:to>
                                    </p:set>
                                    <p:animEffect transition="in" filter="wedge">
                                      <p:cBhvr>
                                        <p:cTn id="10" dur="1000"/>
                                        <p:tgtEl>
                                          <p:spTgt spid="36"/>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500"/>
                                        <p:tgtEl>
                                          <p:spTgt spid="19"/>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500"/>
                                        <p:tgtEl>
                                          <p:spTgt spid="22"/>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childTnLst>
                          </p:cTn>
                        </p:par>
                        <p:par>
                          <p:cTn id="31" fill="hold">
                            <p:stCondLst>
                              <p:cond delay="3500"/>
                            </p:stCondLst>
                            <p:childTnLst>
                              <p:par>
                                <p:cTn id="32" presetID="22" presetClass="entr" presetSubtype="8"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19" grpId="0" animBg="1"/>
      <p:bldP spid="20" grpId="0"/>
      <p:bldP spid="21" grpId="0" animBg="1"/>
      <p:bldP spid="22" grpId="0"/>
      <p:bldP spid="23" grpId="0" animBg="1"/>
      <p:bldP spid="24" grpId="0"/>
      <p:bldP spid="25" grpId="0" animBg="1"/>
      <p:bldP spid="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直角三角形 46"/>
          <p:cNvSpPr/>
          <p:nvPr/>
        </p:nvSpPr>
        <p:spPr>
          <a:xfrm flipH="1">
            <a:off x="-1680864" y="4943687"/>
            <a:ext cx="1692495" cy="1956736"/>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0" name="流程图: 数据 49"/>
          <p:cNvSpPr/>
          <p:nvPr/>
        </p:nvSpPr>
        <p:spPr>
          <a:xfrm>
            <a:off x="-910324" y="4943687"/>
            <a:ext cx="4606057" cy="1944969"/>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Text Box 4"/>
          <p:cNvSpPr txBox="1">
            <a:spLocks noChangeArrowheads="1"/>
          </p:cNvSpPr>
          <p:nvPr/>
        </p:nvSpPr>
        <p:spPr bwMode="auto">
          <a:xfrm>
            <a:off x="9618466" y="2356644"/>
            <a:ext cx="2142164" cy="78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120000"/>
              </a:lnSpc>
            </a:pPr>
            <a:r>
              <a:rPr lang="zh-CN" altLang="en-US" sz="1865" b="1" dirty="0">
                <a:latin typeface="微软雅黑" panose="020B0503020204020204" pitchFamily="34" charset="-122"/>
                <a:ea typeface="微软雅黑" panose="020B0503020204020204" pitchFamily="34" charset="-122"/>
              </a:rPr>
              <a:t>单击此处添加文字</a:t>
            </a:r>
            <a:endParaRPr lang="en-US" altLang="zh-CN" sz="1865" b="1" dirty="0">
              <a:latin typeface="微软雅黑" panose="020B0503020204020204" pitchFamily="34" charset="-122"/>
              <a:ea typeface="微软雅黑" panose="020B0503020204020204" pitchFamily="34" charset="-122"/>
            </a:endParaRPr>
          </a:p>
          <a:p>
            <a:pPr eaLnBrk="0" hangingPunct="0">
              <a:lnSpc>
                <a:spcPct val="120000"/>
              </a:lnSpc>
            </a:pPr>
            <a:r>
              <a:rPr lang="zh-CN" altLang="en-US" sz="1865" b="1" dirty="0">
                <a:latin typeface="微软雅黑" panose="020B0503020204020204" pitchFamily="34" charset="-122"/>
                <a:ea typeface="微软雅黑" panose="020B0503020204020204" pitchFamily="34" charset="-122"/>
              </a:rPr>
              <a:t>单击此处添加文字</a:t>
            </a:r>
            <a:endParaRPr lang="en-US" altLang="zh-CN" sz="1865" b="1" dirty="0">
              <a:latin typeface="微软雅黑" panose="020B0503020204020204" pitchFamily="34" charset="-122"/>
              <a:ea typeface="微软雅黑" panose="020B0503020204020204" pitchFamily="34" charset="-122"/>
            </a:endParaRPr>
          </a:p>
        </p:txBody>
      </p:sp>
      <p:grpSp>
        <p:nvGrpSpPr>
          <p:cNvPr id="37" name="组合 36"/>
          <p:cNvGrpSpPr/>
          <p:nvPr/>
        </p:nvGrpSpPr>
        <p:grpSpPr>
          <a:xfrm>
            <a:off x="3467974" y="1796819"/>
            <a:ext cx="1061927" cy="943868"/>
            <a:chOff x="1335410" y="2308225"/>
            <a:chExt cx="1039490" cy="923925"/>
          </a:xfrm>
          <a:solidFill>
            <a:schemeClr val="bg2">
              <a:lumMod val="10000"/>
            </a:schemeClr>
          </a:solidFill>
        </p:grpSpPr>
        <p:sp>
          <p:nvSpPr>
            <p:cNvPr id="39" name="Rectangle 5"/>
            <p:cNvSpPr>
              <a:spLocks noChangeArrowheads="1"/>
            </p:cNvSpPr>
            <p:nvPr/>
          </p:nvSpPr>
          <p:spPr bwMode="gray">
            <a:xfrm rot="3419336">
              <a:off x="1411287" y="2268538"/>
              <a:ext cx="923925" cy="1003300"/>
            </a:xfrm>
            <a:prstGeom prst="rect">
              <a:avLst/>
            </a:prstGeom>
            <a:solidFill>
              <a:srgbClr val="833434"/>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1" name="Text Box 6"/>
            <p:cNvSpPr txBox="1">
              <a:spLocks noChangeArrowheads="1"/>
            </p:cNvSpPr>
            <p:nvPr/>
          </p:nvSpPr>
          <p:spPr bwMode="gray">
            <a:xfrm>
              <a:off x="1335410" y="2527860"/>
              <a:ext cx="1031235" cy="49182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665"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201X</a:t>
              </a:r>
              <a:endParaRPr lang="en-US" altLang="zh-CN" sz="2665"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4908134" y="3892815"/>
            <a:ext cx="1061926" cy="943868"/>
            <a:chOff x="2770511" y="4213225"/>
            <a:chExt cx="1039489" cy="923925"/>
          </a:xfrm>
          <a:solidFill>
            <a:schemeClr val="bg2">
              <a:lumMod val="10000"/>
            </a:schemeClr>
          </a:solidFill>
        </p:grpSpPr>
        <p:sp>
          <p:nvSpPr>
            <p:cNvPr id="43" name="Rectangle 7"/>
            <p:cNvSpPr>
              <a:spLocks noChangeArrowheads="1"/>
            </p:cNvSpPr>
            <p:nvPr/>
          </p:nvSpPr>
          <p:spPr bwMode="gray">
            <a:xfrm rot="3419336">
              <a:off x="2846387" y="4173538"/>
              <a:ext cx="923925" cy="1003300"/>
            </a:xfrm>
            <a:prstGeom prst="rect">
              <a:avLst/>
            </a:prstGeom>
            <a:solidFill>
              <a:srgbClr val="1A5D91"/>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8" name="Text Box 8"/>
            <p:cNvSpPr txBox="1">
              <a:spLocks noChangeArrowheads="1"/>
            </p:cNvSpPr>
            <p:nvPr/>
          </p:nvSpPr>
          <p:spPr bwMode="gray">
            <a:xfrm>
              <a:off x="2770511" y="4445292"/>
              <a:ext cx="1031235" cy="49182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ctr" eaLnBrk="0" hangingPunct="0">
                <a:defRPr sz="2000" b="1">
                  <a:solidFill>
                    <a:srgbClr val="FFFFFF"/>
                  </a:solidFill>
                  <a:latin typeface="微软雅黑" panose="020B0503020204020204" pitchFamily="34" charset="-122"/>
                  <a:ea typeface="微软雅黑" panose="020B0503020204020204" pitchFamily="34" charset="-122"/>
                </a:defRPr>
              </a:lvl1pPr>
            </a:lstStyle>
            <a:p>
              <a:r>
                <a:rPr lang="en-US" altLang="zh-CN" sz="2665" dirty="0">
                  <a:effectLst>
                    <a:outerShdw blurRad="38100" dist="38100" dir="2700000" algn="tl">
                      <a:srgbClr val="000000">
                        <a:alpha val="43137"/>
                      </a:srgbClr>
                    </a:outerShdw>
                  </a:effectLst>
                </a:rPr>
                <a:t>201X</a:t>
              </a:r>
              <a:endParaRPr lang="en-US" altLang="zh-CN" sz="2665" dirty="0">
                <a:effectLst>
                  <a:outerShdw blurRad="38100" dist="38100" dir="2700000" algn="tl">
                    <a:srgbClr val="000000">
                      <a:alpha val="43137"/>
                    </a:srgbClr>
                  </a:outerShdw>
                </a:effectLst>
              </a:endParaRPr>
            </a:p>
          </p:txBody>
        </p:sp>
      </p:grpSp>
      <p:grpSp>
        <p:nvGrpSpPr>
          <p:cNvPr id="49" name="组合 48"/>
          <p:cNvGrpSpPr/>
          <p:nvPr/>
        </p:nvGrpSpPr>
        <p:grpSpPr>
          <a:xfrm>
            <a:off x="7107575" y="2575786"/>
            <a:ext cx="1061926" cy="943868"/>
            <a:chOff x="4840611" y="3060700"/>
            <a:chExt cx="1039489" cy="923925"/>
          </a:xfrm>
          <a:solidFill>
            <a:schemeClr val="bg2">
              <a:lumMod val="10000"/>
            </a:schemeClr>
          </a:solidFill>
        </p:grpSpPr>
        <p:sp>
          <p:nvSpPr>
            <p:cNvPr id="51" name="Rectangle 9"/>
            <p:cNvSpPr>
              <a:spLocks noChangeArrowheads="1"/>
            </p:cNvSpPr>
            <p:nvPr/>
          </p:nvSpPr>
          <p:spPr bwMode="gray">
            <a:xfrm rot="3419336">
              <a:off x="4916487" y="3021013"/>
              <a:ext cx="923925" cy="1003300"/>
            </a:xfrm>
            <a:prstGeom prst="rect">
              <a:avLst/>
            </a:prstGeom>
            <a:solidFill>
              <a:srgbClr val="BC2D08"/>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2" name="Text Box 10"/>
            <p:cNvSpPr txBox="1">
              <a:spLocks noChangeArrowheads="1"/>
            </p:cNvSpPr>
            <p:nvPr/>
          </p:nvSpPr>
          <p:spPr bwMode="gray">
            <a:xfrm>
              <a:off x="4840611" y="3317630"/>
              <a:ext cx="1031235" cy="49182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ctr" eaLnBrk="0" hangingPunct="0">
                <a:defRPr sz="2000" b="1">
                  <a:solidFill>
                    <a:srgbClr val="FFFFFF"/>
                  </a:solidFill>
                  <a:latin typeface="微软雅黑" panose="020B0503020204020204" pitchFamily="34" charset="-122"/>
                  <a:ea typeface="微软雅黑" panose="020B0503020204020204" pitchFamily="34" charset="-122"/>
                </a:defRPr>
              </a:lvl1pPr>
            </a:lstStyle>
            <a:p>
              <a:r>
                <a:rPr lang="en-US" altLang="zh-CN" sz="2665" dirty="0">
                  <a:effectLst>
                    <a:outerShdw blurRad="38100" dist="38100" dir="2700000" algn="tl">
                      <a:srgbClr val="000000">
                        <a:alpha val="43137"/>
                      </a:srgbClr>
                    </a:outerShdw>
                  </a:effectLst>
                </a:rPr>
                <a:t>201X</a:t>
              </a:r>
              <a:endParaRPr lang="en-US" altLang="zh-CN" sz="2665" dirty="0">
                <a:effectLst>
                  <a:outerShdw blurRad="38100" dist="38100" dir="2700000" algn="tl">
                    <a:srgbClr val="000000">
                      <a:alpha val="43137"/>
                    </a:srgbClr>
                  </a:outerShdw>
                </a:effectLst>
              </a:endParaRPr>
            </a:p>
          </p:txBody>
        </p:sp>
      </p:grpSp>
      <p:grpSp>
        <p:nvGrpSpPr>
          <p:cNvPr id="53" name="组合 52"/>
          <p:cNvGrpSpPr/>
          <p:nvPr/>
        </p:nvGrpSpPr>
        <p:grpSpPr>
          <a:xfrm>
            <a:off x="9485483" y="1124745"/>
            <a:ext cx="1061926" cy="943868"/>
            <a:chOff x="7190111" y="1600200"/>
            <a:chExt cx="1039489" cy="923925"/>
          </a:xfrm>
          <a:solidFill>
            <a:schemeClr val="bg2">
              <a:lumMod val="10000"/>
            </a:schemeClr>
          </a:solidFill>
        </p:grpSpPr>
        <p:sp>
          <p:nvSpPr>
            <p:cNvPr id="54" name="Rectangle 3"/>
            <p:cNvSpPr>
              <a:spLocks noChangeArrowheads="1"/>
            </p:cNvSpPr>
            <p:nvPr/>
          </p:nvSpPr>
          <p:spPr bwMode="gray">
            <a:xfrm rot="3419336">
              <a:off x="7265987" y="1560513"/>
              <a:ext cx="923925" cy="1003300"/>
            </a:xfrm>
            <a:prstGeom prst="rect">
              <a:avLst/>
            </a:prstGeom>
            <a:solidFill>
              <a:srgbClr val="4D5254"/>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5" name="Text Box 11"/>
            <p:cNvSpPr txBox="1">
              <a:spLocks noChangeArrowheads="1"/>
            </p:cNvSpPr>
            <p:nvPr/>
          </p:nvSpPr>
          <p:spPr bwMode="gray">
            <a:xfrm>
              <a:off x="7190111" y="1824573"/>
              <a:ext cx="1031235" cy="49182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ctr" eaLnBrk="0" hangingPunct="0">
                <a:defRPr sz="2000" b="1">
                  <a:solidFill>
                    <a:srgbClr val="FFFFFF"/>
                  </a:solidFill>
                  <a:latin typeface="微软雅黑" panose="020B0503020204020204" pitchFamily="34" charset="-122"/>
                  <a:ea typeface="微软雅黑" panose="020B0503020204020204" pitchFamily="34" charset="-122"/>
                </a:defRPr>
              </a:lvl1pPr>
            </a:lstStyle>
            <a:p>
              <a:r>
                <a:rPr lang="en-US" altLang="zh-CN" sz="2665" dirty="0">
                  <a:effectLst>
                    <a:outerShdw blurRad="38100" dist="38100" dir="2700000" algn="tl">
                      <a:srgbClr val="000000">
                        <a:alpha val="43137"/>
                      </a:srgbClr>
                    </a:outerShdw>
                  </a:effectLst>
                </a:rPr>
                <a:t>201X</a:t>
              </a:r>
              <a:endParaRPr lang="en-US" altLang="zh-CN" sz="2665" dirty="0">
                <a:effectLst>
                  <a:outerShdw blurRad="38100" dist="38100" dir="2700000" algn="tl">
                    <a:srgbClr val="000000">
                      <a:alpha val="43137"/>
                    </a:srgbClr>
                  </a:outerShdw>
                </a:effectLst>
              </a:endParaRPr>
            </a:p>
          </p:txBody>
        </p:sp>
      </p:grpSp>
      <p:sp>
        <p:nvSpPr>
          <p:cNvPr id="56" name="Line 12"/>
          <p:cNvSpPr>
            <a:spLocks noChangeShapeType="1"/>
          </p:cNvSpPr>
          <p:nvPr/>
        </p:nvSpPr>
        <p:spPr bwMode="auto">
          <a:xfrm>
            <a:off x="4366156" y="2802359"/>
            <a:ext cx="778448" cy="1089827"/>
          </a:xfrm>
          <a:prstGeom prst="line">
            <a:avLst/>
          </a:prstGeom>
          <a:noFill/>
          <a:ln w="57150" cap="rnd">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57" name="Line 13"/>
          <p:cNvSpPr>
            <a:spLocks noChangeShapeType="1"/>
          </p:cNvSpPr>
          <p:nvPr/>
        </p:nvSpPr>
        <p:spPr bwMode="auto">
          <a:xfrm flipV="1">
            <a:off x="6032361" y="3404894"/>
            <a:ext cx="1089828" cy="622759"/>
          </a:xfrm>
          <a:prstGeom prst="line">
            <a:avLst/>
          </a:prstGeom>
          <a:noFill/>
          <a:ln w="57150" cap="rnd">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58" name="Line 14"/>
          <p:cNvSpPr>
            <a:spLocks noChangeShapeType="1"/>
          </p:cNvSpPr>
          <p:nvPr/>
        </p:nvSpPr>
        <p:spPr bwMode="auto">
          <a:xfrm flipV="1">
            <a:off x="8178305" y="1949266"/>
            <a:ext cx="1323360" cy="791421"/>
          </a:xfrm>
          <a:prstGeom prst="line">
            <a:avLst/>
          </a:prstGeom>
          <a:noFill/>
          <a:ln w="57150" cap="rnd">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p>
        </p:txBody>
      </p:sp>
      <p:sp>
        <p:nvSpPr>
          <p:cNvPr id="59" name="Text Box 15"/>
          <p:cNvSpPr txBox="1">
            <a:spLocks noChangeArrowheads="1"/>
          </p:cNvSpPr>
          <p:nvPr/>
        </p:nvSpPr>
        <p:spPr bwMode="auto">
          <a:xfrm>
            <a:off x="4943874" y="1204516"/>
            <a:ext cx="2265245" cy="502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en-US" sz="2665" b="1" dirty="0">
                <a:solidFill>
                  <a:srgbClr val="000000"/>
                </a:solidFill>
                <a:latin typeface="微软雅黑" panose="020B0503020204020204" pitchFamily="34" charset="-122"/>
                <a:ea typeface="微软雅黑" panose="020B0503020204020204" pitchFamily="34" charset="-122"/>
              </a:rPr>
              <a:t>添加文字</a:t>
            </a:r>
            <a:endParaRPr lang="en-US" altLang="zh-CN" sz="2665" b="1" dirty="0">
              <a:solidFill>
                <a:srgbClr val="000000"/>
              </a:solidFill>
              <a:latin typeface="微软雅黑" panose="020B0503020204020204" pitchFamily="34" charset="-122"/>
              <a:ea typeface="微软雅黑" panose="020B0503020204020204" pitchFamily="34" charset="-122"/>
            </a:endParaRPr>
          </a:p>
        </p:txBody>
      </p:sp>
      <p:sp>
        <p:nvSpPr>
          <p:cNvPr id="60" name="Text Box 16"/>
          <p:cNvSpPr txBox="1">
            <a:spLocks noChangeArrowheads="1"/>
          </p:cNvSpPr>
          <p:nvPr/>
        </p:nvSpPr>
        <p:spPr bwMode="auto">
          <a:xfrm>
            <a:off x="4337880" y="5140953"/>
            <a:ext cx="2430193" cy="78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120000"/>
              </a:lnSpc>
            </a:pPr>
            <a:r>
              <a:rPr lang="zh-CN" altLang="en-US" sz="1865" b="1" dirty="0">
                <a:latin typeface="微软雅黑" panose="020B0503020204020204" pitchFamily="34" charset="-122"/>
                <a:ea typeface="微软雅黑" panose="020B0503020204020204" pitchFamily="34" charset="-122"/>
              </a:rPr>
              <a:t>单击此处添加文字</a:t>
            </a:r>
            <a:endParaRPr lang="en-US" altLang="zh-CN" sz="1865" b="1" dirty="0">
              <a:latin typeface="微软雅黑" panose="020B0503020204020204" pitchFamily="34" charset="-122"/>
              <a:ea typeface="微软雅黑" panose="020B0503020204020204" pitchFamily="34" charset="-122"/>
            </a:endParaRPr>
          </a:p>
          <a:p>
            <a:pPr eaLnBrk="0" hangingPunct="0">
              <a:lnSpc>
                <a:spcPct val="120000"/>
              </a:lnSpc>
            </a:pPr>
            <a:r>
              <a:rPr lang="zh-CN" altLang="en-US" sz="1865" b="1" dirty="0">
                <a:latin typeface="微软雅黑" panose="020B0503020204020204" pitchFamily="34" charset="-122"/>
                <a:ea typeface="微软雅黑" panose="020B0503020204020204" pitchFamily="34" charset="-122"/>
              </a:rPr>
              <a:t>单击此处添加文字</a:t>
            </a:r>
            <a:endParaRPr lang="en-US" altLang="zh-CN" sz="1865" b="1" dirty="0">
              <a:latin typeface="微软雅黑" panose="020B0503020204020204" pitchFamily="34" charset="-122"/>
              <a:ea typeface="微软雅黑" panose="020B0503020204020204" pitchFamily="34" charset="-122"/>
            </a:endParaRPr>
          </a:p>
        </p:txBody>
      </p:sp>
      <p:sp>
        <p:nvSpPr>
          <p:cNvPr id="61" name="Text Box 17"/>
          <p:cNvSpPr txBox="1">
            <a:spLocks noChangeArrowheads="1"/>
          </p:cNvSpPr>
          <p:nvPr/>
        </p:nvSpPr>
        <p:spPr bwMode="auto">
          <a:xfrm>
            <a:off x="7284284" y="3796804"/>
            <a:ext cx="2430193" cy="78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120000"/>
              </a:lnSpc>
            </a:pPr>
            <a:r>
              <a:rPr lang="zh-CN" altLang="en-US" sz="1865" b="1" dirty="0">
                <a:latin typeface="微软雅黑" panose="020B0503020204020204" pitchFamily="34" charset="-122"/>
                <a:ea typeface="微软雅黑" panose="020B0503020204020204" pitchFamily="34" charset="-122"/>
              </a:rPr>
              <a:t>单击此处添加文字</a:t>
            </a:r>
            <a:endParaRPr lang="en-US" altLang="zh-CN" sz="1865" b="1" dirty="0">
              <a:latin typeface="微软雅黑" panose="020B0503020204020204" pitchFamily="34" charset="-122"/>
              <a:ea typeface="微软雅黑" panose="020B0503020204020204" pitchFamily="34" charset="-122"/>
            </a:endParaRPr>
          </a:p>
          <a:p>
            <a:pPr eaLnBrk="0" hangingPunct="0">
              <a:lnSpc>
                <a:spcPct val="120000"/>
              </a:lnSpc>
            </a:pPr>
            <a:r>
              <a:rPr lang="zh-CN" altLang="en-US" sz="1865" b="1" dirty="0">
                <a:latin typeface="微软雅黑" panose="020B0503020204020204" pitchFamily="34" charset="-122"/>
                <a:ea typeface="微软雅黑" panose="020B0503020204020204" pitchFamily="34" charset="-122"/>
              </a:rPr>
              <a:t>单击此处添加文字</a:t>
            </a:r>
            <a:endParaRPr lang="en-US" altLang="zh-CN" sz="1865" b="1" dirty="0">
              <a:latin typeface="微软雅黑" panose="020B0503020204020204" pitchFamily="34" charset="-122"/>
              <a:ea typeface="微软雅黑" panose="020B0503020204020204" pitchFamily="34" charset="-122"/>
            </a:endParaRPr>
          </a:p>
        </p:txBody>
      </p:sp>
      <p:sp>
        <p:nvSpPr>
          <p:cNvPr id="62" name="Text Box 18"/>
          <p:cNvSpPr txBox="1">
            <a:spLocks noChangeArrowheads="1"/>
          </p:cNvSpPr>
          <p:nvPr/>
        </p:nvSpPr>
        <p:spPr bwMode="auto">
          <a:xfrm>
            <a:off x="1235612" y="2548665"/>
            <a:ext cx="2430193" cy="781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120000"/>
              </a:lnSpc>
            </a:pPr>
            <a:r>
              <a:rPr lang="zh-CN" altLang="en-US" sz="1865" b="1" dirty="0">
                <a:latin typeface="微软雅黑" panose="020B0503020204020204" pitchFamily="34" charset="-122"/>
                <a:ea typeface="微软雅黑" panose="020B0503020204020204" pitchFamily="34" charset="-122"/>
              </a:rPr>
              <a:t>单击此处添加文字</a:t>
            </a:r>
            <a:endParaRPr lang="en-US" altLang="zh-CN" sz="1865" b="1" dirty="0">
              <a:latin typeface="微软雅黑" panose="020B0503020204020204" pitchFamily="34" charset="-122"/>
              <a:ea typeface="微软雅黑" panose="020B0503020204020204" pitchFamily="34" charset="-122"/>
            </a:endParaRPr>
          </a:p>
          <a:p>
            <a:pPr eaLnBrk="0" hangingPunct="0">
              <a:lnSpc>
                <a:spcPct val="120000"/>
              </a:lnSpc>
            </a:pPr>
            <a:r>
              <a:rPr lang="zh-CN" altLang="en-US" sz="1865" b="1" dirty="0">
                <a:latin typeface="微软雅黑" panose="020B0503020204020204" pitchFamily="34" charset="-122"/>
                <a:ea typeface="微软雅黑" panose="020B0503020204020204" pitchFamily="34" charset="-122"/>
              </a:rPr>
              <a:t>单击此处添加文字</a:t>
            </a:r>
            <a:endParaRPr lang="en-US" altLang="zh-CN" sz="1865" b="1"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10824338" y="3282026"/>
            <a:ext cx="6051814" cy="3793659"/>
            <a:chOff x="10824338" y="3282026"/>
            <a:chExt cx="6051814" cy="3793659"/>
          </a:xfrm>
        </p:grpSpPr>
        <p:sp>
          <p:nvSpPr>
            <p:cNvPr id="64" name="直角三角形 63"/>
            <p:cNvSpPr/>
            <p:nvPr/>
          </p:nvSpPr>
          <p:spPr>
            <a:xfrm rot="18257302">
              <a:off x="14852834" y="2961456"/>
              <a:ext cx="1702748" cy="2343888"/>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5" name="流程图: 数据 64"/>
            <p:cNvSpPr/>
            <p:nvPr/>
          </p:nvSpPr>
          <p:spPr>
            <a:xfrm rot="17900613" flipH="1">
              <a:off x="13972216" y="4113565"/>
              <a:ext cx="2221158" cy="2324502"/>
            </a:xfrm>
            <a:prstGeom prst="flowChartInputOutput">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6" name="直角三角形 65"/>
            <p:cNvSpPr/>
            <p:nvPr/>
          </p:nvSpPr>
          <p:spPr>
            <a:xfrm rot="17900613">
              <a:off x="12013596" y="3139903"/>
              <a:ext cx="1769785" cy="2420336"/>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7" name="直角三角形 66"/>
            <p:cNvSpPr/>
            <p:nvPr/>
          </p:nvSpPr>
          <p:spPr>
            <a:xfrm rot="17608064" flipH="1" flipV="1">
              <a:off x="11564984" y="4381406"/>
              <a:ext cx="1953633" cy="3434925"/>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3" name="矩形 32"/>
          <p:cNvSpPr/>
          <p:nvPr/>
        </p:nvSpPr>
        <p:spPr bwMode="auto">
          <a:xfrm>
            <a:off x="610942" y="565015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fade">
                                      <p:cBhvr>
                                        <p:cTn id="18" dur="500"/>
                                        <p:tgtEl>
                                          <p:spTgt spid="62"/>
                                        </p:tgtEl>
                                      </p:cBhvr>
                                    </p:animEffect>
                                    <p:anim calcmode="lin" valueType="num">
                                      <p:cBhvr>
                                        <p:cTn id="19" dur="500" fill="hold"/>
                                        <p:tgtEl>
                                          <p:spTgt spid="62"/>
                                        </p:tgtEl>
                                        <p:attrNameLst>
                                          <p:attrName>ppt_x</p:attrName>
                                        </p:attrNameLst>
                                      </p:cBhvr>
                                      <p:tavLst>
                                        <p:tav tm="0">
                                          <p:val>
                                            <p:strVal val="#ppt_x"/>
                                          </p:val>
                                        </p:tav>
                                        <p:tav tm="100000">
                                          <p:val>
                                            <p:strVal val="#ppt_x"/>
                                          </p:val>
                                        </p:tav>
                                      </p:tavLst>
                                    </p:anim>
                                    <p:anim calcmode="lin" valueType="num">
                                      <p:cBhvr>
                                        <p:cTn id="20" dur="500" fill="hold"/>
                                        <p:tgtEl>
                                          <p:spTgt spid="62"/>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wipe(left)">
                                      <p:cBhvr>
                                        <p:cTn id="24" dur="500"/>
                                        <p:tgtEl>
                                          <p:spTgt spid="56"/>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p:cTn id="28" dur="500" fill="hold"/>
                                        <p:tgtEl>
                                          <p:spTgt spid="42"/>
                                        </p:tgtEl>
                                        <p:attrNameLst>
                                          <p:attrName>ppt_w</p:attrName>
                                        </p:attrNameLst>
                                      </p:cBhvr>
                                      <p:tavLst>
                                        <p:tav tm="0">
                                          <p:val>
                                            <p:fltVal val="0"/>
                                          </p:val>
                                        </p:tav>
                                        <p:tav tm="100000">
                                          <p:val>
                                            <p:strVal val="#ppt_w"/>
                                          </p:val>
                                        </p:tav>
                                      </p:tavLst>
                                    </p:anim>
                                    <p:anim calcmode="lin" valueType="num">
                                      <p:cBhvr>
                                        <p:cTn id="29" dur="500" fill="hold"/>
                                        <p:tgtEl>
                                          <p:spTgt spid="42"/>
                                        </p:tgtEl>
                                        <p:attrNameLst>
                                          <p:attrName>ppt_h</p:attrName>
                                        </p:attrNameLst>
                                      </p:cBhvr>
                                      <p:tavLst>
                                        <p:tav tm="0">
                                          <p:val>
                                            <p:fltVal val="0"/>
                                          </p:val>
                                        </p:tav>
                                        <p:tav tm="100000">
                                          <p:val>
                                            <p:strVal val="#ppt_h"/>
                                          </p:val>
                                        </p:tav>
                                      </p:tavLst>
                                    </p:anim>
                                    <p:animEffect transition="in" filter="fade">
                                      <p:cBhvr>
                                        <p:cTn id="30" dur="500"/>
                                        <p:tgtEl>
                                          <p:spTgt spid="42"/>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anim calcmode="lin" valueType="num">
                                      <p:cBhvr>
                                        <p:cTn id="35" dur="500" fill="hold"/>
                                        <p:tgtEl>
                                          <p:spTgt spid="60"/>
                                        </p:tgtEl>
                                        <p:attrNameLst>
                                          <p:attrName>ppt_x</p:attrName>
                                        </p:attrNameLst>
                                      </p:cBhvr>
                                      <p:tavLst>
                                        <p:tav tm="0">
                                          <p:val>
                                            <p:strVal val="#ppt_x"/>
                                          </p:val>
                                        </p:tav>
                                        <p:tav tm="100000">
                                          <p:val>
                                            <p:strVal val="#ppt_x"/>
                                          </p:val>
                                        </p:tav>
                                      </p:tavLst>
                                    </p:anim>
                                    <p:anim calcmode="lin" valueType="num">
                                      <p:cBhvr>
                                        <p:cTn id="36" dur="500" fill="hold"/>
                                        <p:tgtEl>
                                          <p:spTgt spid="60"/>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left)">
                                      <p:cBhvr>
                                        <p:cTn id="40" dur="500"/>
                                        <p:tgtEl>
                                          <p:spTgt spid="57"/>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49"/>
                                        </p:tgtEl>
                                        <p:attrNameLst>
                                          <p:attrName>style.visibility</p:attrName>
                                        </p:attrNameLst>
                                      </p:cBhvr>
                                      <p:to>
                                        <p:strVal val="visible"/>
                                      </p:to>
                                    </p:set>
                                    <p:anim calcmode="lin" valueType="num">
                                      <p:cBhvr>
                                        <p:cTn id="44" dur="500" fill="hold"/>
                                        <p:tgtEl>
                                          <p:spTgt spid="49"/>
                                        </p:tgtEl>
                                        <p:attrNameLst>
                                          <p:attrName>ppt_w</p:attrName>
                                        </p:attrNameLst>
                                      </p:cBhvr>
                                      <p:tavLst>
                                        <p:tav tm="0">
                                          <p:val>
                                            <p:fltVal val="0"/>
                                          </p:val>
                                        </p:tav>
                                        <p:tav tm="100000">
                                          <p:val>
                                            <p:strVal val="#ppt_w"/>
                                          </p:val>
                                        </p:tav>
                                      </p:tavLst>
                                    </p:anim>
                                    <p:anim calcmode="lin" valueType="num">
                                      <p:cBhvr>
                                        <p:cTn id="45" dur="500" fill="hold"/>
                                        <p:tgtEl>
                                          <p:spTgt spid="49"/>
                                        </p:tgtEl>
                                        <p:attrNameLst>
                                          <p:attrName>ppt_h</p:attrName>
                                        </p:attrNameLst>
                                      </p:cBhvr>
                                      <p:tavLst>
                                        <p:tav tm="0">
                                          <p:val>
                                            <p:fltVal val="0"/>
                                          </p:val>
                                        </p:tav>
                                        <p:tav tm="100000">
                                          <p:val>
                                            <p:strVal val="#ppt_h"/>
                                          </p:val>
                                        </p:tav>
                                      </p:tavLst>
                                    </p:anim>
                                    <p:animEffect transition="in" filter="fade">
                                      <p:cBhvr>
                                        <p:cTn id="46" dur="500"/>
                                        <p:tgtEl>
                                          <p:spTgt spid="49"/>
                                        </p:tgtEl>
                                      </p:cBhvr>
                                    </p:animEffect>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fade">
                                      <p:cBhvr>
                                        <p:cTn id="50" dur="500"/>
                                        <p:tgtEl>
                                          <p:spTgt spid="61"/>
                                        </p:tgtEl>
                                      </p:cBhvr>
                                    </p:animEffect>
                                    <p:anim calcmode="lin" valueType="num">
                                      <p:cBhvr>
                                        <p:cTn id="51" dur="500" fill="hold"/>
                                        <p:tgtEl>
                                          <p:spTgt spid="61"/>
                                        </p:tgtEl>
                                        <p:attrNameLst>
                                          <p:attrName>ppt_x</p:attrName>
                                        </p:attrNameLst>
                                      </p:cBhvr>
                                      <p:tavLst>
                                        <p:tav tm="0">
                                          <p:val>
                                            <p:strVal val="#ppt_x"/>
                                          </p:val>
                                        </p:tav>
                                        <p:tav tm="100000">
                                          <p:val>
                                            <p:strVal val="#ppt_x"/>
                                          </p:val>
                                        </p:tav>
                                      </p:tavLst>
                                    </p:anim>
                                    <p:anim calcmode="lin" valueType="num">
                                      <p:cBhvr>
                                        <p:cTn id="52" dur="500" fill="hold"/>
                                        <p:tgtEl>
                                          <p:spTgt spid="61"/>
                                        </p:tgtEl>
                                        <p:attrNameLst>
                                          <p:attrName>ppt_y</p:attrName>
                                        </p:attrNameLst>
                                      </p:cBhvr>
                                      <p:tavLst>
                                        <p:tav tm="0">
                                          <p:val>
                                            <p:strVal val="#ppt_y+.1"/>
                                          </p:val>
                                        </p:tav>
                                        <p:tav tm="100000">
                                          <p:val>
                                            <p:strVal val="#ppt_y"/>
                                          </p:val>
                                        </p:tav>
                                      </p:tavLst>
                                    </p:anim>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wipe(left)">
                                      <p:cBhvr>
                                        <p:cTn id="56" dur="500"/>
                                        <p:tgtEl>
                                          <p:spTgt spid="58"/>
                                        </p:tgtEl>
                                      </p:cBhvr>
                                    </p:animEffect>
                                  </p:childTnLst>
                                </p:cTn>
                              </p:par>
                            </p:childTnLst>
                          </p:cTn>
                        </p:par>
                        <p:par>
                          <p:cTn id="57" fill="hold">
                            <p:stCondLst>
                              <p:cond delay="5000"/>
                            </p:stCondLst>
                            <p:childTnLst>
                              <p:par>
                                <p:cTn id="58" presetID="53" presetClass="entr" presetSubtype="16" fill="hold" nodeType="afterEffect">
                                  <p:stCondLst>
                                    <p:cond delay="0"/>
                                  </p:stCondLst>
                                  <p:childTnLst>
                                    <p:set>
                                      <p:cBhvr>
                                        <p:cTn id="59" dur="1" fill="hold">
                                          <p:stCondLst>
                                            <p:cond delay="0"/>
                                          </p:stCondLst>
                                        </p:cTn>
                                        <p:tgtEl>
                                          <p:spTgt spid="53"/>
                                        </p:tgtEl>
                                        <p:attrNameLst>
                                          <p:attrName>style.visibility</p:attrName>
                                        </p:attrNameLst>
                                      </p:cBhvr>
                                      <p:to>
                                        <p:strVal val="visible"/>
                                      </p:to>
                                    </p:set>
                                    <p:anim calcmode="lin" valueType="num">
                                      <p:cBhvr>
                                        <p:cTn id="60" dur="500" fill="hold"/>
                                        <p:tgtEl>
                                          <p:spTgt spid="53"/>
                                        </p:tgtEl>
                                        <p:attrNameLst>
                                          <p:attrName>ppt_w</p:attrName>
                                        </p:attrNameLst>
                                      </p:cBhvr>
                                      <p:tavLst>
                                        <p:tav tm="0">
                                          <p:val>
                                            <p:fltVal val="0"/>
                                          </p:val>
                                        </p:tav>
                                        <p:tav tm="100000">
                                          <p:val>
                                            <p:strVal val="#ppt_w"/>
                                          </p:val>
                                        </p:tav>
                                      </p:tavLst>
                                    </p:anim>
                                    <p:anim calcmode="lin" valueType="num">
                                      <p:cBhvr>
                                        <p:cTn id="61" dur="500" fill="hold"/>
                                        <p:tgtEl>
                                          <p:spTgt spid="53"/>
                                        </p:tgtEl>
                                        <p:attrNameLst>
                                          <p:attrName>ppt_h</p:attrName>
                                        </p:attrNameLst>
                                      </p:cBhvr>
                                      <p:tavLst>
                                        <p:tav tm="0">
                                          <p:val>
                                            <p:fltVal val="0"/>
                                          </p:val>
                                        </p:tav>
                                        <p:tav tm="100000">
                                          <p:val>
                                            <p:strVal val="#ppt_h"/>
                                          </p:val>
                                        </p:tav>
                                      </p:tavLst>
                                    </p:anim>
                                    <p:animEffect transition="in" filter="fade">
                                      <p:cBhvr>
                                        <p:cTn id="62" dur="500"/>
                                        <p:tgtEl>
                                          <p:spTgt spid="53"/>
                                        </p:tgtEl>
                                      </p:cBhvr>
                                    </p:animEffect>
                                  </p:childTnLst>
                                </p:cTn>
                              </p:par>
                            </p:childTnLst>
                          </p:cTn>
                        </p:par>
                        <p:par>
                          <p:cTn id="63" fill="hold">
                            <p:stCondLst>
                              <p:cond delay="5500"/>
                            </p:stCondLst>
                            <p:childTnLst>
                              <p:par>
                                <p:cTn id="64" presetID="42" presetClass="entr" presetSubtype="0" fill="hold" grpId="0" nodeType="after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fade">
                                      <p:cBhvr>
                                        <p:cTn id="66" dur="500"/>
                                        <p:tgtEl>
                                          <p:spTgt spid="32"/>
                                        </p:tgtEl>
                                      </p:cBhvr>
                                    </p:animEffect>
                                    <p:anim calcmode="lin" valueType="num">
                                      <p:cBhvr>
                                        <p:cTn id="67" dur="500" fill="hold"/>
                                        <p:tgtEl>
                                          <p:spTgt spid="32"/>
                                        </p:tgtEl>
                                        <p:attrNameLst>
                                          <p:attrName>ppt_x</p:attrName>
                                        </p:attrNameLst>
                                      </p:cBhvr>
                                      <p:tavLst>
                                        <p:tav tm="0">
                                          <p:val>
                                            <p:strVal val="#ppt_x"/>
                                          </p:val>
                                        </p:tav>
                                        <p:tav tm="100000">
                                          <p:val>
                                            <p:strVal val="#ppt_x"/>
                                          </p:val>
                                        </p:tav>
                                      </p:tavLst>
                                    </p:anim>
                                    <p:anim calcmode="lin" valueType="num">
                                      <p:cBhvr>
                                        <p:cTn id="68"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56" grpId="0" animBg="1"/>
      <p:bldP spid="57" grpId="0" animBg="1"/>
      <p:bldP spid="58" grpId="0" animBg="1"/>
      <p:bldP spid="59" grpId="0"/>
      <p:bldP spid="60" grpId="0"/>
      <p:bldP spid="61" grpId="0"/>
      <p:bldP spid="6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直角三角形 46"/>
          <p:cNvSpPr/>
          <p:nvPr/>
        </p:nvSpPr>
        <p:spPr>
          <a:xfrm flipH="1">
            <a:off x="-1680864" y="4943687"/>
            <a:ext cx="1692495" cy="1956736"/>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0" name="流程图: 数据 49"/>
          <p:cNvSpPr/>
          <p:nvPr/>
        </p:nvSpPr>
        <p:spPr>
          <a:xfrm>
            <a:off x="-910324" y="4943687"/>
            <a:ext cx="4606057" cy="1944969"/>
          </a:xfrm>
          <a:prstGeom prst="flowChartInputOutput">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4" name="直角三角形 63"/>
          <p:cNvSpPr/>
          <p:nvPr/>
        </p:nvSpPr>
        <p:spPr>
          <a:xfrm rot="18257302">
            <a:off x="14494187" y="3469832"/>
            <a:ext cx="1362341" cy="1875306"/>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5" name="流程图: 数据 64"/>
          <p:cNvSpPr/>
          <p:nvPr/>
        </p:nvSpPr>
        <p:spPr>
          <a:xfrm rot="17900613" flipH="1">
            <a:off x="13789619" y="4391615"/>
            <a:ext cx="1777112" cy="1859796"/>
          </a:xfrm>
          <a:prstGeom prst="flowChartInputOutput">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6" name="直角三角形 65"/>
          <p:cNvSpPr/>
          <p:nvPr/>
        </p:nvSpPr>
        <p:spPr>
          <a:xfrm rot="17900613">
            <a:off x="12222559" y="3612604"/>
            <a:ext cx="1415976" cy="1936471"/>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7" name="直角三角形 66"/>
          <p:cNvSpPr/>
          <p:nvPr/>
        </p:nvSpPr>
        <p:spPr>
          <a:xfrm rot="17608064" flipH="1" flipV="1">
            <a:off x="11863632" y="4605910"/>
            <a:ext cx="1563070" cy="2748227"/>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33" name="Group 6"/>
          <p:cNvGrpSpPr/>
          <p:nvPr/>
        </p:nvGrpSpPr>
        <p:grpSpPr bwMode="auto">
          <a:xfrm>
            <a:off x="7207827" y="959109"/>
            <a:ext cx="4022104" cy="1754577"/>
            <a:chOff x="233" y="680"/>
            <a:chExt cx="2619" cy="1532"/>
          </a:xfrm>
          <a:solidFill>
            <a:schemeClr val="bg1">
              <a:lumMod val="50000"/>
            </a:schemeClr>
          </a:solidFill>
        </p:grpSpPr>
        <p:sp>
          <p:nvSpPr>
            <p:cNvPr id="34" name="Rectangle 7"/>
            <p:cNvSpPr>
              <a:spLocks noChangeArrowheads="1"/>
            </p:cNvSpPr>
            <p:nvPr/>
          </p:nvSpPr>
          <p:spPr bwMode="gray">
            <a:xfrm>
              <a:off x="233" y="680"/>
              <a:ext cx="2619" cy="1532"/>
            </a:xfrm>
            <a:prstGeom prst="rect">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35" name="Rectangle 8"/>
            <p:cNvSpPr>
              <a:spLocks noChangeArrowheads="1"/>
            </p:cNvSpPr>
            <p:nvPr/>
          </p:nvSpPr>
          <p:spPr bwMode="gray">
            <a:xfrm>
              <a:off x="341" y="720"/>
              <a:ext cx="2466" cy="1460"/>
            </a:xfrm>
            <a:prstGeom prst="rect">
              <a:avLst/>
            </a:prstGeom>
            <a:grpFill/>
            <a:ln>
              <a:noFill/>
            </a:ln>
            <a:effectLst/>
            <a:extLst>
              <a:ext uri="{91240B29-F687-4F45-9708-019B960494DF}">
                <a14:hiddenLine xmlns:a14="http://schemas.microsoft.com/office/drawing/2010/main" w="76200">
                  <a:solidFill>
                    <a:schemeClr val="bg2"/>
                  </a:solidFill>
                  <a:miter lim="800000"/>
                  <a:headEnd/>
                  <a:tailEnd/>
                </a14:hiddenLine>
              </a:ext>
            </a:extLst>
          </p:spPr>
          <p:txBody>
            <a:bodyPr wrap="none" anchor="ctr"/>
            <a:lstStyle/>
            <a:p>
              <a:pPr algn="r" latinLnBrk="1">
                <a:lnSpc>
                  <a:spcPct val="120000"/>
                </a:lnSpc>
              </a:pPr>
              <a:r>
                <a:rPr kumimoji="1" lang="zh-CN" altLang="en-US" sz="2400" dirty="0">
                  <a:solidFill>
                    <a:schemeClr val="bg1"/>
                  </a:solidFill>
                  <a:latin typeface="微软雅黑" panose="020B0503020204020204" pitchFamily="34" charset="-122"/>
                  <a:ea typeface="微软雅黑" panose="020B0503020204020204" pitchFamily="34" charset="-122"/>
                </a:rPr>
                <a:t>单击此处添加文字</a:t>
              </a:r>
              <a:endParaRPr kumimoji="1" lang="en-US" altLang="zh-CN" sz="2400" dirty="0">
                <a:solidFill>
                  <a:schemeClr val="bg1"/>
                </a:solidFill>
                <a:latin typeface="微软雅黑" panose="020B0503020204020204" pitchFamily="34" charset="-122"/>
                <a:ea typeface="微软雅黑" panose="020B0503020204020204" pitchFamily="34" charset="-122"/>
              </a:endParaRPr>
            </a:p>
            <a:p>
              <a:pPr algn="r" latinLnBrk="1">
                <a:lnSpc>
                  <a:spcPct val="120000"/>
                </a:lnSpc>
              </a:pPr>
              <a:r>
                <a:rPr kumimoji="1" lang="zh-CN" altLang="en-US" sz="2400" dirty="0">
                  <a:solidFill>
                    <a:schemeClr val="bg1"/>
                  </a:solidFill>
                  <a:latin typeface="微软雅黑" panose="020B0503020204020204" pitchFamily="34" charset="-122"/>
                  <a:ea typeface="微软雅黑" panose="020B0503020204020204" pitchFamily="34" charset="-122"/>
                </a:rPr>
                <a:t>单击此处添加文字</a:t>
              </a:r>
              <a:endParaRPr kumimoji="1" lang="en-US" altLang="zh-CN" sz="2400" dirty="0">
                <a:solidFill>
                  <a:schemeClr val="bg1"/>
                </a:solidFill>
                <a:latin typeface="微软雅黑" panose="020B0503020204020204" pitchFamily="34" charset="-122"/>
                <a:ea typeface="微软雅黑" panose="020B0503020204020204" pitchFamily="34" charset="-122"/>
              </a:endParaRPr>
            </a:p>
            <a:p>
              <a:pPr algn="r" latinLnBrk="1">
                <a:lnSpc>
                  <a:spcPct val="120000"/>
                </a:lnSpc>
              </a:pPr>
              <a:r>
                <a:rPr kumimoji="1" lang="zh-CN" altLang="en-US" sz="2400" dirty="0">
                  <a:solidFill>
                    <a:schemeClr val="bg1"/>
                  </a:solidFill>
                  <a:latin typeface="微软雅黑" panose="020B0503020204020204" pitchFamily="34" charset="-122"/>
                  <a:ea typeface="微软雅黑" panose="020B0503020204020204" pitchFamily="34" charset="-122"/>
                </a:rPr>
                <a:t>单击此处添加文字</a:t>
              </a:r>
              <a:endParaRPr kumimoji="1" lang="en-US" altLang="ko-KR" sz="2400" dirty="0">
                <a:solidFill>
                  <a:schemeClr val="bg1"/>
                </a:solidFill>
                <a:latin typeface="微软雅黑" panose="020B0503020204020204" pitchFamily="34" charset="-122"/>
                <a:ea typeface="微软雅黑" panose="020B0503020204020204" pitchFamily="34" charset="-122"/>
              </a:endParaRPr>
            </a:p>
          </p:txBody>
        </p:sp>
      </p:grpSp>
      <p:sp>
        <p:nvSpPr>
          <p:cNvPr id="36" name="Rectangle 12"/>
          <p:cNvSpPr>
            <a:spLocks noChangeArrowheads="1"/>
          </p:cNvSpPr>
          <p:nvPr/>
        </p:nvSpPr>
        <p:spPr bwMode="gray">
          <a:xfrm>
            <a:off x="7208441" y="3161869"/>
            <a:ext cx="4016243" cy="1590144"/>
          </a:xfrm>
          <a:prstGeom prst="rect">
            <a:avLst/>
          </a:prstGeom>
          <a:solidFill>
            <a:schemeClr val="bg1">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r"/>
            <a:r>
              <a:rPr lang="zh-CN" altLang="en-US" sz="2400" dirty="0">
                <a:solidFill>
                  <a:schemeClr val="bg1"/>
                </a:solidFill>
                <a:latin typeface="微软雅黑" panose="020B0503020204020204" pitchFamily="34" charset="-122"/>
                <a:ea typeface="微软雅黑" panose="020B0503020204020204" pitchFamily="34" charset="-122"/>
              </a:rPr>
              <a:t>单击此处添加文字</a:t>
            </a:r>
            <a:endParaRPr lang="en-US" altLang="zh-CN" sz="2400" dirty="0">
              <a:solidFill>
                <a:schemeClr val="bg1"/>
              </a:solidFill>
              <a:latin typeface="微软雅黑" panose="020B0503020204020204" pitchFamily="34" charset="-122"/>
              <a:ea typeface="微软雅黑" panose="020B0503020204020204" pitchFamily="34" charset="-122"/>
            </a:endParaRPr>
          </a:p>
          <a:p>
            <a:pPr algn="r"/>
            <a:r>
              <a:rPr lang="zh-CN" altLang="en-US" sz="2400" dirty="0">
                <a:solidFill>
                  <a:schemeClr val="bg1"/>
                </a:solidFill>
                <a:latin typeface="微软雅黑" panose="020B0503020204020204" pitchFamily="34" charset="-122"/>
                <a:ea typeface="微软雅黑" panose="020B0503020204020204" pitchFamily="34" charset="-122"/>
              </a:rPr>
              <a:t>单击此处添加文字</a:t>
            </a:r>
            <a:endParaRPr lang="en-US" altLang="zh-CN" sz="2400" dirty="0">
              <a:solidFill>
                <a:schemeClr val="bg1"/>
              </a:solidFill>
              <a:latin typeface="微软雅黑" panose="020B0503020204020204" pitchFamily="34" charset="-122"/>
              <a:ea typeface="微软雅黑" panose="020B0503020204020204" pitchFamily="34" charset="-122"/>
            </a:endParaRPr>
          </a:p>
          <a:p>
            <a:pPr algn="r"/>
            <a:r>
              <a:rPr lang="zh-CN" altLang="en-US" sz="2400" dirty="0">
                <a:solidFill>
                  <a:schemeClr val="bg1"/>
                </a:solidFill>
                <a:latin typeface="微软雅黑" panose="020B0503020204020204" pitchFamily="34" charset="-122"/>
                <a:ea typeface="微软雅黑" panose="020B0503020204020204" pitchFamily="34" charset="-122"/>
              </a:rPr>
              <a:t>单击此处添加文字</a:t>
            </a:r>
            <a:endParaRPr lang="en-US" altLang="ko-KR" sz="2400" dirty="0">
              <a:solidFill>
                <a:schemeClr val="bg1"/>
              </a:solidFill>
              <a:latin typeface="微软雅黑" panose="020B0503020204020204" pitchFamily="34" charset="-122"/>
              <a:ea typeface="微软雅黑" panose="020B0503020204020204" pitchFamily="34" charset="-122"/>
            </a:endParaRPr>
          </a:p>
        </p:txBody>
      </p:sp>
      <p:grpSp>
        <p:nvGrpSpPr>
          <p:cNvPr id="38" name="Group 3"/>
          <p:cNvGrpSpPr/>
          <p:nvPr/>
        </p:nvGrpSpPr>
        <p:grpSpPr bwMode="auto">
          <a:xfrm>
            <a:off x="2559255" y="932724"/>
            <a:ext cx="4008763" cy="1754577"/>
            <a:chOff x="296" y="680"/>
            <a:chExt cx="2556" cy="1532"/>
          </a:xfrm>
          <a:solidFill>
            <a:schemeClr val="bg1">
              <a:lumMod val="50000"/>
            </a:schemeClr>
          </a:solidFill>
        </p:grpSpPr>
        <p:sp>
          <p:nvSpPr>
            <p:cNvPr id="40" name="Rectangle 4"/>
            <p:cNvSpPr>
              <a:spLocks noChangeArrowheads="1"/>
            </p:cNvSpPr>
            <p:nvPr/>
          </p:nvSpPr>
          <p:spPr bwMode="gray">
            <a:xfrm>
              <a:off x="296" y="680"/>
              <a:ext cx="2556" cy="1532"/>
            </a:xfrm>
            <a:prstGeom prst="rect">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44" name="Rectangle 5"/>
            <p:cNvSpPr>
              <a:spLocks noChangeArrowheads="1"/>
            </p:cNvSpPr>
            <p:nvPr/>
          </p:nvSpPr>
          <p:spPr bwMode="gray">
            <a:xfrm>
              <a:off x="341" y="720"/>
              <a:ext cx="2466" cy="1460"/>
            </a:xfrm>
            <a:prstGeom prst="rect">
              <a:avLst/>
            </a:prstGeom>
            <a:grpFill/>
            <a:ln>
              <a:noFill/>
            </a:ln>
            <a:effectLst/>
            <a:extLst>
              <a:ext uri="{91240B29-F687-4F45-9708-019B960494DF}">
                <a14:hiddenLine xmlns:a14="http://schemas.microsoft.com/office/drawing/2010/main" w="76200">
                  <a:solidFill>
                    <a:schemeClr val="bg2"/>
                  </a:solidFill>
                  <a:miter lim="800000"/>
                  <a:headEnd/>
                  <a:tailEnd/>
                </a14:hiddenLine>
              </a:ext>
            </a:extLst>
          </p:spPr>
          <p:txBody>
            <a:bodyPr wrap="none" anchor="ctr"/>
            <a:lstStyle/>
            <a:p>
              <a:pPr latinLnBrk="1">
                <a:lnSpc>
                  <a:spcPct val="120000"/>
                </a:lnSpc>
              </a:pPr>
              <a:r>
                <a:rPr kumimoji="1" lang="zh-CN" altLang="en-US" sz="2400" dirty="0">
                  <a:solidFill>
                    <a:schemeClr val="bg1"/>
                  </a:solidFill>
                  <a:latin typeface="微软雅黑" panose="020B0503020204020204" pitchFamily="34" charset="-122"/>
                  <a:ea typeface="微软雅黑" panose="020B0503020204020204" pitchFamily="34" charset="-122"/>
                </a:rPr>
                <a:t>单击此处添加文字</a:t>
              </a:r>
              <a:endParaRPr kumimoji="1" lang="en-US" altLang="zh-CN" sz="2400" dirty="0">
                <a:solidFill>
                  <a:schemeClr val="bg1"/>
                </a:solidFill>
                <a:latin typeface="微软雅黑" panose="020B0503020204020204" pitchFamily="34" charset="-122"/>
                <a:ea typeface="微软雅黑" panose="020B0503020204020204" pitchFamily="34" charset="-122"/>
              </a:endParaRPr>
            </a:p>
            <a:p>
              <a:pPr latinLnBrk="1">
                <a:lnSpc>
                  <a:spcPct val="120000"/>
                </a:lnSpc>
              </a:pPr>
              <a:r>
                <a:rPr kumimoji="1" lang="zh-CN" altLang="en-US" sz="2400" dirty="0">
                  <a:solidFill>
                    <a:schemeClr val="bg1"/>
                  </a:solidFill>
                  <a:latin typeface="微软雅黑" panose="020B0503020204020204" pitchFamily="34" charset="-122"/>
                  <a:ea typeface="微软雅黑" panose="020B0503020204020204" pitchFamily="34" charset="-122"/>
                </a:rPr>
                <a:t>单击此处添加文字</a:t>
              </a:r>
              <a:endParaRPr kumimoji="1" lang="en-US" altLang="zh-CN" sz="2400" dirty="0">
                <a:solidFill>
                  <a:schemeClr val="bg1"/>
                </a:solidFill>
                <a:latin typeface="微软雅黑" panose="020B0503020204020204" pitchFamily="34" charset="-122"/>
                <a:ea typeface="微软雅黑" panose="020B0503020204020204" pitchFamily="34" charset="-122"/>
              </a:endParaRPr>
            </a:p>
            <a:p>
              <a:pPr latinLnBrk="1">
                <a:lnSpc>
                  <a:spcPct val="120000"/>
                </a:lnSpc>
              </a:pPr>
              <a:r>
                <a:rPr kumimoji="1" lang="zh-CN" altLang="en-US" sz="2400" dirty="0">
                  <a:solidFill>
                    <a:schemeClr val="bg1"/>
                  </a:solidFill>
                  <a:latin typeface="微软雅黑" panose="020B0503020204020204" pitchFamily="34" charset="-122"/>
                  <a:ea typeface="微软雅黑" panose="020B0503020204020204" pitchFamily="34" charset="-122"/>
                </a:rPr>
                <a:t>单击此处添加文字</a:t>
              </a:r>
              <a:endParaRPr kumimoji="1" lang="en-US" altLang="ko-KR" sz="2400" dirty="0">
                <a:solidFill>
                  <a:schemeClr val="bg1"/>
                </a:solidFill>
                <a:latin typeface="微软雅黑" panose="020B0503020204020204" pitchFamily="34" charset="-122"/>
                <a:ea typeface="微软雅黑" panose="020B0503020204020204" pitchFamily="34" charset="-122"/>
              </a:endParaRPr>
            </a:p>
          </p:txBody>
        </p:sp>
      </p:grpSp>
      <p:sp>
        <p:nvSpPr>
          <p:cNvPr id="45" name="Rectangle 10"/>
          <p:cNvSpPr>
            <a:spLocks noChangeArrowheads="1"/>
          </p:cNvSpPr>
          <p:nvPr/>
        </p:nvSpPr>
        <p:spPr bwMode="gray">
          <a:xfrm>
            <a:off x="2543606" y="3151685"/>
            <a:ext cx="4018129" cy="1590143"/>
          </a:xfrm>
          <a:prstGeom prst="rect">
            <a:avLst/>
          </a:prstGeom>
          <a:solidFill>
            <a:schemeClr val="bg1">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r>
              <a:rPr lang="zh-CN" altLang="en-US" sz="2400" dirty="0">
                <a:solidFill>
                  <a:schemeClr val="bg1"/>
                </a:solidFill>
                <a:latin typeface="微软雅黑" panose="020B0503020204020204" pitchFamily="34" charset="-122"/>
                <a:ea typeface="微软雅黑" panose="020B0503020204020204" pitchFamily="34" charset="-122"/>
              </a:rPr>
              <a:t>单击此处添加文字</a:t>
            </a:r>
            <a:endParaRPr lang="en-US" altLang="zh-CN" sz="2400" dirty="0">
              <a:solidFill>
                <a:schemeClr val="bg1"/>
              </a:solidFill>
              <a:latin typeface="微软雅黑" panose="020B0503020204020204" pitchFamily="34" charset="-122"/>
              <a:ea typeface="微软雅黑" panose="020B0503020204020204" pitchFamily="34" charset="-122"/>
            </a:endParaRPr>
          </a:p>
          <a:p>
            <a:r>
              <a:rPr lang="zh-CN" altLang="en-US" sz="2400" dirty="0">
                <a:solidFill>
                  <a:schemeClr val="bg1"/>
                </a:solidFill>
                <a:latin typeface="微软雅黑" panose="020B0503020204020204" pitchFamily="34" charset="-122"/>
                <a:ea typeface="微软雅黑" panose="020B0503020204020204" pitchFamily="34" charset="-122"/>
              </a:rPr>
              <a:t>单击此处添加文字</a:t>
            </a:r>
            <a:endParaRPr lang="en-US" altLang="zh-CN" sz="2400" dirty="0">
              <a:solidFill>
                <a:schemeClr val="bg1"/>
              </a:solidFill>
              <a:latin typeface="微软雅黑" panose="020B0503020204020204" pitchFamily="34" charset="-122"/>
              <a:ea typeface="微软雅黑" panose="020B0503020204020204" pitchFamily="34" charset="-122"/>
            </a:endParaRPr>
          </a:p>
          <a:p>
            <a:r>
              <a:rPr lang="zh-CN" altLang="en-US" sz="2400" dirty="0">
                <a:solidFill>
                  <a:schemeClr val="bg1"/>
                </a:solidFill>
                <a:latin typeface="微软雅黑" panose="020B0503020204020204" pitchFamily="34" charset="-122"/>
                <a:ea typeface="微软雅黑" panose="020B0503020204020204" pitchFamily="34" charset="-122"/>
              </a:rPr>
              <a:t>单击此处添加文字</a:t>
            </a:r>
            <a:endParaRPr lang="en-US" altLang="ko-KR" sz="2400" dirty="0">
              <a:solidFill>
                <a:schemeClr val="bg1"/>
              </a:solidFill>
              <a:latin typeface="微软雅黑" panose="020B0503020204020204" pitchFamily="34" charset="-122"/>
              <a:ea typeface="微软雅黑" panose="020B0503020204020204" pitchFamily="34" charset="-122"/>
            </a:endParaRPr>
          </a:p>
        </p:txBody>
      </p:sp>
      <p:sp>
        <p:nvSpPr>
          <p:cNvPr id="68" name="Oval 14"/>
          <p:cNvSpPr>
            <a:spLocks noChangeArrowheads="1"/>
          </p:cNvSpPr>
          <p:nvPr/>
        </p:nvSpPr>
        <p:spPr bwMode="gray">
          <a:xfrm>
            <a:off x="5836044" y="1772131"/>
            <a:ext cx="2022360" cy="2022360"/>
          </a:xfrm>
          <a:prstGeom prst="ellipse">
            <a:avLst/>
          </a:prstGeom>
          <a:solidFill>
            <a:srgbClr val="BC2D08"/>
          </a:solidFill>
          <a:ln w="38100">
            <a:solidFill>
              <a:srgbClr val="BC2D08"/>
            </a:solidFill>
          </a:ln>
          <a:effectLst/>
        </p:spPr>
        <p:txBody>
          <a:bodyPr wrap="none" anchor="ctr"/>
          <a:lstStyle/>
          <a:p>
            <a:pPr algn="ctr" latinLnBrk="1"/>
            <a:r>
              <a:rPr kumimoji="1"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添加文字</a:t>
            </a:r>
            <a:endParaRPr kumimoji="1" lang="en-US" altLang="ko-KR"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0" name="矩形 19"/>
          <p:cNvSpPr/>
          <p:nvPr/>
        </p:nvSpPr>
        <p:spPr bwMode="auto">
          <a:xfrm>
            <a:off x="617557" y="565015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childTnLst>
                                </p:cTn>
                              </p:par>
                            </p:childTnLst>
                          </p:cTn>
                        </p:par>
                        <p:par>
                          <p:cTn id="10" fill="hold">
                            <p:stCondLst>
                              <p:cond delay="500"/>
                            </p:stCondLst>
                            <p:childTnLst>
                              <p:par>
                                <p:cTn id="11" presetID="53" presetClass="entr" presetSubtype="528"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500" fill="hold"/>
                                        <p:tgtEl>
                                          <p:spTgt spid="38"/>
                                        </p:tgtEl>
                                        <p:attrNameLst>
                                          <p:attrName>ppt_w</p:attrName>
                                        </p:attrNameLst>
                                      </p:cBhvr>
                                      <p:tavLst>
                                        <p:tav tm="0">
                                          <p:val>
                                            <p:fltVal val="0"/>
                                          </p:val>
                                        </p:tav>
                                        <p:tav tm="100000">
                                          <p:val>
                                            <p:strVal val="#ppt_w"/>
                                          </p:val>
                                        </p:tav>
                                      </p:tavLst>
                                    </p:anim>
                                    <p:anim calcmode="lin" valueType="num">
                                      <p:cBhvr>
                                        <p:cTn id="14" dur="500" fill="hold"/>
                                        <p:tgtEl>
                                          <p:spTgt spid="38"/>
                                        </p:tgtEl>
                                        <p:attrNameLst>
                                          <p:attrName>ppt_h</p:attrName>
                                        </p:attrNameLst>
                                      </p:cBhvr>
                                      <p:tavLst>
                                        <p:tav tm="0">
                                          <p:val>
                                            <p:fltVal val="0"/>
                                          </p:val>
                                        </p:tav>
                                        <p:tav tm="100000">
                                          <p:val>
                                            <p:strVal val="#ppt_h"/>
                                          </p:val>
                                        </p:tav>
                                      </p:tavLst>
                                    </p:anim>
                                    <p:animEffect transition="in" filter="fade">
                                      <p:cBhvr>
                                        <p:cTn id="15" dur="500"/>
                                        <p:tgtEl>
                                          <p:spTgt spid="38"/>
                                        </p:tgtEl>
                                      </p:cBhvr>
                                    </p:animEffect>
                                    <p:anim calcmode="lin" valueType="num">
                                      <p:cBhvr>
                                        <p:cTn id="16" dur="500" fill="hold"/>
                                        <p:tgtEl>
                                          <p:spTgt spid="38"/>
                                        </p:tgtEl>
                                        <p:attrNameLst>
                                          <p:attrName>ppt_x</p:attrName>
                                        </p:attrNameLst>
                                      </p:cBhvr>
                                      <p:tavLst>
                                        <p:tav tm="0">
                                          <p:val>
                                            <p:fltVal val="0.5"/>
                                          </p:val>
                                        </p:tav>
                                        <p:tav tm="100000">
                                          <p:val>
                                            <p:strVal val="#ppt_x"/>
                                          </p:val>
                                        </p:tav>
                                      </p:tavLst>
                                    </p:anim>
                                    <p:anim calcmode="lin" valueType="num">
                                      <p:cBhvr>
                                        <p:cTn id="17" dur="500" fill="hold"/>
                                        <p:tgtEl>
                                          <p:spTgt spid="38"/>
                                        </p:tgtEl>
                                        <p:attrNameLst>
                                          <p:attrName>ppt_y</p:attrName>
                                        </p:attrNameLst>
                                      </p:cBhvr>
                                      <p:tavLst>
                                        <p:tav tm="0">
                                          <p:val>
                                            <p:fltVal val="0.5"/>
                                          </p:val>
                                        </p:tav>
                                        <p:tav tm="100000">
                                          <p:val>
                                            <p:strVal val="#ppt_y"/>
                                          </p:val>
                                        </p:tav>
                                      </p:tavLst>
                                    </p:anim>
                                  </p:childTnLst>
                                </p:cTn>
                              </p:par>
                            </p:childTnLst>
                          </p:cTn>
                        </p:par>
                        <p:par>
                          <p:cTn id="18" fill="hold">
                            <p:stCondLst>
                              <p:cond delay="1000"/>
                            </p:stCondLst>
                            <p:childTnLst>
                              <p:par>
                                <p:cTn id="19" presetID="53" presetClass="entr" presetSubtype="528"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anim calcmode="lin" valueType="num">
                                      <p:cBhvr>
                                        <p:cTn id="24" dur="500" fill="hold"/>
                                        <p:tgtEl>
                                          <p:spTgt spid="33"/>
                                        </p:tgtEl>
                                        <p:attrNameLst>
                                          <p:attrName>ppt_x</p:attrName>
                                        </p:attrNameLst>
                                      </p:cBhvr>
                                      <p:tavLst>
                                        <p:tav tm="0">
                                          <p:val>
                                            <p:fltVal val="0.5"/>
                                          </p:val>
                                        </p:tav>
                                        <p:tav tm="100000">
                                          <p:val>
                                            <p:strVal val="#ppt_x"/>
                                          </p:val>
                                        </p:tav>
                                      </p:tavLst>
                                    </p:anim>
                                    <p:anim calcmode="lin" valueType="num">
                                      <p:cBhvr>
                                        <p:cTn id="25" dur="500" fill="hold"/>
                                        <p:tgtEl>
                                          <p:spTgt spid="33"/>
                                        </p:tgtEl>
                                        <p:attrNameLst>
                                          <p:attrName>ppt_y</p:attrName>
                                        </p:attrNameLst>
                                      </p:cBhvr>
                                      <p:tavLst>
                                        <p:tav tm="0">
                                          <p:val>
                                            <p:fltVal val="0.5"/>
                                          </p:val>
                                        </p:tav>
                                        <p:tav tm="100000">
                                          <p:val>
                                            <p:strVal val="#ppt_y"/>
                                          </p:val>
                                        </p:tav>
                                      </p:tavLst>
                                    </p:anim>
                                  </p:childTnLst>
                                </p:cTn>
                              </p:par>
                            </p:childTnLst>
                          </p:cTn>
                        </p:par>
                        <p:par>
                          <p:cTn id="26" fill="hold">
                            <p:stCondLst>
                              <p:cond delay="1500"/>
                            </p:stCondLst>
                            <p:childTnLst>
                              <p:par>
                                <p:cTn id="27" presetID="53" presetClass="entr" presetSubtype="528"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p:cTn id="29" dur="500" fill="hold"/>
                                        <p:tgtEl>
                                          <p:spTgt spid="45"/>
                                        </p:tgtEl>
                                        <p:attrNameLst>
                                          <p:attrName>ppt_w</p:attrName>
                                        </p:attrNameLst>
                                      </p:cBhvr>
                                      <p:tavLst>
                                        <p:tav tm="0">
                                          <p:val>
                                            <p:fltVal val="0"/>
                                          </p:val>
                                        </p:tav>
                                        <p:tav tm="100000">
                                          <p:val>
                                            <p:strVal val="#ppt_w"/>
                                          </p:val>
                                        </p:tav>
                                      </p:tavLst>
                                    </p:anim>
                                    <p:anim calcmode="lin" valueType="num">
                                      <p:cBhvr>
                                        <p:cTn id="30" dur="500" fill="hold"/>
                                        <p:tgtEl>
                                          <p:spTgt spid="45"/>
                                        </p:tgtEl>
                                        <p:attrNameLst>
                                          <p:attrName>ppt_h</p:attrName>
                                        </p:attrNameLst>
                                      </p:cBhvr>
                                      <p:tavLst>
                                        <p:tav tm="0">
                                          <p:val>
                                            <p:fltVal val="0"/>
                                          </p:val>
                                        </p:tav>
                                        <p:tav tm="100000">
                                          <p:val>
                                            <p:strVal val="#ppt_h"/>
                                          </p:val>
                                        </p:tav>
                                      </p:tavLst>
                                    </p:anim>
                                    <p:animEffect transition="in" filter="fade">
                                      <p:cBhvr>
                                        <p:cTn id="31" dur="500"/>
                                        <p:tgtEl>
                                          <p:spTgt spid="45"/>
                                        </p:tgtEl>
                                      </p:cBhvr>
                                    </p:animEffect>
                                    <p:anim calcmode="lin" valueType="num">
                                      <p:cBhvr>
                                        <p:cTn id="32" dur="500" fill="hold"/>
                                        <p:tgtEl>
                                          <p:spTgt spid="45"/>
                                        </p:tgtEl>
                                        <p:attrNameLst>
                                          <p:attrName>ppt_x</p:attrName>
                                        </p:attrNameLst>
                                      </p:cBhvr>
                                      <p:tavLst>
                                        <p:tav tm="0">
                                          <p:val>
                                            <p:fltVal val="0.5"/>
                                          </p:val>
                                        </p:tav>
                                        <p:tav tm="100000">
                                          <p:val>
                                            <p:strVal val="#ppt_x"/>
                                          </p:val>
                                        </p:tav>
                                      </p:tavLst>
                                    </p:anim>
                                    <p:anim calcmode="lin" valueType="num">
                                      <p:cBhvr>
                                        <p:cTn id="33" dur="500" fill="hold"/>
                                        <p:tgtEl>
                                          <p:spTgt spid="45"/>
                                        </p:tgtEl>
                                        <p:attrNameLst>
                                          <p:attrName>ppt_y</p:attrName>
                                        </p:attrNameLst>
                                      </p:cBhvr>
                                      <p:tavLst>
                                        <p:tav tm="0">
                                          <p:val>
                                            <p:fltVal val="0.5"/>
                                          </p:val>
                                        </p:tav>
                                        <p:tav tm="100000">
                                          <p:val>
                                            <p:strVal val="#ppt_y"/>
                                          </p:val>
                                        </p:tav>
                                      </p:tavLst>
                                    </p:anim>
                                  </p:childTnLst>
                                </p:cTn>
                              </p:par>
                            </p:childTnLst>
                          </p:cTn>
                        </p:par>
                        <p:par>
                          <p:cTn id="34" fill="hold">
                            <p:stCondLst>
                              <p:cond delay="2000"/>
                            </p:stCondLst>
                            <p:childTnLst>
                              <p:par>
                                <p:cTn id="35" presetID="53" presetClass="entr" presetSubtype="528"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Effect transition="in" filter="fade">
                                      <p:cBhvr>
                                        <p:cTn id="39" dur="500"/>
                                        <p:tgtEl>
                                          <p:spTgt spid="36"/>
                                        </p:tgtEl>
                                      </p:cBhvr>
                                    </p:animEffect>
                                    <p:anim calcmode="lin" valueType="num">
                                      <p:cBhvr>
                                        <p:cTn id="40" dur="500" fill="hold"/>
                                        <p:tgtEl>
                                          <p:spTgt spid="36"/>
                                        </p:tgtEl>
                                        <p:attrNameLst>
                                          <p:attrName>ppt_x</p:attrName>
                                        </p:attrNameLst>
                                      </p:cBhvr>
                                      <p:tavLst>
                                        <p:tav tm="0">
                                          <p:val>
                                            <p:fltVal val="0.5"/>
                                          </p:val>
                                        </p:tav>
                                        <p:tav tm="100000">
                                          <p:val>
                                            <p:strVal val="#ppt_x"/>
                                          </p:val>
                                        </p:tav>
                                      </p:tavLst>
                                    </p:anim>
                                    <p:anim calcmode="lin" valueType="num">
                                      <p:cBhvr>
                                        <p:cTn id="41" dur="500" fill="hold"/>
                                        <p:tgtEl>
                                          <p:spTgt spid="3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5" grpId="0" animBg="1"/>
      <p:bldP spid="6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直角三角形 34"/>
          <p:cNvSpPr/>
          <p:nvPr/>
        </p:nvSpPr>
        <p:spPr>
          <a:xfrm rot="18257302">
            <a:off x="2331000" y="3469832"/>
            <a:ext cx="1362341" cy="1875306"/>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流程图: 数据 35"/>
          <p:cNvSpPr/>
          <p:nvPr/>
        </p:nvSpPr>
        <p:spPr>
          <a:xfrm rot="17900613" flipH="1">
            <a:off x="1626432" y="4391615"/>
            <a:ext cx="1777112" cy="1859796"/>
          </a:xfrm>
          <a:prstGeom prst="flowChartInputOutput">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直角三角形 37"/>
          <p:cNvSpPr/>
          <p:nvPr/>
        </p:nvSpPr>
        <p:spPr>
          <a:xfrm rot="17900613">
            <a:off x="59372" y="3612604"/>
            <a:ext cx="1415976" cy="1936471"/>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直角三角形 39"/>
          <p:cNvSpPr/>
          <p:nvPr/>
        </p:nvSpPr>
        <p:spPr>
          <a:xfrm rot="17608064" flipH="1" flipV="1">
            <a:off x="-299555" y="4605910"/>
            <a:ext cx="1563070" cy="2748227"/>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79" name="组合 78"/>
          <p:cNvGrpSpPr/>
          <p:nvPr/>
        </p:nvGrpSpPr>
        <p:grpSpPr>
          <a:xfrm>
            <a:off x="1103446" y="3371837"/>
            <a:ext cx="9738012" cy="695983"/>
            <a:chOff x="876790" y="3086057"/>
            <a:chExt cx="7303509" cy="521987"/>
          </a:xfrm>
        </p:grpSpPr>
        <p:sp>
          <p:nvSpPr>
            <p:cNvPr id="80" name="Freeform 378"/>
            <p:cNvSpPr>
              <a:spLocks noChangeArrowheads="1"/>
            </p:cNvSpPr>
            <p:nvPr/>
          </p:nvSpPr>
          <p:spPr bwMode="auto">
            <a:xfrm>
              <a:off x="876790" y="3225676"/>
              <a:ext cx="955184" cy="242748"/>
            </a:xfrm>
            <a:custGeom>
              <a:avLst/>
              <a:gdLst>
                <a:gd name="T0" fmla="*/ 255 w 255"/>
                <a:gd name="T1" fmla="*/ 33 h 65"/>
                <a:gd name="T2" fmla="*/ 239 w 255"/>
                <a:gd name="T3" fmla="*/ 0 h 65"/>
                <a:gd name="T4" fmla="*/ 17 w 255"/>
                <a:gd name="T5" fmla="*/ 0 h 65"/>
                <a:gd name="T6" fmla="*/ 0 w 255"/>
                <a:gd name="T7" fmla="*/ 33 h 65"/>
                <a:gd name="T8" fmla="*/ 0 w 255"/>
                <a:gd name="T9" fmla="*/ 33 h 65"/>
                <a:gd name="T10" fmla="*/ 17 w 255"/>
                <a:gd name="T11" fmla="*/ 65 h 65"/>
                <a:gd name="T12" fmla="*/ 239 w 255"/>
                <a:gd name="T13" fmla="*/ 65 h 65"/>
                <a:gd name="T14" fmla="*/ 255 w 255"/>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255"/>
                <a:gd name="T25" fmla="*/ 0 h 65"/>
                <a:gd name="T26" fmla="*/ 255 w 255"/>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solidFill>
              <a:schemeClr val="bg1">
                <a:lumMod val="50000"/>
              </a:schemeClr>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zh-CN"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1" name="Freeform 379"/>
            <p:cNvSpPr>
              <a:spLocks noChangeArrowheads="1"/>
            </p:cNvSpPr>
            <p:nvPr/>
          </p:nvSpPr>
          <p:spPr bwMode="auto">
            <a:xfrm>
              <a:off x="1858948" y="3225676"/>
              <a:ext cx="959945" cy="242748"/>
            </a:xfrm>
            <a:custGeom>
              <a:avLst/>
              <a:gdLst>
                <a:gd name="T0" fmla="*/ 256 w 256"/>
                <a:gd name="T1" fmla="*/ 33 h 65"/>
                <a:gd name="T2" fmla="*/ 239 w 256"/>
                <a:gd name="T3" fmla="*/ 0 h 65"/>
                <a:gd name="T4" fmla="*/ 17 w 256"/>
                <a:gd name="T5" fmla="*/ 0 h 65"/>
                <a:gd name="T6" fmla="*/ 0 w 256"/>
                <a:gd name="T7" fmla="*/ 33 h 65"/>
                <a:gd name="T8" fmla="*/ 0 w 256"/>
                <a:gd name="T9" fmla="*/ 33 h 65"/>
                <a:gd name="T10" fmla="*/ 17 w 256"/>
                <a:gd name="T11" fmla="*/ 65 h 65"/>
                <a:gd name="T12" fmla="*/ 239 w 256"/>
                <a:gd name="T13" fmla="*/ 65 h 65"/>
                <a:gd name="T14" fmla="*/ 256 w 256"/>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256"/>
                <a:gd name="T25" fmla="*/ 0 h 65"/>
                <a:gd name="T26" fmla="*/ 256 w 256"/>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solidFill>
              <a:schemeClr val="bg1">
                <a:lumMod val="50000"/>
              </a:schemeClr>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zh-CN"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2" name="Freeform 380"/>
            <p:cNvSpPr>
              <a:spLocks noChangeArrowheads="1"/>
            </p:cNvSpPr>
            <p:nvPr/>
          </p:nvSpPr>
          <p:spPr bwMode="auto">
            <a:xfrm>
              <a:off x="2698304" y="3225676"/>
              <a:ext cx="1548604" cy="242748"/>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solidFill>
              <a:schemeClr val="bg1">
                <a:lumMod val="50000"/>
              </a:schemeClr>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zh-CN"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3" name="Freeform 381"/>
            <p:cNvSpPr>
              <a:spLocks noChangeArrowheads="1"/>
            </p:cNvSpPr>
            <p:nvPr/>
          </p:nvSpPr>
          <p:spPr bwMode="auto">
            <a:xfrm>
              <a:off x="3842304" y="3225676"/>
              <a:ext cx="1547018" cy="242748"/>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solidFill>
              <a:schemeClr val="bg1">
                <a:lumMod val="50000"/>
              </a:schemeClr>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zh-CN"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4" name="Freeform 382"/>
            <p:cNvSpPr>
              <a:spLocks noChangeArrowheads="1"/>
            </p:cNvSpPr>
            <p:nvPr/>
          </p:nvSpPr>
          <p:spPr bwMode="auto">
            <a:xfrm>
              <a:off x="5243346" y="3225676"/>
              <a:ext cx="2936953" cy="242748"/>
            </a:xfrm>
            <a:custGeom>
              <a:avLst/>
              <a:gdLst>
                <a:gd name="T0" fmla="*/ 514 w 514"/>
                <a:gd name="T1" fmla="*/ 33 h 65"/>
                <a:gd name="T2" fmla="*/ 497 w 514"/>
                <a:gd name="T3" fmla="*/ 0 h 65"/>
                <a:gd name="T4" fmla="*/ 17 w 514"/>
                <a:gd name="T5" fmla="*/ 0 h 65"/>
                <a:gd name="T6" fmla="*/ 0 w 514"/>
                <a:gd name="T7" fmla="*/ 33 h 65"/>
                <a:gd name="T8" fmla="*/ 0 w 514"/>
                <a:gd name="T9" fmla="*/ 33 h 65"/>
                <a:gd name="T10" fmla="*/ 17 w 514"/>
                <a:gd name="T11" fmla="*/ 65 h 65"/>
                <a:gd name="T12" fmla="*/ 497 w 514"/>
                <a:gd name="T13" fmla="*/ 65 h 65"/>
                <a:gd name="T14" fmla="*/ 514 w 514"/>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514"/>
                <a:gd name="T25" fmla="*/ 0 h 65"/>
                <a:gd name="T26" fmla="*/ 514 w 514"/>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chemeClr val="bg1">
                <a:lumMod val="50000"/>
              </a:schemeClr>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zh-CN"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5" name="Rectangle 404"/>
            <p:cNvSpPr>
              <a:spLocks noChangeArrowheads="1"/>
            </p:cNvSpPr>
            <p:nvPr/>
          </p:nvSpPr>
          <p:spPr bwMode="auto">
            <a:xfrm>
              <a:off x="6850658" y="3146347"/>
              <a:ext cx="139628" cy="138034"/>
            </a:xfrm>
            <a:prstGeom prst="rect">
              <a:avLst/>
            </a:prstGeom>
            <a:solidFill>
              <a:srgbClr val="AFCF3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86" name="Oval 414"/>
            <p:cNvSpPr>
              <a:spLocks noChangeArrowheads="1"/>
            </p:cNvSpPr>
            <p:nvPr/>
          </p:nvSpPr>
          <p:spPr bwMode="auto">
            <a:xfrm>
              <a:off x="6644389" y="3086057"/>
              <a:ext cx="525193" cy="521987"/>
            </a:xfrm>
            <a:prstGeom prst="ellipse">
              <a:avLst/>
            </a:prstGeom>
            <a:solidFill>
              <a:srgbClr val="4D5254"/>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zh-CN"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7" name="Oval 415"/>
            <p:cNvSpPr>
              <a:spLocks noChangeArrowheads="1"/>
            </p:cNvSpPr>
            <p:nvPr/>
          </p:nvSpPr>
          <p:spPr bwMode="auto">
            <a:xfrm>
              <a:off x="6798297" y="3239955"/>
              <a:ext cx="217376" cy="214190"/>
            </a:xfrm>
            <a:prstGeom prst="ellipse">
              <a:avLst/>
            </a:prstGeom>
            <a:solidFill>
              <a:schemeClr val="bg1"/>
            </a:solidFill>
            <a:ln>
              <a:noFill/>
            </a:ln>
          </p:spPr>
          <p:txBody>
            <a:bodyPr/>
            <a:lstStyle/>
            <a:p>
              <a:endParaRPr lang="zh-CN" altLang="zh-CN" sz="2135">
                <a:solidFill>
                  <a:srgbClr val="000000"/>
                </a:solidFill>
                <a:latin typeface="Calibri" panose="020F0502020204030204" pitchFamily="34" charset="0"/>
                <a:sym typeface="宋体" panose="02010600030101010101" pitchFamily="2" charset="-122"/>
              </a:endParaRPr>
            </a:p>
          </p:txBody>
        </p:sp>
        <p:sp>
          <p:nvSpPr>
            <p:cNvPr id="88" name="Oval 416"/>
            <p:cNvSpPr>
              <a:spLocks noChangeArrowheads="1"/>
            </p:cNvSpPr>
            <p:nvPr/>
          </p:nvSpPr>
          <p:spPr bwMode="auto">
            <a:xfrm>
              <a:off x="4093000" y="3086057"/>
              <a:ext cx="523606" cy="521987"/>
            </a:xfrm>
            <a:prstGeom prst="ellipse">
              <a:avLst/>
            </a:prstGeom>
            <a:solidFill>
              <a:srgbClr val="BC2D08"/>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zh-CN"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9" name="Oval 417"/>
            <p:cNvSpPr>
              <a:spLocks noChangeArrowheads="1"/>
            </p:cNvSpPr>
            <p:nvPr/>
          </p:nvSpPr>
          <p:spPr bwMode="auto">
            <a:xfrm>
              <a:off x="4246908" y="3239956"/>
              <a:ext cx="217376" cy="214190"/>
            </a:xfrm>
            <a:prstGeom prst="ellipse">
              <a:avLst/>
            </a:prstGeom>
            <a:solidFill>
              <a:schemeClr val="bg1"/>
            </a:solidFill>
            <a:ln>
              <a:noFill/>
            </a:ln>
          </p:spPr>
          <p:txBody>
            <a:bodyPr/>
            <a:lstStyle/>
            <a:p>
              <a:endParaRPr lang="zh-CN" altLang="zh-CN" sz="2135">
                <a:solidFill>
                  <a:srgbClr val="000000"/>
                </a:solidFill>
                <a:latin typeface="Calibri" panose="020F0502020204030204" pitchFamily="34" charset="0"/>
                <a:sym typeface="宋体" panose="02010600030101010101" pitchFamily="2" charset="-122"/>
              </a:endParaRPr>
            </a:p>
          </p:txBody>
        </p:sp>
        <p:sp>
          <p:nvSpPr>
            <p:cNvPr id="90" name="Oval 416"/>
            <p:cNvSpPr>
              <a:spLocks noChangeArrowheads="1"/>
            </p:cNvSpPr>
            <p:nvPr/>
          </p:nvSpPr>
          <p:spPr bwMode="auto">
            <a:xfrm>
              <a:off x="1579692" y="3086057"/>
              <a:ext cx="523606" cy="521987"/>
            </a:xfrm>
            <a:prstGeom prst="ellipse">
              <a:avLst/>
            </a:prstGeom>
            <a:solidFill>
              <a:srgbClr val="1A5D91"/>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zh-CN"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1" name="Oval 417"/>
            <p:cNvSpPr>
              <a:spLocks noChangeArrowheads="1"/>
            </p:cNvSpPr>
            <p:nvPr/>
          </p:nvSpPr>
          <p:spPr bwMode="auto">
            <a:xfrm>
              <a:off x="1733600" y="3239956"/>
              <a:ext cx="217376" cy="214190"/>
            </a:xfrm>
            <a:prstGeom prst="ellipse">
              <a:avLst/>
            </a:prstGeom>
            <a:solidFill>
              <a:schemeClr val="bg1"/>
            </a:solidFill>
            <a:ln>
              <a:noFill/>
            </a:ln>
          </p:spPr>
          <p:txBody>
            <a:bodyPr/>
            <a:lstStyle/>
            <a:p>
              <a:endParaRPr lang="zh-CN" altLang="zh-CN" sz="2135">
                <a:solidFill>
                  <a:srgbClr val="000000"/>
                </a:solidFill>
                <a:latin typeface="Calibri" panose="020F0502020204030204" pitchFamily="34" charset="0"/>
                <a:sym typeface="宋体" panose="02010600030101010101" pitchFamily="2" charset="-122"/>
              </a:endParaRPr>
            </a:p>
          </p:txBody>
        </p:sp>
      </p:grpSp>
      <p:sp>
        <p:nvSpPr>
          <p:cNvPr id="92" name="TextBox 692"/>
          <p:cNvSpPr>
            <a:spLocks noChangeArrowheads="1"/>
          </p:cNvSpPr>
          <p:nvPr/>
        </p:nvSpPr>
        <p:spPr bwMode="auto">
          <a:xfrm>
            <a:off x="4367808" y="4521002"/>
            <a:ext cx="26468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3200" b="1">
                <a:latin typeface="微软雅黑" panose="020B0503020204020204" pitchFamily="34" charset="-122"/>
                <a:ea typeface="微软雅黑" panose="020B0503020204020204" pitchFamily="34" charset="-122"/>
                <a:sym typeface="Arial" panose="020B0604020202020204" pitchFamily="34" charset="0"/>
              </a:rPr>
              <a:t>点击添加标题</a:t>
            </a:r>
            <a:endParaRPr lang="zh-CN" altLang="en-US" sz="3200" b="1">
              <a:latin typeface="微软雅黑" panose="020B0503020204020204" pitchFamily="34" charset="-122"/>
              <a:ea typeface="微软雅黑" panose="020B0503020204020204" pitchFamily="34" charset="-122"/>
              <a:sym typeface="Arial" panose="020B0604020202020204" pitchFamily="34" charset="0"/>
            </a:endParaRPr>
          </a:p>
        </p:txBody>
      </p:sp>
      <p:sp>
        <p:nvSpPr>
          <p:cNvPr id="93" name="矩形 1"/>
          <p:cNvSpPr>
            <a:spLocks noChangeArrowheads="1"/>
          </p:cNvSpPr>
          <p:nvPr/>
        </p:nvSpPr>
        <p:spPr bwMode="auto">
          <a:xfrm>
            <a:off x="7197874" y="4117178"/>
            <a:ext cx="4266423" cy="1873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pPr marL="381000" indent="-381000" algn="just">
              <a:lnSpc>
                <a:spcPct val="120000"/>
              </a:lnSpc>
              <a:spcAft>
                <a:spcPts val="1600"/>
              </a:spcAft>
              <a:buFont typeface="Wingdings" panose="05000000000000000000" pitchFamily="2" charset="2"/>
              <a:buChar char="u"/>
            </a:pPr>
            <a:r>
              <a:rPr lang="zh-CN" altLang="en-US" sz="2135">
                <a:latin typeface="微软雅黑" panose="020B0503020204020204" pitchFamily="34" charset="-122"/>
                <a:ea typeface="微软雅黑" panose="020B0503020204020204" pitchFamily="34" charset="-122"/>
              </a:rPr>
              <a:t>这里输入您的文字这里输入您的文字这里输入您的文字</a:t>
            </a:r>
            <a:endParaRPr lang="en-US" altLang="zh-CN" sz="2135">
              <a:latin typeface="微软雅黑" panose="020B0503020204020204" pitchFamily="34" charset="-122"/>
              <a:ea typeface="微软雅黑" panose="020B0503020204020204" pitchFamily="34" charset="-122"/>
            </a:endParaRPr>
          </a:p>
          <a:p>
            <a:pPr marL="381000" indent="-381000" algn="just">
              <a:lnSpc>
                <a:spcPct val="120000"/>
              </a:lnSpc>
              <a:spcAft>
                <a:spcPts val="1600"/>
              </a:spcAft>
              <a:buFont typeface="Wingdings" panose="05000000000000000000" pitchFamily="2" charset="2"/>
              <a:buChar char="u"/>
            </a:pPr>
            <a:r>
              <a:rPr lang="zh-CN" altLang="en-US" sz="2135">
                <a:latin typeface="微软雅黑" panose="020B0503020204020204" pitchFamily="34" charset="-122"/>
                <a:ea typeface="微软雅黑" panose="020B0503020204020204" pitchFamily="34" charset="-122"/>
              </a:rPr>
              <a:t>这里输入您的文字这里输入您的文字这里输入您的文字</a:t>
            </a:r>
            <a:endParaRPr lang="zh-CN" altLang="en-US" sz="2135">
              <a:latin typeface="微软雅黑" panose="020B0503020204020204" pitchFamily="34" charset="-122"/>
              <a:ea typeface="微软雅黑" panose="020B0503020204020204" pitchFamily="34" charset="-122"/>
            </a:endParaRPr>
          </a:p>
        </p:txBody>
      </p:sp>
      <p:grpSp>
        <p:nvGrpSpPr>
          <p:cNvPr id="94" name="组合 93"/>
          <p:cNvGrpSpPr/>
          <p:nvPr/>
        </p:nvGrpSpPr>
        <p:grpSpPr>
          <a:xfrm>
            <a:off x="2463764" y="932723"/>
            <a:ext cx="2813717" cy="2295263"/>
            <a:chOff x="1897029" y="1256722"/>
            <a:chExt cx="2110288" cy="1721447"/>
          </a:xfrm>
        </p:grpSpPr>
        <p:sp>
          <p:nvSpPr>
            <p:cNvPr id="95" name="Freeform 5"/>
            <p:cNvSpPr>
              <a:spLocks noChangeArrowheads="1"/>
            </p:cNvSpPr>
            <p:nvPr/>
          </p:nvSpPr>
          <p:spPr bwMode="auto">
            <a:xfrm>
              <a:off x="1897029" y="1256722"/>
              <a:ext cx="1704099" cy="1721447"/>
            </a:xfrm>
            <a:custGeom>
              <a:avLst/>
              <a:gdLst>
                <a:gd name="T0" fmla="*/ 225 w 455"/>
                <a:gd name="T1" fmla="*/ 459 h 459"/>
                <a:gd name="T2" fmla="*/ 455 w 455"/>
                <a:gd name="T3" fmla="*/ 230 h 459"/>
                <a:gd name="T4" fmla="*/ 225 w 455"/>
                <a:gd name="T5" fmla="*/ 0 h 459"/>
                <a:gd name="T6" fmla="*/ 0 w 455"/>
                <a:gd name="T7" fmla="*/ 185 h 459"/>
                <a:gd name="T8" fmla="*/ 5 w 455"/>
                <a:gd name="T9" fmla="*/ 459 h 459"/>
                <a:gd name="T10" fmla="*/ 225 w 455"/>
                <a:gd name="T11" fmla="*/ 459 h 459"/>
                <a:gd name="T12" fmla="*/ 0 60000 65536"/>
                <a:gd name="T13" fmla="*/ 0 60000 65536"/>
                <a:gd name="T14" fmla="*/ 0 60000 65536"/>
                <a:gd name="T15" fmla="*/ 0 60000 65536"/>
                <a:gd name="T16" fmla="*/ 0 60000 65536"/>
                <a:gd name="T17" fmla="*/ 0 60000 65536"/>
                <a:gd name="T18" fmla="*/ 0 w 455"/>
                <a:gd name="T19" fmla="*/ 0 h 459"/>
                <a:gd name="T20" fmla="*/ 455 w 455"/>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rgbClr val="1A5D9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zh-CN"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宋体" panose="02010600030101010101" pitchFamily="2" charset="-122"/>
              </a:endParaRPr>
            </a:p>
          </p:txBody>
        </p:sp>
        <p:sp>
          <p:nvSpPr>
            <p:cNvPr id="96" name="TextBox 692"/>
            <p:cNvSpPr>
              <a:spLocks noChangeArrowheads="1"/>
            </p:cNvSpPr>
            <p:nvPr/>
          </p:nvSpPr>
          <p:spPr bwMode="auto">
            <a:xfrm>
              <a:off x="2099309" y="1588214"/>
              <a:ext cx="106182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Arial" panose="020B0604020202020204" pitchFamily="34" charset="0"/>
              </a:endParaRPr>
            </a:p>
          </p:txBody>
        </p:sp>
        <p:sp>
          <p:nvSpPr>
            <p:cNvPr id="97" name="矩形 1"/>
            <p:cNvSpPr>
              <a:spLocks noChangeArrowheads="1"/>
            </p:cNvSpPr>
            <p:nvPr/>
          </p:nvSpPr>
          <p:spPr bwMode="auto">
            <a:xfrm>
              <a:off x="1961217" y="2171328"/>
              <a:ext cx="2046100" cy="500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865">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输入您要的内容</a:t>
              </a:r>
              <a:endParaRPr lang="en-US" altLang="zh-CN" sz="1865">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865">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输入您要的内容</a:t>
              </a:r>
              <a:endParaRPr lang="en-US" altLang="zh-CN" sz="1865">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直接连接符 49"/>
            <p:cNvSpPr>
              <a:spLocks noChangeShapeType="1"/>
            </p:cNvSpPr>
            <p:nvPr/>
          </p:nvSpPr>
          <p:spPr bwMode="auto">
            <a:xfrm>
              <a:off x="2045377" y="2018262"/>
              <a:ext cx="1387924" cy="1"/>
            </a:xfrm>
            <a:prstGeom prst="line">
              <a:avLst/>
            </a:prstGeom>
            <a:noFill/>
            <a:ln w="9525" cap="flat" cmpd="sng">
              <a:solidFill>
                <a:schemeClr val="bg1"/>
              </a:solidFill>
              <a:bevel/>
            </a:ln>
            <a:extLst>
              <a:ext uri="{909E8E84-426E-40DD-AFC4-6F175D3DCCD1}">
                <a14:hiddenFill xmlns:a14="http://schemas.microsoft.com/office/drawing/2010/main">
                  <a:noFill/>
                </a14:hiddenFill>
              </a:ext>
            </a:extLst>
          </p:spPr>
          <p:txBody>
            <a:bodyPr/>
            <a:lstStyle/>
            <a:p>
              <a:endParaRPr lang="zh-CN" altLang="en-US" sz="24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99" name="组合 98"/>
          <p:cNvGrpSpPr/>
          <p:nvPr/>
        </p:nvGrpSpPr>
        <p:grpSpPr>
          <a:xfrm>
            <a:off x="5516546" y="987725"/>
            <a:ext cx="2772905" cy="2295263"/>
            <a:chOff x="4186615" y="1297973"/>
            <a:chExt cx="2079679" cy="1721447"/>
          </a:xfrm>
        </p:grpSpPr>
        <p:sp>
          <p:nvSpPr>
            <p:cNvPr id="100" name="Freeform 6"/>
            <p:cNvSpPr>
              <a:spLocks noChangeArrowheads="1"/>
            </p:cNvSpPr>
            <p:nvPr/>
          </p:nvSpPr>
          <p:spPr bwMode="auto">
            <a:xfrm>
              <a:off x="4186615" y="1297973"/>
              <a:ext cx="1708860" cy="1721447"/>
            </a:xfrm>
            <a:custGeom>
              <a:avLst/>
              <a:gdLst>
                <a:gd name="T0" fmla="*/ 226 w 456"/>
                <a:gd name="T1" fmla="*/ 459 h 459"/>
                <a:gd name="T2" fmla="*/ 456 w 456"/>
                <a:gd name="T3" fmla="*/ 229 h 459"/>
                <a:gd name="T4" fmla="*/ 226 w 456"/>
                <a:gd name="T5" fmla="*/ 0 h 459"/>
                <a:gd name="T6" fmla="*/ 0 w 456"/>
                <a:gd name="T7" fmla="*/ 185 h 459"/>
                <a:gd name="T8" fmla="*/ 5 w 456"/>
                <a:gd name="T9" fmla="*/ 459 h 459"/>
                <a:gd name="T10" fmla="*/ 226 w 456"/>
                <a:gd name="T11" fmla="*/ 459 h 459"/>
                <a:gd name="T12" fmla="*/ 0 60000 65536"/>
                <a:gd name="T13" fmla="*/ 0 60000 65536"/>
                <a:gd name="T14" fmla="*/ 0 60000 65536"/>
                <a:gd name="T15" fmla="*/ 0 60000 65536"/>
                <a:gd name="T16" fmla="*/ 0 60000 65536"/>
                <a:gd name="T17" fmla="*/ 0 60000 65536"/>
                <a:gd name="T18" fmla="*/ 0 w 456"/>
                <a:gd name="T19" fmla="*/ 0 h 459"/>
                <a:gd name="T20" fmla="*/ 456 w 456"/>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rgbClr val="BC2D08"/>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zh-CN"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宋体" panose="02010600030101010101" pitchFamily="2" charset="-122"/>
              </a:endParaRPr>
            </a:p>
          </p:txBody>
        </p:sp>
        <p:sp>
          <p:nvSpPr>
            <p:cNvPr id="101" name="TextBox 692"/>
            <p:cNvSpPr>
              <a:spLocks noChangeArrowheads="1"/>
            </p:cNvSpPr>
            <p:nvPr/>
          </p:nvSpPr>
          <p:spPr bwMode="auto">
            <a:xfrm>
              <a:off x="4339615" y="1599343"/>
              <a:ext cx="106182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Arial" panose="020B0604020202020204" pitchFamily="34" charset="0"/>
              </a:endParaRPr>
            </a:p>
          </p:txBody>
        </p:sp>
        <p:sp>
          <p:nvSpPr>
            <p:cNvPr id="102" name="直接连接符 50"/>
            <p:cNvSpPr>
              <a:spLocks noChangeShapeType="1"/>
            </p:cNvSpPr>
            <p:nvPr/>
          </p:nvSpPr>
          <p:spPr bwMode="auto">
            <a:xfrm>
              <a:off x="4322587" y="2018262"/>
              <a:ext cx="1387924" cy="1"/>
            </a:xfrm>
            <a:prstGeom prst="line">
              <a:avLst/>
            </a:prstGeom>
            <a:noFill/>
            <a:ln w="9525" cap="flat" cmpd="sng">
              <a:solidFill>
                <a:schemeClr val="bg1"/>
              </a:solidFill>
              <a:bevel/>
            </a:ln>
            <a:extLst>
              <a:ext uri="{909E8E84-426E-40DD-AFC4-6F175D3DCCD1}">
                <a14:hiddenFill xmlns:a14="http://schemas.microsoft.com/office/drawing/2010/main">
                  <a:noFill/>
                </a14:hiddenFill>
              </a:ext>
            </a:extLst>
          </p:spPr>
          <p:txBody>
            <a:bodyPr/>
            <a:lstStyle/>
            <a:p>
              <a:endParaRPr lang="zh-CN" altLang="en-US" sz="24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3" name="矩形 1"/>
            <p:cNvSpPr>
              <a:spLocks noChangeArrowheads="1"/>
            </p:cNvSpPr>
            <p:nvPr/>
          </p:nvSpPr>
          <p:spPr bwMode="auto">
            <a:xfrm>
              <a:off x="4219179" y="2171328"/>
              <a:ext cx="2047115" cy="500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r>
                <a:rPr lang="zh-CN" altLang="en-US" sz="186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输入您要的内容</a:t>
              </a:r>
              <a:endParaRPr lang="en-US" altLang="zh-CN" sz="186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86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输入您要的内容</a:t>
              </a:r>
              <a:endParaRPr lang="en-US" altLang="zh-CN" sz="186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4" name="组合 103"/>
          <p:cNvGrpSpPr/>
          <p:nvPr/>
        </p:nvGrpSpPr>
        <p:grpSpPr>
          <a:xfrm>
            <a:off x="8704723" y="958108"/>
            <a:ext cx="2759573" cy="2299493"/>
            <a:chOff x="6577748" y="1275761"/>
            <a:chExt cx="2069680" cy="1724620"/>
          </a:xfrm>
        </p:grpSpPr>
        <p:sp>
          <p:nvSpPr>
            <p:cNvPr id="105" name="Freeform 7"/>
            <p:cNvSpPr>
              <a:spLocks noChangeArrowheads="1"/>
            </p:cNvSpPr>
            <p:nvPr/>
          </p:nvSpPr>
          <p:spPr bwMode="auto">
            <a:xfrm>
              <a:off x="6577748" y="1275761"/>
              <a:ext cx="1708860" cy="1724620"/>
            </a:xfrm>
            <a:custGeom>
              <a:avLst/>
              <a:gdLst>
                <a:gd name="T0" fmla="*/ 226 w 456"/>
                <a:gd name="T1" fmla="*/ 460 h 460"/>
                <a:gd name="T2" fmla="*/ 456 w 456"/>
                <a:gd name="T3" fmla="*/ 230 h 460"/>
                <a:gd name="T4" fmla="*/ 226 w 456"/>
                <a:gd name="T5" fmla="*/ 0 h 460"/>
                <a:gd name="T6" fmla="*/ 0 w 456"/>
                <a:gd name="T7" fmla="*/ 186 h 460"/>
                <a:gd name="T8" fmla="*/ 5 w 456"/>
                <a:gd name="T9" fmla="*/ 460 h 460"/>
                <a:gd name="T10" fmla="*/ 226 w 456"/>
                <a:gd name="T11" fmla="*/ 460 h 460"/>
                <a:gd name="T12" fmla="*/ 0 60000 65536"/>
                <a:gd name="T13" fmla="*/ 0 60000 65536"/>
                <a:gd name="T14" fmla="*/ 0 60000 65536"/>
                <a:gd name="T15" fmla="*/ 0 60000 65536"/>
                <a:gd name="T16" fmla="*/ 0 60000 65536"/>
                <a:gd name="T17" fmla="*/ 0 60000 65536"/>
                <a:gd name="T18" fmla="*/ 0 w 456"/>
                <a:gd name="T19" fmla="*/ 0 h 460"/>
                <a:gd name="T20" fmla="*/ 456 w 456"/>
                <a:gd name="T21" fmla="*/ 460 h 460"/>
              </a:gdLst>
              <a:ahLst/>
              <a:cxnLst>
                <a:cxn ang="T12">
                  <a:pos x="T0" y="T1"/>
                </a:cxn>
                <a:cxn ang="T13">
                  <a:pos x="T2" y="T3"/>
                </a:cxn>
                <a:cxn ang="T14">
                  <a:pos x="T4" y="T5"/>
                </a:cxn>
                <a:cxn ang="T15">
                  <a:pos x="T6" y="T7"/>
                </a:cxn>
                <a:cxn ang="T16">
                  <a:pos x="T8" y="T9"/>
                </a:cxn>
                <a:cxn ang="T17">
                  <a:pos x="T10" y="T11"/>
                </a:cxn>
              </a:cxnLst>
              <a:rect l="T18" t="T19" r="T20" b="T21"/>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rgbClr val="4D525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zh-CN"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宋体" panose="02010600030101010101" pitchFamily="2" charset="-122"/>
              </a:endParaRPr>
            </a:p>
          </p:txBody>
        </p:sp>
        <p:sp>
          <p:nvSpPr>
            <p:cNvPr id="106" name="TextBox 692"/>
            <p:cNvSpPr>
              <a:spLocks noChangeArrowheads="1"/>
            </p:cNvSpPr>
            <p:nvPr/>
          </p:nvSpPr>
          <p:spPr bwMode="auto">
            <a:xfrm>
              <a:off x="6805463" y="1599343"/>
              <a:ext cx="106182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Arial" panose="020B0604020202020204" pitchFamily="34" charset="0"/>
              </a:endParaRPr>
            </a:p>
          </p:txBody>
        </p:sp>
        <p:sp>
          <p:nvSpPr>
            <p:cNvPr id="107" name="直接连接符 51"/>
            <p:cNvSpPr>
              <a:spLocks noChangeShapeType="1"/>
            </p:cNvSpPr>
            <p:nvPr/>
          </p:nvSpPr>
          <p:spPr bwMode="auto">
            <a:xfrm>
              <a:off x="6706422" y="2018262"/>
              <a:ext cx="1387924" cy="1"/>
            </a:xfrm>
            <a:prstGeom prst="line">
              <a:avLst/>
            </a:prstGeom>
            <a:noFill/>
            <a:ln w="9525" cap="flat" cmpd="sng">
              <a:solidFill>
                <a:schemeClr val="bg1"/>
              </a:solidFill>
              <a:bevel/>
            </a:ln>
            <a:extLst>
              <a:ext uri="{909E8E84-426E-40DD-AFC4-6F175D3DCCD1}">
                <a14:hiddenFill xmlns:a14="http://schemas.microsoft.com/office/drawing/2010/main">
                  <a:noFill/>
                </a14:hiddenFill>
              </a:ext>
            </a:extLst>
          </p:spPr>
          <p:txBody>
            <a:bodyPr/>
            <a:lstStyle/>
            <a:p>
              <a:endParaRPr lang="zh-CN" altLang="en-US" sz="240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8" name="矩形 1"/>
            <p:cNvSpPr>
              <a:spLocks noChangeArrowheads="1"/>
            </p:cNvSpPr>
            <p:nvPr/>
          </p:nvSpPr>
          <p:spPr bwMode="auto">
            <a:xfrm>
              <a:off x="6602264" y="2171328"/>
              <a:ext cx="2045164" cy="500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r>
                <a:rPr lang="zh-CN" altLang="en-US" sz="1865">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输入您要的内容</a:t>
              </a:r>
              <a:endParaRPr lang="en-US" altLang="zh-CN" sz="1865">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865">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输入您要的内容</a:t>
              </a:r>
              <a:endParaRPr lang="en-US" altLang="zh-CN" sz="1865">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0" name="直角三角形 109"/>
          <p:cNvSpPr/>
          <p:nvPr/>
        </p:nvSpPr>
        <p:spPr>
          <a:xfrm rot="3252785" flipH="1">
            <a:off x="11505235" y="-1130977"/>
            <a:ext cx="1599342" cy="2224750"/>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1" name="流程图: 数据 110"/>
          <p:cNvSpPr/>
          <p:nvPr/>
        </p:nvSpPr>
        <p:spPr>
          <a:xfrm rot="3252785">
            <a:off x="12095000" y="25969"/>
            <a:ext cx="2086270" cy="2206348"/>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2" name="直角三角形 111"/>
          <p:cNvSpPr/>
          <p:nvPr/>
        </p:nvSpPr>
        <p:spPr>
          <a:xfrm rot="3252785" flipH="1">
            <a:off x="14247672" y="-1161168"/>
            <a:ext cx="1662309" cy="2297311"/>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3" name="直角三角形 112"/>
          <p:cNvSpPr/>
          <p:nvPr/>
        </p:nvSpPr>
        <p:spPr>
          <a:xfrm rot="3545334" flipV="1">
            <a:off x="14702179" y="-54335"/>
            <a:ext cx="1834992" cy="3260329"/>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3" name="矩形 42"/>
          <p:cNvSpPr/>
          <p:nvPr/>
        </p:nvSpPr>
        <p:spPr bwMode="auto">
          <a:xfrm>
            <a:off x="617557" y="486910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childTnLst>
                          </p:cTn>
                        </p:par>
                        <p:par>
                          <p:cTn id="8" fill="hold">
                            <p:stCondLst>
                              <p:cond delay="500"/>
                            </p:stCondLst>
                            <p:childTnLst>
                              <p:par>
                                <p:cTn id="9" presetID="2" presetClass="entr" presetSubtype="3" fill="hold" nodeType="afterEffect">
                                  <p:stCondLst>
                                    <p:cond delay="0"/>
                                  </p:stCondLst>
                                  <p:childTnLst>
                                    <p:set>
                                      <p:cBhvr>
                                        <p:cTn id="10" dur="1" fill="hold">
                                          <p:stCondLst>
                                            <p:cond delay="0"/>
                                          </p:stCondLst>
                                        </p:cTn>
                                        <p:tgtEl>
                                          <p:spTgt spid="94"/>
                                        </p:tgtEl>
                                        <p:attrNameLst>
                                          <p:attrName>style.visibility</p:attrName>
                                        </p:attrNameLst>
                                      </p:cBhvr>
                                      <p:to>
                                        <p:strVal val="visible"/>
                                      </p:to>
                                    </p:set>
                                    <p:anim calcmode="lin" valueType="num">
                                      <p:cBhvr additive="base">
                                        <p:cTn id="11" dur="500" fill="hold"/>
                                        <p:tgtEl>
                                          <p:spTgt spid="94"/>
                                        </p:tgtEl>
                                        <p:attrNameLst>
                                          <p:attrName>ppt_x</p:attrName>
                                        </p:attrNameLst>
                                      </p:cBhvr>
                                      <p:tavLst>
                                        <p:tav tm="0">
                                          <p:val>
                                            <p:strVal val="1+#ppt_w/2"/>
                                          </p:val>
                                        </p:tav>
                                        <p:tav tm="100000">
                                          <p:val>
                                            <p:strVal val="#ppt_x"/>
                                          </p:val>
                                        </p:tav>
                                      </p:tavLst>
                                    </p:anim>
                                    <p:anim calcmode="lin" valueType="num">
                                      <p:cBhvr additive="base">
                                        <p:cTn id="12" dur="500" fill="hold"/>
                                        <p:tgtEl>
                                          <p:spTgt spid="9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3" fill="hold" nodeType="afterEffect">
                                  <p:stCondLst>
                                    <p:cond delay="0"/>
                                  </p:stCondLst>
                                  <p:childTnLst>
                                    <p:set>
                                      <p:cBhvr>
                                        <p:cTn id="15" dur="1" fill="hold">
                                          <p:stCondLst>
                                            <p:cond delay="0"/>
                                          </p:stCondLst>
                                        </p:cTn>
                                        <p:tgtEl>
                                          <p:spTgt spid="99"/>
                                        </p:tgtEl>
                                        <p:attrNameLst>
                                          <p:attrName>style.visibility</p:attrName>
                                        </p:attrNameLst>
                                      </p:cBhvr>
                                      <p:to>
                                        <p:strVal val="visible"/>
                                      </p:to>
                                    </p:set>
                                    <p:anim calcmode="lin" valueType="num">
                                      <p:cBhvr additive="base">
                                        <p:cTn id="16" dur="500" fill="hold"/>
                                        <p:tgtEl>
                                          <p:spTgt spid="99"/>
                                        </p:tgtEl>
                                        <p:attrNameLst>
                                          <p:attrName>ppt_x</p:attrName>
                                        </p:attrNameLst>
                                      </p:cBhvr>
                                      <p:tavLst>
                                        <p:tav tm="0">
                                          <p:val>
                                            <p:strVal val="1+#ppt_w/2"/>
                                          </p:val>
                                        </p:tav>
                                        <p:tav tm="100000">
                                          <p:val>
                                            <p:strVal val="#ppt_x"/>
                                          </p:val>
                                        </p:tav>
                                      </p:tavLst>
                                    </p:anim>
                                    <p:anim calcmode="lin" valueType="num">
                                      <p:cBhvr additive="base">
                                        <p:cTn id="17" dur="500" fill="hold"/>
                                        <p:tgtEl>
                                          <p:spTgt spid="99"/>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3" fill="hold" nodeType="afterEffect">
                                  <p:stCondLst>
                                    <p:cond delay="0"/>
                                  </p:stCondLst>
                                  <p:childTnLst>
                                    <p:set>
                                      <p:cBhvr>
                                        <p:cTn id="20" dur="1" fill="hold">
                                          <p:stCondLst>
                                            <p:cond delay="0"/>
                                          </p:stCondLst>
                                        </p:cTn>
                                        <p:tgtEl>
                                          <p:spTgt spid="104"/>
                                        </p:tgtEl>
                                        <p:attrNameLst>
                                          <p:attrName>style.visibility</p:attrName>
                                        </p:attrNameLst>
                                      </p:cBhvr>
                                      <p:to>
                                        <p:strVal val="visible"/>
                                      </p:to>
                                    </p:set>
                                    <p:anim calcmode="lin" valueType="num">
                                      <p:cBhvr additive="base">
                                        <p:cTn id="21" dur="500" fill="hold"/>
                                        <p:tgtEl>
                                          <p:spTgt spid="104"/>
                                        </p:tgtEl>
                                        <p:attrNameLst>
                                          <p:attrName>ppt_x</p:attrName>
                                        </p:attrNameLst>
                                      </p:cBhvr>
                                      <p:tavLst>
                                        <p:tav tm="0">
                                          <p:val>
                                            <p:strVal val="1+#ppt_w/2"/>
                                          </p:val>
                                        </p:tav>
                                        <p:tav tm="100000">
                                          <p:val>
                                            <p:strVal val="#ppt_x"/>
                                          </p:val>
                                        </p:tav>
                                      </p:tavLst>
                                    </p:anim>
                                    <p:anim calcmode="lin" valueType="num">
                                      <p:cBhvr additive="base">
                                        <p:cTn id="22" dur="500" fill="hold"/>
                                        <p:tgtEl>
                                          <p:spTgt spid="104"/>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92"/>
                                        </p:tgtEl>
                                        <p:attrNameLst>
                                          <p:attrName>style.visibility</p:attrName>
                                        </p:attrNameLst>
                                      </p:cBhvr>
                                      <p:to>
                                        <p:strVal val="visible"/>
                                      </p:to>
                                    </p:set>
                                    <p:animEffect transition="in" filter="wipe(left)">
                                      <p:cBhvr>
                                        <p:cTn id="26" dur="500"/>
                                        <p:tgtEl>
                                          <p:spTgt spid="92"/>
                                        </p:tgtEl>
                                      </p:cBhvr>
                                    </p:animEffect>
                                  </p:childTnLst>
                                </p:cTn>
                              </p:par>
                            </p:childTnLst>
                          </p:cTn>
                        </p:par>
                        <p:par>
                          <p:cTn id="27" fill="hold">
                            <p:stCondLst>
                              <p:cond delay="2500"/>
                            </p:stCondLst>
                            <p:childTnLst>
                              <p:par>
                                <p:cTn id="28" presetID="2" presetClass="entr" presetSubtype="4" fill="hold" grpId="0" nodeType="afterEffect">
                                  <p:stCondLst>
                                    <p:cond delay="0"/>
                                  </p:stCondLst>
                                  <p:childTnLst>
                                    <p:set>
                                      <p:cBhvr>
                                        <p:cTn id="29" dur="1" fill="hold">
                                          <p:stCondLst>
                                            <p:cond delay="0"/>
                                          </p:stCondLst>
                                        </p:cTn>
                                        <p:tgtEl>
                                          <p:spTgt spid="93"/>
                                        </p:tgtEl>
                                        <p:attrNameLst>
                                          <p:attrName>style.visibility</p:attrName>
                                        </p:attrNameLst>
                                      </p:cBhvr>
                                      <p:to>
                                        <p:strVal val="visible"/>
                                      </p:to>
                                    </p:set>
                                    <p:anim calcmode="lin" valueType="num">
                                      <p:cBhvr additive="base">
                                        <p:cTn id="30" dur="500" fill="hold"/>
                                        <p:tgtEl>
                                          <p:spTgt spid="93"/>
                                        </p:tgtEl>
                                        <p:attrNameLst>
                                          <p:attrName>ppt_x</p:attrName>
                                        </p:attrNameLst>
                                      </p:cBhvr>
                                      <p:tavLst>
                                        <p:tav tm="0">
                                          <p:val>
                                            <p:strVal val="#ppt_x"/>
                                          </p:val>
                                        </p:tav>
                                        <p:tav tm="100000">
                                          <p:val>
                                            <p:strVal val="#ppt_x"/>
                                          </p:val>
                                        </p:tav>
                                      </p:tavLst>
                                    </p:anim>
                                    <p:anim calcmode="lin" valueType="num">
                                      <p:cBhvr additive="base">
                                        <p:cTn id="31" dur="500" fill="hold"/>
                                        <p:tgtEl>
                                          <p:spTgt spid="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直角三角形 50"/>
          <p:cNvSpPr/>
          <p:nvPr/>
        </p:nvSpPr>
        <p:spPr>
          <a:xfrm rot="3252785" flipH="1">
            <a:off x="-678664" y="-1130977"/>
            <a:ext cx="1599342" cy="2224750"/>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2" name="流程图: 数据 51"/>
          <p:cNvSpPr/>
          <p:nvPr/>
        </p:nvSpPr>
        <p:spPr>
          <a:xfrm rot="3252785">
            <a:off x="-88899" y="25969"/>
            <a:ext cx="2086270" cy="2206348"/>
          </a:xfrm>
          <a:prstGeom prst="flowChartInputOutput">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3" name="直角三角形 52"/>
          <p:cNvSpPr/>
          <p:nvPr/>
        </p:nvSpPr>
        <p:spPr>
          <a:xfrm rot="3252785" flipH="1">
            <a:off x="2063773" y="-1161168"/>
            <a:ext cx="1662309" cy="2297311"/>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4" name="直角三角形 53"/>
          <p:cNvSpPr/>
          <p:nvPr/>
        </p:nvSpPr>
        <p:spPr>
          <a:xfrm rot="3545334" flipV="1">
            <a:off x="2518280" y="-54335"/>
            <a:ext cx="1834992" cy="3260329"/>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6" name="圆角矩形 55"/>
          <p:cNvSpPr/>
          <p:nvPr/>
        </p:nvSpPr>
        <p:spPr bwMode="auto">
          <a:xfrm>
            <a:off x="1391478" y="2468893"/>
            <a:ext cx="9409045" cy="3456384"/>
          </a:xfrm>
          <a:prstGeom prst="roundRect">
            <a:avLst>
              <a:gd name="adj" fmla="val 7635"/>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defTabSz="0" eaLnBrk="0" fontAlgn="ctr" hangingPunct="0">
              <a:buClr>
                <a:srgbClr val="FF0000"/>
              </a:buClr>
              <a:buSzPct val="70000"/>
              <a:buFont typeface="Wingdings" panose="05000000000000000000" pitchFamily="2" charset="2"/>
              <a:buChar char="n"/>
              <a:tabLst>
                <a:tab pos="181610" algn="l"/>
              </a:tabLst>
              <a:defRPr/>
            </a:pPr>
            <a:endParaRPr lang="zh-CN" altLang="en-US" sz="1865" dirty="0">
              <a:solidFill>
                <a:schemeClr val="tx1"/>
              </a:solidFill>
              <a:latin typeface="微软雅黑" panose="020B0503020204020204" pitchFamily="34" charset="-122"/>
              <a:ea typeface="微软雅黑" panose="020B0503020204020204" pitchFamily="34" charset="-122"/>
            </a:endParaRPr>
          </a:p>
        </p:txBody>
      </p:sp>
      <p:sp>
        <p:nvSpPr>
          <p:cNvPr id="57" name="TextBox 56"/>
          <p:cNvSpPr txBox="1">
            <a:spLocks noChangeArrowheads="1"/>
          </p:cNvSpPr>
          <p:nvPr/>
        </p:nvSpPr>
        <p:spPr bwMode="auto">
          <a:xfrm>
            <a:off x="1897856" y="3267364"/>
            <a:ext cx="2112235" cy="23083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2400" b="1" dirty="0">
                <a:solidFill>
                  <a:srgbClr val="000000"/>
                </a:solidFill>
                <a:latin typeface="微软雅黑" panose="020B0503020204020204" pitchFamily="34" charset="-122"/>
                <a:ea typeface="微软雅黑" panose="020B0503020204020204" pitchFamily="34" charset="-122"/>
              </a:rPr>
              <a:t>单击此处添加文字单击此处添加文字单击此处添加文字</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sp>
        <p:nvSpPr>
          <p:cNvPr id="58" name="TextBox 4"/>
          <p:cNvSpPr txBox="1">
            <a:spLocks noChangeArrowheads="1"/>
          </p:cNvSpPr>
          <p:nvPr/>
        </p:nvSpPr>
        <p:spPr bwMode="auto">
          <a:xfrm>
            <a:off x="4031456" y="3267364"/>
            <a:ext cx="2112235" cy="23083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2400" b="1" dirty="0">
                <a:solidFill>
                  <a:srgbClr val="000000"/>
                </a:solidFill>
                <a:latin typeface="微软雅黑" panose="020B0503020204020204" pitchFamily="34" charset="-122"/>
                <a:ea typeface="微软雅黑" panose="020B0503020204020204" pitchFamily="34" charset="-122"/>
              </a:rPr>
              <a:t>单击此处添加文字单击此处添加文字单击此处添加文字</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sp>
        <p:nvSpPr>
          <p:cNvPr id="59" name="TextBox 58"/>
          <p:cNvSpPr txBox="1">
            <a:spLocks noChangeArrowheads="1"/>
          </p:cNvSpPr>
          <p:nvPr/>
        </p:nvSpPr>
        <p:spPr bwMode="auto">
          <a:xfrm>
            <a:off x="6266656" y="3267364"/>
            <a:ext cx="2112235" cy="23083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2400" b="1" dirty="0">
                <a:solidFill>
                  <a:srgbClr val="000000"/>
                </a:solidFill>
                <a:latin typeface="微软雅黑" panose="020B0503020204020204" pitchFamily="34" charset="-122"/>
                <a:ea typeface="微软雅黑" panose="020B0503020204020204" pitchFamily="34" charset="-122"/>
              </a:rPr>
              <a:t>单击此处添加文字单击此处添加文字单击此处添加文字</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sp>
        <p:nvSpPr>
          <p:cNvPr id="60" name="TextBox 4"/>
          <p:cNvSpPr txBox="1">
            <a:spLocks noChangeArrowheads="1"/>
          </p:cNvSpPr>
          <p:nvPr/>
        </p:nvSpPr>
        <p:spPr bwMode="auto">
          <a:xfrm>
            <a:off x="8400256" y="3267364"/>
            <a:ext cx="2112235" cy="23083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2400" b="1" dirty="0">
                <a:solidFill>
                  <a:srgbClr val="000000"/>
                </a:solidFill>
                <a:latin typeface="微软雅黑" panose="020B0503020204020204" pitchFamily="34" charset="-122"/>
                <a:ea typeface="微软雅黑" panose="020B0503020204020204" pitchFamily="34" charset="-122"/>
              </a:rPr>
              <a:t>单击此处添加文字单击此处添加文字单击此处添加文字</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775520" y="1867283"/>
            <a:ext cx="8544949" cy="937303"/>
            <a:chOff x="1331640" y="1400462"/>
            <a:chExt cx="6408712" cy="702977"/>
          </a:xfrm>
        </p:grpSpPr>
        <p:sp>
          <p:nvSpPr>
            <p:cNvPr id="61" name="AutoShape 100"/>
            <p:cNvSpPr>
              <a:spLocks noChangeArrowheads="1"/>
            </p:cNvSpPr>
            <p:nvPr/>
          </p:nvSpPr>
          <p:spPr bwMode="invGray">
            <a:xfrm>
              <a:off x="1331640" y="1419622"/>
              <a:ext cx="1562065" cy="683817"/>
            </a:xfrm>
            <a:prstGeom prst="chevron">
              <a:avLst>
                <a:gd name="adj" fmla="val 38600"/>
              </a:avLst>
            </a:prstGeom>
            <a:solidFill>
              <a:srgbClr val="BC2D08"/>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63" name="AutoShape 104"/>
            <p:cNvSpPr>
              <a:spLocks noChangeArrowheads="1"/>
            </p:cNvSpPr>
            <p:nvPr/>
          </p:nvSpPr>
          <p:spPr bwMode="invGray">
            <a:xfrm>
              <a:off x="2947043" y="1419622"/>
              <a:ext cx="1562065" cy="683817"/>
            </a:xfrm>
            <a:prstGeom prst="chevron">
              <a:avLst>
                <a:gd name="adj" fmla="val 38600"/>
              </a:avLst>
            </a:prstGeom>
            <a:solidFill>
              <a:srgbClr val="1A5D91"/>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64" name="AutoShape 107"/>
            <p:cNvSpPr>
              <a:spLocks noChangeArrowheads="1"/>
            </p:cNvSpPr>
            <p:nvPr/>
          </p:nvSpPr>
          <p:spPr bwMode="invGray">
            <a:xfrm>
              <a:off x="4572000" y="1419622"/>
              <a:ext cx="1562065" cy="683817"/>
            </a:xfrm>
            <a:prstGeom prst="chevron">
              <a:avLst>
                <a:gd name="adj" fmla="val 38600"/>
              </a:avLst>
            </a:prstGeom>
            <a:solidFill>
              <a:srgbClr val="833434"/>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67" name="AutoShape 104"/>
            <p:cNvSpPr>
              <a:spLocks noChangeArrowheads="1"/>
            </p:cNvSpPr>
            <p:nvPr/>
          </p:nvSpPr>
          <p:spPr bwMode="invGray">
            <a:xfrm>
              <a:off x="6178287" y="1400462"/>
              <a:ext cx="1562065" cy="683817"/>
            </a:xfrm>
            <a:prstGeom prst="chevron">
              <a:avLst>
                <a:gd name="adj" fmla="val 38600"/>
              </a:avLst>
            </a:prstGeom>
            <a:solidFill>
              <a:srgbClr val="4D5254"/>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grpSp>
      <p:sp>
        <p:nvSpPr>
          <p:cNvPr id="70" name="直角三角形 69"/>
          <p:cNvSpPr/>
          <p:nvPr/>
        </p:nvSpPr>
        <p:spPr>
          <a:xfrm rot="10800000" flipV="1">
            <a:off x="10821888" y="3420335"/>
            <a:ext cx="1421365" cy="3428998"/>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1" name="矩形 70"/>
          <p:cNvSpPr/>
          <p:nvPr/>
        </p:nvSpPr>
        <p:spPr>
          <a:xfrm rot="10800000" flipV="1">
            <a:off x="12223494" y="3433978"/>
            <a:ext cx="1844292" cy="3415355"/>
          </a:xfrm>
          <a:prstGeom prst="rect">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2" name="Text Box 101"/>
          <p:cNvSpPr txBox="1">
            <a:spLocks noChangeArrowheads="1"/>
          </p:cNvSpPr>
          <p:nvPr/>
        </p:nvSpPr>
        <p:spPr bwMode="gray">
          <a:xfrm>
            <a:off x="2148315" y="2076941"/>
            <a:ext cx="1824567" cy="461665"/>
          </a:xfrm>
          <a:prstGeom prst="rect">
            <a:avLst/>
          </a:prstGeom>
          <a:noFill/>
          <a:ln>
            <a:noFill/>
          </a:ln>
          <a:effectLst/>
          <a:extLst>
            <a:ext uri="{909E8E84-426E-40DD-AFC4-6F175D3DCCD1}">
              <a14:hiddenFill xmlns:a14="http://schemas.microsoft.com/office/drawing/2010/main">
                <a:gradFill rotWithShape="1">
                  <a:gsLst>
                    <a:gs pos="0">
                      <a:srgbClr val="E29B54"/>
                    </a:gs>
                    <a:gs pos="100000">
                      <a:srgbClr val="E29B54">
                        <a:gamma/>
                        <a:tint val="73725"/>
                        <a:invGamma/>
                      </a:srgbClr>
                    </a:gs>
                  </a:gsLst>
                  <a:lin ang="5400000" scaled="1"/>
                </a:gradFill>
              </a14:hiddenFill>
            </a:ext>
            <a:ext uri="{91240B29-F687-4F45-9708-019B960494DF}">
              <a14:hiddenLine xmlns:a14="http://schemas.microsoft.com/office/drawing/2010/main" w="9525">
                <a:solidFill>
                  <a:srgbClr val="FFFFFF"/>
                </a:solidFill>
                <a:miter lim="800000"/>
                <a:headEnd/>
                <a:tailEnd/>
              </a14:hiddenLine>
            </a:ext>
          </a:extLst>
        </p:spPr>
        <p:txBody>
          <a:bodyPr>
            <a:spAutoFit/>
          </a:bodyPr>
          <a:lstStyle/>
          <a:p>
            <a:pPr>
              <a:spcBef>
                <a:spcPct val="50000"/>
              </a:spcBef>
            </a:pPr>
            <a:r>
              <a:rPr lang="zh-CN" altLang="en-US" sz="24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添加文字</a:t>
            </a:r>
            <a:endParaRPr lang="zh-CN" altLang="en-US" sz="24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5" name="Text Box 111"/>
          <p:cNvSpPr txBox="1">
            <a:spLocks noChangeArrowheads="1"/>
          </p:cNvSpPr>
          <p:nvPr/>
        </p:nvSpPr>
        <p:spPr bwMode="gray">
          <a:xfrm>
            <a:off x="4342046" y="2062637"/>
            <a:ext cx="1824567" cy="461665"/>
          </a:xfrm>
          <a:prstGeom prst="rect">
            <a:avLst/>
          </a:prstGeom>
          <a:noFill/>
          <a:ln>
            <a:noFill/>
          </a:ln>
          <a:effectLst/>
          <a:extLst>
            <a:ext uri="{909E8E84-426E-40DD-AFC4-6F175D3DCCD1}">
              <a14:hiddenFill xmlns:a14="http://schemas.microsoft.com/office/drawing/2010/main">
                <a:gradFill rotWithShape="1">
                  <a:gsLst>
                    <a:gs pos="0">
                      <a:srgbClr val="E29B54"/>
                    </a:gs>
                    <a:gs pos="100000">
                      <a:srgbClr val="E29B54">
                        <a:gamma/>
                        <a:tint val="73725"/>
                        <a:invGamma/>
                      </a:srgbClr>
                    </a:gs>
                  </a:gsLst>
                  <a:lin ang="5400000" scaled="1"/>
                </a:gradFill>
              </a14:hiddenFill>
            </a:ext>
            <a:ext uri="{91240B29-F687-4F45-9708-019B960494DF}">
              <a14:hiddenLine xmlns:a14="http://schemas.microsoft.com/office/drawing/2010/main" w="9525">
                <a:solidFill>
                  <a:srgbClr val="FFFFFF"/>
                </a:solidFill>
                <a:miter lim="800000"/>
                <a:headEnd/>
                <a:tailEnd/>
              </a14:hiddenLine>
            </a:ext>
          </a:extLst>
        </p:spPr>
        <p:txBody>
          <a:bodyPr>
            <a:spAutoFit/>
          </a:bodyPr>
          <a:lstStyle/>
          <a:p>
            <a:pPr>
              <a:spcBef>
                <a:spcPct val="50000"/>
              </a:spcBef>
            </a:pPr>
            <a:r>
              <a:rPr lang="zh-CN" altLang="en-US" sz="24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添加文字</a:t>
            </a:r>
            <a:endParaRPr lang="zh-CN" altLang="en-US" sz="24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6" name="Text Box 112"/>
          <p:cNvSpPr txBox="1">
            <a:spLocks noChangeArrowheads="1"/>
          </p:cNvSpPr>
          <p:nvPr/>
        </p:nvSpPr>
        <p:spPr bwMode="gray">
          <a:xfrm>
            <a:off x="6550291" y="2047911"/>
            <a:ext cx="1824567" cy="461665"/>
          </a:xfrm>
          <a:prstGeom prst="rect">
            <a:avLst/>
          </a:prstGeom>
          <a:noFill/>
          <a:ln>
            <a:noFill/>
          </a:ln>
          <a:effectLst/>
          <a:extLst>
            <a:ext uri="{909E8E84-426E-40DD-AFC4-6F175D3DCCD1}">
              <a14:hiddenFill xmlns:a14="http://schemas.microsoft.com/office/drawing/2010/main">
                <a:gradFill rotWithShape="1">
                  <a:gsLst>
                    <a:gs pos="0">
                      <a:srgbClr val="E29B54"/>
                    </a:gs>
                    <a:gs pos="100000">
                      <a:srgbClr val="E29B54">
                        <a:gamma/>
                        <a:tint val="73725"/>
                        <a:invGamma/>
                      </a:srgbClr>
                    </a:gs>
                  </a:gsLst>
                  <a:lin ang="5400000" scaled="1"/>
                </a:gradFill>
              </a14:hiddenFill>
            </a:ext>
            <a:ext uri="{91240B29-F687-4F45-9708-019B960494DF}">
              <a14:hiddenLine xmlns:a14="http://schemas.microsoft.com/office/drawing/2010/main" w="9525">
                <a:solidFill>
                  <a:srgbClr val="FFFFFF"/>
                </a:solidFill>
                <a:miter lim="800000"/>
                <a:headEnd/>
                <a:tailEnd/>
              </a14:hiddenLine>
            </a:ext>
          </a:extLst>
        </p:spPr>
        <p:txBody>
          <a:bodyPr>
            <a:spAutoFit/>
          </a:bodyPr>
          <a:lstStyle/>
          <a:p>
            <a:pPr>
              <a:spcBef>
                <a:spcPct val="50000"/>
              </a:spcBef>
            </a:pPr>
            <a:r>
              <a:rPr lang="zh-CN" altLang="en-US" sz="24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添加文字</a:t>
            </a:r>
            <a:endParaRPr lang="zh-CN" altLang="en-US" sz="24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8" name="Text Box 111"/>
          <p:cNvSpPr txBox="1">
            <a:spLocks noChangeArrowheads="1"/>
          </p:cNvSpPr>
          <p:nvPr/>
        </p:nvSpPr>
        <p:spPr bwMode="gray">
          <a:xfrm>
            <a:off x="8642153" y="2062637"/>
            <a:ext cx="1824567" cy="461665"/>
          </a:xfrm>
          <a:prstGeom prst="rect">
            <a:avLst/>
          </a:prstGeom>
          <a:noFill/>
          <a:ln>
            <a:noFill/>
          </a:ln>
          <a:effectLst/>
          <a:extLst>
            <a:ext uri="{909E8E84-426E-40DD-AFC4-6F175D3DCCD1}">
              <a14:hiddenFill xmlns:a14="http://schemas.microsoft.com/office/drawing/2010/main">
                <a:gradFill rotWithShape="1">
                  <a:gsLst>
                    <a:gs pos="0">
                      <a:srgbClr val="E29B54"/>
                    </a:gs>
                    <a:gs pos="100000">
                      <a:srgbClr val="E29B54">
                        <a:gamma/>
                        <a:tint val="73725"/>
                        <a:invGamma/>
                      </a:srgbClr>
                    </a:gs>
                  </a:gsLst>
                  <a:lin ang="5400000" scaled="1"/>
                </a:gradFill>
              </a14:hiddenFill>
            </a:ext>
            <a:ext uri="{91240B29-F687-4F45-9708-019B960494DF}">
              <a14:hiddenLine xmlns:a14="http://schemas.microsoft.com/office/drawing/2010/main" w="9525">
                <a:solidFill>
                  <a:srgbClr val="FFFFFF"/>
                </a:solidFill>
                <a:miter lim="800000"/>
                <a:headEnd/>
                <a:tailEnd/>
              </a14:hiddenLine>
            </a:ext>
          </a:extLst>
        </p:spPr>
        <p:txBody>
          <a:bodyPr>
            <a:spAutoFit/>
          </a:bodyPr>
          <a:lstStyle/>
          <a:p>
            <a:pPr>
              <a:spcBef>
                <a:spcPct val="50000"/>
              </a:spcBef>
            </a:pPr>
            <a:r>
              <a:rPr lang="zh-CN" altLang="en-US" sz="24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添加文字</a:t>
            </a:r>
            <a:endParaRPr lang="zh-CN" altLang="en-US" sz="24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矩形 24"/>
          <p:cNvSpPr/>
          <p:nvPr/>
        </p:nvSpPr>
        <p:spPr bwMode="auto">
          <a:xfrm>
            <a:off x="606425" y="679717"/>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10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62"/>
                                        </p:tgtEl>
                                        <p:attrNameLst>
                                          <p:attrName>style.visibility</p:attrName>
                                        </p:attrNameLst>
                                      </p:cBhvr>
                                      <p:to>
                                        <p:strVal val="visible"/>
                                      </p:to>
                                    </p:set>
                                    <p:anim calcmode="discrete" valueType="clr">
                                      <p:cBhvr override="childStyle">
                                        <p:cTn id="11" dur="80"/>
                                        <p:tgtEl>
                                          <p:spTgt spid="62"/>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62"/>
                                        </p:tgtEl>
                                        <p:attrNameLst>
                                          <p:attrName>fillcolor</p:attrName>
                                        </p:attrNameLst>
                                      </p:cBhvr>
                                      <p:tavLst>
                                        <p:tav tm="0">
                                          <p:val>
                                            <p:clrVal>
                                              <a:schemeClr val="accent2"/>
                                            </p:clrVal>
                                          </p:val>
                                        </p:tav>
                                        <p:tav tm="50000">
                                          <p:val>
                                            <p:clrVal>
                                              <a:schemeClr val="hlink"/>
                                            </p:clrVal>
                                          </p:val>
                                        </p:tav>
                                      </p:tavLst>
                                    </p:anim>
                                    <p:set>
                                      <p:cBhvr>
                                        <p:cTn id="13" dur="80"/>
                                        <p:tgtEl>
                                          <p:spTgt spid="62"/>
                                        </p:tgtEl>
                                        <p:attrNameLst>
                                          <p:attrName>fill.type</p:attrName>
                                        </p:attrNameLst>
                                      </p:cBhvr>
                                      <p:to>
                                        <p:strVal val="solid"/>
                                      </p:to>
                                    </p:set>
                                  </p:childTnLst>
                                </p:cTn>
                              </p:par>
                            </p:childTnLst>
                          </p:cTn>
                        </p:par>
                        <p:par>
                          <p:cTn id="14" fill="hold">
                            <p:stCondLst>
                              <p:cond delay="949"/>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65"/>
                                        </p:tgtEl>
                                        <p:attrNameLst>
                                          <p:attrName>style.visibility</p:attrName>
                                        </p:attrNameLst>
                                      </p:cBhvr>
                                      <p:to>
                                        <p:strVal val="visible"/>
                                      </p:to>
                                    </p:set>
                                    <p:anim calcmode="discrete" valueType="clr">
                                      <p:cBhvr override="childStyle">
                                        <p:cTn id="17" dur="80"/>
                                        <p:tgtEl>
                                          <p:spTgt spid="65"/>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65"/>
                                        </p:tgtEl>
                                        <p:attrNameLst>
                                          <p:attrName>fillcolor</p:attrName>
                                        </p:attrNameLst>
                                      </p:cBhvr>
                                      <p:tavLst>
                                        <p:tav tm="0">
                                          <p:val>
                                            <p:clrVal>
                                              <a:schemeClr val="accent2"/>
                                            </p:clrVal>
                                          </p:val>
                                        </p:tav>
                                        <p:tav tm="50000">
                                          <p:val>
                                            <p:clrVal>
                                              <a:schemeClr val="hlink"/>
                                            </p:clrVal>
                                          </p:val>
                                        </p:tav>
                                      </p:tavLst>
                                    </p:anim>
                                    <p:set>
                                      <p:cBhvr>
                                        <p:cTn id="19" dur="80"/>
                                        <p:tgtEl>
                                          <p:spTgt spid="65"/>
                                        </p:tgtEl>
                                        <p:attrNameLst>
                                          <p:attrName>fill.type</p:attrName>
                                        </p:attrNameLst>
                                      </p:cBhvr>
                                      <p:to>
                                        <p:strVal val="solid"/>
                                      </p:to>
                                    </p:set>
                                  </p:childTnLst>
                                </p:cTn>
                              </p:par>
                            </p:childTnLst>
                          </p:cTn>
                        </p:par>
                        <p:par>
                          <p:cTn id="20" fill="hold">
                            <p:stCondLst>
                              <p:cond delay="1149"/>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66"/>
                                        </p:tgtEl>
                                        <p:attrNameLst>
                                          <p:attrName>style.visibility</p:attrName>
                                        </p:attrNameLst>
                                      </p:cBhvr>
                                      <p:to>
                                        <p:strVal val="visible"/>
                                      </p:to>
                                    </p:set>
                                    <p:anim calcmode="discrete" valueType="clr">
                                      <p:cBhvr override="childStyle">
                                        <p:cTn id="23" dur="80"/>
                                        <p:tgtEl>
                                          <p:spTgt spid="66"/>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66"/>
                                        </p:tgtEl>
                                        <p:attrNameLst>
                                          <p:attrName>fillcolor</p:attrName>
                                        </p:attrNameLst>
                                      </p:cBhvr>
                                      <p:tavLst>
                                        <p:tav tm="0">
                                          <p:val>
                                            <p:clrVal>
                                              <a:schemeClr val="accent2"/>
                                            </p:clrVal>
                                          </p:val>
                                        </p:tav>
                                        <p:tav tm="50000">
                                          <p:val>
                                            <p:clrVal>
                                              <a:schemeClr val="hlink"/>
                                            </p:clrVal>
                                          </p:val>
                                        </p:tav>
                                      </p:tavLst>
                                    </p:anim>
                                    <p:set>
                                      <p:cBhvr>
                                        <p:cTn id="25" dur="80"/>
                                        <p:tgtEl>
                                          <p:spTgt spid="66"/>
                                        </p:tgtEl>
                                        <p:attrNameLst>
                                          <p:attrName>fill.type</p:attrName>
                                        </p:attrNameLst>
                                      </p:cBhvr>
                                      <p:to>
                                        <p:strVal val="solid"/>
                                      </p:to>
                                    </p:set>
                                  </p:childTnLst>
                                </p:cTn>
                              </p:par>
                            </p:childTnLst>
                          </p:cTn>
                        </p:par>
                        <p:par>
                          <p:cTn id="26" fill="hold">
                            <p:stCondLst>
                              <p:cond delay="1349"/>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68"/>
                                        </p:tgtEl>
                                        <p:attrNameLst>
                                          <p:attrName>style.visibility</p:attrName>
                                        </p:attrNameLst>
                                      </p:cBhvr>
                                      <p:to>
                                        <p:strVal val="visible"/>
                                      </p:to>
                                    </p:set>
                                    <p:anim calcmode="discrete" valueType="clr">
                                      <p:cBhvr override="childStyle">
                                        <p:cTn id="29" dur="80"/>
                                        <p:tgtEl>
                                          <p:spTgt spid="68"/>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68"/>
                                        </p:tgtEl>
                                        <p:attrNameLst>
                                          <p:attrName>fillcolor</p:attrName>
                                        </p:attrNameLst>
                                      </p:cBhvr>
                                      <p:tavLst>
                                        <p:tav tm="0">
                                          <p:val>
                                            <p:clrVal>
                                              <a:schemeClr val="accent2"/>
                                            </p:clrVal>
                                          </p:val>
                                        </p:tav>
                                        <p:tav tm="50000">
                                          <p:val>
                                            <p:clrVal>
                                              <a:schemeClr val="hlink"/>
                                            </p:clrVal>
                                          </p:val>
                                        </p:tav>
                                      </p:tavLst>
                                    </p:anim>
                                    <p:set>
                                      <p:cBhvr>
                                        <p:cTn id="31" dur="80"/>
                                        <p:tgtEl>
                                          <p:spTgt spid="68"/>
                                        </p:tgtEl>
                                        <p:attrNameLst>
                                          <p:attrName>fill.type</p:attrName>
                                        </p:attrNameLst>
                                      </p:cBhvr>
                                      <p:to>
                                        <p:strVal val="solid"/>
                                      </p:to>
                                    </p:set>
                                  </p:childTnLst>
                                </p:cTn>
                              </p:par>
                            </p:childTnLst>
                          </p:cTn>
                        </p:par>
                        <p:par>
                          <p:cTn id="32" fill="hold">
                            <p:stCondLst>
                              <p:cond delay="1549"/>
                            </p:stCondLst>
                            <p:childTnLst>
                              <p:par>
                                <p:cTn id="33" presetID="47" presetClass="entr" presetSubtype="0" fill="hold" nodeType="after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1000"/>
                                        <p:tgtEl>
                                          <p:spTgt spid="56"/>
                                        </p:tgtEl>
                                      </p:cBhvr>
                                    </p:animEffect>
                                    <p:anim calcmode="lin" valueType="num">
                                      <p:cBhvr>
                                        <p:cTn id="36" dur="1000" fill="hold"/>
                                        <p:tgtEl>
                                          <p:spTgt spid="56"/>
                                        </p:tgtEl>
                                        <p:attrNameLst>
                                          <p:attrName>ppt_x</p:attrName>
                                        </p:attrNameLst>
                                      </p:cBhvr>
                                      <p:tavLst>
                                        <p:tav tm="0">
                                          <p:val>
                                            <p:strVal val="#ppt_x"/>
                                          </p:val>
                                        </p:tav>
                                        <p:tav tm="100000">
                                          <p:val>
                                            <p:strVal val="#ppt_x"/>
                                          </p:val>
                                        </p:tav>
                                      </p:tavLst>
                                    </p:anim>
                                    <p:anim calcmode="lin" valueType="num">
                                      <p:cBhvr>
                                        <p:cTn id="37" dur="1000" fill="hold"/>
                                        <p:tgtEl>
                                          <p:spTgt spid="56"/>
                                        </p:tgtEl>
                                        <p:attrNameLst>
                                          <p:attrName>ppt_y</p:attrName>
                                        </p:attrNameLst>
                                      </p:cBhvr>
                                      <p:tavLst>
                                        <p:tav tm="0">
                                          <p:val>
                                            <p:strVal val="#ppt_y-.1"/>
                                          </p:val>
                                        </p:tav>
                                        <p:tav tm="100000">
                                          <p:val>
                                            <p:strVal val="#ppt_y"/>
                                          </p:val>
                                        </p:tav>
                                      </p:tavLst>
                                    </p:anim>
                                  </p:childTnLst>
                                </p:cTn>
                              </p:par>
                            </p:childTnLst>
                          </p:cTn>
                        </p:par>
                        <p:par>
                          <p:cTn id="38" fill="hold">
                            <p:stCondLst>
                              <p:cond delay="2549"/>
                            </p:stCondLst>
                            <p:childTnLst>
                              <p:par>
                                <p:cTn id="39" presetID="49" presetClass="entr" presetSubtype="0" decel="100000"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p:cTn id="41" dur="500" fill="hold"/>
                                        <p:tgtEl>
                                          <p:spTgt spid="57"/>
                                        </p:tgtEl>
                                        <p:attrNameLst>
                                          <p:attrName>ppt_w</p:attrName>
                                        </p:attrNameLst>
                                      </p:cBhvr>
                                      <p:tavLst>
                                        <p:tav tm="0">
                                          <p:val>
                                            <p:fltVal val="0"/>
                                          </p:val>
                                        </p:tav>
                                        <p:tav tm="100000">
                                          <p:val>
                                            <p:strVal val="#ppt_w"/>
                                          </p:val>
                                        </p:tav>
                                      </p:tavLst>
                                    </p:anim>
                                    <p:anim calcmode="lin" valueType="num">
                                      <p:cBhvr>
                                        <p:cTn id="42" dur="500" fill="hold"/>
                                        <p:tgtEl>
                                          <p:spTgt spid="57"/>
                                        </p:tgtEl>
                                        <p:attrNameLst>
                                          <p:attrName>ppt_h</p:attrName>
                                        </p:attrNameLst>
                                      </p:cBhvr>
                                      <p:tavLst>
                                        <p:tav tm="0">
                                          <p:val>
                                            <p:fltVal val="0"/>
                                          </p:val>
                                        </p:tav>
                                        <p:tav tm="100000">
                                          <p:val>
                                            <p:strVal val="#ppt_h"/>
                                          </p:val>
                                        </p:tav>
                                      </p:tavLst>
                                    </p:anim>
                                    <p:anim calcmode="lin" valueType="num">
                                      <p:cBhvr>
                                        <p:cTn id="43" dur="500" fill="hold"/>
                                        <p:tgtEl>
                                          <p:spTgt spid="57"/>
                                        </p:tgtEl>
                                        <p:attrNameLst>
                                          <p:attrName>style.rotation</p:attrName>
                                        </p:attrNameLst>
                                      </p:cBhvr>
                                      <p:tavLst>
                                        <p:tav tm="0">
                                          <p:val>
                                            <p:fltVal val="360"/>
                                          </p:val>
                                        </p:tav>
                                        <p:tav tm="100000">
                                          <p:val>
                                            <p:fltVal val="0"/>
                                          </p:val>
                                        </p:tav>
                                      </p:tavLst>
                                    </p:anim>
                                    <p:animEffect transition="in" filter="fade">
                                      <p:cBhvr>
                                        <p:cTn id="44" dur="500"/>
                                        <p:tgtEl>
                                          <p:spTgt spid="57"/>
                                        </p:tgtEl>
                                      </p:cBhvr>
                                    </p:animEffect>
                                  </p:childTnLst>
                                </p:cTn>
                              </p:par>
                              <p:par>
                                <p:cTn id="45" presetID="49" presetClass="entr" presetSubtype="0" decel="10000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 calcmode="lin" valueType="num">
                                      <p:cBhvr>
                                        <p:cTn id="49" dur="500" fill="hold"/>
                                        <p:tgtEl>
                                          <p:spTgt spid="58"/>
                                        </p:tgtEl>
                                        <p:attrNameLst>
                                          <p:attrName>style.rotation</p:attrName>
                                        </p:attrNameLst>
                                      </p:cBhvr>
                                      <p:tavLst>
                                        <p:tav tm="0">
                                          <p:val>
                                            <p:fltVal val="360"/>
                                          </p:val>
                                        </p:tav>
                                        <p:tav tm="100000">
                                          <p:val>
                                            <p:fltVal val="0"/>
                                          </p:val>
                                        </p:tav>
                                      </p:tavLst>
                                    </p:anim>
                                    <p:animEffect transition="in" filter="fade">
                                      <p:cBhvr>
                                        <p:cTn id="50" dur="500"/>
                                        <p:tgtEl>
                                          <p:spTgt spid="58"/>
                                        </p:tgtEl>
                                      </p:cBhvr>
                                    </p:animEffect>
                                  </p:childTnLst>
                                </p:cTn>
                              </p:par>
                              <p:par>
                                <p:cTn id="51" presetID="49" presetClass="entr" presetSubtype="0" decel="100000" fill="hold" grpId="0" nodeType="withEffect">
                                  <p:stCondLst>
                                    <p:cond delay="0"/>
                                  </p:stCondLst>
                                  <p:childTnLst>
                                    <p:set>
                                      <p:cBhvr>
                                        <p:cTn id="52" dur="1" fill="hold">
                                          <p:stCondLst>
                                            <p:cond delay="0"/>
                                          </p:stCondLst>
                                        </p:cTn>
                                        <p:tgtEl>
                                          <p:spTgt spid="59"/>
                                        </p:tgtEl>
                                        <p:attrNameLst>
                                          <p:attrName>style.visibility</p:attrName>
                                        </p:attrNameLst>
                                      </p:cBhvr>
                                      <p:to>
                                        <p:strVal val="visible"/>
                                      </p:to>
                                    </p:set>
                                    <p:anim calcmode="lin" valueType="num">
                                      <p:cBhvr>
                                        <p:cTn id="53" dur="500" fill="hold"/>
                                        <p:tgtEl>
                                          <p:spTgt spid="59"/>
                                        </p:tgtEl>
                                        <p:attrNameLst>
                                          <p:attrName>ppt_w</p:attrName>
                                        </p:attrNameLst>
                                      </p:cBhvr>
                                      <p:tavLst>
                                        <p:tav tm="0">
                                          <p:val>
                                            <p:fltVal val="0"/>
                                          </p:val>
                                        </p:tav>
                                        <p:tav tm="100000">
                                          <p:val>
                                            <p:strVal val="#ppt_w"/>
                                          </p:val>
                                        </p:tav>
                                      </p:tavLst>
                                    </p:anim>
                                    <p:anim calcmode="lin" valueType="num">
                                      <p:cBhvr>
                                        <p:cTn id="54" dur="500" fill="hold"/>
                                        <p:tgtEl>
                                          <p:spTgt spid="59"/>
                                        </p:tgtEl>
                                        <p:attrNameLst>
                                          <p:attrName>ppt_h</p:attrName>
                                        </p:attrNameLst>
                                      </p:cBhvr>
                                      <p:tavLst>
                                        <p:tav tm="0">
                                          <p:val>
                                            <p:fltVal val="0"/>
                                          </p:val>
                                        </p:tav>
                                        <p:tav tm="100000">
                                          <p:val>
                                            <p:strVal val="#ppt_h"/>
                                          </p:val>
                                        </p:tav>
                                      </p:tavLst>
                                    </p:anim>
                                    <p:anim calcmode="lin" valueType="num">
                                      <p:cBhvr>
                                        <p:cTn id="55" dur="500" fill="hold"/>
                                        <p:tgtEl>
                                          <p:spTgt spid="59"/>
                                        </p:tgtEl>
                                        <p:attrNameLst>
                                          <p:attrName>style.rotation</p:attrName>
                                        </p:attrNameLst>
                                      </p:cBhvr>
                                      <p:tavLst>
                                        <p:tav tm="0">
                                          <p:val>
                                            <p:fltVal val="360"/>
                                          </p:val>
                                        </p:tav>
                                        <p:tav tm="100000">
                                          <p:val>
                                            <p:fltVal val="0"/>
                                          </p:val>
                                        </p:tav>
                                      </p:tavLst>
                                    </p:anim>
                                    <p:animEffect transition="in" filter="fade">
                                      <p:cBhvr>
                                        <p:cTn id="56" dur="500"/>
                                        <p:tgtEl>
                                          <p:spTgt spid="59"/>
                                        </p:tgtEl>
                                      </p:cBhvr>
                                    </p:animEffect>
                                  </p:childTnLst>
                                </p:cTn>
                              </p:par>
                              <p:par>
                                <p:cTn id="57" presetID="49" presetClass="entr" presetSubtype="0" decel="100000"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p:cTn id="59" dur="500" fill="hold"/>
                                        <p:tgtEl>
                                          <p:spTgt spid="60"/>
                                        </p:tgtEl>
                                        <p:attrNameLst>
                                          <p:attrName>ppt_w</p:attrName>
                                        </p:attrNameLst>
                                      </p:cBhvr>
                                      <p:tavLst>
                                        <p:tav tm="0">
                                          <p:val>
                                            <p:fltVal val="0"/>
                                          </p:val>
                                        </p:tav>
                                        <p:tav tm="100000">
                                          <p:val>
                                            <p:strVal val="#ppt_w"/>
                                          </p:val>
                                        </p:tav>
                                      </p:tavLst>
                                    </p:anim>
                                    <p:anim calcmode="lin" valueType="num">
                                      <p:cBhvr>
                                        <p:cTn id="60" dur="500" fill="hold"/>
                                        <p:tgtEl>
                                          <p:spTgt spid="60"/>
                                        </p:tgtEl>
                                        <p:attrNameLst>
                                          <p:attrName>ppt_h</p:attrName>
                                        </p:attrNameLst>
                                      </p:cBhvr>
                                      <p:tavLst>
                                        <p:tav tm="0">
                                          <p:val>
                                            <p:fltVal val="0"/>
                                          </p:val>
                                        </p:tav>
                                        <p:tav tm="100000">
                                          <p:val>
                                            <p:strVal val="#ppt_h"/>
                                          </p:val>
                                        </p:tav>
                                      </p:tavLst>
                                    </p:anim>
                                    <p:anim calcmode="lin" valueType="num">
                                      <p:cBhvr>
                                        <p:cTn id="61" dur="500" fill="hold"/>
                                        <p:tgtEl>
                                          <p:spTgt spid="60"/>
                                        </p:tgtEl>
                                        <p:attrNameLst>
                                          <p:attrName>style.rotation</p:attrName>
                                        </p:attrNameLst>
                                      </p:cBhvr>
                                      <p:tavLst>
                                        <p:tav tm="0">
                                          <p:val>
                                            <p:fltVal val="360"/>
                                          </p:val>
                                        </p:tav>
                                        <p:tav tm="100000">
                                          <p:val>
                                            <p:fltVal val="0"/>
                                          </p:val>
                                        </p:tav>
                                      </p:tavLst>
                                    </p:anim>
                                    <p:animEffect transition="in" filter="fade">
                                      <p:cBhvr>
                                        <p:cTn id="6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62" grpId="0"/>
      <p:bldP spid="65" grpId="0"/>
      <p:bldP spid="66" grpId="0"/>
      <p:bldP spid="6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直角三角形 37"/>
          <p:cNvSpPr/>
          <p:nvPr/>
        </p:nvSpPr>
        <p:spPr>
          <a:xfrm rot="3865205" flipH="1">
            <a:off x="11102626" y="-1190525"/>
            <a:ext cx="1578600" cy="2359335"/>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流程图: 数据 38"/>
          <p:cNvSpPr/>
          <p:nvPr/>
        </p:nvSpPr>
        <p:spPr>
          <a:xfrm rot="3865205">
            <a:off x="11471292" y="79750"/>
            <a:ext cx="2059212" cy="2339820"/>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直角三角形 39"/>
          <p:cNvSpPr/>
          <p:nvPr/>
        </p:nvSpPr>
        <p:spPr>
          <a:xfrm rot="3865205" flipH="1">
            <a:off x="13913968" y="-809170"/>
            <a:ext cx="1640749" cy="2436286"/>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1" name="直角三角形 40"/>
          <p:cNvSpPr/>
          <p:nvPr/>
        </p:nvSpPr>
        <p:spPr>
          <a:xfrm rot="4157754" flipV="1">
            <a:off x="13860951" y="597914"/>
            <a:ext cx="2377032" cy="3457561"/>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2" name="矩形 41"/>
          <p:cNvSpPr/>
          <p:nvPr/>
        </p:nvSpPr>
        <p:spPr>
          <a:xfrm>
            <a:off x="17693853" y="-2885137"/>
            <a:ext cx="2101857" cy="666786"/>
          </a:xfrm>
          <a:prstGeom prst="rect">
            <a:avLst/>
          </a:prstGeom>
        </p:spPr>
        <p:txBody>
          <a:bodyPr wrap="none">
            <a:spAutoFit/>
          </a:bodyPr>
          <a:lstStyle/>
          <a:p>
            <a:r>
              <a:rPr lang="zh-CN" altLang="en-US" sz="3735" b="1" dirty="0">
                <a:solidFill>
                  <a:schemeClr val="bg1"/>
                </a:solidFill>
                <a:latin typeface="微软雅黑" panose="020B0503020204020204" pitchFamily="34" charset="-122"/>
                <a:ea typeface="微软雅黑" panose="020B0503020204020204" pitchFamily="34" charset="-122"/>
              </a:rPr>
              <a:t>自我展示</a:t>
            </a:r>
            <a:endParaRPr lang="zh-CN" altLang="en-US" sz="3735" b="1" dirty="0">
              <a:solidFill>
                <a:schemeClr val="bg1"/>
              </a:solidFill>
              <a:latin typeface="微软雅黑" panose="020B0503020204020204" pitchFamily="34" charset="-122"/>
              <a:ea typeface="微软雅黑" panose="020B0503020204020204" pitchFamily="34" charset="-122"/>
            </a:endParaRPr>
          </a:p>
        </p:txBody>
      </p:sp>
      <p:sp>
        <p:nvSpPr>
          <p:cNvPr id="50" name="直角三角形 49"/>
          <p:cNvSpPr/>
          <p:nvPr/>
        </p:nvSpPr>
        <p:spPr>
          <a:xfrm rot="10800000" flipV="1">
            <a:off x="-1104800" y="4091658"/>
            <a:ext cx="1536171" cy="2766343"/>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1" name="直角三角形 50"/>
          <p:cNvSpPr/>
          <p:nvPr/>
        </p:nvSpPr>
        <p:spPr>
          <a:xfrm rot="10800000" flipH="1" flipV="1">
            <a:off x="423101" y="4091658"/>
            <a:ext cx="4599848" cy="2766343"/>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3" name="矩形 42"/>
          <p:cNvSpPr/>
          <p:nvPr/>
        </p:nvSpPr>
        <p:spPr bwMode="auto">
          <a:xfrm>
            <a:off x="587375" y="5662394"/>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44" name="任意多边形 43"/>
          <p:cNvSpPr/>
          <p:nvPr/>
        </p:nvSpPr>
        <p:spPr>
          <a:xfrm>
            <a:off x="539750" y="1128548"/>
            <a:ext cx="11106151" cy="3873500"/>
          </a:xfrm>
          <a:custGeom>
            <a:avLst/>
            <a:gdLst>
              <a:gd name="connsiteX0" fmla="*/ 9638884 w 11653407"/>
              <a:gd name="connsiteY0" fmla="*/ 72 h 4063198"/>
              <a:gd name="connsiteX1" fmla="*/ 10657262 w 11653407"/>
              <a:gd name="connsiteY1" fmla="*/ 283679 h 4063198"/>
              <a:gd name="connsiteX2" fmla="*/ 11653119 w 11653407"/>
              <a:gd name="connsiteY2" fmla="*/ 2065755 h 4063198"/>
              <a:gd name="connsiteX3" fmla="*/ 11382831 w 11653407"/>
              <a:gd name="connsiteY3" fmla="*/ 2061209 h 4063198"/>
              <a:gd name="connsiteX4" fmla="*/ 10519483 w 11653407"/>
              <a:gd name="connsiteY4" fmla="*/ 516256 h 4063198"/>
              <a:gd name="connsiteX5" fmla="*/ 8749729 w 11653407"/>
              <a:gd name="connsiteY5" fmla="*/ 501379 h 4063198"/>
              <a:gd name="connsiteX6" fmla="*/ 7860529 w 11653407"/>
              <a:gd name="connsiteY6" fmla="*/ 2031599 h 4063198"/>
              <a:gd name="connsiteX7" fmla="*/ 7856312 w 11653407"/>
              <a:gd name="connsiteY7" fmla="*/ 2031599 h 4063198"/>
              <a:gd name="connsiteX8" fmla="*/ 7844505 w 11653407"/>
              <a:gd name="connsiteY8" fmla="*/ 2268288 h 4063198"/>
              <a:gd name="connsiteX9" fmla="*/ 6862159 w 11653407"/>
              <a:gd name="connsiteY9" fmla="*/ 3779520 h 4063198"/>
              <a:gd name="connsiteX10" fmla="*/ 4820779 w 11653407"/>
              <a:gd name="connsiteY10" fmla="*/ 3796681 h 4063198"/>
              <a:gd name="connsiteX11" fmla="*/ 3813166 w 11653407"/>
              <a:gd name="connsiteY11" fmla="*/ 2302178 h 4063198"/>
              <a:gd name="connsiteX12" fmla="*/ 3797085 w 11653407"/>
              <a:gd name="connsiteY12" fmla="*/ 2061284 h 4063198"/>
              <a:gd name="connsiteX13" fmla="*/ 3792626 w 11653407"/>
              <a:gd name="connsiteY13" fmla="*/ 2061209 h 4063198"/>
              <a:gd name="connsiteX14" fmla="*/ 2929277 w 11653407"/>
              <a:gd name="connsiteY14" fmla="*/ 516256 h 4063198"/>
              <a:gd name="connsiteX15" fmla="*/ 1159523 w 11653407"/>
              <a:gd name="connsiteY15" fmla="*/ 501379 h 4063198"/>
              <a:gd name="connsiteX16" fmla="*/ 270323 w 11653407"/>
              <a:gd name="connsiteY16" fmla="*/ 2031599 h 4063198"/>
              <a:gd name="connsiteX17" fmla="*/ 0 w 11653407"/>
              <a:gd name="connsiteY17" fmla="*/ 2031600 h 4063198"/>
              <a:gd name="connsiteX18" fmla="*/ 1025676 w 11653407"/>
              <a:gd name="connsiteY18" fmla="*/ 266518 h 4063198"/>
              <a:gd name="connsiteX19" fmla="*/ 2048679 w 11653407"/>
              <a:gd name="connsiteY19" fmla="*/ 72 h 4063198"/>
              <a:gd name="connsiteX20" fmla="*/ 3067056 w 11653407"/>
              <a:gd name="connsiteY20" fmla="*/ 283679 h 4063198"/>
              <a:gd name="connsiteX21" fmla="*/ 4049402 w 11653407"/>
              <a:gd name="connsiteY21" fmla="*/ 1794911 h 4063198"/>
              <a:gd name="connsiteX22" fmla="*/ 4061209 w 11653407"/>
              <a:gd name="connsiteY22" fmla="*/ 2031600 h 4063198"/>
              <a:gd name="connsiteX23" fmla="*/ 4065426 w 11653407"/>
              <a:gd name="connsiteY23" fmla="*/ 2031600 h 4063198"/>
              <a:gd name="connsiteX24" fmla="*/ 4954626 w 11653407"/>
              <a:gd name="connsiteY24" fmla="*/ 3561820 h 4063198"/>
              <a:gd name="connsiteX25" fmla="*/ 6724380 w 11653407"/>
              <a:gd name="connsiteY25" fmla="*/ 3546943 h 4063198"/>
              <a:gd name="connsiteX26" fmla="*/ 7587728 w 11653407"/>
              <a:gd name="connsiteY26" fmla="*/ 2001990 h 4063198"/>
              <a:gd name="connsiteX27" fmla="*/ 7592188 w 11653407"/>
              <a:gd name="connsiteY27" fmla="*/ 2001915 h 4063198"/>
              <a:gd name="connsiteX28" fmla="*/ 7608269 w 11653407"/>
              <a:gd name="connsiteY28" fmla="*/ 1761021 h 4063198"/>
              <a:gd name="connsiteX29" fmla="*/ 8615882 w 11653407"/>
              <a:gd name="connsiteY29" fmla="*/ 266518 h 4063198"/>
              <a:gd name="connsiteX30" fmla="*/ 9638884 w 11653407"/>
              <a:gd name="connsiteY30" fmla="*/ 72 h 4063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653407" h="4063198">
                <a:moveTo>
                  <a:pt x="9638884" y="72"/>
                </a:moveTo>
                <a:cubicBezTo>
                  <a:pt x="9991465" y="3036"/>
                  <a:pt x="10343275" y="97676"/>
                  <a:pt x="10657262" y="283679"/>
                </a:cubicBezTo>
                <a:cubicBezTo>
                  <a:pt x="11285235" y="655686"/>
                  <a:pt x="11665390" y="1335968"/>
                  <a:pt x="11653119" y="2065755"/>
                </a:cubicBezTo>
                <a:lnTo>
                  <a:pt x="11382831" y="2061209"/>
                </a:lnTo>
                <a:cubicBezTo>
                  <a:pt x="11393469" y="1428528"/>
                  <a:pt x="11063898" y="838764"/>
                  <a:pt x="10519483" y="516256"/>
                </a:cubicBezTo>
                <a:cubicBezTo>
                  <a:pt x="9975068" y="193749"/>
                  <a:pt x="9299489" y="188069"/>
                  <a:pt x="8749729" y="501379"/>
                </a:cubicBezTo>
                <a:cubicBezTo>
                  <a:pt x="8199969" y="814688"/>
                  <a:pt x="7860529" y="1398829"/>
                  <a:pt x="7860529" y="2031599"/>
                </a:cubicBezTo>
                <a:lnTo>
                  <a:pt x="7856312" y="2031599"/>
                </a:lnTo>
                <a:lnTo>
                  <a:pt x="7844505" y="2268288"/>
                </a:lnTo>
                <a:cubicBezTo>
                  <a:pt x="7771376" y="2892485"/>
                  <a:pt x="7411636" y="3454014"/>
                  <a:pt x="6862159" y="3779520"/>
                </a:cubicBezTo>
                <a:cubicBezTo>
                  <a:pt x="6234186" y="4151527"/>
                  <a:pt x="5454918" y="4158078"/>
                  <a:pt x="4820779" y="3796681"/>
                </a:cubicBezTo>
                <a:cubicBezTo>
                  <a:pt x="4265909" y="3480460"/>
                  <a:pt x="3896779" y="2925057"/>
                  <a:pt x="3813166" y="2302178"/>
                </a:cubicBezTo>
                <a:lnTo>
                  <a:pt x="3797085" y="2061284"/>
                </a:lnTo>
                <a:lnTo>
                  <a:pt x="3792626" y="2061209"/>
                </a:lnTo>
                <a:cubicBezTo>
                  <a:pt x="3803263" y="1428528"/>
                  <a:pt x="3473693" y="838764"/>
                  <a:pt x="2929277" y="516256"/>
                </a:cubicBezTo>
                <a:cubicBezTo>
                  <a:pt x="2384863" y="193749"/>
                  <a:pt x="1709283" y="188069"/>
                  <a:pt x="1159523" y="501379"/>
                </a:cubicBezTo>
                <a:cubicBezTo>
                  <a:pt x="609763" y="814688"/>
                  <a:pt x="270323" y="1398829"/>
                  <a:pt x="270323" y="2031599"/>
                </a:cubicBezTo>
                <a:lnTo>
                  <a:pt x="0" y="2031600"/>
                </a:lnTo>
                <a:cubicBezTo>
                  <a:pt x="0" y="1301710"/>
                  <a:pt x="391538" y="627914"/>
                  <a:pt x="1025676" y="266518"/>
                </a:cubicBezTo>
                <a:cubicBezTo>
                  <a:pt x="1342746" y="85820"/>
                  <a:pt x="1696098" y="-2892"/>
                  <a:pt x="2048679" y="72"/>
                </a:cubicBezTo>
                <a:cubicBezTo>
                  <a:pt x="2401259" y="3036"/>
                  <a:pt x="2753070" y="97676"/>
                  <a:pt x="3067056" y="283679"/>
                </a:cubicBezTo>
                <a:cubicBezTo>
                  <a:pt x="3616533" y="609185"/>
                  <a:pt x="3976273" y="1170714"/>
                  <a:pt x="4049402" y="1794911"/>
                </a:cubicBezTo>
                <a:lnTo>
                  <a:pt x="4061209" y="2031600"/>
                </a:lnTo>
                <a:lnTo>
                  <a:pt x="4065426" y="2031600"/>
                </a:lnTo>
                <a:cubicBezTo>
                  <a:pt x="4065426" y="2664370"/>
                  <a:pt x="4404866" y="3248511"/>
                  <a:pt x="4954626" y="3561820"/>
                </a:cubicBezTo>
                <a:cubicBezTo>
                  <a:pt x="5504386" y="3875130"/>
                  <a:pt x="6179965" y="3869450"/>
                  <a:pt x="6724380" y="3546943"/>
                </a:cubicBezTo>
                <a:cubicBezTo>
                  <a:pt x="7268795" y="3224435"/>
                  <a:pt x="7598366" y="2634671"/>
                  <a:pt x="7587728" y="2001990"/>
                </a:cubicBezTo>
                <a:lnTo>
                  <a:pt x="7592188" y="2001915"/>
                </a:lnTo>
                <a:lnTo>
                  <a:pt x="7608269" y="1761021"/>
                </a:lnTo>
                <a:cubicBezTo>
                  <a:pt x="7691881" y="1138142"/>
                  <a:pt x="8061011" y="582740"/>
                  <a:pt x="8615882" y="266518"/>
                </a:cubicBezTo>
                <a:cubicBezTo>
                  <a:pt x="8932951" y="85820"/>
                  <a:pt x="9286303" y="-2892"/>
                  <a:pt x="9638884" y="72"/>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solidFill>
                <a:schemeClr val="tx1"/>
              </a:solidFill>
            </a:endParaRPr>
          </a:p>
        </p:txBody>
      </p:sp>
      <p:sp>
        <p:nvSpPr>
          <p:cNvPr id="45" name="任意多边形 44"/>
          <p:cNvSpPr/>
          <p:nvPr/>
        </p:nvSpPr>
        <p:spPr>
          <a:xfrm flipV="1">
            <a:off x="539750" y="1128548"/>
            <a:ext cx="11106151" cy="3873500"/>
          </a:xfrm>
          <a:custGeom>
            <a:avLst/>
            <a:gdLst>
              <a:gd name="connsiteX0" fmla="*/ 9638884 w 11653407"/>
              <a:gd name="connsiteY0" fmla="*/ 72 h 4063198"/>
              <a:gd name="connsiteX1" fmla="*/ 10657262 w 11653407"/>
              <a:gd name="connsiteY1" fmla="*/ 283679 h 4063198"/>
              <a:gd name="connsiteX2" fmla="*/ 11653119 w 11653407"/>
              <a:gd name="connsiteY2" fmla="*/ 2065755 h 4063198"/>
              <a:gd name="connsiteX3" fmla="*/ 11382831 w 11653407"/>
              <a:gd name="connsiteY3" fmla="*/ 2061209 h 4063198"/>
              <a:gd name="connsiteX4" fmla="*/ 10519483 w 11653407"/>
              <a:gd name="connsiteY4" fmla="*/ 516256 h 4063198"/>
              <a:gd name="connsiteX5" fmla="*/ 8749729 w 11653407"/>
              <a:gd name="connsiteY5" fmla="*/ 501379 h 4063198"/>
              <a:gd name="connsiteX6" fmla="*/ 7860529 w 11653407"/>
              <a:gd name="connsiteY6" fmla="*/ 2031599 h 4063198"/>
              <a:gd name="connsiteX7" fmla="*/ 7856312 w 11653407"/>
              <a:gd name="connsiteY7" fmla="*/ 2031599 h 4063198"/>
              <a:gd name="connsiteX8" fmla="*/ 7844505 w 11653407"/>
              <a:gd name="connsiteY8" fmla="*/ 2268288 h 4063198"/>
              <a:gd name="connsiteX9" fmla="*/ 6862159 w 11653407"/>
              <a:gd name="connsiteY9" fmla="*/ 3779520 h 4063198"/>
              <a:gd name="connsiteX10" fmla="*/ 4820779 w 11653407"/>
              <a:gd name="connsiteY10" fmla="*/ 3796681 h 4063198"/>
              <a:gd name="connsiteX11" fmla="*/ 3813166 w 11653407"/>
              <a:gd name="connsiteY11" fmla="*/ 2302178 h 4063198"/>
              <a:gd name="connsiteX12" fmla="*/ 3797085 w 11653407"/>
              <a:gd name="connsiteY12" fmla="*/ 2061284 h 4063198"/>
              <a:gd name="connsiteX13" fmla="*/ 3792626 w 11653407"/>
              <a:gd name="connsiteY13" fmla="*/ 2061209 h 4063198"/>
              <a:gd name="connsiteX14" fmla="*/ 2929277 w 11653407"/>
              <a:gd name="connsiteY14" fmla="*/ 516256 h 4063198"/>
              <a:gd name="connsiteX15" fmla="*/ 1159523 w 11653407"/>
              <a:gd name="connsiteY15" fmla="*/ 501379 h 4063198"/>
              <a:gd name="connsiteX16" fmla="*/ 270323 w 11653407"/>
              <a:gd name="connsiteY16" fmla="*/ 2031599 h 4063198"/>
              <a:gd name="connsiteX17" fmla="*/ 0 w 11653407"/>
              <a:gd name="connsiteY17" fmla="*/ 2031600 h 4063198"/>
              <a:gd name="connsiteX18" fmla="*/ 1025676 w 11653407"/>
              <a:gd name="connsiteY18" fmla="*/ 266518 h 4063198"/>
              <a:gd name="connsiteX19" fmla="*/ 2048679 w 11653407"/>
              <a:gd name="connsiteY19" fmla="*/ 72 h 4063198"/>
              <a:gd name="connsiteX20" fmla="*/ 3067056 w 11653407"/>
              <a:gd name="connsiteY20" fmla="*/ 283679 h 4063198"/>
              <a:gd name="connsiteX21" fmla="*/ 4049402 w 11653407"/>
              <a:gd name="connsiteY21" fmla="*/ 1794911 h 4063198"/>
              <a:gd name="connsiteX22" fmla="*/ 4061209 w 11653407"/>
              <a:gd name="connsiteY22" fmla="*/ 2031600 h 4063198"/>
              <a:gd name="connsiteX23" fmla="*/ 4065426 w 11653407"/>
              <a:gd name="connsiteY23" fmla="*/ 2031600 h 4063198"/>
              <a:gd name="connsiteX24" fmla="*/ 4954626 w 11653407"/>
              <a:gd name="connsiteY24" fmla="*/ 3561820 h 4063198"/>
              <a:gd name="connsiteX25" fmla="*/ 6724380 w 11653407"/>
              <a:gd name="connsiteY25" fmla="*/ 3546943 h 4063198"/>
              <a:gd name="connsiteX26" fmla="*/ 7587728 w 11653407"/>
              <a:gd name="connsiteY26" fmla="*/ 2001990 h 4063198"/>
              <a:gd name="connsiteX27" fmla="*/ 7592188 w 11653407"/>
              <a:gd name="connsiteY27" fmla="*/ 2001915 h 4063198"/>
              <a:gd name="connsiteX28" fmla="*/ 7608269 w 11653407"/>
              <a:gd name="connsiteY28" fmla="*/ 1761021 h 4063198"/>
              <a:gd name="connsiteX29" fmla="*/ 8615882 w 11653407"/>
              <a:gd name="connsiteY29" fmla="*/ 266518 h 4063198"/>
              <a:gd name="connsiteX30" fmla="*/ 9638884 w 11653407"/>
              <a:gd name="connsiteY30" fmla="*/ 72 h 4063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653407" h="4063198">
                <a:moveTo>
                  <a:pt x="9638884" y="72"/>
                </a:moveTo>
                <a:cubicBezTo>
                  <a:pt x="9991465" y="3036"/>
                  <a:pt x="10343275" y="97676"/>
                  <a:pt x="10657262" y="283679"/>
                </a:cubicBezTo>
                <a:cubicBezTo>
                  <a:pt x="11285235" y="655686"/>
                  <a:pt x="11665390" y="1335968"/>
                  <a:pt x="11653119" y="2065755"/>
                </a:cubicBezTo>
                <a:lnTo>
                  <a:pt x="11382831" y="2061209"/>
                </a:lnTo>
                <a:cubicBezTo>
                  <a:pt x="11393469" y="1428528"/>
                  <a:pt x="11063898" y="838764"/>
                  <a:pt x="10519483" y="516256"/>
                </a:cubicBezTo>
                <a:cubicBezTo>
                  <a:pt x="9975068" y="193749"/>
                  <a:pt x="9299489" y="188069"/>
                  <a:pt x="8749729" y="501379"/>
                </a:cubicBezTo>
                <a:cubicBezTo>
                  <a:pt x="8199969" y="814688"/>
                  <a:pt x="7860529" y="1398829"/>
                  <a:pt x="7860529" y="2031599"/>
                </a:cubicBezTo>
                <a:lnTo>
                  <a:pt x="7856312" y="2031599"/>
                </a:lnTo>
                <a:lnTo>
                  <a:pt x="7844505" y="2268288"/>
                </a:lnTo>
                <a:cubicBezTo>
                  <a:pt x="7771376" y="2892485"/>
                  <a:pt x="7411636" y="3454014"/>
                  <a:pt x="6862159" y="3779520"/>
                </a:cubicBezTo>
                <a:cubicBezTo>
                  <a:pt x="6234186" y="4151527"/>
                  <a:pt x="5454918" y="4158078"/>
                  <a:pt x="4820779" y="3796681"/>
                </a:cubicBezTo>
                <a:cubicBezTo>
                  <a:pt x="4265909" y="3480460"/>
                  <a:pt x="3896779" y="2925057"/>
                  <a:pt x="3813166" y="2302178"/>
                </a:cubicBezTo>
                <a:lnTo>
                  <a:pt x="3797085" y="2061284"/>
                </a:lnTo>
                <a:lnTo>
                  <a:pt x="3792626" y="2061209"/>
                </a:lnTo>
                <a:cubicBezTo>
                  <a:pt x="3803263" y="1428528"/>
                  <a:pt x="3473693" y="838764"/>
                  <a:pt x="2929277" y="516256"/>
                </a:cubicBezTo>
                <a:cubicBezTo>
                  <a:pt x="2384863" y="193749"/>
                  <a:pt x="1709283" y="188069"/>
                  <a:pt x="1159523" y="501379"/>
                </a:cubicBezTo>
                <a:cubicBezTo>
                  <a:pt x="609763" y="814688"/>
                  <a:pt x="270323" y="1398829"/>
                  <a:pt x="270323" y="2031599"/>
                </a:cubicBezTo>
                <a:lnTo>
                  <a:pt x="0" y="2031600"/>
                </a:lnTo>
                <a:cubicBezTo>
                  <a:pt x="0" y="1301710"/>
                  <a:pt x="391538" y="627914"/>
                  <a:pt x="1025676" y="266518"/>
                </a:cubicBezTo>
                <a:cubicBezTo>
                  <a:pt x="1342746" y="85820"/>
                  <a:pt x="1696098" y="-2892"/>
                  <a:pt x="2048679" y="72"/>
                </a:cubicBezTo>
                <a:cubicBezTo>
                  <a:pt x="2401259" y="3036"/>
                  <a:pt x="2753070" y="97676"/>
                  <a:pt x="3067056" y="283679"/>
                </a:cubicBezTo>
                <a:cubicBezTo>
                  <a:pt x="3616533" y="609185"/>
                  <a:pt x="3976273" y="1170714"/>
                  <a:pt x="4049402" y="1794911"/>
                </a:cubicBezTo>
                <a:lnTo>
                  <a:pt x="4061209" y="2031600"/>
                </a:lnTo>
                <a:lnTo>
                  <a:pt x="4065426" y="2031600"/>
                </a:lnTo>
                <a:cubicBezTo>
                  <a:pt x="4065426" y="2664370"/>
                  <a:pt x="4404866" y="3248511"/>
                  <a:pt x="4954626" y="3561820"/>
                </a:cubicBezTo>
                <a:cubicBezTo>
                  <a:pt x="5504386" y="3875130"/>
                  <a:pt x="6179965" y="3869450"/>
                  <a:pt x="6724380" y="3546943"/>
                </a:cubicBezTo>
                <a:cubicBezTo>
                  <a:pt x="7268795" y="3224435"/>
                  <a:pt x="7598366" y="2634671"/>
                  <a:pt x="7587728" y="2001990"/>
                </a:cubicBezTo>
                <a:lnTo>
                  <a:pt x="7592188" y="2001915"/>
                </a:lnTo>
                <a:lnTo>
                  <a:pt x="7608269" y="1761021"/>
                </a:lnTo>
                <a:cubicBezTo>
                  <a:pt x="7691881" y="1138142"/>
                  <a:pt x="8061011" y="582740"/>
                  <a:pt x="8615882" y="266518"/>
                </a:cubicBezTo>
                <a:cubicBezTo>
                  <a:pt x="8932951" y="85820"/>
                  <a:pt x="9286303" y="-2892"/>
                  <a:pt x="9638884" y="72"/>
                </a:cubicBezTo>
                <a:close/>
              </a:path>
            </a:pathLst>
          </a:custGeom>
          <a:solidFill>
            <a:srgbClr val="BC2D08"/>
          </a:solidFill>
          <a:ln>
            <a:noFill/>
          </a:ln>
        </p:spPr>
        <p:txBody>
          <a:bodyPr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742400" y="1338712"/>
            <a:ext cx="3432349" cy="3432337"/>
            <a:chOff x="5970215" y="840462"/>
            <a:chExt cx="2465574" cy="2465569"/>
          </a:xfrm>
          <a:effectLst>
            <a:outerShdw blurRad="50800" dist="38100" dir="2700000" algn="tl" rotWithShape="0">
              <a:prstClr val="black">
                <a:alpha val="40000"/>
              </a:prstClr>
            </a:outerShdw>
          </a:effectLst>
        </p:grpSpPr>
        <p:sp>
          <p:nvSpPr>
            <p:cNvPr id="47" name="椭圆 46"/>
            <p:cNvSpPr/>
            <p:nvPr/>
          </p:nvSpPr>
          <p:spPr>
            <a:xfrm>
              <a:off x="5970215" y="840462"/>
              <a:ext cx="2465574" cy="2465569"/>
            </a:xfrm>
            <a:prstGeom prst="ellipse">
              <a:avLst/>
            </a:prstGeom>
            <a:solidFill>
              <a:srgbClr val="1A5D91"/>
            </a:solidFill>
            <a:ln>
              <a:noFill/>
            </a:ln>
          </p:spPr>
          <p:txBody>
            <a:bodyPr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6038337" y="908583"/>
              <a:ext cx="2329328" cy="2329326"/>
              <a:chOff x="3363226" y="628650"/>
              <a:chExt cx="2329328" cy="2329326"/>
            </a:xfrm>
          </p:grpSpPr>
          <p:sp>
            <p:nvSpPr>
              <p:cNvPr id="61" name="椭圆 60"/>
              <p:cNvSpPr/>
              <p:nvPr/>
            </p:nvSpPr>
            <p:spPr>
              <a:xfrm>
                <a:off x="3388627" y="654049"/>
                <a:ext cx="2256524" cy="2278525"/>
              </a:xfrm>
              <a:prstGeom prst="ellipse">
                <a:avLst/>
              </a:prstGeom>
              <a:blipFill>
                <a:blip r:embed="rId1"/>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ea typeface="微软雅黑" panose="020B0503020204020204" pitchFamily="34" charset="-122"/>
                </a:endParaRPr>
              </a:p>
            </p:txBody>
          </p:sp>
          <p:sp>
            <p:nvSpPr>
              <p:cNvPr id="62" name="同心圆 61"/>
              <p:cNvSpPr/>
              <p:nvPr/>
            </p:nvSpPr>
            <p:spPr>
              <a:xfrm>
                <a:off x="3363226" y="628650"/>
                <a:ext cx="2329328" cy="2329326"/>
              </a:xfrm>
              <a:prstGeom prst="donut">
                <a:avLst>
                  <a:gd name="adj" fmla="val 3214"/>
                </a:avLst>
              </a:prstGeom>
              <a:solidFill>
                <a:schemeClr val="bg1"/>
              </a:solidFill>
              <a:ln>
                <a:noFill/>
              </a:ln>
              <a:scene3d>
                <a:camera prst="orthographicFront"/>
                <a:lightRig rig="threePt" dir="t"/>
              </a:scene3d>
              <a:sp3d>
                <a:bevelT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ea typeface="微软雅黑" panose="020B0503020204020204" pitchFamily="34" charset="-122"/>
                </a:endParaRPr>
              </a:p>
            </p:txBody>
          </p:sp>
        </p:grpSp>
      </p:grpSp>
      <p:grpSp>
        <p:nvGrpSpPr>
          <p:cNvPr id="63" name="组合 62"/>
          <p:cNvGrpSpPr/>
          <p:nvPr/>
        </p:nvGrpSpPr>
        <p:grpSpPr>
          <a:xfrm>
            <a:off x="4362364" y="1338712"/>
            <a:ext cx="3432349" cy="3432337"/>
            <a:chOff x="5970215" y="840462"/>
            <a:chExt cx="2465574" cy="2465569"/>
          </a:xfrm>
          <a:effectLst>
            <a:outerShdw blurRad="50800" dist="38100" dir="2700000" algn="tl" rotWithShape="0">
              <a:prstClr val="black">
                <a:alpha val="40000"/>
              </a:prstClr>
            </a:outerShdw>
          </a:effectLst>
        </p:grpSpPr>
        <p:sp>
          <p:nvSpPr>
            <p:cNvPr id="64" name="椭圆 63"/>
            <p:cNvSpPr/>
            <p:nvPr/>
          </p:nvSpPr>
          <p:spPr>
            <a:xfrm>
              <a:off x="5970215" y="840462"/>
              <a:ext cx="2465574" cy="2465569"/>
            </a:xfrm>
            <a:prstGeom prst="ellipse">
              <a:avLst/>
            </a:prstGeom>
            <a:solidFill>
              <a:srgbClr val="833434"/>
            </a:solidFill>
            <a:ln>
              <a:noFill/>
            </a:ln>
          </p:spPr>
          <p:txBody>
            <a:bodyPr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grpSp>
          <p:nvGrpSpPr>
            <p:cNvPr id="65" name="组合 64"/>
            <p:cNvGrpSpPr/>
            <p:nvPr/>
          </p:nvGrpSpPr>
          <p:grpSpPr>
            <a:xfrm>
              <a:off x="6038337" y="908583"/>
              <a:ext cx="2329328" cy="2329326"/>
              <a:chOff x="3363226" y="628650"/>
              <a:chExt cx="2329328" cy="2329326"/>
            </a:xfrm>
          </p:grpSpPr>
          <p:sp>
            <p:nvSpPr>
              <p:cNvPr id="66" name="椭圆 65"/>
              <p:cNvSpPr/>
              <p:nvPr/>
            </p:nvSpPr>
            <p:spPr>
              <a:xfrm>
                <a:off x="3388627" y="654049"/>
                <a:ext cx="2256524" cy="2278525"/>
              </a:xfrm>
              <a:prstGeom prst="ellipse">
                <a:avLst/>
              </a:prstGeom>
              <a:blipFill>
                <a:blip r:embed="rId2"/>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ea typeface="微软雅黑" panose="020B0503020204020204" pitchFamily="34" charset="-122"/>
                </a:endParaRPr>
              </a:p>
            </p:txBody>
          </p:sp>
          <p:sp>
            <p:nvSpPr>
              <p:cNvPr id="67" name="同心圆 66"/>
              <p:cNvSpPr/>
              <p:nvPr/>
            </p:nvSpPr>
            <p:spPr>
              <a:xfrm>
                <a:off x="3363226" y="628650"/>
                <a:ext cx="2329328" cy="2329326"/>
              </a:xfrm>
              <a:prstGeom prst="donut">
                <a:avLst>
                  <a:gd name="adj" fmla="val 3214"/>
                </a:avLst>
              </a:prstGeom>
              <a:solidFill>
                <a:schemeClr val="bg1"/>
              </a:solidFill>
              <a:ln>
                <a:noFill/>
              </a:ln>
              <a:scene3d>
                <a:camera prst="orthographicFront"/>
                <a:lightRig rig="threePt" dir="t"/>
              </a:scene3d>
              <a:sp3d>
                <a:bevelT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ea typeface="微软雅黑" panose="020B0503020204020204" pitchFamily="34" charset="-122"/>
                </a:endParaRPr>
              </a:p>
            </p:txBody>
          </p:sp>
        </p:grpSp>
      </p:grpSp>
      <p:grpSp>
        <p:nvGrpSpPr>
          <p:cNvPr id="68" name="组合 67"/>
          <p:cNvGrpSpPr/>
          <p:nvPr/>
        </p:nvGrpSpPr>
        <p:grpSpPr>
          <a:xfrm>
            <a:off x="8019964" y="1338712"/>
            <a:ext cx="3432349" cy="3432337"/>
            <a:chOff x="5970215" y="840462"/>
            <a:chExt cx="2465574" cy="2465569"/>
          </a:xfrm>
          <a:blipFill>
            <a:blip r:embed="rId3"/>
            <a:stretch>
              <a:fillRect/>
            </a:stretch>
          </a:blipFill>
          <a:effectLst>
            <a:outerShdw blurRad="50800" dist="38100" dir="2700000" algn="tl" rotWithShape="0">
              <a:prstClr val="black">
                <a:alpha val="40000"/>
              </a:prstClr>
            </a:outerShdw>
          </a:effectLst>
        </p:grpSpPr>
        <p:sp>
          <p:nvSpPr>
            <p:cNvPr id="69" name="椭圆 68"/>
            <p:cNvSpPr/>
            <p:nvPr/>
          </p:nvSpPr>
          <p:spPr>
            <a:xfrm>
              <a:off x="5970215" y="840462"/>
              <a:ext cx="2465574" cy="2465569"/>
            </a:xfrm>
            <a:prstGeom prst="ellipse">
              <a:avLst/>
            </a:prstGeom>
            <a:solidFill>
              <a:srgbClr val="4D5254"/>
            </a:solidFill>
            <a:ln>
              <a:noFill/>
            </a:ln>
          </p:spPr>
          <p:txBody>
            <a:bodyPr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grpSp>
          <p:nvGrpSpPr>
            <p:cNvPr id="70" name="组合 69"/>
            <p:cNvGrpSpPr/>
            <p:nvPr/>
          </p:nvGrpSpPr>
          <p:grpSpPr>
            <a:xfrm>
              <a:off x="6038337" y="908583"/>
              <a:ext cx="2329328" cy="2329326"/>
              <a:chOff x="3363226" y="628650"/>
              <a:chExt cx="2329328" cy="2329326"/>
            </a:xfrm>
            <a:grpFill/>
          </p:grpSpPr>
          <p:sp>
            <p:nvSpPr>
              <p:cNvPr id="71" name="椭圆 70"/>
              <p:cNvSpPr/>
              <p:nvPr/>
            </p:nvSpPr>
            <p:spPr>
              <a:xfrm>
                <a:off x="3388627" y="654049"/>
                <a:ext cx="2256524" cy="22785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ea typeface="微软雅黑" panose="020B0503020204020204" pitchFamily="34" charset="-122"/>
                </a:endParaRPr>
              </a:p>
            </p:txBody>
          </p:sp>
          <p:sp>
            <p:nvSpPr>
              <p:cNvPr id="72" name="同心圆 71"/>
              <p:cNvSpPr/>
              <p:nvPr/>
            </p:nvSpPr>
            <p:spPr>
              <a:xfrm>
                <a:off x="3363226" y="628650"/>
                <a:ext cx="2329328" cy="2329326"/>
              </a:xfrm>
              <a:prstGeom prst="donut">
                <a:avLst>
                  <a:gd name="adj" fmla="val 3214"/>
                </a:avLst>
              </a:prstGeom>
              <a:grpFill/>
              <a:ln>
                <a:noFill/>
              </a:ln>
              <a:scene3d>
                <a:camera prst="orthographicFront"/>
                <a:lightRig rig="threePt" dir="t"/>
              </a:scene3d>
              <a:sp3d>
                <a:bevelT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ea typeface="微软雅黑" panose="020B0503020204020204" pitchFamily="34" charset="-122"/>
                </a:endParaRPr>
              </a:p>
            </p:txBody>
          </p:sp>
        </p:grpSp>
      </p:gr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left)">
                                      <p:cBhvr>
                                        <p:cTn id="11" dur="500"/>
                                        <p:tgtEl>
                                          <p:spTgt spid="45"/>
                                        </p:tgtEl>
                                      </p:cBhvr>
                                    </p:animEffect>
                                  </p:childTnLst>
                                </p:cTn>
                              </p:par>
                              <p:par>
                                <p:cTn id="12" presetID="22" presetClass="entr" presetSubtype="8" fill="hold" nodeType="with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wipe(left)">
                                      <p:cBhvr>
                                        <p:cTn id="14" dur="500"/>
                                        <p:tgtEl>
                                          <p:spTgt spid="44"/>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 calcmode="lin" valueType="num">
                                      <p:cBhvr>
                                        <p:cTn id="18" dur="500" fill="hold"/>
                                        <p:tgtEl>
                                          <p:spTgt spid="46"/>
                                        </p:tgtEl>
                                        <p:attrNameLst>
                                          <p:attrName>ppt_w</p:attrName>
                                        </p:attrNameLst>
                                      </p:cBhvr>
                                      <p:tavLst>
                                        <p:tav tm="0">
                                          <p:val>
                                            <p:fltVal val="0"/>
                                          </p:val>
                                        </p:tav>
                                        <p:tav tm="100000">
                                          <p:val>
                                            <p:strVal val="#ppt_w"/>
                                          </p:val>
                                        </p:tav>
                                      </p:tavLst>
                                    </p:anim>
                                    <p:anim calcmode="lin" valueType="num">
                                      <p:cBhvr>
                                        <p:cTn id="19" dur="500" fill="hold"/>
                                        <p:tgtEl>
                                          <p:spTgt spid="46"/>
                                        </p:tgtEl>
                                        <p:attrNameLst>
                                          <p:attrName>ppt_h</p:attrName>
                                        </p:attrNameLst>
                                      </p:cBhvr>
                                      <p:tavLst>
                                        <p:tav tm="0">
                                          <p:val>
                                            <p:fltVal val="0"/>
                                          </p:val>
                                        </p:tav>
                                        <p:tav tm="100000">
                                          <p:val>
                                            <p:strVal val="#ppt_h"/>
                                          </p:val>
                                        </p:tav>
                                      </p:tavLst>
                                    </p:anim>
                                    <p:anim calcmode="lin" valueType="num">
                                      <p:cBhvr>
                                        <p:cTn id="20" dur="500" fill="hold"/>
                                        <p:tgtEl>
                                          <p:spTgt spid="46"/>
                                        </p:tgtEl>
                                        <p:attrNameLst>
                                          <p:attrName>style.rotation</p:attrName>
                                        </p:attrNameLst>
                                      </p:cBhvr>
                                      <p:tavLst>
                                        <p:tav tm="0">
                                          <p:val>
                                            <p:fltVal val="360"/>
                                          </p:val>
                                        </p:tav>
                                        <p:tav tm="100000">
                                          <p:val>
                                            <p:fltVal val="0"/>
                                          </p:val>
                                        </p:tav>
                                      </p:tavLst>
                                    </p:anim>
                                    <p:animEffect transition="in" filter="fade">
                                      <p:cBhvr>
                                        <p:cTn id="21" dur="500"/>
                                        <p:tgtEl>
                                          <p:spTgt spid="46"/>
                                        </p:tgtEl>
                                      </p:cBhvr>
                                    </p:animEffect>
                                  </p:childTnLst>
                                </p:cTn>
                              </p:par>
                            </p:childTnLst>
                          </p:cTn>
                        </p:par>
                        <p:par>
                          <p:cTn id="22" fill="hold">
                            <p:stCondLst>
                              <p:cond delay="1500"/>
                            </p:stCondLst>
                            <p:childTnLst>
                              <p:par>
                                <p:cTn id="23" presetID="49" presetClass="entr" presetSubtype="0" decel="100000"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anim calcmode="lin" valueType="num">
                                      <p:cBhvr>
                                        <p:cTn id="25" dur="500" fill="hold"/>
                                        <p:tgtEl>
                                          <p:spTgt spid="63"/>
                                        </p:tgtEl>
                                        <p:attrNameLst>
                                          <p:attrName>ppt_w</p:attrName>
                                        </p:attrNameLst>
                                      </p:cBhvr>
                                      <p:tavLst>
                                        <p:tav tm="0">
                                          <p:val>
                                            <p:fltVal val="0"/>
                                          </p:val>
                                        </p:tav>
                                        <p:tav tm="100000">
                                          <p:val>
                                            <p:strVal val="#ppt_w"/>
                                          </p:val>
                                        </p:tav>
                                      </p:tavLst>
                                    </p:anim>
                                    <p:anim calcmode="lin" valueType="num">
                                      <p:cBhvr>
                                        <p:cTn id="26" dur="500" fill="hold"/>
                                        <p:tgtEl>
                                          <p:spTgt spid="63"/>
                                        </p:tgtEl>
                                        <p:attrNameLst>
                                          <p:attrName>ppt_h</p:attrName>
                                        </p:attrNameLst>
                                      </p:cBhvr>
                                      <p:tavLst>
                                        <p:tav tm="0">
                                          <p:val>
                                            <p:fltVal val="0"/>
                                          </p:val>
                                        </p:tav>
                                        <p:tav tm="100000">
                                          <p:val>
                                            <p:strVal val="#ppt_h"/>
                                          </p:val>
                                        </p:tav>
                                      </p:tavLst>
                                    </p:anim>
                                    <p:anim calcmode="lin" valueType="num">
                                      <p:cBhvr>
                                        <p:cTn id="27" dur="500" fill="hold"/>
                                        <p:tgtEl>
                                          <p:spTgt spid="63"/>
                                        </p:tgtEl>
                                        <p:attrNameLst>
                                          <p:attrName>style.rotation</p:attrName>
                                        </p:attrNameLst>
                                      </p:cBhvr>
                                      <p:tavLst>
                                        <p:tav tm="0">
                                          <p:val>
                                            <p:fltVal val="360"/>
                                          </p:val>
                                        </p:tav>
                                        <p:tav tm="100000">
                                          <p:val>
                                            <p:fltVal val="0"/>
                                          </p:val>
                                        </p:tav>
                                      </p:tavLst>
                                    </p:anim>
                                    <p:animEffect transition="in" filter="fade">
                                      <p:cBhvr>
                                        <p:cTn id="28" dur="500"/>
                                        <p:tgtEl>
                                          <p:spTgt spid="63"/>
                                        </p:tgtEl>
                                      </p:cBhvr>
                                    </p:animEffect>
                                  </p:childTnLst>
                                </p:cTn>
                              </p:par>
                            </p:childTnLst>
                          </p:cTn>
                        </p:par>
                        <p:par>
                          <p:cTn id="29" fill="hold">
                            <p:stCondLst>
                              <p:cond delay="2000"/>
                            </p:stCondLst>
                            <p:childTnLst>
                              <p:par>
                                <p:cTn id="30" presetID="49" presetClass="entr" presetSubtype="0" decel="100000" fill="hold" nodeType="afterEffect">
                                  <p:stCondLst>
                                    <p:cond delay="0"/>
                                  </p:stCondLst>
                                  <p:childTnLst>
                                    <p:set>
                                      <p:cBhvr>
                                        <p:cTn id="31" dur="1" fill="hold">
                                          <p:stCondLst>
                                            <p:cond delay="0"/>
                                          </p:stCondLst>
                                        </p:cTn>
                                        <p:tgtEl>
                                          <p:spTgt spid="68"/>
                                        </p:tgtEl>
                                        <p:attrNameLst>
                                          <p:attrName>style.visibility</p:attrName>
                                        </p:attrNameLst>
                                      </p:cBhvr>
                                      <p:to>
                                        <p:strVal val="visible"/>
                                      </p:to>
                                    </p:set>
                                    <p:anim calcmode="lin" valueType="num">
                                      <p:cBhvr>
                                        <p:cTn id="32" dur="500" fill="hold"/>
                                        <p:tgtEl>
                                          <p:spTgt spid="68"/>
                                        </p:tgtEl>
                                        <p:attrNameLst>
                                          <p:attrName>ppt_w</p:attrName>
                                        </p:attrNameLst>
                                      </p:cBhvr>
                                      <p:tavLst>
                                        <p:tav tm="0">
                                          <p:val>
                                            <p:fltVal val="0"/>
                                          </p:val>
                                        </p:tav>
                                        <p:tav tm="100000">
                                          <p:val>
                                            <p:strVal val="#ppt_w"/>
                                          </p:val>
                                        </p:tav>
                                      </p:tavLst>
                                    </p:anim>
                                    <p:anim calcmode="lin" valueType="num">
                                      <p:cBhvr>
                                        <p:cTn id="33" dur="500" fill="hold"/>
                                        <p:tgtEl>
                                          <p:spTgt spid="68"/>
                                        </p:tgtEl>
                                        <p:attrNameLst>
                                          <p:attrName>ppt_h</p:attrName>
                                        </p:attrNameLst>
                                      </p:cBhvr>
                                      <p:tavLst>
                                        <p:tav tm="0">
                                          <p:val>
                                            <p:fltVal val="0"/>
                                          </p:val>
                                        </p:tav>
                                        <p:tav tm="100000">
                                          <p:val>
                                            <p:strVal val="#ppt_h"/>
                                          </p:val>
                                        </p:tav>
                                      </p:tavLst>
                                    </p:anim>
                                    <p:anim calcmode="lin" valueType="num">
                                      <p:cBhvr>
                                        <p:cTn id="34" dur="500" fill="hold"/>
                                        <p:tgtEl>
                                          <p:spTgt spid="68"/>
                                        </p:tgtEl>
                                        <p:attrNameLst>
                                          <p:attrName>style.rotation</p:attrName>
                                        </p:attrNameLst>
                                      </p:cBhvr>
                                      <p:tavLst>
                                        <p:tav tm="0">
                                          <p:val>
                                            <p:fltVal val="360"/>
                                          </p:val>
                                        </p:tav>
                                        <p:tav tm="100000">
                                          <p:val>
                                            <p:fltVal val="0"/>
                                          </p:val>
                                        </p:tav>
                                      </p:tavLst>
                                    </p:anim>
                                    <p:animEffect transition="in" filter="fade">
                                      <p:cBhvr>
                                        <p:cTn id="3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直角三角形 43"/>
          <p:cNvSpPr/>
          <p:nvPr/>
        </p:nvSpPr>
        <p:spPr>
          <a:xfrm rot="3865205" flipH="1">
            <a:off x="-1065326" y="-1190526"/>
            <a:ext cx="1578599" cy="2359335"/>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5" name="流程图: 数据 44"/>
          <p:cNvSpPr/>
          <p:nvPr/>
        </p:nvSpPr>
        <p:spPr>
          <a:xfrm rot="3865205">
            <a:off x="-696660" y="79749"/>
            <a:ext cx="2059212" cy="2339820"/>
          </a:xfrm>
          <a:prstGeom prst="flowChartInputOutput">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6" name="直角三角形 45"/>
          <p:cNvSpPr/>
          <p:nvPr/>
        </p:nvSpPr>
        <p:spPr>
          <a:xfrm rot="3865205" flipH="1">
            <a:off x="1746017" y="-809171"/>
            <a:ext cx="1640749" cy="2436286"/>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7" name="直角三角形 46"/>
          <p:cNvSpPr/>
          <p:nvPr/>
        </p:nvSpPr>
        <p:spPr>
          <a:xfrm rot="4157754" flipV="1">
            <a:off x="1875895" y="333265"/>
            <a:ext cx="1811193" cy="3457561"/>
          </a:xfrm>
          <a:prstGeom prst="rtTriangle">
            <a:avLst/>
          </a:prstGeom>
          <a:solidFill>
            <a:srgbClr val="1A5D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6" name="流程图: 数据 75"/>
          <p:cNvSpPr/>
          <p:nvPr/>
        </p:nvSpPr>
        <p:spPr>
          <a:xfrm>
            <a:off x="11283031" y="4495790"/>
            <a:ext cx="4606057" cy="2404633"/>
          </a:xfrm>
          <a:prstGeom prst="flowChartInputOutput">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矩形 31"/>
          <p:cNvSpPr/>
          <p:nvPr/>
        </p:nvSpPr>
        <p:spPr bwMode="auto">
          <a:xfrm>
            <a:off x="606908" y="69532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4817359" y="3012981"/>
            <a:ext cx="2606253" cy="1145439"/>
          </a:xfrm>
          <a:prstGeom prst="rect">
            <a:avLst/>
          </a:prstGeom>
          <a:solidFill>
            <a:srgbClr val="83343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algn="ctr"/>
            <a:r>
              <a:rPr lang="zh-CN" altLang="en-US" sz="2400" dirty="0">
                <a:latin typeface="微软雅黑" panose="020B0503020204020204" pitchFamily="34" charset="-122"/>
                <a:ea typeface="微软雅黑" panose="020B0503020204020204" pitchFamily="34" charset="-122"/>
              </a:rPr>
              <a:t>操作系统开发商</a:t>
            </a:r>
            <a:endParaRPr lang="zh-CN" altLang="en-US" sz="2400" dirty="0">
              <a:latin typeface="微软雅黑" panose="020B0503020204020204" pitchFamily="34" charset="-122"/>
              <a:ea typeface="微软雅黑" panose="020B0503020204020204" pitchFamily="34" charset="-122"/>
            </a:endParaRPr>
          </a:p>
        </p:txBody>
      </p:sp>
      <p:sp>
        <p:nvSpPr>
          <p:cNvPr id="20" name="矩形 19"/>
          <p:cNvSpPr/>
          <p:nvPr/>
        </p:nvSpPr>
        <p:spPr>
          <a:xfrm>
            <a:off x="2021136" y="3012979"/>
            <a:ext cx="2606253" cy="1145439"/>
          </a:xfrm>
          <a:prstGeom prst="rect">
            <a:avLst/>
          </a:prstGeom>
          <a:solidFill>
            <a:srgbClr val="4D525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algn="ctr"/>
            <a:r>
              <a:rPr lang="zh-CN" altLang="en-US" sz="2400" dirty="0">
                <a:latin typeface="微软雅黑" panose="020B0503020204020204" pitchFamily="34" charset="-122"/>
                <a:ea typeface="微软雅黑" panose="020B0503020204020204" pitchFamily="34" charset="-122"/>
              </a:rPr>
              <a:t>应用软件开发商</a:t>
            </a:r>
            <a:endParaRPr lang="zh-CN" altLang="en-US" sz="2400" dirty="0">
              <a:latin typeface="微软雅黑" panose="020B0503020204020204" pitchFamily="34" charset="-122"/>
              <a:ea typeface="微软雅黑" panose="020B0503020204020204" pitchFamily="34" charset="-122"/>
            </a:endParaRPr>
          </a:p>
        </p:txBody>
      </p:sp>
      <p:sp>
        <p:nvSpPr>
          <p:cNvPr id="21" name="矩形 20"/>
          <p:cNvSpPr/>
          <p:nvPr/>
        </p:nvSpPr>
        <p:spPr>
          <a:xfrm>
            <a:off x="3409594" y="4899042"/>
            <a:ext cx="2606253" cy="1145439"/>
          </a:xfrm>
          <a:prstGeom prst="rect">
            <a:avLst/>
          </a:prstGeom>
          <a:solidFill>
            <a:srgbClr val="6E5B6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algn="ctr"/>
            <a:r>
              <a:rPr lang="zh-CN" altLang="en-US" sz="2400" dirty="0">
                <a:latin typeface="微软雅黑" panose="020B0503020204020204" pitchFamily="34" charset="-122"/>
                <a:ea typeface="微软雅黑" panose="020B0503020204020204" pitchFamily="34" charset="-122"/>
              </a:rPr>
              <a:t>计算机制造商</a:t>
            </a:r>
            <a:endParaRPr lang="zh-CN" altLang="en-US" sz="2400" dirty="0">
              <a:latin typeface="微软雅黑" panose="020B0503020204020204" pitchFamily="34" charset="-122"/>
              <a:ea typeface="微软雅黑" panose="020B0503020204020204" pitchFamily="34" charset="-122"/>
            </a:endParaRPr>
          </a:p>
        </p:txBody>
      </p:sp>
      <p:sp>
        <p:nvSpPr>
          <p:cNvPr id="22" name="矩形 21"/>
          <p:cNvSpPr/>
          <p:nvPr/>
        </p:nvSpPr>
        <p:spPr>
          <a:xfrm>
            <a:off x="7588651" y="3012977"/>
            <a:ext cx="2606253" cy="1145439"/>
          </a:xfrm>
          <a:prstGeom prst="rect">
            <a:avLst/>
          </a:prstGeom>
          <a:solidFill>
            <a:srgbClr val="BC2D08"/>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algn="ctr"/>
            <a:r>
              <a:rPr lang="zh-CN" altLang="en-US" sz="2400" dirty="0">
                <a:latin typeface="微软雅黑" panose="020B0503020204020204" pitchFamily="34" charset="-122"/>
                <a:ea typeface="微软雅黑" panose="020B0503020204020204" pitchFamily="34" charset="-122"/>
              </a:rPr>
              <a:t>处理器制造商</a:t>
            </a:r>
            <a:endParaRPr lang="zh-CN" altLang="en-US" sz="2400" dirty="0">
              <a:latin typeface="微软雅黑" panose="020B0503020204020204" pitchFamily="34" charset="-122"/>
              <a:ea typeface="微软雅黑" panose="020B0503020204020204" pitchFamily="34" charset="-122"/>
            </a:endParaRPr>
          </a:p>
        </p:txBody>
      </p:sp>
      <p:sp>
        <p:nvSpPr>
          <p:cNvPr id="23" name="矩形 22"/>
          <p:cNvSpPr/>
          <p:nvPr/>
        </p:nvSpPr>
        <p:spPr>
          <a:xfrm>
            <a:off x="6232614" y="4899041"/>
            <a:ext cx="2606253" cy="1145439"/>
          </a:xfrm>
          <a:prstGeom prst="rect">
            <a:avLst/>
          </a:prstGeom>
          <a:solidFill>
            <a:srgbClr val="1A5D9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5" tIns="45721" rIns="91445" bIns="45721" rtlCol="0" anchor="ctr"/>
          <a:lstStyle/>
          <a:p>
            <a:pPr algn="ctr"/>
            <a:r>
              <a:rPr lang="zh-CN" altLang="en-US" sz="2400" dirty="0">
                <a:latin typeface="微软雅黑" panose="020B0503020204020204" pitchFamily="34" charset="-122"/>
                <a:ea typeface="微软雅黑" panose="020B0503020204020204" pitchFamily="34" charset="-122"/>
              </a:rPr>
              <a:t>芯片和外设开发商</a:t>
            </a:r>
            <a:endParaRPr lang="zh-CN" altLang="en-US" sz="2400" dirty="0">
              <a:latin typeface="微软雅黑" panose="020B0503020204020204" pitchFamily="34" charset="-122"/>
              <a:ea typeface="微软雅黑" panose="020B0503020204020204" pitchFamily="34" charset="-122"/>
            </a:endParaRPr>
          </a:p>
        </p:txBody>
      </p:sp>
      <p:grpSp>
        <p:nvGrpSpPr>
          <p:cNvPr id="33" name="组合 32"/>
          <p:cNvGrpSpPr/>
          <p:nvPr/>
        </p:nvGrpSpPr>
        <p:grpSpPr>
          <a:xfrm>
            <a:off x="3185944" y="4030941"/>
            <a:ext cx="5836872" cy="953648"/>
            <a:chOff x="2389458" y="1944574"/>
            <a:chExt cx="4377654" cy="715236"/>
          </a:xfrm>
        </p:grpSpPr>
        <p:sp>
          <p:nvSpPr>
            <p:cNvPr id="34" name="椭圆 33"/>
            <p:cNvSpPr/>
            <p:nvPr/>
          </p:nvSpPr>
          <p:spPr>
            <a:xfrm>
              <a:off x="2389458" y="1944575"/>
              <a:ext cx="196561" cy="19656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ea typeface="微软雅黑" panose="020B0503020204020204" pitchFamily="34" charset="-122"/>
              </a:endParaRPr>
            </a:p>
          </p:txBody>
        </p:sp>
        <p:sp>
          <p:nvSpPr>
            <p:cNvPr id="35" name="椭圆 34"/>
            <p:cNvSpPr/>
            <p:nvPr/>
          </p:nvSpPr>
          <p:spPr>
            <a:xfrm>
              <a:off x="4492083" y="1944574"/>
              <a:ext cx="196561" cy="19656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ea typeface="微软雅黑" panose="020B0503020204020204" pitchFamily="34" charset="-122"/>
              </a:endParaRPr>
            </a:p>
          </p:txBody>
        </p:sp>
        <p:sp>
          <p:nvSpPr>
            <p:cNvPr id="36" name="椭圆 35"/>
            <p:cNvSpPr/>
            <p:nvPr/>
          </p:nvSpPr>
          <p:spPr>
            <a:xfrm>
              <a:off x="6570551" y="1957018"/>
              <a:ext cx="196561" cy="19656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ea typeface="微软雅黑" panose="020B0503020204020204" pitchFamily="34" charset="-122"/>
              </a:endParaRPr>
            </a:p>
          </p:txBody>
        </p:sp>
        <p:sp>
          <p:nvSpPr>
            <p:cNvPr id="37" name="椭圆 36"/>
            <p:cNvSpPr/>
            <p:nvPr/>
          </p:nvSpPr>
          <p:spPr>
            <a:xfrm>
              <a:off x="3436260" y="2463249"/>
              <a:ext cx="196561" cy="19656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ea typeface="微软雅黑" panose="020B0503020204020204" pitchFamily="34" charset="-122"/>
              </a:endParaRPr>
            </a:p>
          </p:txBody>
        </p:sp>
        <p:sp>
          <p:nvSpPr>
            <p:cNvPr id="38" name="椭圆 37"/>
            <p:cNvSpPr/>
            <p:nvPr/>
          </p:nvSpPr>
          <p:spPr>
            <a:xfrm>
              <a:off x="5553523" y="2455986"/>
              <a:ext cx="196561" cy="19656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ea typeface="微软雅黑" panose="020B0503020204020204" pitchFamily="34" charset="-122"/>
              </a:endParaRPr>
            </a:p>
          </p:txBody>
        </p:sp>
        <p:cxnSp>
          <p:nvCxnSpPr>
            <p:cNvPr id="39" name="直接连接符 38"/>
            <p:cNvCxnSpPr/>
            <p:nvPr/>
          </p:nvCxnSpPr>
          <p:spPr>
            <a:xfrm flipV="1">
              <a:off x="3632821" y="2052303"/>
              <a:ext cx="864723" cy="509227"/>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34" idx="6"/>
              <a:endCxn id="37" idx="2"/>
            </p:cNvCxnSpPr>
            <p:nvPr/>
          </p:nvCxnSpPr>
          <p:spPr>
            <a:xfrm>
              <a:off x="2586019" y="2042856"/>
              <a:ext cx="850241" cy="51867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35" idx="6"/>
              <a:endCxn id="38" idx="2"/>
            </p:cNvCxnSpPr>
            <p:nvPr/>
          </p:nvCxnSpPr>
          <p:spPr>
            <a:xfrm>
              <a:off x="4688644" y="2042855"/>
              <a:ext cx="864878" cy="51141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38" idx="6"/>
              <a:endCxn id="36" idx="2"/>
            </p:cNvCxnSpPr>
            <p:nvPr/>
          </p:nvCxnSpPr>
          <p:spPr>
            <a:xfrm flipV="1">
              <a:off x="5750083" y="2055299"/>
              <a:ext cx="820468" cy="49896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p:tgtEl>
                                          <p:spTgt spid="20"/>
                                        </p:tgtEl>
                                        <p:attrNameLst>
                                          <p:attrName>ppt_y</p:attrName>
                                        </p:attrNameLst>
                                      </p:cBhvr>
                                      <p:tavLst>
                                        <p:tav tm="0">
                                          <p:val>
                                            <p:strVal val="#ppt_y+#ppt_h*1.125000"/>
                                          </p:val>
                                        </p:tav>
                                        <p:tav tm="100000">
                                          <p:val>
                                            <p:strVal val="#ppt_y"/>
                                          </p:val>
                                        </p:tav>
                                      </p:tavLst>
                                    </p:anim>
                                    <p:animEffect transition="in" filter="wipe(up)">
                                      <p:cBhvr>
                                        <p:cTn id="12" dur="500"/>
                                        <p:tgtEl>
                                          <p:spTgt spid="20"/>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p:tgtEl>
                                          <p:spTgt spid="21"/>
                                        </p:tgtEl>
                                        <p:attrNameLst>
                                          <p:attrName>ppt_y</p:attrName>
                                        </p:attrNameLst>
                                      </p:cBhvr>
                                      <p:tavLst>
                                        <p:tav tm="0">
                                          <p:val>
                                            <p:strVal val="#ppt_y-#ppt_h*1.125000"/>
                                          </p:val>
                                        </p:tav>
                                        <p:tav tm="100000">
                                          <p:val>
                                            <p:strVal val="#ppt_y"/>
                                          </p:val>
                                        </p:tav>
                                      </p:tavLst>
                                    </p:anim>
                                    <p:animEffect transition="in" filter="wipe(down)">
                                      <p:cBhvr>
                                        <p:cTn id="17" dur="500"/>
                                        <p:tgtEl>
                                          <p:spTgt spid="21"/>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p:tgtEl>
                                          <p:spTgt spid="19"/>
                                        </p:tgtEl>
                                        <p:attrNameLst>
                                          <p:attrName>ppt_y</p:attrName>
                                        </p:attrNameLst>
                                      </p:cBhvr>
                                      <p:tavLst>
                                        <p:tav tm="0">
                                          <p:val>
                                            <p:strVal val="#ppt_y+#ppt_h*1.125000"/>
                                          </p:val>
                                        </p:tav>
                                        <p:tav tm="100000">
                                          <p:val>
                                            <p:strVal val="#ppt_y"/>
                                          </p:val>
                                        </p:tav>
                                      </p:tavLst>
                                    </p:anim>
                                    <p:animEffect transition="in" filter="wipe(up)">
                                      <p:cBhvr>
                                        <p:cTn id="22" dur="500"/>
                                        <p:tgtEl>
                                          <p:spTgt spid="19"/>
                                        </p:tgtEl>
                                      </p:cBhvr>
                                    </p:animEffect>
                                  </p:childTnLst>
                                </p:cTn>
                              </p:par>
                            </p:childTnLst>
                          </p:cTn>
                        </p:par>
                        <p:par>
                          <p:cTn id="23" fill="hold">
                            <p:stCondLst>
                              <p:cond delay="2000"/>
                            </p:stCondLst>
                            <p:childTnLst>
                              <p:par>
                                <p:cTn id="24" presetID="12" presetClass="entr" presetSubtype="1"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p:tgtEl>
                                          <p:spTgt spid="23"/>
                                        </p:tgtEl>
                                        <p:attrNameLst>
                                          <p:attrName>ppt_y</p:attrName>
                                        </p:attrNameLst>
                                      </p:cBhvr>
                                      <p:tavLst>
                                        <p:tav tm="0">
                                          <p:val>
                                            <p:strVal val="#ppt_y-#ppt_h*1.125000"/>
                                          </p:val>
                                        </p:tav>
                                        <p:tav tm="100000">
                                          <p:val>
                                            <p:strVal val="#ppt_y"/>
                                          </p:val>
                                        </p:tav>
                                      </p:tavLst>
                                    </p:anim>
                                    <p:animEffect transition="in" filter="wipe(down)">
                                      <p:cBhvr>
                                        <p:cTn id="27" dur="500"/>
                                        <p:tgtEl>
                                          <p:spTgt spid="23"/>
                                        </p:tgtEl>
                                      </p:cBhvr>
                                    </p:animEffect>
                                  </p:childTnLst>
                                </p:cTn>
                              </p:par>
                            </p:childTnLst>
                          </p:cTn>
                        </p:par>
                        <p:par>
                          <p:cTn id="28" fill="hold">
                            <p:stCondLst>
                              <p:cond delay="2500"/>
                            </p:stCondLst>
                            <p:childTnLst>
                              <p:par>
                                <p:cTn id="29" presetID="12" presetClass="entr" presetSubtype="4"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p:tgtEl>
                                          <p:spTgt spid="22"/>
                                        </p:tgtEl>
                                        <p:attrNameLst>
                                          <p:attrName>ppt_y</p:attrName>
                                        </p:attrNameLst>
                                      </p:cBhvr>
                                      <p:tavLst>
                                        <p:tav tm="0">
                                          <p:val>
                                            <p:strVal val="#ppt_y+#ppt_h*1.125000"/>
                                          </p:val>
                                        </p:tav>
                                        <p:tav tm="100000">
                                          <p:val>
                                            <p:strVal val="#ppt_y"/>
                                          </p:val>
                                        </p:tav>
                                      </p:tavLst>
                                    </p:anim>
                                    <p:animEffect transition="in" filter="wipe(up)">
                                      <p:cBhvr>
                                        <p:cTn id="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直角三角形 20"/>
          <p:cNvSpPr/>
          <p:nvPr/>
        </p:nvSpPr>
        <p:spPr>
          <a:xfrm flipH="1">
            <a:off x="-1680864" y="4481242"/>
            <a:ext cx="1692495" cy="2419181"/>
          </a:xfrm>
          <a:prstGeom prst="rtTriangle">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流程图: 数据 21"/>
          <p:cNvSpPr/>
          <p:nvPr/>
        </p:nvSpPr>
        <p:spPr>
          <a:xfrm>
            <a:off x="-910324" y="4495790"/>
            <a:ext cx="4606057" cy="2404633"/>
          </a:xfrm>
          <a:prstGeom prst="flowChartInputOutput">
            <a:avLst/>
          </a:prstGeom>
          <a:solidFill>
            <a:srgbClr val="83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4" name="直角三角形 93"/>
          <p:cNvSpPr/>
          <p:nvPr/>
        </p:nvSpPr>
        <p:spPr>
          <a:xfrm rot="10800000">
            <a:off x="10224456" y="-6"/>
            <a:ext cx="2007367" cy="2463931"/>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5" name="矩形 94"/>
          <p:cNvSpPr/>
          <p:nvPr/>
        </p:nvSpPr>
        <p:spPr>
          <a:xfrm rot="10800000">
            <a:off x="12228312" y="-5"/>
            <a:ext cx="2604659" cy="2454127"/>
          </a:xfrm>
          <a:prstGeom prst="rect">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矩形 30"/>
          <p:cNvSpPr/>
          <p:nvPr/>
        </p:nvSpPr>
        <p:spPr bwMode="auto">
          <a:xfrm>
            <a:off x="611939" y="565408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29" name="椭圆 28"/>
          <p:cNvSpPr/>
          <p:nvPr/>
        </p:nvSpPr>
        <p:spPr>
          <a:xfrm>
            <a:off x="611939" y="1765870"/>
            <a:ext cx="2508176" cy="2508176"/>
          </a:xfrm>
          <a:prstGeom prst="ellipse">
            <a:avLst/>
          </a:prstGeom>
          <a:solidFill>
            <a:srgbClr val="6E5B6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a typeface="微软雅黑" panose="020B0503020204020204" pitchFamily="34" charset="-122"/>
              </a:rPr>
              <a:t>胜之</a:t>
            </a:r>
            <a:endParaRPr lang="en-US" altLang="zh-CN" sz="2800">
              <a:solidFill>
                <a:schemeClr val="bg1"/>
              </a:solidFill>
              <a:ea typeface="微软雅黑" panose="020B0503020204020204" pitchFamily="34" charset="-122"/>
            </a:endParaRPr>
          </a:p>
          <a:p>
            <a:pPr algn="ctr"/>
            <a:r>
              <a:rPr lang="zh-CN" altLang="en-US" sz="2800">
                <a:solidFill>
                  <a:schemeClr val="bg1"/>
                </a:solidFill>
                <a:ea typeface="微软雅黑" panose="020B0503020204020204" pitchFamily="34" charset="-122"/>
              </a:rPr>
              <a:t>有道</a:t>
            </a:r>
            <a:endParaRPr lang="zh-CN" altLang="en-US" sz="2800">
              <a:solidFill>
                <a:schemeClr val="bg1"/>
              </a:solidFill>
              <a:ea typeface="微软雅黑" panose="020B0503020204020204" pitchFamily="34" charset="-122"/>
            </a:endParaRPr>
          </a:p>
        </p:txBody>
      </p:sp>
      <p:sp>
        <p:nvSpPr>
          <p:cNvPr id="30" name="椭圆 29"/>
          <p:cNvSpPr/>
          <p:nvPr/>
        </p:nvSpPr>
        <p:spPr>
          <a:xfrm>
            <a:off x="2750050" y="1765870"/>
            <a:ext cx="2508176" cy="2508176"/>
          </a:xfrm>
          <a:prstGeom prst="ellipse">
            <a:avLst/>
          </a:prstGeom>
          <a:solidFill>
            <a:srgbClr val="1A5D9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a typeface="微软雅黑" panose="020B0503020204020204" pitchFamily="34" charset="-122"/>
              </a:rPr>
              <a:t>胜之</a:t>
            </a:r>
            <a:endParaRPr lang="en-US" altLang="zh-CN" sz="2800">
              <a:solidFill>
                <a:schemeClr val="bg1"/>
              </a:solidFill>
              <a:ea typeface="微软雅黑" panose="020B0503020204020204" pitchFamily="34" charset="-122"/>
            </a:endParaRPr>
          </a:p>
          <a:p>
            <a:pPr algn="ctr"/>
            <a:r>
              <a:rPr lang="zh-CN" altLang="en-US" sz="2800">
                <a:solidFill>
                  <a:schemeClr val="bg1"/>
                </a:solidFill>
                <a:ea typeface="微软雅黑" panose="020B0503020204020204" pitchFamily="34" charset="-122"/>
              </a:rPr>
              <a:t>有道</a:t>
            </a:r>
            <a:endParaRPr lang="zh-CN" altLang="en-US" sz="2800">
              <a:solidFill>
                <a:schemeClr val="bg1"/>
              </a:solidFill>
              <a:ea typeface="微软雅黑" panose="020B0503020204020204" pitchFamily="34" charset="-122"/>
            </a:endParaRPr>
          </a:p>
        </p:txBody>
      </p:sp>
      <p:sp>
        <p:nvSpPr>
          <p:cNvPr id="32" name="椭圆 31"/>
          <p:cNvSpPr/>
          <p:nvPr/>
        </p:nvSpPr>
        <p:spPr>
          <a:xfrm>
            <a:off x="4888161" y="1765870"/>
            <a:ext cx="2508176" cy="2508176"/>
          </a:xfrm>
          <a:prstGeom prst="ellipse">
            <a:avLst/>
          </a:prstGeom>
          <a:solidFill>
            <a:srgbClr val="BC2D08"/>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ea typeface="微软雅黑" panose="020B0503020204020204" pitchFamily="34" charset="-122"/>
              </a:rPr>
              <a:t>胜之</a:t>
            </a:r>
            <a:endParaRPr lang="en-US" altLang="zh-CN" sz="2800" dirty="0">
              <a:solidFill>
                <a:schemeClr val="bg1"/>
              </a:solidFill>
              <a:ea typeface="微软雅黑" panose="020B0503020204020204" pitchFamily="34" charset="-122"/>
            </a:endParaRPr>
          </a:p>
          <a:p>
            <a:pPr algn="ctr"/>
            <a:r>
              <a:rPr lang="zh-CN" altLang="en-US" sz="2800" dirty="0">
                <a:solidFill>
                  <a:schemeClr val="bg1"/>
                </a:solidFill>
                <a:ea typeface="微软雅黑" panose="020B0503020204020204" pitchFamily="34" charset="-122"/>
              </a:rPr>
              <a:t>有道</a:t>
            </a:r>
            <a:endParaRPr lang="zh-CN" altLang="en-US" sz="2800" dirty="0">
              <a:solidFill>
                <a:schemeClr val="bg1"/>
              </a:solidFill>
              <a:ea typeface="微软雅黑" panose="020B0503020204020204" pitchFamily="34" charset="-122"/>
            </a:endParaRPr>
          </a:p>
        </p:txBody>
      </p:sp>
      <p:sp>
        <p:nvSpPr>
          <p:cNvPr id="33" name="椭圆 32"/>
          <p:cNvSpPr/>
          <p:nvPr/>
        </p:nvSpPr>
        <p:spPr>
          <a:xfrm>
            <a:off x="7026272" y="1765870"/>
            <a:ext cx="2508176" cy="2508176"/>
          </a:xfrm>
          <a:prstGeom prst="ellipse">
            <a:avLst/>
          </a:prstGeom>
          <a:solidFill>
            <a:srgbClr val="833434"/>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a typeface="微软雅黑" panose="020B0503020204020204" pitchFamily="34" charset="-122"/>
              </a:rPr>
              <a:t>胜之</a:t>
            </a:r>
            <a:endParaRPr lang="en-US" altLang="zh-CN" sz="2800">
              <a:solidFill>
                <a:schemeClr val="bg1"/>
              </a:solidFill>
              <a:ea typeface="微软雅黑" panose="020B0503020204020204" pitchFamily="34" charset="-122"/>
            </a:endParaRPr>
          </a:p>
          <a:p>
            <a:pPr algn="ctr"/>
            <a:r>
              <a:rPr lang="zh-CN" altLang="en-US" sz="2800">
                <a:solidFill>
                  <a:schemeClr val="bg1"/>
                </a:solidFill>
                <a:ea typeface="微软雅黑" panose="020B0503020204020204" pitchFamily="34" charset="-122"/>
              </a:rPr>
              <a:t>有道</a:t>
            </a:r>
            <a:endParaRPr lang="zh-CN" altLang="en-US" sz="2800">
              <a:solidFill>
                <a:schemeClr val="bg1"/>
              </a:solidFill>
              <a:ea typeface="微软雅黑" panose="020B0503020204020204" pitchFamily="34" charset="-122"/>
            </a:endParaRPr>
          </a:p>
        </p:txBody>
      </p:sp>
      <p:sp>
        <p:nvSpPr>
          <p:cNvPr id="34" name="椭圆 33"/>
          <p:cNvSpPr/>
          <p:nvPr/>
        </p:nvSpPr>
        <p:spPr>
          <a:xfrm>
            <a:off x="9164384" y="1765870"/>
            <a:ext cx="2508176" cy="2508176"/>
          </a:xfrm>
          <a:prstGeom prst="ellipse">
            <a:avLst/>
          </a:prstGeom>
          <a:solidFill>
            <a:srgbClr val="4D5254"/>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a typeface="微软雅黑" panose="020B0503020204020204" pitchFamily="34" charset="-122"/>
              </a:rPr>
              <a:t>胜之</a:t>
            </a:r>
            <a:endParaRPr lang="en-US" altLang="zh-CN" sz="2800">
              <a:solidFill>
                <a:schemeClr val="bg1"/>
              </a:solidFill>
              <a:ea typeface="微软雅黑" panose="020B0503020204020204" pitchFamily="34" charset="-122"/>
            </a:endParaRPr>
          </a:p>
          <a:p>
            <a:pPr algn="ctr"/>
            <a:r>
              <a:rPr lang="zh-CN" altLang="en-US" sz="2800">
                <a:solidFill>
                  <a:schemeClr val="bg1"/>
                </a:solidFill>
                <a:ea typeface="微软雅黑" panose="020B0503020204020204" pitchFamily="34" charset="-122"/>
              </a:rPr>
              <a:t>有道</a:t>
            </a:r>
            <a:endParaRPr lang="zh-CN" altLang="en-US" sz="2800">
              <a:solidFill>
                <a:schemeClr val="bg1"/>
              </a:solidFill>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250" fill="hold"/>
                                        <p:tgtEl>
                                          <p:spTgt spid="29"/>
                                        </p:tgtEl>
                                        <p:attrNameLst>
                                          <p:attrName>ppt_w</p:attrName>
                                        </p:attrNameLst>
                                      </p:cBhvr>
                                      <p:tavLst>
                                        <p:tav tm="0">
                                          <p:val>
                                            <p:strVal val="(6*min(max(#ppt_w*#ppt_h,.3),1)-7.4)/-.7*#ppt_w"/>
                                          </p:val>
                                        </p:tav>
                                        <p:tav tm="100000">
                                          <p:val>
                                            <p:strVal val="#ppt_w"/>
                                          </p:val>
                                        </p:tav>
                                      </p:tavLst>
                                    </p:anim>
                                    <p:anim calcmode="lin" valueType="num">
                                      <p:cBhvr>
                                        <p:cTn id="8" dur="250" fill="hold"/>
                                        <p:tgtEl>
                                          <p:spTgt spid="29"/>
                                        </p:tgtEl>
                                        <p:attrNameLst>
                                          <p:attrName>ppt_h</p:attrName>
                                        </p:attrNameLst>
                                      </p:cBhvr>
                                      <p:tavLst>
                                        <p:tav tm="0">
                                          <p:val>
                                            <p:strVal val="(6*min(max(#ppt_w*#ppt_h,.3),1)-7.4)/-.7*#ppt_h"/>
                                          </p:val>
                                        </p:tav>
                                        <p:tav tm="100000">
                                          <p:val>
                                            <p:strVal val="#ppt_h"/>
                                          </p:val>
                                        </p:tav>
                                      </p:tavLst>
                                    </p:anim>
                                    <p:anim calcmode="lin" valueType="num">
                                      <p:cBhvr>
                                        <p:cTn id="9" dur="250" fill="hold"/>
                                        <p:tgtEl>
                                          <p:spTgt spid="29"/>
                                        </p:tgtEl>
                                        <p:attrNameLst>
                                          <p:attrName>ppt_x</p:attrName>
                                        </p:attrNameLst>
                                      </p:cBhvr>
                                      <p:tavLst>
                                        <p:tav tm="0">
                                          <p:val>
                                            <p:fltVal val="0.5"/>
                                          </p:val>
                                        </p:tav>
                                        <p:tav tm="100000">
                                          <p:val>
                                            <p:strVal val="#ppt_x"/>
                                          </p:val>
                                        </p:tav>
                                      </p:tavLst>
                                    </p:anim>
                                    <p:anim calcmode="lin" valueType="num">
                                      <p:cBhvr>
                                        <p:cTn id="10" dur="250" fill="hold"/>
                                        <p:tgtEl>
                                          <p:spTgt spid="29"/>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grpId="0" nodeType="after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p:cTn id="14" dur="250" fill="hold"/>
                                        <p:tgtEl>
                                          <p:spTgt spid="30"/>
                                        </p:tgtEl>
                                        <p:attrNameLst>
                                          <p:attrName>ppt_w</p:attrName>
                                        </p:attrNameLst>
                                      </p:cBhvr>
                                      <p:tavLst>
                                        <p:tav tm="0">
                                          <p:val>
                                            <p:strVal val="(6*min(max(#ppt_w*#ppt_h,.3),1)-7.4)/-.7*#ppt_w"/>
                                          </p:val>
                                        </p:tav>
                                        <p:tav tm="100000">
                                          <p:val>
                                            <p:strVal val="#ppt_w"/>
                                          </p:val>
                                        </p:tav>
                                      </p:tavLst>
                                    </p:anim>
                                    <p:anim calcmode="lin" valueType="num">
                                      <p:cBhvr>
                                        <p:cTn id="15" dur="250" fill="hold"/>
                                        <p:tgtEl>
                                          <p:spTgt spid="30"/>
                                        </p:tgtEl>
                                        <p:attrNameLst>
                                          <p:attrName>ppt_h</p:attrName>
                                        </p:attrNameLst>
                                      </p:cBhvr>
                                      <p:tavLst>
                                        <p:tav tm="0">
                                          <p:val>
                                            <p:strVal val="(6*min(max(#ppt_w*#ppt_h,.3),1)-7.4)/-.7*#ppt_h"/>
                                          </p:val>
                                        </p:tav>
                                        <p:tav tm="100000">
                                          <p:val>
                                            <p:strVal val="#ppt_h"/>
                                          </p:val>
                                        </p:tav>
                                      </p:tavLst>
                                    </p:anim>
                                    <p:anim calcmode="lin" valueType="num">
                                      <p:cBhvr>
                                        <p:cTn id="16" dur="250" fill="hold"/>
                                        <p:tgtEl>
                                          <p:spTgt spid="30"/>
                                        </p:tgtEl>
                                        <p:attrNameLst>
                                          <p:attrName>ppt_x</p:attrName>
                                        </p:attrNameLst>
                                      </p:cBhvr>
                                      <p:tavLst>
                                        <p:tav tm="0">
                                          <p:val>
                                            <p:fltVal val="0.5"/>
                                          </p:val>
                                        </p:tav>
                                        <p:tav tm="100000">
                                          <p:val>
                                            <p:strVal val="#ppt_x"/>
                                          </p:val>
                                        </p:tav>
                                      </p:tavLst>
                                    </p:anim>
                                    <p:anim calcmode="lin" valueType="num">
                                      <p:cBhvr>
                                        <p:cTn id="17" dur="250" fill="hold"/>
                                        <p:tgtEl>
                                          <p:spTgt spid="30"/>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p:cTn id="21" dur="250" fill="hold"/>
                                        <p:tgtEl>
                                          <p:spTgt spid="32"/>
                                        </p:tgtEl>
                                        <p:attrNameLst>
                                          <p:attrName>ppt_w</p:attrName>
                                        </p:attrNameLst>
                                      </p:cBhvr>
                                      <p:tavLst>
                                        <p:tav tm="0">
                                          <p:val>
                                            <p:strVal val="(6*min(max(#ppt_w*#ppt_h,.3),1)-7.4)/-.7*#ppt_w"/>
                                          </p:val>
                                        </p:tav>
                                        <p:tav tm="100000">
                                          <p:val>
                                            <p:strVal val="#ppt_w"/>
                                          </p:val>
                                        </p:tav>
                                      </p:tavLst>
                                    </p:anim>
                                    <p:anim calcmode="lin" valueType="num">
                                      <p:cBhvr>
                                        <p:cTn id="22" dur="250" fill="hold"/>
                                        <p:tgtEl>
                                          <p:spTgt spid="32"/>
                                        </p:tgtEl>
                                        <p:attrNameLst>
                                          <p:attrName>ppt_h</p:attrName>
                                        </p:attrNameLst>
                                      </p:cBhvr>
                                      <p:tavLst>
                                        <p:tav tm="0">
                                          <p:val>
                                            <p:strVal val="(6*min(max(#ppt_w*#ppt_h,.3),1)-7.4)/-.7*#ppt_h"/>
                                          </p:val>
                                        </p:tav>
                                        <p:tav tm="100000">
                                          <p:val>
                                            <p:strVal val="#ppt_h"/>
                                          </p:val>
                                        </p:tav>
                                      </p:tavLst>
                                    </p:anim>
                                    <p:anim calcmode="lin" valueType="num">
                                      <p:cBhvr>
                                        <p:cTn id="23" dur="250" fill="hold"/>
                                        <p:tgtEl>
                                          <p:spTgt spid="32"/>
                                        </p:tgtEl>
                                        <p:attrNameLst>
                                          <p:attrName>ppt_x</p:attrName>
                                        </p:attrNameLst>
                                      </p:cBhvr>
                                      <p:tavLst>
                                        <p:tav tm="0">
                                          <p:val>
                                            <p:fltVal val="0.5"/>
                                          </p:val>
                                        </p:tav>
                                        <p:tav tm="100000">
                                          <p:val>
                                            <p:strVal val="#ppt_x"/>
                                          </p:val>
                                        </p:tav>
                                      </p:tavLst>
                                    </p:anim>
                                    <p:anim calcmode="lin" valueType="num">
                                      <p:cBhvr>
                                        <p:cTn id="24" dur="250" fill="hold"/>
                                        <p:tgtEl>
                                          <p:spTgt spid="32"/>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3" presetClass="entr" presetSubtype="36"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250" fill="hold"/>
                                        <p:tgtEl>
                                          <p:spTgt spid="33"/>
                                        </p:tgtEl>
                                        <p:attrNameLst>
                                          <p:attrName>ppt_w</p:attrName>
                                        </p:attrNameLst>
                                      </p:cBhvr>
                                      <p:tavLst>
                                        <p:tav tm="0">
                                          <p:val>
                                            <p:strVal val="(6*min(max(#ppt_w*#ppt_h,.3),1)-7.4)/-.7*#ppt_w"/>
                                          </p:val>
                                        </p:tav>
                                        <p:tav tm="100000">
                                          <p:val>
                                            <p:strVal val="#ppt_w"/>
                                          </p:val>
                                        </p:tav>
                                      </p:tavLst>
                                    </p:anim>
                                    <p:anim calcmode="lin" valueType="num">
                                      <p:cBhvr>
                                        <p:cTn id="29" dur="250" fill="hold"/>
                                        <p:tgtEl>
                                          <p:spTgt spid="33"/>
                                        </p:tgtEl>
                                        <p:attrNameLst>
                                          <p:attrName>ppt_h</p:attrName>
                                        </p:attrNameLst>
                                      </p:cBhvr>
                                      <p:tavLst>
                                        <p:tav tm="0">
                                          <p:val>
                                            <p:strVal val="(6*min(max(#ppt_w*#ppt_h,.3),1)-7.4)/-.7*#ppt_h"/>
                                          </p:val>
                                        </p:tav>
                                        <p:tav tm="100000">
                                          <p:val>
                                            <p:strVal val="#ppt_h"/>
                                          </p:val>
                                        </p:tav>
                                      </p:tavLst>
                                    </p:anim>
                                    <p:anim calcmode="lin" valueType="num">
                                      <p:cBhvr>
                                        <p:cTn id="30" dur="250" fill="hold"/>
                                        <p:tgtEl>
                                          <p:spTgt spid="33"/>
                                        </p:tgtEl>
                                        <p:attrNameLst>
                                          <p:attrName>ppt_x</p:attrName>
                                        </p:attrNameLst>
                                      </p:cBhvr>
                                      <p:tavLst>
                                        <p:tav tm="0">
                                          <p:val>
                                            <p:fltVal val="0.5"/>
                                          </p:val>
                                        </p:tav>
                                        <p:tav tm="100000">
                                          <p:val>
                                            <p:strVal val="#ppt_x"/>
                                          </p:val>
                                        </p:tav>
                                      </p:tavLst>
                                    </p:anim>
                                    <p:anim calcmode="lin" valueType="num">
                                      <p:cBhvr>
                                        <p:cTn id="31" dur="250" fill="hold"/>
                                        <p:tgtEl>
                                          <p:spTgt spid="33"/>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2000"/>
                            </p:stCondLst>
                            <p:childTnLst>
                              <p:par>
                                <p:cTn id="33" presetID="23" presetClass="entr" presetSubtype="36"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p:cTn id="35" dur="250" fill="hold"/>
                                        <p:tgtEl>
                                          <p:spTgt spid="34"/>
                                        </p:tgtEl>
                                        <p:attrNameLst>
                                          <p:attrName>ppt_w</p:attrName>
                                        </p:attrNameLst>
                                      </p:cBhvr>
                                      <p:tavLst>
                                        <p:tav tm="0">
                                          <p:val>
                                            <p:strVal val="(6*min(max(#ppt_w*#ppt_h,.3),1)-7.4)/-.7*#ppt_w"/>
                                          </p:val>
                                        </p:tav>
                                        <p:tav tm="100000">
                                          <p:val>
                                            <p:strVal val="#ppt_w"/>
                                          </p:val>
                                        </p:tav>
                                      </p:tavLst>
                                    </p:anim>
                                    <p:anim calcmode="lin" valueType="num">
                                      <p:cBhvr>
                                        <p:cTn id="36" dur="250" fill="hold"/>
                                        <p:tgtEl>
                                          <p:spTgt spid="34"/>
                                        </p:tgtEl>
                                        <p:attrNameLst>
                                          <p:attrName>ppt_h</p:attrName>
                                        </p:attrNameLst>
                                      </p:cBhvr>
                                      <p:tavLst>
                                        <p:tav tm="0">
                                          <p:val>
                                            <p:strVal val="(6*min(max(#ppt_w*#ppt_h,.3),1)-7.4)/-.7*#ppt_h"/>
                                          </p:val>
                                        </p:tav>
                                        <p:tav tm="100000">
                                          <p:val>
                                            <p:strVal val="#ppt_h"/>
                                          </p:val>
                                        </p:tav>
                                      </p:tavLst>
                                    </p:anim>
                                    <p:anim calcmode="lin" valueType="num">
                                      <p:cBhvr>
                                        <p:cTn id="37" dur="250" fill="hold"/>
                                        <p:tgtEl>
                                          <p:spTgt spid="34"/>
                                        </p:tgtEl>
                                        <p:attrNameLst>
                                          <p:attrName>ppt_x</p:attrName>
                                        </p:attrNameLst>
                                      </p:cBhvr>
                                      <p:tavLst>
                                        <p:tav tm="0">
                                          <p:val>
                                            <p:fltVal val="0.5"/>
                                          </p:val>
                                        </p:tav>
                                        <p:tav tm="100000">
                                          <p:val>
                                            <p:strVal val="#ppt_x"/>
                                          </p:val>
                                        </p:tav>
                                      </p:tavLst>
                                    </p:anim>
                                    <p:anim calcmode="lin" valueType="num">
                                      <p:cBhvr>
                                        <p:cTn id="38" dur="250" fill="hold"/>
                                        <p:tgtEl>
                                          <p:spTgt spid="34"/>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2" grpId="0" animBg="1"/>
      <p:bldP spid="33" grpId="0" animBg="1"/>
      <p:bldP spid="3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直角三角形 32"/>
          <p:cNvSpPr/>
          <p:nvPr/>
        </p:nvSpPr>
        <p:spPr>
          <a:xfrm rot="10800000" flipH="1">
            <a:off x="-37014" y="-7"/>
            <a:ext cx="5748972" cy="2468037"/>
          </a:xfrm>
          <a:prstGeom prst="rtTriangle">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矩形 33"/>
          <p:cNvSpPr/>
          <p:nvPr/>
        </p:nvSpPr>
        <p:spPr>
          <a:xfrm rot="10800000" flipH="1">
            <a:off x="-2637489" y="-6"/>
            <a:ext cx="2603984" cy="2458218"/>
          </a:xfrm>
          <a:prstGeom prst="rect">
            <a:avLst/>
          </a:prstGeom>
          <a:solidFill>
            <a:srgbClr val="4D525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1" name="直角三角形 50"/>
          <p:cNvSpPr/>
          <p:nvPr/>
        </p:nvSpPr>
        <p:spPr>
          <a:xfrm rot="3865205" flipH="1">
            <a:off x="11520941" y="3872887"/>
            <a:ext cx="1400723" cy="1948461"/>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2" name="流程图: 数据 51"/>
          <p:cNvSpPr/>
          <p:nvPr/>
        </p:nvSpPr>
        <p:spPr>
          <a:xfrm rot="3865205">
            <a:off x="11847787" y="4999561"/>
            <a:ext cx="1827180" cy="1932345"/>
          </a:xfrm>
          <a:prstGeom prst="flowChartInputOutput">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3" name="直角三角形 52"/>
          <p:cNvSpPr/>
          <p:nvPr/>
        </p:nvSpPr>
        <p:spPr>
          <a:xfrm rot="3865205" flipH="1">
            <a:off x="13883405" y="4276869"/>
            <a:ext cx="1455869" cy="2012012"/>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4" name="直角三角形 53"/>
          <p:cNvSpPr/>
          <p:nvPr/>
        </p:nvSpPr>
        <p:spPr>
          <a:xfrm rot="4157754" flipV="1">
            <a:off x="14027464" y="5308169"/>
            <a:ext cx="1607107" cy="2855433"/>
          </a:xfrm>
          <a:prstGeom prst="rtTriangle">
            <a:avLst/>
          </a:prstGeom>
          <a:solidFill>
            <a:srgbClr val="BC2D0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矩形 22"/>
          <p:cNvSpPr/>
          <p:nvPr/>
        </p:nvSpPr>
        <p:spPr bwMode="auto">
          <a:xfrm>
            <a:off x="606908" y="695325"/>
            <a:ext cx="2031325" cy="646331"/>
          </a:xfrm>
          <a:prstGeom prst="rect">
            <a:avLst/>
          </a:prstGeom>
        </p:spPr>
        <p:txBody>
          <a:bodyPr wrap="none">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添加文字</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21" name="椭圆 20"/>
          <p:cNvSpPr/>
          <p:nvPr/>
        </p:nvSpPr>
        <p:spPr>
          <a:xfrm>
            <a:off x="2231611" y="1941495"/>
            <a:ext cx="1490387" cy="1490387"/>
          </a:xfrm>
          <a:prstGeom prst="ellipse">
            <a:avLst/>
          </a:prstGeom>
          <a:solidFill>
            <a:srgbClr val="833434"/>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solidFill>
                  <a:schemeClr val="bg1"/>
                </a:solidFill>
                <a:ea typeface="微软雅黑" panose="020B0503020204020204" pitchFamily="34" charset="-122"/>
              </a:rPr>
              <a:t>无线</a:t>
            </a:r>
            <a:endParaRPr lang="en-US" altLang="zh-CN" sz="2135" dirty="0">
              <a:solidFill>
                <a:schemeClr val="bg1"/>
              </a:solidFill>
              <a:ea typeface="微软雅黑" panose="020B0503020204020204" pitchFamily="34" charset="-122"/>
            </a:endParaRPr>
          </a:p>
          <a:p>
            <a:pPr algn="ctr"/>
            <a:r>
              <a:rPr lang="zh-CN" altLang="en-US" sz="2135" dirty="0">
                <a:solidFill>
                  <a:schemeClr val="bg1"/>
                </a:solidFill>
                <a:ea typeface="微软雅黑" panose="020B0503020204020204" pitchFamily="34" charset="-122"/>
              </a:rPr>
              <a:t>通信</a:t>
            </a:r>
            <a:endParaRPr lang="zh-CN" altLang="en-US" sz="2135" dirty="0">
              <a:solidFill>
                <a:schemeClr val="bg1"/>
              </a:solidFill>
              <a:ea typeface="微软雅黑" panose="020B0503020204020204" pitchFamily="34" charset="-122"/>
            </a:endParaRPr>
          </a:p>
        </p:txBody>
      </p:sp>
      <p:sp>
        <p:nvSpPr>
          <p:cNvPr id="22" name="椭圆 21"/>
          <p:cNvSpPr/>
          <p:nvPr/>
        </p:nvSpPr>
        <p:spPr>
          <a:xfrm>
            <a:off x="5411747" y="1941491"/>
            <a:ext cx="1490387" cy="1490387"/>
          </a:xfrm>
          <a:prstGeom prst="ellipse">
            <a:avLst/>
          </a:prstGeom>
          <a:solidFill>
            <a:srgbClr val="1A5D9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solidFill>
                  <a:schemeClr val="bg1"/>
                </a:solidFill>
                <a:ea typeface="微软雅黑" panose="020B0503020204020204" pitchFamily="34" charset="-122"/>
              </a:rPr>
              <a:t>技术</a:t>
            </a:r>
            <a:endParaRPr lang="zh-CN" altLang="en-US" sz="2135" dirty="0">
              <a:solidFill>
                <a:schemeClr val="bg1"/>
              </a:solidFill>
              <a:ea typeface="微软雅黑" panose="020B0503020204020204" pitchFamily="34" charset="-122"/>
            </a:endParaRPr>
          </a:p>
        </p:txBody>
      </p:sp>
      <p:sp>
        <p:nvSpPr>
          <p:cNvPr id="24" name="椭圆 23"/>
          <p:cNvSpPr/>
          <p:nvPr/>
        </p:nvSpPr>
        <p:spPr>
          <a:xfrm>
            <a:off x="8542051" y="1941491"/>
            <a:ext cx="1490387" cy="1490387"/>
          </a:xfrm>
          <a:prstGeom prst="ellipse">
            <a:avLst/>
          </a:prstGeom>
          <a:solidFill>
            <a:srgbClr val="6E5B6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solidFill>
                  <a:schemeClr val="bg1"/>
                </a:solidFill>
                <a:ea typeface="微软雅黑" panose="020B0503020204020204" pitchFamily="34" charset="-122"/>
              </a:rPr>
              <a:t>品质</a:t>
            </a:r>
            <a:endParaRPr lang="zh-CN" altLang="en-US" sz="2135" dirty="0">
              <a:solidFill>
                <a:schemeClr val="bg1"/>
              </a:solidFill>
              <a:ea typeface="微软雅黑" panose="020B0503020204020204" pitchFamily="34" charset="-122"/>
            </a:endParaRPr>
          </a:p>
        </p:txBody>
      </p:sp>
      <p:sp>
        <p:nvSpPr>
          <p:cNvPr id="25" name="加号 24"/>
          <p:cNvSpPr/>
          <p:nvPr/>
        </p:nvSpPr>
        <p:spPr>
          <a:xfrm>
            <a:off x="7248128" y="2318069"/>
            <a:ext cx="737229" cy="737229"/>
          </a:xfrm>
          <a:prstGeom prst="mathPlus">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dirty="0">
              <a:ea typeface="微软雅黑" panose="020B0503020204020204" pitchFamily="34" charset="-122"/>
            </a:endParaRPr>
          </a:p>
        </p:txBody>
      </p:sp>
      <p:sp>
        <p:nvSpPr>
          <p:cNvPr id="26" name="加号 25"/>
          <p:cNvSpPr/>
          <p:nvPr/>
        </p:nvSpPr>
        <p:spPr>
          <a:xfrm>
            <a:off x="4133976" y="2318069"/>
            <a:ext cx="737229" cy="737229"/>
          </a:xfrm>
          <a:prstGeom prst="mathPlus">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dirty="0">
              <a:ea typeface="微软雅黑" panose="020B0503020204020204" pitchFamily="34" charset="-122"/>
            </a:endParaRPr>
          </a:p>
        </p:txBody>
      </p:sp>
      <p:grpSp>
        <p:nvGrpSpPr>
          <p:cNvPr id="27" name="组合 26"/>
          <p:cNvGrpSpPr/>
          <p:nvPr/>
        </p:nvGrpSpPr>
        <p:grpSpPr>
          <a:xfrm>
            <a:off x="1871684" y="1762284"/>
            <a:ext cx="742621" cy="742621"/>
            <a:chOff x="1721844" y="2095839"/>
            <a:chExt cx="636633" cy="636633"/>
          </a:xfrm>
        </p:grpSpPr>
        <p:sp>
          <p:nvSpPr>
            <p:cNvPr id="28" name="椭圆 27"/>
            <p:cNvSpPr/>
            <p:nvPr/>
          </p:nvSpPr>
          <p:spPr>
            <a:xfrm>
              <a:off x="1721844" y="2095839"/>
              <a:ext cx="636633" cy="636633"/>
            </a:xfrm>
            <a:prstGeom prst="ellipse">
              <a:avLst/>
            </a:prstGeom>
            <a:solidFill>
              <a:srgbClr val="BC2D0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dirty="0">
                <a:solidFill>
                  <a:schemeClr val="bg1"/>
                </a:solidFill>
                <a:ea typeface="微软雅黑" panose="020B0503020204020204" pitchFamily="34" charset="-122"/>
              </a:endParaRPr>
            </a:p>
          </p:txBody>
        </p:sp>
        <p:sp>
          <p:nvSpPr>
            <p:cNvPr id="29" name="Freeform 101"/>
            <p:cNvSpPr>
              <a:spLocks noEditPoints="1"/>
            </p:cNvSpPr>
            <p:nvPr/>
          </p:nvSpPr>
          <p:spPr bwMode="auto">
            <a:xfrm>
              <a:off x="1850299" y="2245312"/>
              <a:ext cx="379227" cy="325052"/>
            </a:xfrm>
            <a:custGeom>
              <a:avLst/>
              <a:gdLst>
                <a:gd name="T0" fmla="*/ 51 w 83"/>
                <a:gd name="T1" fmla="*/ 28 h 95"/>
                <a:gd name="T2" fmla="*/ 57 w 83"/>
                <a:gd name="T3" fmla="*/ 58 h 95"/>
                <a:gd name="T4" fmla="*/ 70 w 83"/>
                <a:gd name="T5" fmla="*/ 95 h 95"/>
                <a:gd name="T6" fmla="*/ 20 w 83"/>
                <a:gd name="T7" fmla="*/ 95 h 95"/>
                <a:gd name="T8" fmla="*/ 16 w 83"/>
                <a:gd name="T9" fmla="*/ 89 h 95"/>
                <a:gd name="T10" fmla="*/ 35 w 83"/>
                <a:gd name="T11" fmla="*/ 35 h 95"/>
                <a:gd name="T12" fmla="*/ 42 w 83"/>
                <a:gd name="T13" fmla="*/ 18 h 95"/>
                <a:gd name="T14" fmla="*/ 44 w 83"/>
                <a:gd name="T15" fmla="*/ 45 h 95"/>
                <a:gd name="T16" fmla="*/ 39 w 83"/>
                <a:gd name="T17" fmla="*/ 50 h 95"/>
                <a:gd name="T18" fmla="*/ 45 w 83"/>
                <a:gd name="T19" fmla="*/ 50 h 95"/>
                <a:gd name="T20" fmla="*/ 48 w 83"/>
                <a:gd name="T21" fmla="*/ 58 h 95"/>
                <a:gd name="T22" fmla="*/ 50 w 83"/>
                <a:gd name="T23" fmla="*/ 64 h 95"/>
                <a:gd name="T24" fmla="*/ 54 w 83"/>
                <a:gd name="T25" fmla="*/ 73 h 95"/>
                <a:gd name="T26" fmla="*/ 56 w 83"/>
                <a:gd name="T27" fmla="*/ 79 h 95"/>
                <a:gd name="T28" fmla="*/ 58 w 83"/>
                <a:gd name="T29" fmla="*/ 86 h 95"/>
                <a:gd name="T30" fmla="*/ 29 w 83"/>
                <a:gd name="T31" fmla="*/ 86 h 95"/>
                <a:gd name="T32" fmla="*/ 29 w 83"/>
                <a:gd name="T33" fmla="*/ 78 h 95"/>
                <a:gd name="T34" fmla="*/ 29 w 83"/>
                <a:gd name="T35" fmla="*/ 86 h 95"/>
                <a:gd name="T36" fmla="*/ 43 w 83"/>
                <a:gd name="T37" fmla="*/ 63 h 95"/>
                <a:gd name="T38" fmla="*/ 31 w 83"/>
                <a:gd name="T39" fmla="*/ 70 h 95"/>
                <a:gd name="T40" fmla="*/ 67 w 83"/>
                <a:gd name="T41" fmla="*/ 6 h 95"/>
                <a:gd name="T42" fmla="*/ 66 w 83"/>
                <a:gd name="T43" fmla="*/ 49 h 95"/>
                <a:gd name="T44" fmla="*/ 83 w 83"/>
                <a:gd name="T45" fmla="*/ 28 h 95"/>
                <a:gd name="T46" fmla="*/ 11 w 83"/>
                <a:gd name="T47" fmla="*/ 55 h 95"/>
                <a:gd name="T48" fmla="*/ 9 w 83"/>
                <a:gd name="T49" fmla="*/ 28 h 95"/>
                <a:gd name="T50" fmla="*/ 10 w 83"/>
                <a:gd name="T51" fmla="*/ 1 h 95"/>
                <a:gd name="T52" fmla="*/ 11 w 83"/>
                <a:gd name="T53" fmla="*/ 55 h 95"/>
                <a:gd name="T54" fmla="*/ 55 w 83"/>
                <a:gd name="T55" fmla="*/ 16 h 95"/>
                <a:gd name="T56" fmla="*/ 55 w 83"/>
                <a:gd name="T57" fmla="*/ 39 h 95"/>
                <a:gd name="T58" fmla="*/ 68 w 83"/>
                <a:gd name="T59" fmla="*/ 28 h 95"/>
                <a:gd name="T60" fmla="*/ 22 w 83"/>
                <a:gd name="T61" fmla="*/ 45 h 95"/>
                <a:gd name="T62" fmla="*/ 24 w 83"/>
                <a:gd name="T63" fmla="*/ 28 h 95"/>
                <a:gd name="T64" fmla="*/ 22 w 83"/>
                <a:gd name="T65" fmla="*/ 10 h 95"/>
                <a:gd name="T66" fmla="*/ 22 w 83"/>
                <a:gd name="T67"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 h="95">
                  <a:moveTo>
                    <a:pt x="42" y="18"/>
                  </a:moveTo>
                  <a:cubicBezTo>
                    <a:pt x="47" y="18"/>
                    <a:pt x="51" y="22"/>
                    <a:pt x="51" y="28"/>
                  </a:cubicBezTo>
                  <a:cubicBezTo>
                    <a:pt x="51" y="30"/>
                    <a:pt x="50" y="33"/>
                    <a:pt x="49" y="34"/>
                  </a:cubicBezTo>
                  <a:cubicBezTo>
                    <a:pt x="57" y="58"/>
                    <a:pt x="57" y="58"/>
                    <a:pt x="57" y="58"/>
                  </a:cubicBezTo>
                  <a:cubicBezTo>
                    <a:pt x="68" y="89"/>
                    <a:pt x="68" y="89"/>
                    <a:pt x="68" y="89"/>
                  </a:cubicBezTo>
                  <a:cubicBezTo>
                    <a:pt x="70" y="95"/>
                    <a:pt x="70" y="95"/>
                    <a:pt x="70" y="95"/>
                  </a:cubicBezTo>
                  <a:cubicBezTo>
                    <a:pt x="64" y="95"/>
                    <a:pt x="64" y="95"/>
                    <a:pt x="64" y="95"/>
                  </a:cubicBezTo>
                  <a:cubicBezTo>
                    <a:pt x="26" y="95"/>
                    <a:pt x="56" y="95"/>
                    <a:pt x="20" y="95"/>
                  </a:cubicBezTo>
                  <a:cubicBezTo>
                    <a:pt x="14" y="95"/>
                    <a:pt x="14" y="95"/>
                    <a:pt x="14" y="95"/>
                  </a:cubicBezTo>
                  <a:cubicBezTo>
                    <a:pt x="16" y="89"/>
                    <a:pt x="16" y="89"/>
                    <a:pt x="16" y="89"/>
                  </a:cubicBezTo>
                  <a:cubicBezTo>
                    <a:pt x="27" y="58"/>
                    <a:pt x="27" y="58"/>
                    <a:pt x="27" y="58"/>
                  </a:cubicBezTo>
                  <a:cubicBezTo>
                    <a:pt x="35" y="35"/>
                    <a:pt x="35" y="35"/>
                    <a:pt x="35" y="35"/>
                  </a:cubicBezTo>
                  <a:cubicBezTo>
                    <a:pt x="33" y="33"/>
                    <a:pt x="32" y="30"/>
                    <a:pt x="32" y="28"/>
                  </a:cubicBezTo>
                  <a:cubicBezTo>
                    <a:pt x="32" y="22"/>
                    <a:pt x="36" y="18"/>
                    <a:pt x="42" y="18"/>
                  </a:cubicBezTo>
                  <a:close/>
                  <a:moveTo>
                    <a:pt x="44" y="46"/>
                  </a:moveTo>
                  <a:cubicBezTo>
                    <a:pt x="44" y="45"/>
                    <a:pt x="44" y="45"/>
                    <a:pt x="44" y="45"/>
                  </a:cubicBezTo>
                  <a:cubicBezTo>
                    <a:pt x="42" y="41"/>
                    <a:pt x="42" y="41"/>
                    <a:pt x="42" y="41"/>
                  </a:cubicBezTo>
                  <a:cubicBezTo>
                    <a:pt x="39" y="50"/>
                    <a:pt x="39" y="50"/>
                    <a:pt x="39" y="50"/>
                  </a:cubicBezTo>
                  <a:cubicBezTo>
                    <a:pt x="44" y="46"/>
                    <a:pt x="44" y="46"/>
                    <a:pt x="44" y="46"/>
                  </a:cubicBezTo>
                  <a:close/>
                  <a:moveTo>
                    <a:pt x="45" y="50"/>
                  </a:moveTo>
                  <a:cubicBezTo>
                    <a:pt x="37" y="58"/>
                    <a:pt x="37" y="58"/>
                    <a:pt x="37" y="58"/>
                  </a:cubicBezTo>
                  <a:cubicBezTo>
                    <a:pt x="48" y="58"/>
                    <a:pt x="48" y="58"/>
                    <a:pt x="48" y="58"/>
                  </a:cubicBezTo>
                  <a:cubicBezTo>
                    <a:pt x="45" y="50"/>
                    <a:pt x="45" y="50"/>
                    <a:pt x="45" y="50"/>
                  </a:cubicBezTo>
                  <a:close/>
                  <a:moveTo>
                    <a:pt x="50" y="64"/>
                  </a:moveTo>
                  <a:cubicBezTo>
                    <a:pt x="36" y="73"/>
                    <a:pt x="36" y="73"/>
                    <a:pt x="36" y="73"/>
                  </a:cubicBezTo>
                  <a:cubicBezTo>
                    <a:pt x="54" y="73"/>
                    <a:pt x="54" y="73"/>
                    <a:pt x="54" y="73"/>
                  </a:cubicBezTo>
                  <a:cubicBezTo>
                    <a:pt x="50" y="64"/>
                    <a:pt x="50" y="64"/>
                    <a:pt x="50" y="64"/>
                  </a:cubicBezTo>
                  <a:close/>
                  <a:moveTo>
                    <a:pt x="56" y="79"/>
                  </a:moveTo>
                  <a:cubicBezTo>
                    <a:pt x="40" y="86"/>
                    <a:pt x="40" y="86"/>
                    <a:pt x="40" y="86"/>
                  </a:cubicBezTo>
                  <a:cubicBezTo>
                    <a:pt x="58" y="86"/>
                    <a:pt x="58" y="86"/>
                    <a:pt x="58" y="86"/>
                  </a:cubicBezTo>
                  <a:cubicBezTo>
                    <a:pt x="56" y="79"/>
                    <a:pt x="56" y="79"/>
                    <a:pt x="56" y="79"/>
                  </a:cubicBezTo>
                  <a:close/>
                  <a:moveTo>
                    <a:pt x="29" y="86"/>
                  </a:moveTo>
                  <a:cubicBezTo>
                    <a:pt x="47" y="78"/>
                    <a:pt x="47" y="78"/>
                    <a:pt x="47" y="78"/>
                  </a:cubicBezTo>
                  <a:cubicBezTo>
                    <a:pt x="29" y="78"/>
                    <a:pt x="29" y="78"/>
                    <a:pt x="29" y="78"/>
                  </a:cubicBezTo>
                  <a:cubicBezTo>
                    <a:pt x="26" y="86"/>
                    <a:pt x="26" y="86"/>
                    <a:pt x="26" y="86"/>
                  </a:cubicBezTo>
                  <a:cubicBezTo>
                    <a:pt x="29" y="86"/>
                    <a:pt x="29" y="86"/>
                    <a:pt x="29" y="86"/>
                  </a:cubicBezTo>
                  <a:close/>
                  <a:moveTo>
                    <a:pt x="31" y="70"/>
                  </a:moveTo>
                  <a:cubicBezTo>
                    <a:pt x="43" y="63"/>
                    <a:pt x="43" y="63"/>
                    <a:pt x="43" y="63"/>
                  </a:cubicBezTo>
                  <a:cubicBezTo>
                    <a:pt x="34" y="63"/>
                    <a:pt x="34" y="63"/>
                    <a:pt x="34" y="63"/>
                  </a:cubicBezTo>
                  <a:cubicBezTo>
                    <a:pt x="31" y="70"/>
                    <a:pt x="31" y="70"/>
                    <a:pt x="31" y="70"/>
                  </a:cubicBezTo>
                  <a:close/>
                  <a:moveTo>
                    <a:pt x="73" y="0"/>
                  </a:moveTo>
                  <a:cubicBezTo>
                    <a:pt x="67" y="6"/>
                    <a:pt x="67" y="6"/>
                    <a:pt x="67" y="6"/>
                  </a:cubicBezTo>
                  <a:cubicBezTo>
                    <a:pt x="72" y="12"/>
                    <a:pt x="75" y="19"/>
                    <a:pt x="75" y="28"/>
                  </a:cubicBezTo>
                  <a:cubicBezTo>
                    <a:pt x="75" y="36"/>
                    <a:pt x="71" y="44"/>
                    <a:pt x="66" y="49"/>
                  </a:cubicBezTo>
                  <a:cubicBezTo>
                    <a:pt x="73" y="55"/>
                    <a:pt x="73" y="55"/>
                    <a:pt x="73" y="55"/>
                  </a:cubicBezTo>
                  <a:cubicBezTo>
                    <a:pt x="79" y="48"/>
                    <a:pt x="83" y="38"/>
                    <a:pt x="83" y="28"/>
                  </a:cubicBezTo>
                  <a:cubicBezTo>
                    <a:pt x="83" y="17"/>
                    <a:pt x="79" y="8"/>
                    <a:pt x="73" y="0"/>
                  </a:cubicBezTo>
                  <a:close/>
                  <a:moveTo>
                    <a:pt x="11" y="55"/>
                  </a:moveTo>
                  <a:cubicBezTo>
                    <a:pt x="17" y="49"/>
                    <a:pt x="17" y="49"/>
                    <a:pt x="17" y="49"/>
                  </a:cubicBezTo>
                  <a:cubicBezTo>
                    <a:pt x="12" y="44"/>
                    <a:pt x="9" y="36"/>
                    <a:pt x="9" y="28"/>
                  </a:cubicBezTo>
                  <a:cubicBezTo>
                    <a:pt x="9" y="19"/>
                    <a:pt x="12" y="12"/>
                    <a:pt x="17" y="6"/>
                  </a:cubicBezTo>
                  <a:cubicBezTo>
                    <a:pt x="10" y="1"/>
                    <a:pt x="10" y="1"/>
                    <a:pt x="10" y="1"/>
                  </a:cubicBezTo>
                  <a:cubicBezTo>
                    <a:pt x="4" y="8"/>
                    <a:pt x="0" y="17"/>
                    <a:pt x="0" y="28"/>
                  </a:cubicBezTo>
                  <a:cubicBezTo>
                    <a:pt x="0" y="38"/>
                    <a:pt x="4" y="47"/>
                    <a:pt x="11" y="55"/>
                  </a:cubicBezTo>
                  <a:close/>
                  <a:moveTo>
                    <a:pt x="61" y="10"/>
                  </a:moveTo>
                  <a:cubicBezTo>
                    <a:pt x="55" y="16"/>
                    <a:pt x="55" y="16"/>
                    <a:pt x="55" y="16"/>
                  </a:cubicBezTo>
                  <a:cubicBezTo>
                    <a:pt x="58" y="19"/>
                    <a:pt x="59" y="23"/>
                    <a:pt x="59" y="28"/>
                  </a:cubicBezTo>
                  <a:cubicBezTo>
                    <a:pt x="59" y="32"/>
                    <a:pt x="57" y="36"/>
                    <a:pt x="55" y="39"/>
                  </a:cubicBezTo>
                  <a:cubicBezTo>
                    <a:pt x="61" y="45"/>
                    <a:pt x="61" y="45"/>
                    <a:pt x="61" y="45"/>
                  </a:cubicBezTo>
                  <a:cubicBezTo>
                    <a:pt x="65" y="40"/>
                    <a:pt x="68" y="34"/>
                    <a:pt x="68" y="28"/>
                  </a:cubicBezTo>
                  <a:cubicBezTo>
                    <a:pt x="68" y="21"/>
                    <a:pt x="65" y="15"/>
                    <a:pt x="61" y="10"/>
                  </a:cubicBezTo>
                  <a:close/>
                  <a:moveTo>
                    <a:pt x="22" y="45"/>
                  </a:moveTo>
                  <a:cubicBezTo>
                    <a:pt x="29" y="39"/>
                    <a:pt x="29" y="39"/>
                    <a:pt x="29" y="39"/>
                  </a:cubicBezTo>
                  <a:cubicBezTo>
                    <a:pt x="26" y="36"/>
                    <a:pt x="24" y="32"/>
                    <a:pt x="24" y="28"/>
                  </a:cubicBezTo>
                  <a:cubicBezTo>
                    <a:pt x="24" y="23"/>
                    <a:pt x="26" y="19"/>
                    <a:pt x="29" y="16"/>
                  </a:cubicBezTo>
                  <a:cubicBezTo>
                    <a:pt x="22" y="10"/>
                    <a:pt x="22" y="10"/>
                    <a:pt x="22" y="10"/>
                  </a:cubicBezTo>
                  <a:cubicBezTo>
                    <a:pt x="18" y="15"/>
                    <a:pt x="16" y="21"/>
                    <a:pt x="16" y="28"/>
                  </a:cubicBezTo>
                  <a:cubicBezTo>
                    <a:pt x="16" y="34"/>
                    <a:pt x="18" y="40"/>
                    <a:pt x="22" y="45"/>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30" name="组合 29"/>
          <p:cNvGrpSpPr/>
          <p:nvPr/>
        </p:nvGrpSpPr>
        <p:grpSpPr>
          <a:xfrm>
            <a:off x="5063902" y="1754916"/>
            <a:ext cx="742621" cy="742621"/>
            <a:chOff x="3964617" y="2089522"/>
            <a:chExt cx="636633" cy="636633"/>
          </a:xfrm>
        </p:grpSpPr>
        <p:sp>
          <p:nvSpPr>
            <p:cNvPr id="31" name="椭圆 30"/>
            <p:cNvSpPr/>
            <p:nvPr/>
          </p:nvSpPr>
          <p:spPr>
            <a:xfrm>
              <a:off x="3964617" y="2089522"/>
              <a:ext cx="636633" cy="636633"/>
            </a:xfrm>
            <a:prstGeom prst="ellipse">
              <a:avLst/>
            </a:prstGeom>
            <a:solidFill>
              <a:srgbClr val="83343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dirty="0">
                <a:solidFill>
                  <a:schemeClr val="bg1"/>
                </a:solidFill>
                <a:ea typeface="微软雅黑" panose="020B0503020204020204" pitchFamily="34" charset="-122"/>
              </a:endParaRPr>
            </a:p>
          </p:txBody>
        </p:sp>
        <p:sp>
          <p:nvSpPr>
            <p:cNvPr id="32" name="Freeform 56"/>
            <p:cNvSpPr/>
            <p:nvPr/>
          </p:nvSpPr>
          <p:spPr bwMode="auto">
            <a:xfrm>
              <a:off x="4073149" y="2219817"/>
              <a:ext cx="461305" cy="411983"/>
            </a:xfrm>
            <a:custGeom>
              <a:avLst/>
              <a:gdLst>
                <a:gd name="T0" fmla="*/ 13 w 90"/>
                <a:gd name="T1" fmla="*/ 17 h 90"/>
                <a:gd name="T2" fmla="*/ 26 w 90"/>
                <a:gd name="T3" fmla="*/ 29 h 90"/>
                <a:gd name="T4" fmla="*/ 67 w 90"/>
                <a:gd name="T5" fmla="*/ 39 h 90"/>
                <a:gd name="T6" fmla="*/ 69 w 90"/>
                <a:gd name="T7" fmla="*/ 35 h 90"/>
                <a:gd name="T8" fmla="*/ 60 w 90"/>
                <a:gd name="T9" fmla="*/ 19 h 90"/>
                <a:gd name="T10" fmla="*/ 57 w 90"/>
                <a:gd name="T11" fmla="*/ 20 h 90"/>
                <a:gd name="T12" fmla="*/ 47 w 90"/>
                <a:gd name="T13" fmla="*/ 10 h 90"/>
                <a:gd name="T14" fmla="*/ 57 w 90"/>
                <a:gd name="T15" fmla="*/ 0 h 90"/>
                <a:gd name="T16" fmla="*/ 67 w 90"/>
                <a:gd name="T17" fmla="*/ 10 h 90"/>
                <a:gd name="T18" fmla="*/ 65 w 90"/>
                <a:gd name="T19" fmla="*/ 16 h 90"/>
                <a:gd name="T20" fmla="*/ 75 w 90"/>
                <a:gd name="T21" fmla="*/ 32 h 90"/>
                <a:gd name="T22" fmla="*/ 78 w 90"/>
                <a:gd name="T23" fmla="*/ 31 h 90"/>
                <a:gd name="T24" fmla="*/ 90 w 90"/>
                <a:gd name="T25" fmla="*/ 43 h 90"/>
                <a:gd name="T26" fmla="*/ 78 w 90"/>
                <a:gd name="T27" fmla="*/ 56 h 90"/>
                <a:gd name="T28" fmla="*/ 66 w 90"/>
                <a:gd name="T29" fmla="*/ 46 h 90"/>
                <a:gd name="T30" fmla="*/ 25 w 90"/>
                <a:gd name="T31" fmla="*/ 36 h 90"/>
                <a:gd name="T32" fmla="*/ 20 w 90"/>
                <a:gd name="T33" fmla="*/ 40 h 90"/>
                <a:gd name="T34" fmla="*/ 27 w 90"/>
                <a:gd name="T35" fmla="*/ 60 h 90"/>
                <a:gd name="T36" fmla="*/ 29 w 90"/>
                <a:gd name="T37" fmla="*/ 59 h 90"/>
                <a:gd name="T38" fmla="*/ 44 w 90"/>
                <a:gd name="T39" fmla="*/ 75 h 90"/>
                <a:gd name="T40" fmla="*/ 29 w 90"/>
                <a:gd name="T41" fmla="*/ 90 h 90"/>
                <a:gd name="T42" fmla="*/ 14 w 90"/>
                <a:gd name="T43" fmla="*/ 75 h 90"/>
                <a:gd name="T44" fmla="*/ 21 w 90"/>
                <a:gd name="T45" fmla="*/ 62 h 90"/>
                <a:gd name="T46" fmla="*/ 14 w 90"/>
                <a:gd name="T47" fmla="*/ 42 h 90"/>
                <a:gd name="T48" fmla="*/ 13 w 90"/>
                <a:gd name="T49" fmla="*/ 42 h 90"/>
                <a:gd name="T50" fmla="*/ 0 w 90"/>
                <a:gd name="T51" fmla="*/ 29 h 90"/>
                <a:gd name="T52" fmla="*/ 13 w 90"/>
                <a:gd name="T53" fmla="*/ 1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 h="90">
                  <a:moveTo>
                    <a:pt x="13" y="17"/>
                  </a:moveTo>
                  <a:cubicBezTo>
                    <a:pt x="20" y="17"/>
                    <a:pt x="26" y="22"/>
                    <a:pt x="26" y="29"/>
                  </a:cubicBezTo>
                  <a:cubicBezTo>
                    <a:pt x="67" y="39"/>
                    <a:pt x="67" y="39"/>
                    <a:pt x="67" y="39"/>
                  </a:cubicBezTo>
                  <a:cubicBezTo>
                    <a:pt x="67" y="38"/>
                    <a:pt x="68" y="36"/>
                    <a:pt x="69" y="35"/>
                  </a:cubicBezTo>
                  <a:cubicBezTo>
                    <a:pt x="60" y="19"/>
                    <a:pt x="60" y="19"/>
                    <a:pt x="60" y="19"/>
                  </a:cubicBezTo>
                  <a:cubicBezTo>
                    <a:pt x="59" y="20"/>
                    <a:pt x="58" y="20"/>
                    <a:pt x="57" y="20"/>
                  </a:cubicBezTo>
                  <a:cubicBezTo>
                    <a:pt x="52" y="20"/>
                    <a:pt x="47" y="15"/>
                    <a:pt x="47" y="10"/>
                  </a:cubicBezTo>
                  <a:cubicBezTo>
                    <a:pt x="47" y="5"/>
                    <a:pt x="52" y="0"/>
                    <a:pt x="57" y="0"/>
                  </a:cubicBezTo>
                  <a:cubicBezTo>
                    <a:pt x="62" y="0"/>
                    <a:pt x="67" y="5"/>
                    <a:pt x="67" y="10"/>
                  </a:cubicBezTo>
                  <a:cubicBezTo>
                    <a:pt x="67" y="12"/>
                    <a:pt x="66" y="14"/>
                    <a:pt x="65" y="16"/>
                  </a:cubicBezTo>
                  <a:cubicBezTo>
                    <a:pt x="75" y="32"/>
                    <a:pt x="75" y="32"/>
                    <a:pt x="75" y="32"/>
                  </a:cubicBezTo>
                  <a:cubicBezTo>
                    <a:pt x="76" y="31"/>
                    <a:pt x="77" y="31"/>
                    <a:pt x="78" y="31"/>
                  </a:cubicBezTo>
                  <a:cubicBezTo>
                    <a:pt x="85" y="31"/>
                    <a:pt x="90" y="37"/>
                    <a:pt x="90" y="43"/>
                  </a:cubicBezTo>
                  <a:cubicBezTo>
                    <a:pt x="90" y="50"/>
                    <a:pt x="85" y="56"/>
                    <a:pt x="78" y="56"/>
                  </a:cubicBezTo>
                  <a:cubicBezTo>
                    <a:pt x="72" y="56"/>
                    <a:pt x="68" y="52"/>
                    <a:pt x="66" y="46"/>
                  </a:cubicBezTo>
                  <a:cubicBezTo>
                    <a:pt x="25" y="36"/>
                    <a:pt x="25" y="36"/>
                    <a:pt x="25" y="36"/>
                  </a:cubicBezTo>
                  <a:cubicBezTo>
                    <a:pt x="24" y="37"/>
                    <a:pt x="22" y="39"/>
                    <a:pt x="20" y="40"/>
                  </a:cubicBezTo>
                  <a:cubicBezTo>
                    <a:pt x="27" y="60"/>
                    <a:pt x="27" y="60"/>
                    <a:pt x="27" y="60"/>
                  </a:cubicBezTo>
                  <a:cubicBezTo>
                    <a:pt x="28" y="59"/>
                    <a:pt x="28" y="59"/>
                    <a:pt x="29" y="59"/>
                  </a:cubicBezTo>
                  <a:cubicBezTo>
                    <a:pt x="37" y="59"/>
                    <a:pt x="44" y="66"/>
                    <a:pt x="44" y="75"/>
                  </a:cubicBezTo>
                  <a:cubicBezTo>
                    <a:pt x="44" y="83"/>
                    <a:pt x="37" y="90"/>
                    <a:pt x="29" y="90"/>
                  </a:cubicBezTo>
                  <a:cubicBezTo>
                    <a:pt x="20" y="90"/>
                    <a:pt x="14" y="83"/>
                    <a:pt x="14" y="75"/>
                  </a:cubicBezTo>
                  <a:cubicBezTo>
                    <a:pt x="14" y="69"/>
                    <a:pt x="17" y="64"/>
                    <a:pt x="21" y="62"/>
                  </a:cubicBezTo>
                  <a:cubicBezTo>
                    <a:pt x="14" y="42"/>
                    <a:pt x="14" y="42"/>
                    <a:pt x="14" y="42"/>
                  </a:cubicBezTo>
                  <a:cubicBezTo>
                    <a:pt x="14" y="42"/>
                    <a:pt x="14" y="42"/>
                    <a:pt x="13" y="42"/>
                  </a:cubicBezTo>
                  <a:cubicBezTo>
                    <a:pt x="6" y="42"/>
                    <a:pt x="0" y="36"/>
                    <a:pt x="0" y="29"/>
                  </a:cubicBezTo>
                  <a:cubicBezTo>
                    <a:pt x="0" y="22"/>
                    <a:pt x="6" y="17"/>
                    <a:pt x="13" y="17"/>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35" name="组合 34"/>
          <p:cNvGrpSpPr/>
          <p:nvPr/>
        </p:nvGrpSpPr>
        <p:grpSpPr>
          <a:xfrm>
            <a:off x="8291680" y="1788592"/>
            <a:ext cx="742621" cy="742621"/>
            <a:chOff x="6377384" y="1976009"/>
            <a:chExt cx="636633" cy="636633"/>
          </a:xfrm>
        </p:grpSpPr>
        <p:sp>
          <p:nvSpPr>
            <p:cNvPr id="48" name="椭圆 47"/>
            <p:cNvSpPr/>
            <p:nvPr/>
          </p:nvSpPr>
          <p:spPr>
            <a:xfrm>
              <a:off x="6377384" y="1976009"/>
              <a:ext cx="636633" cy="636633"/>
            </a:xfrm>
            <a:prstGeom prst="ellipse">
              <a:avLst/>
            </a:prstGeom>
            <a:solidFill>
              <a:srgbClr val="BC2D0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dirty="0">
                <a:solidFill>
                  <a:schemeClr val="bg1"/>
                </a:solidFill>
                <a:ea typeface="微软雅黑" panose="020B0503020204020204" pitchFamily="34" charset="-122"/>
              </a:endParaRPr>
            </a:p>
          </p:txBody>
        </p:sp>
        <p:sp>
          <p:nvSpPr>
            <p:cNvPr id="49" name="Freeform 156"/>
            <p:cNvSpPr>
              <a:spLocks noEditPoints="1"/>
            </p:cNvSpPr>
            <p:nvPr/>
          </p:nvSpPr>
          <p:spPr bwMode="auto">
            <a:xfrm>
              <a:off x="6528804" y="2114447"/>
              <a:ext cx="333792" cy="359756"/>
            </a:xfrm>
            <a:custGeom>
              <a:avLst/>
              <a:gdLst>
                <a:gd name="T0" fmla="*/ 36 w 178"/>
                <a:gd name="T1" fmla="*/ 127 h 208"/>
                <a:gd name="T2" fmla="*/ 67 w 178"/>
                <a:gd name="T3" fmla="*/ 111 h 208"/>
                <a:gd name="T4" fmla="*/ 85 w 178"/>
                <a:gd name="T5" fmla="*/ 139 h 208"/>
                <a:gd name="T6" fmla="*/ 111 w 178"/>
                <a:gd name="T7" fmla="*/ 66 h 208"/>
                <a:gd name="T8" fmla="*/ 142 w 178"/>
                <a:gd name="T9" fmla="*/ 82 h 208"/>
                <a:gd name="T10" fmla="*/ 104 w 178"/>
                <a:gd name="T11" fmla="*/ 170 h 208"/>
                <a:gd name="T12" fmla="*/ 76 w 178"/>
                <a:gd name="T13" fmla="*/ 170 h 208"/>
                <a:gd name="T14" fmla="*/ 36 w 178"/>
                <a:gd name="T15" fmla="*/ 127 h 208"/>
                <a:gd name="T16" fmla="*/ 36 w 178"/>
                <a:gd name="T17" fmla="*/ 127 h 208"/>
                <a:gd name="T18" fmla="*/ 10 w 178"/>
                <a:gd name="T19" fmla="*/ 19 h 208"/>
                <a:gd name="T20" fmla="*/ 0 w 178"/>
                <a:gd name="T21" fmla="*/ 19 h 208"/>
                <a:gd name="T22" fmla="*/ 0 w 178"/>
                <a:gd name="T23" fmla="*/ 28 h 208"/>
                <a:gd name="T24" fmla="*/ 0 w 178"/>
                <a:gd name="T25" fmla="*/ 198 h 208"/>
                <a:gd name="T26" fmla="*/ 0 w 178"/>
                <a:gd name="T27" fmla="*/ 208 h 208"/>
                <a:gd name="T28" fmla="*/ 10 w 178"/>
                <a:gd name="T29" fmla="*/ 208 h 208"/>
                <a:gd name="T30" fmla="*/ 166 w 178"/>
                <a:gd name="T31" fmla="*/ 208 h 208"/>
                <a:gd name="T32" fmla="*/ 178 w 178"/>
                <a:gd name="T33" fmla="*/ 208 h 208"/>
                <a:gd name="T34" fmla="*/ 178 w 178"/>
                <a:gd name="T35" fmla="*/ 198 h 208"/>
                <a:gd name="T36" fmla="*/ 178 w 178"/>
                <a:gd name="T37" fmla="*/ 28 h 208"/>
                <a:gd name="T38" fmla="*/ 178 w 178"/>
                <a:gd name="T39" fmla="*/ 19 h 208"/>
                <a:gd name="T40" fmla="*/ 166 w 178"/>
                <a:gd name="T41" fmla="*/ 19 h 208"/>
                <a:gd name="T42" fmla="*/ 135 w 178"/>
                <a:gd name="T43" fmla="*/ 19 h 208"/>
                <a:gd name="T44" fmla="*/ 135 w 178"/>
                <a:gd name="T45" fmla="*/ 9 h 208"/>
                <a:gd name="T46" fmla="*/ 116 w 178"/>
                <a:gd name="T47" fmla="*/ 9 h 208"/>
                <a:gd name="T48" fmla="*/ 116 w 178"/>
                <a:gd name="T49" fmla="*/ 0 h 208"/>
                <a:gd name="T50" fmla="*/ 62 w 178"/>
                <a:gd name="T51" fmla="*/ 0 h 208"/>
                <a:gd name="T52" fmla="*/ 62 w 178"/>
                <a:gd name="T53" fmla="*/ 9 h 208"/>
                <a:gd name="T54" fmla="*/ 41 w 178"/>
                <a:gd name="T55" fmla="*/ 9 h 208"/>
                <a:gd name="T56" fmla="*/ 41 w 178"/>
                <a:gd name="T57" fmla="*/ 19 h 208"/>
                <a:gd name="T58" fmla="*/ 10 w 178"/>
                <a:gd name="T59" fmla="*/ 19 h 208"/>
                <a:gd name="T60" fmla="*/ 10 w 178"/>
                <a:gd name="T61" fmla="*/ 19 h 208"/>
                <a:gd name="T62" fmla="*/ 135 w 178"/>
                <a:gd name="T63" fmla="*/ 37 h 208"/>
                <a:gd name="T64" fmla="*/ 135 w 178"/>
                <a:gd name="T65" fmla="*/ 52 h 208"/>
                <a:gd name="T66" fmla="*/ 41 w 178"/>
                <a:gd name="T67" fmla="*/ 52 h 208"/>
                <a:gd name="T68" fmla="*/ 41 w 178"/>
                <a:gd name="T69" fmla="*/ 37 h 208"/>
                <a:gd name="T70" fmla="*/ 19 w 178"/>
                <a:gd name="T71" fmla="*/ 37 h 208"/>
                <a:gd name="T72" fmla="*/ 19 w 178"/>
                <a:gd name="T73" fmla="*/ 189 h 208"/>
                <a:gd name="T74" fmla="*/ 156 w 178"/>
                <a:gd name="T75" fmla="*/ 189 h 208"/>
                <a:gd name="T76" fmla="*/ 156 w 178"/>
                <a:gd name="T77" fmla="*/ 37 h 208"/>
                <a:gd name="T78" fmla="*/ 135 w 178"/>
                <a:gd name="T79" fmla="*/ 37 h 208"/>
                <a:gd name="T80" fmla="*/ 135 w 178"/>
                <a:gd name="T81" fmla="*/ 37 h 208"/>
                <a:gd name="T82" fmla="*/ 43 w 178"/>
                <a:gd name="T83" fmla="*/ 127 h 208"/>
                <a:gd name="T84" fmla="*/ 78 w 178"/>
                <a:gd name="T85" fmla="*/ 165 h 208"/>
                <a:gd name="T86" fmla="*/ 81 w 178"/>
                <a:gd name="T87" fmla="*/ 165 h 208"/>
                <a:gd name="T88" fmla="*/ 50 w 178"/>
                <a:gd name="T89" fmla="*/ 125 h 208"/>
                <a:gd name="T90" fmla="*/ 43 w 178"/>
                <a:gd name="T91" fmla="*/ 127 h 208"/>
                <a:gd name="T92" fmla="*/ 43 w 178"/>
                <a:gd name="T93" fmla="*/ 127 h 208"/>
                <a:gd name="T94" fmla="*/ 90 w 178"/>
                <a:gd name="T95" fmla="*/ 146 h 208"/>
                <a:gd name="T96" fmla="*/ 95 w 178"/>
                <a:gd name="T97" fmla="*/ 148 h 208"/>
                <a:gd name="T98" fmla="*/ 114 w 178"/>
                <a:gd name="T99" fmla="*/ 75 h 208"/>
                <a:gd name="T100" fmla="*/ 90 w 178"/>
                <a:gd name="T101" fmla="*/ 14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8" h="208">
                  <a:moveTo>
                    <a:pt x="36" y="127"/>
                  </a:moveTo>
                  <a:lnTo>
                    <a:pt x="67" y="111"/>
                  </a:lnTo>
                  <a:lnTo>
                    <a:pt x="85" y="139"/>
                  </a:lnTo>
                  <a:lnTo>
                    <a:pt x="111" y="66"/>
                  </a:lnTo>
                  <a:lnTo>
                    <a:pt x="142" y="82"/>
                  </a:lnTo>
                  <a:lnTo>
                    <a:pt x="104" y="170"/>
                  </a:lnTo>
                  <a:lnTo>
                    <a:pt x="76" y="170"/>
                  </a:lnTo>
                  <a:lnTo>
                    <a:pt x="36" y="127"/>
                  </a:lnTo>
                  <a:lnTo>
                    <a:pt x="36" y="127"/>
                  </a:lnTo>
                  <a:close/>
                  <a:moveTo>
                    <a:pt x="10" y="19"/>
                  </a:moveTo>
                  <a:lnTo>
                    <a:pt x="0" y="19"/>
                  </a:lnTo>
                  <a:lnTo>
                    <a:pt x="0" y="28"/>
                  </a:lnTo>
                  <a:lnTo>
                    <a:pt x="0" y="198"/>
                  </a:lnTo>
                  <a:lnTo>
                    <a:pt x="0" y="208"/>
                  </a:lnTo>
                  <a:lnTo>
                    <a:pt x="10" y="208"/>
                  </a:lnTo>
                  <a:lnTo>
                    <a:pt x="166" y="208"/>
                  </a:lnTo>
                  <a:lnTo>
                    <a:pt x="178" y="208"/>
                  </a:lnTo>
                  <a:lnTo>
                    <a:pt x="178" y="198"/>
                  </a:lnTo>
                  <a:lnTo>
                    <a:pt x="178" y="28"/>
                  </a:lnTo>
                  <a:lnTo>
                    <a:pt x="178" y="19"/>
                  </a:lnTo>
                  <a:lnTo>
                    <a:pt x="166" y="19"/>
                  </a:lnTo>
                  <a:lnTo>
                    <a:pt x="135" y="19"/>
                  </a:lnTo>
                  <a:lnTo>
                    <a:pt x="135" y="9"/>
                  </a:lnTo>
                  <a:lnTo>
                    <a:pt x="116" y="9"/>
                  </a:lnTo>
                  <a:lnTo>
                    <a:pt x="116" y="0"/>
                  </a:lnTo>
                  <a:lnTo>
                    <a:pt x="62" y="0"/>
                  </a:lnTo>
                  <a:lnTo>
                    <a:pt x="62" y="9"/>
                  </a:lnTo>
                  <a:lnTo>
                    <a:pt x="41" y="9"/>
                  </a:lnTo>
                  <a:lnTo>
                    <a:pt x="41" y="19"/>
                  </a:lnTo>
                  <a:lnTo>
                    <a:pt x="10" y="19"/>
                  </a:lnTo>
                  <a:lnTo>
                    <a:pt x="10" y="19"/>
                  </a:lnTo>
                  <a:close/>
                  <a:moveTo>
                    <a:pt x="135" y="37"/>
                  </a:moveTo>
                  <a:lnTo>
                    <a:pt x="135" y="52"/>
                  </a:lnTo>
                  <a:lnTo>
                    <a:pt x="41" y="52"/>
                  </a:lnTo>
                  <a:lnTo>
                    <a:pt x="41" y="37"/>
                  </a:lnTo>
                  <a:lnTo>
                    <a:pt x="19" y="37"/>
                  </a:lnTo>
                  <a:lnTo>
                    <a:pt x="19" y="189"/>
                  </a:lnTo>
                  <a:lnTo>
                    <a:pt x="156" y="189"/>
                  </a:lnTo>
                  <a:lnTo>
                    <a:pt x="156" y="37"/>
                  </a:lnTo>
                  <a:lnTo>
                    <a:pt x="135" y="37"/>
                  </a:lnTo>
                  <a:lnTo>
                    <a:pt x="135" y="37"/>
                  </a:lnTo>
                  <a:close/>
                  <a:moveTo>
                    <a:pt x="43" y="127"/>
                  </a:moveTo>
                  <a:lnTo>
                    <a:pt x="78" y="165"/>
                  </a:lnTo>
                  <a:lnTo>
                    <a:pt x="81" y="165"/>
                  </a:lnTo>
                  <a:lnTo>
                    <a:pt x="50" y="125"/>
                  </a:lnTo>
                  <a:lnTo>
                    <a:pt x="43" y="127"/>
                  </a:lnTo>
                  <a:lnTo>
                    <a:pt x="43" y="127"/>
                  </a:lnTo>
                  <a:close/>
                  <a:moveTo>
                    <a:pt x="90" y="146"/>
                  </a:moveTo>
                  <a:lnTo>
                    <a:pt x="95" y="148"/>
                  </a:lnTo>
                  <a:lnTo>
                    <a:pt x="114" y="75"/>
                  </a:lnTo>
                  <a:lnTo>
                    <a:pt x="90" y="146"/>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50" name="组合 49"/>
          <p:cNvGrpSpPr/>
          <p:nvPr/>
        </p:nvGrpSpPr>
        <p:grpSpPr>
          <a:xfrm>
            <a:off x="1103446" y="3867152"/>
            <a:ext cx="3399145" cy="2337988"/>
            <a:chOff x="827584" y="2715767"/>
            <a:chExt cx="2549359" cy="1753491"/>
          </a:xfrm>
        </p:grpSpPr>
        <p:pic>
          <p:nvPicPr>
            <p:cNvPr id="55" name="图片 54"/>
            <p:cNvPicPr>
              <a:picLocks noChangeAspect="1"/>
            </p:cNvPicPr>
            <p:nvPr/>
          </p:nvPicPr>
          <p:blipFill>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827584" y="2715767"/>
              <a:ext cx="2549359" cy="1455542"/>
            </a:xfrm>
            <a:prstGeom prst="rect">
              <a:avLst/>
            </a:prstGeom>
          </p:spPr>
        </p:pic>
        <p:sp>
          <p:nvSpPr>
            <p:cNvPr id="56" name="矩形 55"/>
            <p:cNvSpPr/>
            <p:nvPr/>
          </p:nvSpPr>
          <p:spPr>
            <a:xfrm>
              <a:off x="827584" y="4171309"/>
              <a:ext cx="2549359" cy="297949"/>
            </a:xfrm>
            <a:prstGeom prst="rect">
              <a:avLst/>
            </a:prstGeom>
            <a:solidFill>
              <a:srgbClr val="6E5B6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35" dirty="0">
                  <a:solidFill>
                    <a:schemeClr val="bg1"/>
                  </a:solidFill>
                  <a:ea typeface="微软雅黑" panose="020B0503020204020204" pitchFamily="34" charset="-122"/>
                </a:rPr>
                <a:t>铱星计划</a:t>
              </a:r>
              <a:endParaRPr lang="zh-CN" altLang="en-US" sz="2135" dirty="0">
                <a:solidFill>
                  <a:schemeClr val="bg1"/>
                </a:solidFill>
                <a:ea typeface="微软雅黑" panose="020B0503020204020204" pitchFamily="34" charset="-122"/>
              </a:endParaRPr>
            </a:p>
          </p:txBody>
        </p:sp>
      </p:grpSp>
      <p:cxnSp>
        <p:nvCxnSpPr>
          <p:cNvPr id="57" name="直接连接符 56"/>
          <p:cNvCxnSpPr/>
          <p:nvPr/>
        </p:nvCxnSpPr>
        <p:spPr>
          <a:xfrm>
            <a:off x="4907853" y="3867150"/>
            <a:ext cx="608469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4907853" y="6205139"/>
            <a:ext cx="608469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4907853" y="4127600"/>
            <a:ext cx="6084692" cy="1816203"/>
          </a:xfrm>
          <a:prstGeom prst="rect">
            <a:avLst/>
          </a:prstGeom>
        </p:spPr>
        <p:txBody>
          <a:bodyPr wrap="square" lIns="91440" tIns="45720" rIns="91440" bIns="45720">
            <a:spAutoFit/>
          </a:bodyPr>
          <a:lstStyle/>
          <a:p>
            <a:pPr marL="381000" indent="-381000" algn="just">
              <a:lnSpc>
                <a:spcPct val="120000"/>
              </a:lnSpc>
              <a:buFont typeface="Wingdings" panose="05000000000000000000" pitchFamily="2" charset="2"/>
              <a:buChar char="u"/>
            </a:pPr>
            <a:r>
              <a:rPr lang="zh-CN" altLang="en-US" sz="1865" dirty="0">
                <a:solidFill>
                  <a:schemeClr val="tx1">
                    <a:lumMod val="85000"/>
                    <a:lumOff val="15000"/>
                  </a:schemeClr>
                </a:solidFill>
                <a:ea typeface="微软雅黑" panose="020B0503020204020204" pitchFamily="34" charset="-122"/>
              </a:rPr>
              <a:t>技术上开拓了个人卫星通话的新时代，项目超前，但商业上彻头彻尾的失败：</a:t>
            </a:r>
            <a:endParaRPr lang="en-US" altLang="zh-CN" sz="1865" dirty="0">
              <a:solidFill>
                <a:schemeClr val="tx1">
                  <a:lumMod val="85000"/>
                  <a:lumOff val="15000"/>
                </a:schemeClr>
              </a:solidFill>
              <a:ea typeface="微软雅黑" panose="020B0503020204020204" pitchFamily="34" charset="-122"/>
            </a:endParaRPr>
          </a:p>
          <a:p>
            <a:pPr marL="381000" indent="-381000" algn="just">
              <a:lnSpc>
                <a:spcPct val="120000"/>
              </a:lnSpc>
              <a:buFont typeface="Wingdings" panose="05000000000000000000" pitchFamily="2" charset="2"/>
              <a:buChar char="u"/>
            </a:pPr>
            <a:r>
              <a:rPr lang="zh-CN" altLang="en-US" sz="1865" dirty="0">
                <a:solidFill>
                  <a:schemeClr val="tx1">
                    <a:lumMod val="85000"/>
                    <a:lumOff val="15000"/>
                  </a:schemeClr>
                </a:solidFill>
                <a:ea typeface="微软雅黑" panose="020B0503020204020204" pitchFamily="34" charset="-122"/>
              </a:rPr>
              <a:t>成本过高导致用户不可能达到预计的盈利所必须的规模</a:t>
            </a:r>
            <a:endParaRPr lang="en-US" altLang="zh-CN" sz="1865" dirty="0">
              <a:solidFill>
                <a:schemeClr val="tx1">
                  <a:lumMod val="85000"/>
                  <a:lumOff val="15000"/>
                </a:schemeClr>
              </a:solidFill>
              <a:ea typeface="微软雅黑" panose="020B0503020204020204" pitchFamily="34" charset="-122"/>
            </a:endParaRPr>
          </a:p>
          <a:p>
            <a:pPr marL="381000" indent="-381000" algn="just">
              <a:lnSpc>
                <a:spcPct val="120000"/>
              </a:lnSpc>
              <a:buFont typeface="Wingdings" panose="05000000000000000000" pitchFamily="2" charset="2"/>
              <a:buChar char="u"/>
            </a:pPr>
            <a:r>
              <a:rPr lang="zh-CN" altLang="en-US" sz="1865" dirty="0">
                <a:solidFill>
                  <a:schemeClr val="tx1">
                    <a:lumMod val="85000"/>
                    <a:lumOff val="15000"/>
                  </a:schemeClr>
                </a:solidFill>
                <a:ea typeface="微软雅黑" panose="020B0503020204020204" pitchFamily="34" charset="-122"/>
              </a:rPr>
              <a:t>引入风投本身的弊端在项目后期凸现出来</a:t>
            </a:r>
            <a:endParaRPr lang="zh-CN" altLang="en-US" sz="1865" dirty="0">
              <a:solidFill>
                <a:schemeClr val="tx1">
                  <a:lumMod val="85000"/>
                  <a:lumOff val="15000"/>
                </a:schemeClr>
              </a:solidFill>
              <a:ea typeface="微软雅黑" panose="020B0503020204020204" pitchFamily="34" charset="-122"/>
            </a:endParaRPr>
          </a:p>
        </p:txBody>
      </p:sp>
    </p:spTree>
  </p:cSld>
  <p:clrMapOvr>
    <a:masterClrMapping/>
  </p:clrMapOvr>
  <p:transition spd="slow" advTm="5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300" fill="hold"/>
                                        <p:tgtEl>
                                          <p:spTgt spid="27"/>
                                        </p:tgtEl>
                                        <p:attrNameLst>
                                          <p:attrName>ppt_w</p:attrName>
                                        </p:attrNameLst>
                                      </p:cBhvr>
                                      <p:tavLst>
                                        <p:tav tm="0">
                                          <p:val>
                                            <p:fltVal val="0"/>
                                          </p:val>
                                        </p:tav>
                                        <p:tav tm="100000">
                                          <p:val>
                                            <p:strVal val="#ppt_w"/>
                                          </p:val>
                                        </p:tav>
                                      </p:tavLst>
                                    </p:anim>
                                    <p:anim calcmode="lin" valueType="num">
                                      <p:cBhvr>
                                        <p:cTn id="8" dur="300" fill="hold"/>
                                        <p:tgtEl>
                                          <p:spTgt spid="27"/>
                                        </p:tgtEl>
                                        <p:attrNameLst>
                                          <p:attrName>ppt_h</p:attrName>
                                        </p:attrNameLst>
                                      </p:cBhvr>
                                      <p:tavLst>
                                        <p:tav tm="0">
                                          <p:val>
                                            <p:fltVal val="0"/>
                                          </p:val>
                                        </p:tav>
                                        <p:tav tm="100000">
                                          <p:val>
                                            <p:strVal val="#ppt_h"/>
                                          </p:val>
                                        </p:tav>
                                      </p:tavLst>
                                    </p:anim>
                                    <p:animEffect transition="in" filter="fade">
                                      <p:cBhvr>
                                        <p:cTn id="9" dur="300"/>
                                        <p:tgtEl>
                                          <p:spTgt spid="27"/>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heel(1)">
                                      <p:cBhvr>
                                        <p:cTn id="13" dur="500"/>
                                        <p:tgtEl>
                                          <p:spTgt spid="21"/>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300" fill="hold"/>
                                        <p:tgtEl>
                                          <p:spTgt spid="30"/>
                                        </p:tgtEl>
                                        <p:attrNameLst>
                                          <p:attrName>ppt_w</p:attrName>
                                        </p:attrNameLst>
                                      </p:cBhvr>
                                      <p:tavLst>
                                        <p:tav tm="0">
                                          <p:val>
                                            <p:fltVal val="0"/>
                                          </p:val>
                                        </p:tav>
                                        <p:tav tm="100000">
                                          <p:val>
                                            <p:strVal val="#ppt_w"/>
                                          </p:val>
                                        </p:tav>
                                      </p:tavLst>
                                    </p:anim>
                                    <p:anim calcmode="lin" valueType="num">
                                      <p:cBhvr>
                                        <p:cTn id="24" dur="300" fill="hold"/>
                                        <p:tgtEl>
                                          <p:spTgt spid="30"/>
                                        </p:tgtEl>
                                        <p:attrNameLst>
                                          <p:attrName>ppt_h</p:attrName>
                                        </p:attrNameLst>
                                      </p:cBhvr>
                                      <p:tavLst>
                                        <p:tav tm="0">
                                          <p:val>
                                            <p:fltVal val="0"/>
                                          </p:val>
                                        </p:tav>
                                        <p:tav tm="100000">
                                          <p:val>
                                            <p:strVal val="#ppt_h"/>
                                          </p:val>
                                        </p:tav>
                                      </p:tavLst>
                                    </p:anim>
                                    <p:animEffect transition="in" filter="fade">
                                      <p:cBhvr>
                                        <p:cTn id="25" dur="300"/>
                                        <p:tgtEl>
                                          <p:spTgt spid="30"/>
                                        </p:tgtEl>
                                      </p:cBhvr>
                                    </p:animEffect>
                                  </p:childTnLst>
                                </p:cTn>
                              </p:par>
                            </p:childTnLst>
                          </p:cTn>
                        </p:par>
                        <p:par>
                          <p:cTn id="26" fill="hold">
                            <p:stCondLst>
                              <p:cond delay="2000"/>
                            </p:stCondLst>
                            <p:childTnLst>
                              <p:par>
                                <p:cTn id="27" presetID="21" presetClass="entr" presetSubtype="1"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heel(1)">
                                      <p:cBhvr>
                                        <p:cTn id="29" dur="500"/>
                                        <p:tgtEl>
                                          <p:spTgt spid="22"/>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p:cTn id="33" dur="500" fill="hold"/>
                                        <p:tgtEl>
                                          <p:spTgt spid="25"/>
                                        </p:tgtEl>
                                        <p:attrNameLst>
                                          <p:attrName>ppt_w</p:attrName>
                                        </p:attrNameLst>
                                      </p:cBhvr>
                                      <p:tavLst>
                                        <p:tav tm="0">
                                          <p:val>
                                            <p:fltVal val="0"/>
                                          </p:val>
                                        </p:tav>
                                        <p:tav tm="100000">
                                          <p:val>
                                            <p:strVal val="#ppt_w"/>
                                          </p:val>
                                        </p:tav>
                                      </p:tavLst>
                                    </p:anim>
                                    <p:anim calcmode="lin" valueType="num">
                                      <p:cBhvr>
                                        <p:cTn id="34" dur="500" fill="hold"/>
                                        <p:tgtEl>
                                          <p:spTgt spid="25"/>
                                        </p:tgtEl>
                                        <p:attrNameLst>
                                          <p:attrName>ppt_h</p:attrName>
                                        </p:attrNameLst>
                                      </p:cBhvr>
                                      <p:tavLst>
                                        <p:tav tm="0">
                                          <p:val>
                                            <p:fltVal val="0"/>
                                          </p:val>
                                        </p:tav>
                                        <p:tav tm="100000">
                                          <p:val>
                                            <p:strVal val="#ppt_h"/>
                                          </p:val>
                                        </p:tav>
                                      </p:tavLst>
                                    </p:anim>
                                    <p:animEffect transition="in" filter="fade">
                                      <p:cBhvr>
                                        <p:cTn id="35" dur="500"/>
                                        <p:tgtEl>
                                          <p:spTgt spid="25"/>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300" fill="hold"/>
                                        <p:tgtEl>
                                          <p:spTgt spid="35"/>
                                        </p:tgtEl>
                                        <p:attrNameLst>
                                          <p:attrName>ppt_w</p:attrName>
                                        </p:attrNameLst>
                                      </p:cBhvr>
                                      <p:tavLst>
                                        <p:tav tm="0">
                                          <p:val>
                                            <p:fltVal val="0"/>
                                          </p:val>
                                        </p:tav>
                                        <p:tav tm="100000">
                                          <p:val>
                                            <p:strVal val="#ppt_w"/>
                                          </p:val>
                                        </p:tav>
                                      </p:tavLst>
                                    </p:anim>
                                    <p:anim calcmode="lin" valueType="num">
                                      <p:cBhvr>
                                        <p:cTn id="40" dur="300" fill="hold"/>
                                        <p:tgtEl>
                                          <p:spTgt spid="35"/>
                                        </p:tgtEl>
                                        <p:attrNameLst>
                                          <p:attrName>ppt_h</p:attrName>
                                        </p:attrNameLst>
                                      </p:cBhvr>
                                      <p:tavLst>
                                        <p:tav tm="0">
                                          <p:val>
                                            <p:fltVal val="0"/>
                                          </p:val>
                                        </p:tav>
                                        <p:tav tm="100000">
                                          <p:val>
                                            <p:strVal val="#ppt_h"/>
                                          </p:val>
                                        </p:tav>
                                      </p:tavLst>
                                    </p:anim>
                                    <p:animEffect transition="in" filter="fade">
                                      <p:cBhvr>
                                        <p:cTn id="41" dur="300"/>
                                        <p:tgtEl>
                                          <p:spTgt spid="35"/>
                                        </p:tgtEl>
                                      </p:cBhvr>
                                    </p:animEffect>
                                  </p:childTnLst>
                                </p:cTn>
                              </p:par>
                            </p:childTnLst>
                          </p:cTn>
                        </p:par>
                        <p:par>
                          <p:cTn id="42" fill="hold">
                            <p:stCondLst>
                              <p:cond delay="3500"/>
                            </p:stCondLst>
                            <p:childTnLst>
                              <p:par>
                                <p:cTn id="43" presetID="21" presetClass="entr" presetSubtype="1"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heel(1)">
                                      <p:cBhvr>
                                        <p:cTn id="45" dur="500"/>
                                        <p:tgtEl>
                                          <p:spTgt spid="24"/>
                                        </p:tgtEl>
                                      </p:cBhvr>
                                    </p:animEffect>
                                  </p:childTnLst>
                                </p:cTn>
                              </p:par>
                            </p:childTnLst>
                          </p:cTn>
                        </p:par>
                        <p:par>
                          <p:cTn id="46" fill="hold">
                            <p:stCondLst>
                              <p:cond delay="4000"/>
                            </p:stCondLst>
                            <p:childTnLst>
                              <p:par>
                                <p:cTn id="47" presetID="16" presetClass="entr" presetSubtype="21"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barn(inVertical)">
                                      <p:cBhvr>
                                        <p:cTn id="49" dur="500"/>
                                        <p:tgtEl>
                                          <p:spTgt spid="50"/>
                                        </p:tgtEl>
                                      </p:cBhvr>
                                    </p:animEffect>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wipe(left)">
                                      <p:cBhvr>
                                        <p:cTn id="53" dur="500"/>
                                        <p:tgtEl>
                                          <p:spTgt spid="57"/>
                                        </p:tgtEl>
                                      </p:cBhvr>
                                    </p:animEffect>
                                  </p:childTnLst>
                                </p:cTn>
                              </p:par>
                              <p:par>
                                <p:cTn id="54" presetID="22" presetClass="entr" presetSubtype="2" fill="hold" nodeType="with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wipe(right)">
                                      <p:cBhvr>
                                        <p:cTn id="56" dur="500"/>
                                        <p:tgtEl>
                                          <p:spTgt spid="58"/>
                                        </p:tgtEl>
                                      </p:cBhvr>
                                    </p:animEffect>
                                  </p:childTnLst>
                                </p:cTn>
                              </p:par>
                            </p:childTnLst>
                          </p:cTn>
                        </p:par>
                        <p:par>
                          <p:cTn id="57" fill="hold">
                            <p:stCondLst>
                              <p:cond delay="5000"/>
                            </p:stCondLst>
                            <p:childTnLst>
                              <p:par>
                                <p:cTn id="58" presetID="42" presetClass="entr" presetSubtype="0" fill="hold" grpId="0" nodeType="after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fade">
                                      <p:cBhvr>
                                        <p:cTn id="60" dur="500"/>
                                        <p:tgtEl>
                                          <p:spTgt spid="59"/>
                                        </p:tgtEl>
                                      </p:cBhvr>
                                    </p:animEffect>
                                    <p:anim calcmode="lin" valueType="num">
                                      <p:cBhvr>
                                        <p:cTn id="61" dur="500" fill="hold"/>
                                        <p:tgtEl>
                                          <p:spTgt spid="59"/>
                                        </p:tgtEl>
                                        <p:attrNameLst>
                                          <p:attrName>ppt_x</p:attrName>
                                        </p:attrNameLst>
                                      </p:cBhvr>
                                      <p:tavLst>
                                        <p:tav tm="0">
                                          <p:val>
                                            <p:strVal val="#ppt_x"/>
                                          </p:val>
                                        </p:tav>
                                        <p:tav tm="100000">
                                          <p:val>
                                            <p:strVal val="#ppt_x"/>
                                          </p:val>
                                        </p:tav>
                                      </p:tavLst>
                                    </p:anim>
                                    <p:anim calcmode="lin" valueType="num">
                                      <p:cBhvr>
                                        <p:cTn id="62" dur="5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4" grpId="0" animBg="1"/>
      <p:bldP spid="25" grpId="0" animBg="1"/>
      <p:bldP spid="26" grpId="0" animBg="1"/>
      <p:bldP spid="5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150207" y="799539"/>
            <a:ext cx="5452946" cy="5258922"/>
          </a:xfrm>
          <a:prstGeom prst="rect">
            <a:avLst/>
          </a:prstGeom>
        </p:spPr>
      </p:pic>
      <p:sp>
        <p:nvSpPr>
          <p:cNvPr id="5" name="文本框 4"/>
          <p:cNvSpPr txBox="1"/>
          <p:nvPr/>
        </p:nvSpPr>
        <p:spPr>
          <a:xfrm>
            <a:off x="600075" y="1936511"/>
            <a:ext cx="4185761" cy="1200329"/>
          </a:xfrm>
          <a:prstGeom prst="rect">
            <a:avLst/>
          </a:prstGeom>
          <a:noFill/>
        </p:spPr>
        <p:txBody>
          <a:bodyPr wrap="none" rtlCol="0">
            <a:spAutoFit/>
          </a:bodyPr>
          <a:lstStyle/>
          <a:p>
            <a:r>
              <a:rPr lang="zh-CN" altLang="en-US" sz="7200" b="1" spc="600" dirty="0">
                <a:solidFill>
                  <a:srgbClr val="4D5254"/>
                </a:solidFill>
                <a:latin typeface="微软雅黑" panose="020B0503020204020204" pitchFamily="34" charset="-122"/>
                <a:ea typeface="微软雅黑" panose="020B0503020204020204" pitchFamily="34" charset="-122"/>
              </a:rPr>
              <a:t>谢谢观赏</a:t>
            </a:r>
            <a:endParaRPr lang="zh-CN" altLang="en-US" sz="7200" b="1" spc="600" dirty="0">
              <a:solidFill>
                <a:srgbClr val="4D5254"/>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00075" y="3136840"/>
            <a:ext cx="3262432" cy="400110"/>
          </a:xfrm>
          <a:prstGeom prst="rect">
            <a:avLst/>
          </a:prstGeom>
          <a:noFill/>
        </p:spPr>
        <p:txBody>
          <a:bodyPr wrap="none" rtlCol="0">
            <a:spAutoFit/>
          </a:bodyPr>
          <a:lstStyle/>
          <a:p>
            <a:r>
              <a:rPr lang="zh-CN" altLang="en-US" sz="2000" dirty="0">
                <a:solidFill>
                  <a:srgbClr val="4D5254"/>
                </a:solidFill>
                <a:latin typeface="微软雅黑" panose="020B0503020204020204" pitchFamily="34" charset="-122"/>
                <a:ea typeface="微软雅黑" panose="020B0503020204020204" pitchFamily="34" charset="-122"/>
              </a:rPr>
              <a:t>单击此处添加你的公司名称</a:t>
            </a:r>
            <a:endParaRPr lang="zh-CN" altLang="en-US" sz="2000" dirty="0">
              <a:solidFill>
                <a:srgbClr val="4D5254"/>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600075" y="561975"/>
            <a:ext cx="1057662" cy="523220"/>
          </a:xfrm>
          <a:prstGeom prst="rect">
            <a:avLst/>
          </a:prstGeom>
          <a:noFill/>
        </p:spPr>
        <p:txBody>
          <a:bodyPr wrap="none" rtlCol="0">
            <a:spAutoFit/>
          </a:bodyPr>
          <a:lstStyle/>
          <a:p>
            <a:r>
              <a:rPr lang="en-US" altLang="zh-CN" sz="2800" spc="300" dirty="0">
                <a:solidFill>
                  <a:srgbClr val="4D5254"/>
                </a:solidFill>
                <a:latin typeface="Impact" panose="020B0806030902050204" pitchFamily="34" charset="0"/>
                <a:ea typeface="微软雅黑" panose="020B0503020204020204" pitchFamily="34" charset="-122"/>
              </a:rPr>
              <a:t>LOGO</a:t>
            </a:r>
            <a:endParaRPr lang="zh-CN" altLang="en-US" sz="2800" spc="300" dirty="0">
              <a:solidFill>
                <a:srgbClr val="4D5254"/>
              </a:solidFill>
              <a:latin typeface="Impact" panose="020B0806030902050204" pitchFamily="34" charset="0"/>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500"/>
                            </p:stCondLst>
                            <p:childTnLst>
                              <p:par>
                                <p:cTn id="15" presetID="16" presetClass="entr" presetSubtype="4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outHorizontal)">
                                      <p:cBhvr>
                                        <p:cTn id="17" dur="500"/>
                                        <p:tgtEl>
                                          <p:spTgt spid="5"/>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2656</Words>
  <Application>WPS 演示</Application>
  <PresentationFormat>宽屏</PresentationFormat>
  <Paragraphs>520</Paragraphs>
  <Slides>34</Slides>
  <Notes>29</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34</vt:i4>
      </vt:variant>
    </vt:vector>
  </HeadingPairs>
  <TitlesOfParts>
    <vt:vector size="48" baseType="lpstr">
      <vt:lpstr>Arial</vt:lpstr>
      <vt:lpstr>宋体</vt:lpstr>
      <vt:lpstr>Wingdings</vt:lpstr>
      <vt:lpstr>微软雅黑</vt:lpstr>
      <vt:lpstr>Impact</vt:lpstr>
      <vt:lpstr>黑体</vt:lpstr>
      <vt:lpstr>Calibri</vt:lpstr>
      <vt:lpstr>方正中等线简体</vt:lpstr>
      <vt:lpstr>方正中等线简体</vt:lpstr>
      <vt:lpstr>Calibri</vt:lpstr>
      <vt:lpstr>Arial Unicode MS</vt:lpstr>
      <vt:lpstr>方正正准黑简体</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拉普耶鲁</cp:lastModifiedBy>
  <cp:revision>27</cp:revision>
  <dcterms:created xsi:type="dcterms:W3CDTF">2016-10-11T03:17:00Z</dcterms:created>
  <dcterms:modified xsi:type="dcterms:W3CDTF">2020-07-16T09:40:04Z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