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294" y="90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157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8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1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8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1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4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4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5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2020/2/6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  <a:t>2020/2/6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594" y="1859"/>
            <a:ext cx="8934722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70" y="2079067"/>
            <a:ext cx="5083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医疗器械经营公司</a:t>
            </a:r>
            <a:r>
              <a:rPr lang="en-US" altLang="zh-CN" sz="3200" b="1" dirty="0" err="1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2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461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435220"/>
      </p:ext>
    </p:extLst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>
          <a:xfrm>
            <a:off x="25499" y="-1"/>
            <a:ext cx="11523311" cy="64801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id-ID" sz="23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54" y="3816423"/>
            <a:ext cx="11513022" cy="2664024"/>
          </a:xfrm>
          <a:prstGeom prst="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en-US" sz="2300" dirty="0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04453" y="4032175"/>
            <a:ext cx="5760640" cy="2448271"/>
            <a:chOff x="540658" y="2256073"/>
            <a:chExt cx="5760640" cy="2448271"/>
          </a:xfrm>
        </p:grpSpPr>
        <p:sp>
          <p:nvSpPr>
            <p:cNvPr id="25" name="Rectangle 5"/>
            <p:cNvSpPr>
              <a:spLocks/>
            </p:cNvSpPr>
            <p:nvPr/>
          </p:nvSpPr>
          <p:spPr bwMode="auto">
            <a:xfrm>
              <a:off x="540658" y="2256073"/>
              <a:ext cx="2886520" cy="1128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b="1" spc="-189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欢迎页</a:t>
              </a:r>
              <a:endParaRPr lang="en-US" sz="6000" b="1" spc="-189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6"/>
            <p:cNvSpPr>
              <a:spLocks/>
            </p:cNvSpPr>
            <p:nvPr/>
          </p:nvSpPr>
          <p:spPr bwMode="auto">
            <a:xfrm>
              <a:off x="900699" y="3336193"/>
              <a:ext cx="5400599" cy="136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。</a:t>
              </a:r>
              <a:endPara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986518"/>
      </p:ext>
    </p:extLst>
  </p:cSld>
  <p:clrMapOvr>
    <a:masterClrMapping/>
  </p:clrMapOvr>
  <p:transition spd="slow" advTm="7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hlinkClick r:id="rId4"/>
          </p:cNvPr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COMPLETION</a:t>
            </a:r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A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B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F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D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E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chemeClr val="accent3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p:transition spd="slow" advTm="33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57256"/>
      </p:ext>
    </p:extLst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1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年度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3040</Words>
  <Application>Microsoft Office PowerPoint</Application>
  <PresentationFormat>自定义</PresentationFormat>
  <Paragraphs>345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方正兰亭纤黑简体</vt:lpstr>
      <vt:lpstr>宋体</vt:lpstr>
      <vt:lpstr>微软雅黑</vt:lpstr>
      <vt:lpstr>Arial</vt:lpstr>
      <vt:lpstr>Calibri</vt:lpstr>
      <vt:lpstr>Franklin Gothic Demi</vt:lpstr>
      <vt:lpstr>Open Sans</vt:lpstr>
      <vt:lpstr>Open Sans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大气年度工作总结计划PPT模板</dc:title>
  <dc:creator>优品PPT</dc:creator>
  <cp:lastModifiedBy>Administrator</cp:lastModifiedBy>
  <cp:revision>11</cp:revision>
  <dcterms:created xsi:type="dcterms:W3CDTF">2015-03-06T06:10:47Z</dcterms:created>
  <dcterms:modified xsi:type="dcterms:W3CDTF">2020-02-06T02:39:55Z</dcterms:modified>
</cp:coreProperties>
</file>