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7.xml" ContentType="application/vnd.openxmlformats-officedocument.themeOverr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14.xml" ContentType="application/vnd.openxmlformats-officedocument.themeOverride+xml"/>
  <Override PartName="/ppt/notesSlides/notesSlide23.xml" ContentType="application/vnd.openxmlformats-officedocument.presentationml.notesSlide+xml"/>
  <Override PartName="/ppt/charts/chart16.xml" ContentType="application/vnd.openxmlformats-officedocument.drawingml.chart+xml"/>
  <Override PartName="/ppt/theme/themeOverride15.xml" ContentType="application/vnd.openxmlformats-officedocument.themeOverride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6.xml" ContentType="application/vnd.openxmlformats-officedocument.themeOverride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notesSlides/notesSlide26.xml" ContentType="application/vnd.openxmlformats-officedocument.presentationml.notesSl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notesSlides/notesSlide27.xml" ContentType="application/vnd.openxmlformats-officedocument.presentationml.notesSl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notesSlides/notesSlide28.xml" ContentType="application/vnd.openxmlformats-officedocument.presentationml.notesSl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notesSlides/notesSlide2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21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31.xml" ContentType="application/vnd.openxmlformats-officedocument.presentationml.notesSlide+xml"/>
  <Override PartName="/ppt/charts/chart21.xml" ContentType="application/vnd.openxmlformats-officedocument.drawingml.chart+xml"/>
  <Override PartName="/ppt/theme/themeOverride23.xml" ContentType="application/vnd.openxmlformats-officedocument.themeOverride+xml"/>
  <Override PartName="/ppt/notesSlides/notesSlide32.xml" ContentType="application/vnd.openxmlformats-officedocument.presentationml.notesSlide+xml"/>
  <Override PartName="/ppt/charts/chart22.xml" ContentType="application/vnd.openxmlformats-officedocument.drawingml.chart+xml"/>
  <Override PartName="/ppt/theme/themeOverride24.xml" ContentType="application/vnd.openxmlformats-officedocument.themeOverride+xml"/>
  <Override PartName="/ppt/notesSlides/notesSlide33.xml" ContentType="application/vnd.openxmlformats-officedocument.presentationml.notesSlide+xml"/>
  <Override PartName="/ppt/charts/chart23.xml" ContentType="application/vnd.openxmlformats-officedocument.drawingml.chart+xml"/>
  <Override PartName="/ppt/theme/themeOverride25.xml" ContentType="application/vnd.openxmlformats-officedocument.themeOverride+xml"/>
  <Override PartName="/ppt/notesSlides/notesSlide34.xml" ContentType="application/vnd.openxmlformats-officedocument.presentationml.notesSlide+xml"/>
  <Override PartName="/ppt/charts/chart24.xml" ContentType="application/vnd.openxmlformats-officedocument.drawingml.chart+xml"/>
  <Override PartName="/ppt/theme/themeOverride26.xml" ContentType="application/vnd.openxmlformats-officedocument.themeOverride+xml"/>
  <Override PartName="/ppt/notesSlides/notesSlide35.xml" ContentType="application/vnd.openxmlformats-officedocument.presentationml.notesSlide+xml"/>
  <Override PartName="/ppt/charts/chart25.xml" ContentType="application/vnd.openxmlformats-officedocument.drawingml.chart+xml"/>
  <Override PartName="/ppt/theme/themeOverride27.xml" ContentType="application/vnd.openxmlformats-officedocument.themeOverride+xml"/>
  <Override PartName="/ppt/notesSlides/notesSlide36.xml" ContentType="application/vnd.openxmlformats-officedocument.presentationml.notesSlide+xml"/>
  <Override PartName="/ppt/charts/chart26.xml" ContentType="application/vnd.openxmlformats-officedocument.drawingml.chart+xml"/>
  <Override PartName="/ppt/theme/themeOverride28.xml" ContentType="application/vnd.openxmlformats-officedocument.themeOverride+xml"/>
  <Override PartName="/ppt/notesSlides/notesSlide37.xml" ContentType="application/vnd.openxmlformats-officedocument.presentationml.notesSlide+xml"/>
  <Override PartName="/ppt/charts/chart27.xml" ContentType="application/vnd.openxmlformats-officedocument.drawingml.chart+xml"/>
  <Override PartName="/ppt/theme/themeOverride29.xml" ContentType="application/vnd.openxmlformats-officedocument.themeOverride+xml"/>
  <Override PartName="/ppt/notesSlides/notesSlide38.xml" ContentType="application/vnd.openxmlformats-officedocument.presentationml.notesSlide+xml"/>
  <Override PartName="/ppt/charts/chart28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500" r:id="rId2"/>
    <p:sldId id="508" r:id="rId3"/>
    <p:sldId id="501" r:id="rId4"/>
    <p:sldId id="494" r:id="rId5"/>
    <p:sldId id="519" r:id="rId6"/>
    <p:sldId id="514" r:id="rId7"/>
    <p:sldId id="517" r:id="rId8"/>
    <p:sldId id="512" r:id="rId9"/>
    <p:sldId id="474" r:id="rId10"/>
    <p:sldId id="471" r:id="rId11"/>
    <p:sldId id="515" r:id="rId12"/>
    <p:sldId id="505" r:id="rId13"/>
    <p:sldId id="511" r:id="rId14"/>
    <p:sldId id="477" r:id="rId15"/>
    <p:sldId id="513" r:id="rId16"/>
    <p:sldId id="518" r:id="rId17"/>
    <p:sldId id="478" r:id="rId18"/>
    <p:sldId id="480" r:id="rId19"/>
    <p:sldId id="488" r:id="rId20"/>
    <p:sldId id="483" r:id="rId21"/>
    <p:sldId id="504" r:id="rId22"/>
    <p:sldId id="498" r:id="rId23"/>
    <p:sldId id="486" r:id="rId24"/>
    <p:sldId id="468" r:id="rId25"/>
    <p:sldId id="490" r:id="rId26"/>
    <p:sldId id="489" r:id="rId27"/>
    <p:sldId id="485" r:id="rId28"/>
    <p:sldId id="492" r:id="rId29"/>
    <p:sldId id="497" r:id="rId30"/>
    <p:sldId id="503" r:id="rId31"/>
    <p:sldId id="491" r:id="rId32"/>
    <p:sldId id="487" r:id="rId33"/>
    <p:sldId id="495" r:id="rId34"/>
    <p:sldId id="479" r:id="rId35"/>
    <p:sldId id="475" r:id="rId36"/>
    <p:sldId id="482" r:id="rId37"/>
    <p:sldId id="493" r:id="rId38"/>
    <p:sldId id="499" r:id="rId39"/>
    <p:sldId id="510" r:id="rId40"/>
    <p:sldId id="507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5836" userDrawn="1">
          <p15:clr>
            <a:srgbClr val="A4A3A4"/>
          </p15:clr>
        </p15:guide>
        <p15:guide id="3" pos="6788" userDrawn="1">
          <p15:clr>
            <a:srgbClr val="A4A3A4"/>
          </p15:clr>
        </p15:guide>
        <p15:guide id="4" orient="horz" pos="3702" userDrawn="1">
          <p15:clr>
            <a:srgbClr val="A4A3A4"/>
          </p15:clr>
        </p15:guide>
        <p15:guide id="8" pos="892" userDrawn="1">
          <p15:clr>
            <a:srgbClr val="A4A3A4"/>
          </p15:clr>
        </p15:guide>
        <p15:guide id="9" orient="horz" pos="2205" userDrawn="1">
          <p15:clr>
            <a:srgbClr val="A4A3A4"/>
          </p15:clr>
        </p15:guide>
        <p15:guide id="12" orient="horz" pos="1774" userDrawn="1">
          <p15:clr>
            <a:srgbClr val="A4A3A4"/>
          </p15:clr>
        </p15:guide>
        <p15:guide id="13" orient="horz" pos="3929" userDrawn="1">
          <p15:clr>
            <a:srgbClr val="A4A3A4"/>
          </p15:clr>
        </p15:guide>
        <p15:guide id="15" pos="3840" userDrawn="1">
          <p15:clr>
            <a:srgbClr val="A4A3A4"/>
          </p15:clr>
        </p15:guide>
        <p15:guide id="16" pos="3568" userDrawn="1">
          <p15:clr>
            <a:srgbClr val="A4A3A4"/>
          </p15:clr>
        </p15:guide>
        <p15:guide id="17" pos="4112" userDrawn="1">
          <p15:clr>
            <a:srgbClr val="A4A3A4"/>
          </p15:clr>
        </p15:guide>
        <p15:guide id="18" pos="2661" userDrawn="1">
          <p15:clr>
            <a:srgbClr val="A4A3A4"/>
          </p15:clr>
        </p15:guide>
        <p15:guide id="19" pos="4294" userDrawn="1">
          <p15:clr>
            <a:srgbClr val="A4A3A4"/>
          </p15:clr>
        </p15:guide>
        <p15:guide id="20" pos="6357" userDrawn="1">
          <p15:clr>
            <a:srgbClr val="A4A3A4"/>
          </p15:clr>
        </p15:guide>
        <p15:guide id="21" pos="3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D1D"/>
    <a:srgbClr val="4A4C4D"/>
    <a:srgbClr val="5DABA8"/>
    <a:srgbClr val="EDB45E"/>
    <a:srgbClr val="DD7882"/>
    <a:srgbClr val="ABCE2C"/>
    <a:srgbClr val="EAE7DA"/>
    <a:srgbClr val="EEE4D6"/>
    <a:srgbClr val="E9E9E9"/>
    <a:srgbClr val="F1C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752" autoAdjust="0"/>
  </p:normalViewPr>
  <p:slideViewPr>
    <p:cSldViewPr snapToGrid="0" showGuides="1">
      <p:cViewPr>
        <p:scale>
          <a:sx n="118" d="100"/>
          <a:sy n="118" d="100"/>
        </p:scale>
        <p:origin x="-270" y="-30"/>
      </p:cViewPr>
      <p:guideLst>
        <p:guide orient="horz" pos="3702"/>
        <p:guide orient="horz" pos="2205"/>
        <p:guide orient="horz" pos="1774"/>
        <p:guide orient="horz" pos="3929"/>
        <p:guide pos="5836"/>
        <p:guide pos="6788"/>
        <p:guide pos="892"/>
        <p:guide pos="3840"/>
        <p:guide pos="3568"/>
        <p:guide pos="4112"/>
        <p:guide pos="2661"/>
        <p:guide pos="4294"/>
        <p:guide pos="6357"/>
        <p:guide pos="32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microsoft.com/office/2011/relationships/chartStyle" Target="style3.xml"/><Relationship Id="rId4" Type="http://schemas.microsoft.com/office/2011/relationships/chartColorStyle" Target="colors3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image" Target="../media/image12.png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image" Target="../media/image16.png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产品销售业绩</c:v>
                </c:pt>
              </c:strCache>
            </c:strRef>
          </c:tx>
          <c:spPr>
            <a:ln w="34925" cap="rnd">
              <a:solidFill>
                <a:srgbClr val="4A4C4D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30"/>
            <c:spPr>
              <a:solidFill>
                <a:srgbClr val="005D52"/>
              </a:solidFill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0"/>
            <c:marker>
              <c:spPr>
                <a:solidFill>
                  <a:srgbClr val="DD7882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1"/>
            <c:marker>
              <c:spPr>
                <a:solidFill>
                  <a:srgbClr val="EDB45E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2"/>
            <c:marker>
              <c:spPr>
                <a:solidFill>
                  <a:srgbClr val="5DABA8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3"/>
            <c:marker>
              <c:spPr>
                <a:solidFill>
                  <a:srgbClr val="ABCE2C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4"/>
            <c:marker>
              <c:spPr>
                <a:solidFill>
                  <a:srgbClr val="DD7882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5"/>
            <c:marker>
              <c:spPr>
                <a:solidFill>
                  <a:srgbClr val="EDB45E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6"/>
            <c:marker>
              <c:spPr>
                <a:solidFill>
                  <a:srgbClr val="5DABA8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7"/>
            <c:marker>
              <c:spPr>
                <a:solidFill>
                  <a:srgbClr val="ABCE2C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8"/>
            <c:marker>
              <c:spPr>
                <a:solidFill>
                  <a:srgbClr val="DD7882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9"/>
            <c:marker>
              <c:spPr>
                <a:solidFill>
                  <a:srgbClr val="EDB45E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10"/>
            <c:marker>
              <c:spPr>
                <a:solidFill>
                  <a:srgbClr val="5DABA8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Pt>
            <c:idx val="11"/>
            <c:marker>
              <c:spPr>
                <a:solidFill>
                  <a:srgbClr val="ABCE2C"/>
                </a:solidFill>
                <a:ln w="28575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4000</c:v>
                </c:pt>
                <c:pt idx="1">
                  <c:v>3000</c:v>
                </c:pt>
                <c:pt idx="2">
                  <c:v>3500</c:v>
                </c:pt>
                <c:pt idx="3">
                  <c:v>3300</c:v>
                </c:pt>
                <c:pt idx="4">
                  <c:v>3500</c:v>
                </c:pt>
                <c:pt idx="5">
                  <c:v>3000</c:v>
                </c:pt>
                <c:pt idx="6">
                  <c:v>4500</c:v>
                </c:pt>
                <c:pt idx="7">
                  <c:v>3500</c:v>
                </c:pt>
                <c:pt idx="8">
                  <c:v>2800</c:v>
                </c:pt>
                <c:pt idx="9">
                  <c:v>3700</c:v>
                </c:pt>
                <c:pt idx="10">
                  <c:v>4300</c:v>
                </c:pt>
                <c:pt idx="11">
                  <c:v>4800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rgbClr val="CBCBCB"/>
              </a:solidFill>
              <a:prstDash val="sysDash"/>
              <a:round/>
            </a:ln>
            <a:effectLst/>
          </c:spPr>
        </c:dropLines>
        <c:marker val="1"/>
        <c:smooth val="0"/>
        <c:axId val="501813632"/>
        <c:axId val="501815168"/>
      </c:lineChart>
      <c:catAx>
        <c:axId val="50181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01815168"/>
        <c:crosses val="autoZero"/>
        <c:auto val="1"/>
        <c:lblAlgn val="ctr"/>
        <c:lblOffset val="100"/>
        <c:noMultiLvlLbl val="0"/>
      </c:catAx>
      <c:valAx>
        <c:axId val="501815168"/>
        <c:scaling>
          <c:orientation val="minMax"/>
          <c:max val="5000"/>
        </c:scaling>
        <c:delete val="1"/>
        <c:axPos val="l"/>
        <c:numFmt formatCode="General" sourceLinked="1"/>
        <c:majorTickMark val="none"/>
        <c:minorTickMark val="none"/>
        <c:tickLblPos val="nextTo"/>
        <c:crossAx val="501813632"/>
        <c:crosses val="autoZero"/>
        <c:crossBetween val="between"/>
        <c:majorUnit val="1000"/>
        <c:min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1D1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第二季度</c:v>
                </c:pt>
                <c:pt idx="1">
                  <c:v>第四季度</c:v>
                </c:pt>
                <c:pt idx="2">
                  <c:v>第四季度</c:v>
                </c:pt>
                <c:pt idx="3">
                  <c:v>第一季度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8.8000000000000007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1D1D"/>
              </a:solidFill>
            </c:spPr>
          </c:dPt>
          <c:dPt>
            <c:idx val="1"/>
            <c:bubble3D val="0"/>
            <c:spPr>
              <a:solidFill>
                <a:srgbClr val="4A4C4D"/>
              </a:solidFill>
            </c:spPr>
          </c:dPt>
          <c:dPt>
            <c:idx val="2"/>
            <c:bubble3D val="0"/>
            <c:spPr>
              <a:solidFill>
                <a:srgbClr val="EDB45E"/>
              </a:solidFill>
            </c:spPr>
          </c:dPt>
          <c:dPt>
            <c:idx val="3"/>
            <c:bubble3D val="0"/>
            <c:spPr>
              <a:solidFill>
                <a:srgbClr val="5DABA8"/>
              </a:solidFill>
            </c:spPr>
          </c:dPt>
          <c:dPt>
            <c:idx val="4"/>
            <c:bubble3D val="0"/>
            <c:spPr>
              <a:solidFill>
                <a:srgbClr val="ABCE2C"/>
              </a:solidFill>
            </c:spPr>
          </c:dPt>
          <c:cat>
            <c:strRef>
              <c:f>Sheet1!$A$2:$A$6</c:f>
              <c:strCache>
                <c:ptCount val="5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  <c:pt idx="4">
                  <c:v>标题五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3.2</c:v>
                </c:pt>
                <c:pt idx="2">
                  <c:v>2.5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26"/>
        <c:axId val="533984384"/>
        <c:axId val="533985920"/>
      </c:barChart>
      <c:catAx>
        <c:axId val="53398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3985920"/>
        <c:crosses val="autoZero"/>
        <c:auto val="1"/>
        <c:lblAlgn val="ctr"/>
        <c:lblOffset val="100"/>
        <c:noMultiLvlLbl val="0"/>
      </c:catAx>
      <c:valAx>
        <c:axId val="533985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D1D1D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398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女性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49000</c:v>
                </c:pt>
                <c:pt idx="1">
                  <c:v>28000</c:v>
                </c:pt>
                <c:pt idx="2">
                  <c:v>32000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男性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18000</c:v>
                </c:pt>
                <c:pt idx="1">
                  <c:v>37000</c:v>
                </c:pt>
                <c:pt idx="2">
                  <c:v>42000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21"/>
        <c:axId val="572890112"/>
        <c:axId val="572891904"/>
      </c:barChart>
      <c:catAx>
        <c:axId val="57289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2891904"/>
        <c:crosses val="autoZero"/>
        <c:auto val="1"/>
        <c:lblAlgn val="ctr"/>
        <c:lblOffset val="100"/>
        <c:noMultiLvlLbl val="0"/>
      </c:catAx>
      <c:valAx>
        <c:axId val="572891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D1D1D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289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none" spc="0" normalizeH="0" baseline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pct90">
              <a:fgClr>
                <a:srgbClr val="D91D1D"/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42064</c:v>
                </c:pt>
                <c:pt idx="1">
                  <c:v>42095</c:v>
                </c:pt>
                <c:pt idx="2">
                  <c:v>42125</c:v>
                </c:pt>
                <c:pt idx="3">
                  <c:v>42156</c:v>
                </c:pt>
                <c:pt idx="4">
                  <c:v>42186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21</c:v>
                </c:pt>
                <c:pt idx="2">
                  <c:v>24</c:v>
                </c:pt>
                <c:pt idx="3">
                  <c:v>10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pattFill prst="pct70">
              <a:fgClr>
                <a:srgbClr val="4A4C4D"/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42064</c:v>
                </c:pt>
                <c:pt idx="1">
                  <c:v>42095</c:v>
                </c:pt>
                <c:pt idx="2">
                  <c:v>42125</c:v>
                </c:pt>
                <c:pt idx="3">
                  <c:v>42156</c:v>
                </c:pt>
                <c:pt idx="4">
                  <c:v>42186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14</c:v>
                </c:pt>
                <c:pt idx="3">
                  <c:v>21</c:v>
                </c:pt>
                <c:pt idx="4">
                  <c:v>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pattFill prst="pct70">
              <a:fgClr>
                <a:srgbClr val="EDB45E"/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42064</c:v>
                </c:pt>
                <c:pt idx="1">
                  <c:v>42095</c:v>
                </c:pt>
                <c:pt idx="2">
                  <c:v>42125</c:v>
                </c:pt>
                <c:pt idx="3">
                  <c:v>42156</c:v>
                </c:pt>
                <c:pt idx="4">
                  <c:v>42186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9</c:v>
                </c:pt>
                <c:pt idx="1">
                  <c:v>6</c:v>
                </c:pt>
                <c:pt idx="2">
                  <c:v>13</c:v>
                </c:pt>
                <c:pt idx="3">
                  <c:v>22</c:v>
                </c:pt>
                <c:pt idx="4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2896000"/>
        <c:axId val="572944384"/>
      </c:areaChart>
      <c:dateAx>
        <c:axId val="572896000"/>
        <c:scaling>
          <c:orientation val="minMax"/>
          <c:max val="42186"/>
          <c:min val="42064"/>
        </c:scaling>
        <c:delete val="1"/>
        <c:axPos val="b"/>
        <c:numFmt formatCode="m/d/yyyy" sourceLinked="1"/>
        <c:majorTickMark val="out"/>
        <c:minorTickMark val="none"/>
        <c:tickLblPos val="nextTo"/>
        <c:crossAx val="572944384"/>
        <c:crosses val="autoZero"/>
        <c:auto val="1"/>
        <c:lblOffset val="100"/>
        <c:baseTimeUnit val="months"/>
      </c:dateAx>
      <c:valAx>
        <c:axId val="5729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25000"/>
                  <a:lumOff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2896000"/>
        <c:crossesAt val="42064"/>
        <c:crossBetween val="midCat"/>
      </c:valAx>
      <c:spPr>
        <a:noFill/>
        <a:ln>
          <a:solidFill>
            <a:schemeClr val="tx1">
              <a:lumMod val="25000"/>
              <a:lumOff val="75000"/>
            </a:schemeClr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 w="15875" cap="flat" cmpd="sng" algn="ctr">
      <a:solidFill>
        <a:schemeClr val="tx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DABA8"/>
            </a:solidFill>
            <a:ln>
              <a:noFill/>
            </a:ln>
            <a:effectLst>
              <a:innerShdw blurRad="114300">
                <a:prstClr val="black">
                  <a:alpha val="60000"/>
                </a:prstClr>
              </a:inn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91D1D"/>
            </a:solidFill>
            <a:ln>
              <a:noFill/>
            </a:ln>
            <a:effectLst>
              <a:innerShdw blurRad="114300">
                <a:prstClr val="black">
                  <a:alpha val="60000"/>
                </a:prstClr>
              </a:inn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EDB45E"/>
            </a:solidFill>
            <a:ln>
              <a:noFill/>
            </a:ln>
            <a:effectLst>
              <a:innerShdw blurRad="114300">
                <a:prstClr val="black">
                  <a:alpha val="60000"/>
                </a:prstClr>
              </a:inn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76662144"/>
        <c:axId val="576663936"/>
      </c:barChart>
      <c:catAx>
        <c:axId val="57666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6663936"/>
        <c:crosses val="autoZero"/>
        <c:auto val="1"/>
        <c:lblAlgn val="ctr"/>
        <c:lblOffset val="100"/>
        <c:noMultiLvlLbl val="0"/>
      </c:catAx>
      <c:valAx>
        <c:axId val="57666393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25000"/>
                  <a:lumOff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666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48195127952756"/>
          <c:y val="0.93850849295592442"/>
          <c:w val="0.27407135492327472"/>
          <c:h val="4.9812150802962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1D1D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Sheet1!$A$2:$A$6</c:f>
              <c:strCache>
                <c:ptCount val="5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0.8</c:v>
                </c:pt>
                <c:pt idx="2">
                  <c:v>1.4</c:v>
                </c:pt>
                <c:pt idx="3">
                  <c:v>1.2</c:v>
                </c:pt>
                <c:pt idx="4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队长</c:v>
                </c:pt>
              </c:strCache>
            </c:strRef>
          </c:tx>
          <c:spPr>
            <a:solidFill>
              <a:srgbClr val="D91D1D"/>
            </a:solidFill>
            <a:effectLst>
              <a:innerShdw dist="254000" dir="10800000">
                <a:schemeClr val="bg1">
                  <a:alpha val="2000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cat>
            <c:strRef>
              <c:f>Sheet1!$A$2:$A$5</c:f>
              <c:strCache>
                <c:ptCount val="4"/>
                <c:pt idx="0">
                  <c:v>团队一</c:v>
                </c:pt>
                <c:pt idx="1">
                  <c:v>团队二</c:v>
                </c:pt>
                <c:pt idx="2">
                  <c:v>团队三</c:v>
                </c:pt>
                <c:pt idx="3">
                  <c:v>团队四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队员一</c:v>
                </c:pt>
              </c:strCache>
            </c:strRef>
          </c:tx>
          <c:spPr>
            <a:solidFill>
              <a:srgbClr val="EDB45E"/>
            </a:solidFill>
            <a:effectLst>
              <a:innerShdw dist="254000" dir="10800000">
                <a:schemeClr val="bg1">
                  <a:alpha val="2000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EBAEB4"/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cat>
            <c:strRef>
              <c:f>Sheet1!$A$2:$A$5</c:f>
              <c:strCache>
                <c:ptCount val="4"/>
                <c:pt idx="0">
                  <c:v>团队一</c:v>
                </c:pt>
                <c:pt idx="1">
                  <c:v>团队二</c:v>
                </c:pt>
                <c:pt idx="2">
                  <c:v>团队三</c:v>
                </c:pt>
                <c:pt idx="3">
                  <c:v>团队四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队员二</c:v>
                </c:pt>
              </c:strCache>
            </c:strRef>
          </c:tx>
          <c:spPr>
            <a:effectLst>
              <a:innerShdw dist="254000" dir="10800000">
                <a:schemeClr val="bg1">
                  <a:alpha val="2000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1C9CD"/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effectLst>
                <a:innerShdw dist="254000" dir="10800000">
                  <a:schemeClr val="bg1">
                    <a:alpha val="20000"/>
                  </a:schemeClr>
                </a:innerShdw>
              </a:effectLst>
            </c:spPr>
          </c:dPt>
          <c:cat>
            <c:strRef>
              <c:f>Sheet1!$A$2:$A$5</c:f>
              <c:strCache>
                <c:ptCount val="4"/>
                <c:pt idx="0">
                  <c:v>团队一</c:v>
                </c:pt>
                <c:pt idx="1">
                  <c:v>团队二</c:v>
                </c:pt>
                <c:pt idx="2">
                  <c:v>团队三</c:v>
                </c:pt>
                <c:pt idx="3">
                  <c:v>团队四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585820032"/>
        <c:axId val="585821568"/>
      </c:barChart>
      <c:catAx>
        <c:axId val="58582003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200"/>
            </a:pPr>
            <a:endParaRPr lang="zh-CN"/>
          </a:p>
        </c:txPr>
        <c:crossAx val="585821568"/>
        <c:crosses val="autoZero"/>
        <c:auto val="1"/>
        <c:lblAlgn val="ctr"/>
        <c:lblOffset val="100"/>
        <c:noMultiLvlLbl val="0"/>
      </c:catAx>
      <c:valAx>
        <c:axId val="58582156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  <a:alpha val="31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zh-CN"/>
          </a:p>
        </c:txPr>
        <c:crossAx val="585820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992169952130923E-2"/>
          <c:y val="4.8755495899582522E-2"/>
          <c:w val="0.97300783004786906"/>
          <c:h val="0.90248900820083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  <a:effectLst>
              <a:outerShdw blurRad="50800" dist="38100" dir="8100000" algn="tr" rotWithShape="0">
                <a:schemeClr val="tx1">
                  <a:lumMod val="65000"/>
                  <a:lumOff val="35000"/>
                  <a:alpha val="14000"/>
                </a:scheme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色块</c:v>
                </c:pt>
              </c:strCache>
            </c:strRef>
          </c:tx>
          <c:spPr>
            <a:solidFill>
              <a:schemeClr val="accent1"/>
            </a:solidFill>
            <a:effectLst>
              <a:innerShdw blurRad="50800" dist="25400" dir="10800000">
                <a:prstClr val="black">
                  <a:alpha val="15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5DABA8"/>
              </a:solidFill>
              <a:effectLst>
                <a:innerShdw blurRad="50800" dist="25400" dir="10800000">
                  <a:prstClr val="black">
                    <a:alpha val="15000"/>
                  </a:prstClr>
                </a:inn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EDB45E"/>
              </a:solidFill>
              <a:effectLst>
                <a:innerShdw blurRad="50800" dist="25400" dir="10800000">
                  <a:prstClr val="black">
                    <a:alpha val="15000"/>
                  </a:prstClr>
                </a:inn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4A4C4D"/>
              </a:solidFill>
              <a:effectLst>
                <a:innerShdw blurRad="50800" dist="25400" dir="10800000">
                  <a:prstClr val="black">
                    <a:alpha val="15000"/>
                  </a:prstClr>
                </a:inn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DD7882"/>
              </a:solidFill>
              <a:effectLst>
                <a:innerShdw blurRad="50800" dist="25400" dir="10800000">
                  <a:prstClr val="black">
                    <a:alpha val="15000"/>
                  </a:prstClr>
                </a:innerShdw>
              </a:effectLst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586580352"/>
        <c:axId val="586581888"/>
      </c:barChart>
      <c:catAx>
        <c:axId val="5865803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586581888"/>
        <c:crosses val="autoZero"/>
        <c:auto val="1"/>
        <c:lblAlgn val="ctr"/>
        <c:lblOffset val="100"/>
        <c:noMultiLvlLbl val="0"/>
      </c:catAx>
      <c:valAx>
        <c:axId val="5865818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586580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91D1D"/>
            </a:solidFill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42009</c:v>
                </c:pt>
                <c:pt idx="1">
                  <c:v>42069</c:v>
                </c:pt>
                <c:pt idx="2">
                  <c:v>42131</c:v>
                </c:pt>
                <c:pt idx="3">
                  <c:v>42163</c:v>
                </c:pt>
                <c:pt idx="4">
                  <c:v>42252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A4C4D"/>
            </a:solidFill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42009</c:v>
                </c:pt>
                <c:pt idx="1">
                  <c:v>42069</c:v>
                </c:pt>
                <c:pt idx="2">
                  <c:v>42131</c:v>
                </c:pt>
                <c:pt idx="3">
                  <c:v>42163</c:v>
                </c:pt>
                <c:pt idx="4">
                  <c:v>42252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14</c:v>
                </c:pt>
                <c:pt idx="3">
                  <c:v>19</c:v>
                </c:pt>
                <c:pt idx="4">
                  <c:v>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EDB45E"/>
            </a:solidFill>
            <a:ln w="25400">
              <a:noFill/>
            </a:ln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42009</c:v>
                </c:pt>
                <c:pt idx="1">
                  <c:v>42069</c:v>
                </c:pt>
                <c:pt idx="2">
                  <c:v>42131</c:v>
                </c:pt>
                <c:pt idx="3">
                  <c:v>42163</c:v>
                </c:pt>
                <c:pt idx="4">
                  <c:v>42252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18</c:v>
                </c:pt>
                <c:pt idx="3">
                  <c:v>26</c:v>
                </c:pt>
                <c:pt idx="4">
                  <c:v>29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5DABA8"/>
            </a:solidFill>
            <a:ln w="25400">
              <a:noFill/>
            </a:ln>
          </c:spPr>
          <c:cat>
            <c:numRef>
              <c:f>Sheet1!$A$2:$A$6</c:f>
              <c:numCache>
                <c:formatCode>m/d/yyyy</c:formatCode>
                <c:ptCount val="5"/>
                <c:pt idx="0">
                  <c:v>42009</c:v>
                </c:pt>
                <c:pt idx="1">
                  <c:v>42069</c:v>
                </c:pt>
                <c:pt idx="2">
                  <c:v>42131</c:v>
                </c:pt>
                <c:pt idx="3">
                  <c:v>42163</c:v>
                </c:pt>
                <c:pt idx="4">
                  <c:v>42252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28</c:v>
                </c:pt>
                <c:pt idx="3">
                  <c:v>32</c:v>
                </c:pt>
                <c:pt idx="4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186"/>
        <c:axId val="586316800"/>
        <c:axId val="586322688"/>
        <c:axId val="586602688"/>
      </c:area3DChart>
      <c:catAx>
        <c:axId val="5863168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4A4C4D"/>
                </a:solidFill>
              </a:defRPr>
            </a:pPr>
            <a:endParaRPr lang="zh-CN"/>
          </a:p>
        </c:txPr>
        <c:crossAx val="586322688"/>
        <c:crosses val="autoZero"/>
        <c:auto val="0"/>
        <c:lblAlgn val="ctr"/>
        <c:lblOffset val="100"/>
        <c:noMultiLvlLbl val="1"/>
      </c:catAx>
      <c:valAx>
        <c:axId val="586322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4A4C4D"/>
                </a:solidFill>
              </a:defRPr>
            </a:pPr>
            <a:endParaRPr lang="zh-CN"/>
          </a:p>
        </c:txPr>
        <c:crossAx val="586316800"/>
        <c:crosses val="autoZero"/>
        <c:crossBetween val="midCat"/>
      </c:valAx>
      <c:serAx>
        <c:axId val="586602688"/>
        <c:scaling>
          <c:orientation val="minMax"/>
        </c:scaling>
        <c:delete val="1"/>
        <c:axPos val="b"/>
        <c:majorTickMark val="out"/>
        <c:minorTickMark val="none"/>
        <c:tickLblPos val="nextTo"/>
        <c:crossAx val="586322688"/>
        <c:crosses val="autoZero"/>
      </c:serAx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D91D1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EDB45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5DABA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4A0DC"/>
            </a:solidFill>
          </c:spPr>
          <c:dPt>
            <c:idx val="0"/>
            <c:bubble3D val="0"/>
            <c:spPr>
              <a:solidFill>
                <a:srgbClr val="ABCE2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69000">
                  <a:srgbClr val="F2BB30"/>
                </a:gs>
                <a:gs pos="26000">
                  <a:srgbClr val="E9A239"/>
                </a:gs>
              </a:gsLst>
              <a:lin ang="16200000" scaled="1"/>
              <a:tileRect/>
            </a:gradFill>
            <a:effectLst>
              <a:outerShdw blurRad="50800" dist="38100" algn="l" rotWithShape="0">
                <a:schemeClr val="tx1">
                  <a:lumMod val="50000"/>
                  <a:lumOff val="50000"/>
                  <a:alpha val="2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/>
          </c:spPr>
          <c:invertIfNegative val="0"/>
          <c:dPt>
            <c:idx val="0"/>
            <c:invertIfNegative val="0"/>
            <c:bubble3D val="0"/>
            <c:spPr>
              <a:solidFill>
                <a:srgbClr val="DD7882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/>
            </c:spPr>
          </c:dPt>
          <c:dPt>
            <c:idx val="1"/>
            <c:invertIfNegative val="0"/>
            <c:bubble3D val="0"/>
            <c:spPr>
              <a:solidFill>
                <a:srgbClr val="4A4C4D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/>
            </c:spPr>
          </c:dPt>
          <c:dPt>
            <c:idx val="2"/>
            <c:invertIfNegative val="0"/>
            <c:bubble3D val="0"/>
            <c:spPr>
              <a:solidFill>
                <a:srgbClr val="EDB45E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/>
            </c:spPr>
          </c:dPt>
          <c:dPt>
            <c:idx val="3"/>
            <c:invertIfNegative val="0"/>
            <c:bubble3D val="0"/>
            <c:spPr>
              <a:solidFill>
                <a:srgbClr val="5DABA8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69000">
                  <a:srgbClr val="E49572">
                    <a:alpha val="91000"/>
                  </a:srgbClr>
                </a:gs>
                <a:gs pos="26000">
                  <a:srgbClr val="DD7882">
                    <a:alpha val="90000"/>
                  </a:srgbClr>
                </a:gs>
              </a:gsLst>
              <a:lin ang="16200000" scaled="1"/>
            </a:gradFill>
            <a:effectLst>
              <a:outerShdw blurRad="50800" dist="38100" algn="l" rotWithShape="0">
                <a:schemeClr val="tx1">
                  <a:lumMod val="50000"/>
                  <a:lumOff val="50000"/>
                  <a:alpha val="20000"/>
                </a:schemeClr>
              </a:outerShdw>
            </a:effectLst>
            <a:scene3d>
              <a:camera prst="orthographicFront"/>
              <a:lightRig rig="threePt" dir="t"/>
            </a:scene3d>
            <a:sp3d prstMaterial="metal"/>
          </c:spPr>
          <c:invertIfNegative val="0"/>
          <c:dPt>
            <c:idx val="0"/>
            <c:invertIfNegative val="0"/>
            <c:bubble3D val="0"/>
            <c:spPr>
              <a:solidFill>
                <a:srgbClr val="DD7882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1"/>
            <c:invertIfNegative val="0"/>
            <c:bubble3D val="0"/>
            <c:spPr>
              <a:solidFill>
                <a:srgbClr val="4A4C4D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2"/>
            <c:invertIfNegative val="0"/>
            <c:bubble3D val="0"/>
            <c:spPr>
              <a:solidFill>
                <a:srgbClr val="EDB45E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3"/>
            <c:invertIfNegative val="0"/>
            <c:bubble3D val="0"/>
            <c:spPr>
              <a:solidFill>
                <a:srgbClr val="5DABA8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gradFill>
              <a:gsLst>
                <a:gs pos="69000">
                  <a:srgbClr val="5DABA8">
                    <a:alpha val="74000"/>
                  </a:srgbClr>
                </a:gs>
                <a:gs pos="26000">
                  <a:srgbClr val="6391A5">
                    <a:alpha val="90000"/>
                  </a:srgbClr>
                </a:gs>
              </a:gsLst>
              <a:lin ang="16200000" scaled="1"/>
            </a:gradFill>
            <a:effectLst>
              <a:outerShdw blurRad="50800" dist="38100" algn="l" rotWithShape="0">
                <a:schemeClr val="tx1">
                  <a:lumMod val="50000"/>
                  <a:lumOff val="50000"/>
                  <a:alpha val="20000"/>
                </a:schemeClr>
              </a:outerShdw>
            </a:effectLst>
            <a:scene3d>
              <a:camera prst="orthographicFront"/>
              <a:lightRig rig="threePt" dir="t"/>
            </a:scene3d>
            <a:sp3d prstMaterial="metal"/>
          </c:spPr>
          <c:invertIfNegative val="0"/>
          <c:dPt>
            <c:idx val="0"/>
            <c:invertIfNegative val="0"/>
            <c:bubble3D val="0"/>
            <c:spPr>
              <a:solidFill>
                <a:srgbClr val="DD7882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1"/>
            <c:invertIfNegative val="0"/>
            <c:bubble3D val="0"/>
            <c:spPr>
              <a:solidFill>
                <a:srgbClr val="4A4C4D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2"/>
            <c:invertIfNegative val="0"/>
            <c:bubble3D val="0"/>
            <c:spPr>
              <a:solidFill>
                <a:srgbClr val="EDB45E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dPt>
            <c:idx val="3"/>
            <c:invertIfNegative val="0"/>
            <c:bubble3D val="0"/>
            <c:spPr>
              <a:solidFill>
                <a:srgbClr val="5DABA8"/>
              </a:solidFill>
              <a:effectLst>
                <a:outerShdw blurRad="50800" dist="38100" algn="l" rotWithShape="0">
                  <a:schemeClr val="tx1">
                    <a:lumMod val="50000"/>
                    <a:lumOff val="50000"/>
                    <a:alpha val="2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8"/>
        <c:gapDepth val="14"/>
        <c:shape val="box"/>
        <c:axId val="588021120"/>
        <c:axId val="588027008"/>
        <c:axId val="588014464"/>
      </c:bar3DChart>
      <c:catAx>
        <c:axId val="588021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4A4C4D"/>
                </a:solidFill>
              </a:defRPr>
            </a:pPr>
            <a:endParaRPr lang="zh-CN"/>
          </a:p>
        </c:txPr>
        <c:crossAx val="588027008"/>
        <c:crosses val="autoZero"/>
        <c:auto val="1"/>
        <c:lblAlgn val="ctr"/>
        <c:lblOffset val="100"/>
        <c:noMultiLvlLbl val="0"/>
      </c:catAx>
      <c:valAx>
        <c:axId val="588027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588021120"/>
        <c:crosses val="autoZero"/>
        <c:crossBetween val="between"/>
      </c:valAx>
      <c:serAx>
        <c:axId val="588014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4A4C4D"/>
                </a:solidFill>
              </a:defRPr>
            </a:pPr>
            <a:endParaRPr lang="zh-CN"/>
          </a:p>
        </c:txPr>
        <c:crossAx val="58802700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91D1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DB45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688384"/>
        <c:axId val="58869056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5DABA8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8697984"/>
        <c:axId val="588692096"/>
      </c:lineChart>
      <c:catAx>
        <c:axId val="58868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8690560"/>
        <c:crosses val="autoZero"/>
        <c:auto val="1"/>
        <c:lblAlgn val="ctr"/>
        <c:lblOffset val="100"/>
        <c:noMultiLvlLbl val="0"/>
      </c:catAx>
      <c:valAx>
        <c:axId val="5886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1D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8688384"/>
        <c:crosses val="autoZero"/>
        <c:crossBetween val="between"/>
      </c:valAx>
      <c:valAx>
        <c:axId val="5886920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8697984"/>
        <c:crosses val="max"/>
        <c:crossBetween val="between"/>
      </c:valAx>
      <c:catAx>
        <c:axId val="588697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86920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>
              <a:solidFill>
                <a:srgbClr val="5DABA8"/>
              </a:solidFill>
              <a:prstDash val="solid"/>
            </a:ln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scene3d>
                <a:camera prst="orthographicFront"/>
                <a:lightRig rig="threePt" dir="t"/>
              </a:scene3d>
              <a:sp3d/>
            </c:spPr>
          </c:marker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>
              <a:solidFill>
                <a:srgbClr val="EDB45E"/>
              </a:solidFill>
            </a:ln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>
              <a:solidFill>
                <a:srgbClr val="DD7882"/>
              </a:solidFill>
            </a:ln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2.1</c:v>
                </c:pt>
                <c:pt idx="1">
                  <c:v>2.1</c:v>
                </c:pt>
                <c:pt idx="2">
                  <c:v>3.1</c:v>
                </c:pt>
                <c:pt idx="3">
                  <c:v>5.2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9647872"/>
        <c:axId val="589649792"/>
      </c:lineChart>
      <c:catAx>
        <c:axId val="58964787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589649792"/>
        <c:crosses val="autoZero"/>
        <c:auto val="1"/>
        <c:lblAlgn val="ctr"/>
        <c:lblOffset val="100"/>
        <c:noMultiLvlLbl val="0"/>
      </c:catAx>
      <c:valAx>
        <c:axId val="589649792"/>
        <c:scaling>
          <c:orientation val="minMax"/>
        </c:scaling>
        <c:delete val="0"/>
        <c:axPos val="l"/>
        <c:majorGridlines>
          <c:spPr>
            <a:ln cmpd="sng">
              <a:solidFill>
                <a:schemeClr val="tx1">
                  <a:tint val="75000"/>
                  <a:shade val="95000"/>
                  <a:satMod val="105000"/>
                  <a:alpha val="46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pPr>
            <a:endParaRPr lang="zh-CN"/>
          </a:p>
        </c:txPr>
        <c:crossAx val="58964787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zh-CN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DABA8"/>
            </a:solidFill>
          </c:spPr>
          <c:cat>
            <c:numRef>
              <c:f>Sheet1!$A$2:$A$17</c:f>
              <c:numCache>
                <c:formatCode>m/d/yyyy</c:formatCode>
                <c:ptCount val="16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  <c:pt idx="5">
                  <c:v>37266</c:v>
                </c:pt>
                <c:pt idx="6">
                  <c:v>37267</c:v>
                </c:pt>
                <c:pt idx="7">
                  <c:v>37268</c:v>
                </c:pt>
                <c:pt idx="8">
                  <c:v>37269</c:v>
                </c:pt>
                <c:pt idx="9">
                  <c:v>37270</c:v>
                </c:pt>
                <c:pt idx="10">
                  <c:v>37271</c:v>
                </c:pt>
                <c:pt idx="11">
                  <c:v>37272</c:v>
                </c:pt>
                <c:pt idx="12">
                  <c:v>37273</c:v>
                </c:pt>
                <c:pt idx="13">
                  <c:v>37274</c:v>
                </c:pt>
                <c:pt idx="14">
                  <c:v>37275</c:v>
                </c:pt>
                <c:pt idx="15">
                  <c:v>37276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45</c:v>
                </c:pt>
                <c:pt idx="4">
                  <c:v>50</c:v>
                </c:pt>
                <c:pt idx="5">
                  <c:v>69</c:v>
                </c:pt>
                <c:pt idx="6">
                  <c:v>64</c:v>
                </c:pt>
                <c:pt idx="7">
                  <c:v>50</c:v>
                </c:pt>
                <c:pt idx="8">
                  <c:v>38</c:v>
                </c:pt>
                <c:pt idx="9">
                  <c:v>45</c:v>
                </c:pt>
                <c:pt idx="10">
                  <c:v>21</c:v>
                </c:pt>
                <c:pt idx="11">
                  <c:v>35</c:v>
                </c:pt>
                <c:pt idx="12">
                  <c:v>39</c:v>
                </c:pt>
                <c:pt idx="13">
                  <c:v>42</c:v>
                </c:pt>
                <c:pt idx="14">
                  <c:v>44</c:v>
                </c:pt>
                <c:pt idx="15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91D1D"/>
            </a:solidFill>
          </c:spPr>
          <c:cat>
            <c:numRef>
              <c:f>Sheet1!$A$2:$A$17</c:f>
              <c:numCache>
                <c:formatCode>m/d/yyyy</c:formatCode>
                <c:ptCount val="16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  <c:pt idx="5">
                  <c:v>37266</c:v>
                </c:pt>
                <c:pt idx="6">
                  <c:v>37267</c:v>
                </c:pt>
                <c:pt idx="7">
                  <c:v>37268</c:v>
                </c:pt>
                <c:pt idx="8">
                  <c:v>37269</c:v>
                </c:pt>
                <c:pt idx="9">
                  <c:v>37270</c:v>
                </c:pt>
                <c:pt idx="10">
                  <c:v>37271</c:v>
                </c:pt>
                <c:pt idx="11">
                  <c:v>37272</c:v>
                </c:pt>
                <c:pt idx="12">
                  <c:v>37273</c:v>
                </c:pt>
                <c:pt idx="13">
                  <c:v>37274</c:v>
                </c:pt>
                <c:pt idx="14">
                  <c:v>37275</c:v>
                </c:pt>
                <c:pt idx="15">
                  <c:v>37276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21</c:v>
                </c:pt>
                <c:pt idx="7">
                  <c:v>42</c:v>
                </c:pt>
                <c:pt idx="8">
                  <c:v>29</c:v>
                </c:pt>
                <c:pt idx="9">
                  <c:v>30</c:v>
                </c:pt>
                <c:pt idx="10">
                  <c:v>14</c:v>
                </c:pt>
                <c:pt idx="11">
                  <c:v>15</c:v>
                </c:pt>
                <c:pt idx="12">
                  <c:v>19</c:v>
                </c:pt>
                <c:pt idx="13">
                  <c:v>25</c:v>
                </c:pt>
                <c:pt idx="14">
                  <c:v>34</c:v>
                </c:pt>
                <c:pt idx="15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1D842"/>
            </a:solidFill>
            <a:ln w="25400">
              <a:noFill/>
            </a:ln>
          </c:spPr>
          <c:cat>
            <c:numRef>
              <c:f>Sheet1!$A$2:$A$17</c:f>
              <c:numCache>
                <c:formatCode>m/d/yyyy</c:formatCode>
                <c:ptCount val="16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  <c:pt idx="5">
                  <c:v>37266</c:v>
                </c:pt>
                <c:pt idx="6">
                  <c:v>37267</c:v>
                </c:pt>
                <c:pt idx="7">
                  <c:v>37268</c:v>
                </c:pt>
                <c:pt idx="8">
                  <c:v>37269</c:v>
                </c:pt>
                <c:pt idx="9">
                  <c:v>37270</c:v>
                </c:pt>
                <c:pt idx="10">
                  <c:v>37271</c:v>
                </c:pt>
                <c:pt idx="11">
                  <c:v>37272</c:v>
                </c:pt>
                <c:pt idx="12">
                  <c:v>37273</c:v>
                </c:pt>
                <c:pt idx="13">
                  <c:v>37274</c:v>
                </c:pt>
                <c:pt idx="14">
                  <c:v>37275</c:v>
                </c:pt>
                <c:pt idx="15">
                  <c:v>37276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-35</c:v>
                </c:pt>
                <c:pt idx="1">
                  <c:v>-26</c:v>
                </c:pt>
                <c:pt idx="2">
                  <c:v>-41</c:v>
                </c:pt>
                <c:pt idx="3">
                  <c:v>-37</c:v>
                </c:pt>
                <c:pt idx="4">
                  <c:v>-69</c:v>
                </c:pt>
                <c:pt idx="5">
                  <c:v>-45</c:v>
                </c:pt>
                <c:pt idx="6">
                  <c:v>-50</c:v>
                </c:pt>
                <c:pt idx="7">
                  <c:v>-39</c:v>
                </c:pt>
                <c:pt idx="8">
                  <c:v>-48</c:v>
                </c:pt>
                <c:pt idx="9">
                  <c:v>-20</c:v>
                </c:pt>
                <c:pt idx="10">
                  <c:v>-35</c:v>
                </c:pt>
                <c:pt idx="11">
                  <c:v>-40</c:v>
                </c:pt>
                <c:pt idx="12">
                  <c:v>-60</c:v>
                </c:pt>
                <c:pt idx="13">
                  <c:v>-58</c:v>
                </c:pt>
                <c:pt idx="14">
                  <c:v>-40</c:v>
                </c:pt>
                <c:pt idx="15">
                  <c:v>-20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4A4C4D"/>
            </a:solidFill>
            <a:ln w="25400">
              <a:noFill/>
            </a:ln>
          </c:spPr>
          <c:cat>
            <c:numRef>
              <c:f>Sheet1!$A$2:$A$17</c:f>
              <c:numCache>
                <c:formatCode>m/d/yyyy</c:formatCode>
                <c:ptCount val="16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  <c:pt idx="5">
                  <c:v>37266</c:v>
                </c:pt>
                <c:pt idx="6">
                  <c:v>37267</c:v>
                </c:pt>
                <c:pt idx="7">
                  <c:v>37268</c:v>
                </c:pt>
                <c:pt idx="8">
                  <c:v>37269</c:v>
                </c:pt>
                <c:pt idx="9">
                  <c:v>37270</c:v>
                </c:pt>
                <c:pt idx="10">
                  <c:v>37271</c:v>
                </c:pt>
                <c:pt idx="11">
                  <c:v>37272</c:v>
                </c:pt>
                <c:pt idx="12">
                  <c:v>37273</c:v>
                </c:pt>
                <c:pt idx="13">
                  <c:v>37274</c:v>
                </c:pt>
                <c:pt idx="14">
                  <c:v>37275</c:v>
                </c:pt>
                <c:pt idx="15">
                  <c:v>37276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-12</c:v>
                </c:pt>
                <c:pt idx="1">
                  <c:v>-18</c:v>
                </c:pt>
                <c:pt idx="2">
                  <c:v>-32</c:v>
                </c:pt>
                <c:pt idx="3">
                  <c:v>-20</c:v>
                </c:pt>
                <c:pt idx="4">
                  <c:v>-21</c:v>
                </c:pt>
                <c:pt idx="5">
                  <c:v>-24</c:v>
                </c:pt>
                <c:pt idx="6">
                  <c:v>-42</c:v>
                </c:pt>
                <c:pt idx="7">
                  <c:v>-30</c:v>
                </c:pt>
                <c:pt idx="8">
                  <c:v>-16</c:v>
                </c:pt>
                <c:pt idx="9">
                  <c:v>-25</c:v>
                </c:pt>
                <c:pt idx="10">
                  <c:v>-19</c:v>
                </c:pt>
                <c:pt idx="11">
                  <c:v>-17</c:v>
                </c:pt>
                <c:pt idx="12">
                  <c:v>-15</c:v>
                </c:pt>
                <c:pt idx="13">
                  <c:v>-12</c:v>
                </c:pt>
                <c:pt idx="14">
                  <c:v>-19</c:v>
                </c:pt>
                <c:pt idx="15">
                  <c:v>-16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9189504"/>
        <c:axId val="589191040"/>
      </c:areaChart>
      <c:dateAx>
        <c:axId val="5891895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589191040"/>
        <c:crosses val="autoZero"/>
        <c:auto val="1"/>
        <c:lblOffset val="100"/>
        <c:baseTimeUnit val="days"/>
      </c:dateAx>
      <c:valAx>
        <c:axId val="589191040"/>
        <c:scaling>
          <c:orientation val="minMax"/>
        </c:scaling>
        <c:delete val="0"/>
        <c:axPos val="l"/>
        <c:majorGridlines>
          <c:spPr>
            <a:ln cmpd="sng">
              <a:solidFill>
                <a:srgbClr val="79645C">
                  <a:alpha val="25000"/>
                </a:srgb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79645C"/>
                </a:solidFill>
              </a:defRPr>
            </a:pPr>
            <a:endParaRPr lang="zh-CN"/>
          </a:p>
        </c:txPr>
        <c:crossAx val="58918950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1A0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D7882"/>
              </a:solidFill>
            </c:spPr>
          </c:dPt>
          <c:dPt>
            <c:idx val="1"/>
            <c:invertIfNegative val="0"/>
            <c:bubble3D val="0"/>
            <c:spPr>
              <a:solidFill>
                <a:srgbClr val="4A4C4D"/>
              </a:solidFill>
            </c:spPr>
          </c:dPt>
          <c:dPt>
            <c:idx val="2"/>
            <c:invertIfNegative val="0"/>
            <c:bubble3D val="0"/>
            <c:spPr>
              <a:solidFill>
                <a:srgbClr val="EDB45E"/>
              </a:solidFill>
            </c:spPr>
          </c:dPt>
          <c:dPt>
            <c:idx val="3"/>
            <c:invertIfNegative val="0"/>
            <c:bubble3D val="0"/>
            <c:spPr>
              <a:solidFill>
                <a:srgbClr val="5DABA8"/>
              </a:solidFill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6.5</c:v>
                </c:pt>
                <c:pt idx="1">
                  <c:v>5.6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3.5</c:v>
                </c:pt>
                <c:pt idx="1">
                  <c:v>4.4000000000000004</c:v>
                </c:pt>
                <c:pt idx="2">
                  <c:v>6.5</c:v>
                </c:pt>
                <c:pt idx="3">
                  <c:v>5.5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"/>
        <c:overlap val="100"/>
        <c:axId val="589290496"/>
        <c:axId val="589292288"/>
      </c:barChart>
      <c:catAx>
        <c:axId val="58929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79645C"/>
                </a:solidFill>
                <a:latin typeface="+mj-ea"/>
                <a:ea typeface="+mj-ea"/>
              </a:defRPr>
            </a:pPr>
            <a:endParaRPr lang="zh-CN"/>
          </a:p>
        </c:txPr>
        <c:crossAx val="589292288"/>
        <c:crosses val="autoZero"/>
        <c:auto val="1"/>
        <c:lblAlgn val="ctr"/>
        <c:lblOffset val="100"/>
        <c:noMultiLvlLbl val="0"/>
      </c:catAx>
      <c:valAx>
        <c:axId val="589292288"/>
        <c:scaling>
          <c:orientation val="minMax"/>
        </c:scaling>
        <c:delete val="1"/>
        <c:axPos val="l"/>
        <c:minorGridlines>
          <c:spPr>
            <a:ln w="3175">
              <a:solidFill>
                <a:srgbClr val="79645C">
                  <a:alpha val="40000"/>
                </a:srgbClr>
              </a:solidFill>
              <a:prstDash val="dash"/>
            </a:ln>
          </c:spPr>
        </c:minorGridlines>
        <c:numFmt formatCode="0%" sourceLinked="1"/>
        <c:majorTickMark val="out"/>
        <c:minorTickMark val="none"/>
        <c:tickLblPos val="nextTo"/>
        <c:crossAx val="589290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90874496"/>
        <c:axId val="590876032"/>
        <c:axId val="589751616"/>
      </c:surface3DChart>
      <c:catAx>
        <c:axId val="59087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90876032"/>
        <c:crosses val="autoZero"/>
        <c:auto val="1"/>
        <c:lblAlgn val="ctr"/>
        <c:lblOffset val="100"/>
        <c:noMultiLvlLbl val="0"/>
      </c:catAx>
      <c:valAx>
        <c:axId val="59087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CBCBCB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90874496"/>
        <c:crosses val="autoZero"/>
        <c:crossBetween val="midCat"/>
      </c:valAx>
      <c:serAx>
        <c:axId val="5897516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90876032"/>
        <c:crosses val="autoZero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38840846822050262"/>
          <c:y val="0.89081098950882709"/>
          <c:w val="0.22510178043106213"/>
          <c:h val="6.0207755720675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5875">
              <a:solidFill>
                <a:srgbClr val="DD7882"/>
              </a:solidFill>
            </a:ln>
          </c:spPr>
          <c:marker>
            <c:symbol val="circle"/>
            <c:size val="2"/>
            <c:spPr>
              <a:ln>
                <a:solidFill>
                  <a:srgbClr val="DD7882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  <c:pt idx="4">
                  <c:v>标题五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700">
              <a:solidFill>
                <a:srgbClr val="5DABA8"/>
              </a:solidFill>
            </a:ln>
          </c:spPr>
          <c:marker>
            <c:symbol val="circle"/>
            <c:size val="2"/>
            <c:spPr>
              <a:ln>
                <a:solidFill>
                  <a:srgbClr val="5DABA8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  <c:pt idx="4">
                  <c:v>标题五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1012608"/>
        <c:axId val="591014528"/>
      </c:radarChart>
      <c:catAx>
        <c:axId val="5910126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591014528"/>
        <c:crosses val="autoZero"/>
        <c:auto val="1"/>
        <c:lblAlgn val="ctr"/>
        <c:lblOffset val="100"/>
        <c:noMultiLvlLbl val="0"/>
      </c:catAx>
      <c:valAx>
        <c:axId val="591014528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50000"/>
                  <a:alpha val="64000"/>
                </a:schemeClr>
              </a:solidFill>
              <a:prstDash val="sysDot"/>
            </a:ln>
          </c:spPr>
        </c:majorGridlines>
        <c:numFmt formatCode="General" sourceLinked="1"/>
        <c:majorTickMark val="cross"/>
        <c:minorTickMark val="none"/>
        <c:tickLblPos val="nextTo"/>
        <c:crossAx val="591012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445790923515627E-3"/>
          <c:y val="3.2250487248995346E-2"/>
          <c:w val="0.95025481499206643"/>
          <c:h val="0.80969520750141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</c:v>
                </c:pt>
              </c:strCache>
            </c:strRef>
          </c:tx>
          <c:spPr>
            <a:pattFill prst="dkVert">
              <a:fgClr>
                <a:schemeClr val="tx1">
                  <a:lumMod val="75000"/>
                  <a:lumOff val="25000"/>
                </a:schemeClr>
              </a:fgClr>
              <a:bgClr>
                <a:srgbClr val="6B6B6B"/>
              </a:bgClr>
            </a:pattFill>
            <a:effectLst>
              <a:outerShdw blurRad="76200" dir="1014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balanced" dir="t"/>
            </a:scene3d>
            <a:sp3d prstMaterial="metal">
              <a:bevelT w="25400" h="2540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修改值</c:v>
                </c:pt>
              </c:strCache>
            </c:strRef>
          </c:tx>
          <c:spPr>
            <a:solidFill>
              <a:srgbClr val="0092C3"/>
            </a:solidFill>
            <a:effectLst>
              <a:outerShdw blurRad="63500" sx="101000" sy="101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381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D91D1D"/>
              </a:solidFill>
              <a:effectLst>
                <a:outerShdw blurRad="63500" sx="101000" sy="101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38100" h="38100"/>
              </a:sp3d>
            </c:spPr>
          </c:dPt>
          <c:dPt>
            <c:idx val="1"/>
            <c:invertIfNegative val="0"/>
            <c:bubble3D val="0"/>
            <c:spPr>
              <a:solidFill>
                <a:srgbClr val="EDB45E"/>
              </a:solidFill>
              <a:effectLst>
                <a:outerShdw blurRad="63500" sx="101000" sy="101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38100" h="38100"/>
              </a:sp3d>
            </c:spPr>
          </c:dPt>
          <c:dPt>
            <c:idx val="2"/>
            <c:invertIfNegative val="0"/>
            <c:bubble3D val="0"/>
            <c:spPr>
              <a:solidFill>
                <a:srgbClr val="5DABA8"/>
              </a:solidFill>
              <a:effectLst>
                <a:outerShdw blurRad="63500" sx="101000" sy="101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38100" h="38100"/>
              </a:sp3d>
            </c:spPr>
          </c:dPt>
          <c:dPt>
            <c:idx val="3"/>
            <c:invertIfNegative val="0"/>
            <c:bubble3D val="0"/>
            <c:spPr>
              <a:solidFill>
                <a:srgbClr val="ABCE2C"/>
              </a:solidFill>
              <a:effectLst>
                <a:outerShdw blurRad="63500" sx="101000" sy="101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381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/>
                      <a:t>50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dirty="0"/>
                      <a:t>80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dirty="0"/>
                      <a:t>30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dirty="0"/>
                      <a:t>60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0.8</c:v>
                </c:pt>
                <c:pt idx="2">
                  <c:v>0.3</c:v>
                </c:pt>
                <c:pt idx="3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759168"/>
        <c:axId val="436837376"/>
      </c:barChart>
      <c:catAx>
        <c:axId val="4367591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pPr>
            <a:endParaRPr lang="zh-CN"/>
          </a:p>
        </c:txPr>
        <c:crossAx val="436837376"/>
        <c:crosses val="autoZero"/>
        <c:auto val="1"/>
        <c:lblAlgn val="ctr"/>
        <c:lblOffset val="100"/>
        <c:noMultiLvlLbl val="0"/>
      </c:catAx>
      <c:valAx>
        <c:axId val="4368373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436759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1D1D"/>
              </a:solidFill>
            </c:spPr>
          </c:dPt>
          <c:dPt>
            <c:idx val="1"/>
            <c:bubble3D val="0"/>
            <c:spPr>
              <a:solidFill>
                <a:srgbClr val="EDB45E"/>
              </a:solidFill>
            </c:spPr>
          </c:dPt>
          <c:dPt>
            <c:idx val="2"/>
            <c:bubble3D val="0"/>
            <c:spPr>
              <a:solidFill>
                <a:srgbClr val="5DABA8"/>
              </a:solidFill>
            </c:spPr>
          </c:dPt>
          <c:dPt>
            <c:idx val="3"/>
            <c:bubble3D val="0"/>
            <c:spPr>
              <a:solidFill>
                <a:srgbClr val="ABCE2C"/>
              </a:solidFill>
            </c:spPr>
          </c:dPt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4.8</c:v>
                </c:pt>
                <c:pt idx="1">
                  <c:v>2.2999999999999998</c:v>
                </c:pt>
                <c:pt idx="2">
                  <c:v>1.9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733161802626884"/>
          <c:y val="0"/>
        </c:manualLayout>
      </c:layout>
      <c:overlay val="1"/>
      <c:txPr>
        <a:bodyPr/>
        <a:lstStyle/>
        <a:p>
          <a:pPr>
            <a:defRPr sz="2200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1990676458705926"/>
          <c:y val="9.4866254015795307E-2"/>
          <c:w val="0.8410211528450322"/>
          <c:h val="0.80411233619959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91D1D"/>
              </a:solidFill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60000">
                    <a:srgbClr val="4A4C4D"/>
                  </a:gs>
                  <a:gs pos="0">
                    <a:schemeClr val="accent2">
                      <a:lumMod val="75000"/>
                    </a:schemeClr>
                  </a:gs>
                </a:gsLst>
                <a:lin ang="0" scaled="1"/>
              </a:gradFill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60000">
                    <a:srgbClr val="EDB45E"/>
                  </a:gs>
                  <a:gs pos="0">
                    <a:schemeClr val="accent3">
                      <a:lumMod val="75000"/>
                    </a:schemeClr>
                  </a:gs>
                </a:gsLst>
                <a:lin ang="0" scaled="1"/>
              </a:gradFill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60000">
                    <a:srgbClr val="5DABA8"/>
                  </a:gs>
                  <a:gs pos="0">
                    <a:schemeClr val="accent4">
                      <a:lumMod val="75000"/>
                    </a:schemeClr>
                  </a:gs>
                </a:gsLst>
                <a:lin ang="0" scaled="1"/>
              </a:gradFill>
              <a:effectLst/>
            </c:spPr>
          </c:dPt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90871552"/>
        <c:axId val="592388864"/>
      </c:barChart>
      <c:catAx>
        <c:axId val="59087155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400"/>
            </a:pPr>
            <a:endParaRPr lang="zh-CN"/>
          </a:p>
        </c:txPr>
        <c:crossAx val="592388864"/>
        <c:crosses val="autoZero"/>
        <c:auto val="1"/>
        <c:lblAlgn val="ctr"/>
        <c:lblOffset val="100"/>
        <c:noMultiLvlLbl val="0"/>
      </c:catAx>
      <c:valAx>
        <c:axId val="592388864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zh-CN"/>
          </a:p>
        </c:txPr>
        <c:crossAx val="590871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D788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91D1D"/>
              </a:solidFill>
            </c:spPr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DB45E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DABA8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ABCE2C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overlap val="-3"/>
        <c:axId val="592484608"/>
        <c:axId val="592494592"/>
      </c:barChart>
      <c:catAx>
        <c:axId val="5924846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92494592"/>
        <c:crosses val="autoZero"/>
        <c:auto val="1"/>
        <c:lblAlgn val="ctr"/>
        <c:lblOffset val="100"/>
        <c:noMultiLvlLbl val="0"/>
      </c:catAx>
      <c:valAx>
        <c:axId val="59249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92484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641643587365696E-2"/>
          <c:y val="0.27777777777777779"/>
          <c:w val="0.89308610854179871"/>
          <c:h val="0.4444444444444444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DB45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BCE2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DABA8"/>
            </a:solidFill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4A4C4D"/>
            </a:solidFill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系列 6</c:v>
                </c:pt>
              </c:strCache>
            </c:strRef>
          </c:tx>
          <c:spPr>
            <a:solidFill>
              <a:srgbClr val="DD788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91D1D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591966592"/>
        <c:axId val="591968128"/>
      </c:barChart>
      <c:catAx>
        <c:axId val="5919665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591968128"/>
        <c:crosses val="autoZero"/>
        <c:auto val="1"/>
        <c:lblAlgn val="ctr"/>
        <c:lblOffset val="100"/>
        <c:noMultiLvlLbl val="0"/>
      </c:catAx>
      <c:valAx>
        <c:axId val="591968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1966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DD788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91D1D"/>
              </a:solidFill>
            </c:spPr>
          </c:dPt>
          <c:dPt>
            <c:idx val="1"/>
            <c:invertIfNegative val="0"/>
            <c:bubble3D val="0"/>
            <c:spPr>
              <a:solidFill>
                <a:srgbClr val="D91D1D"/>
              </a:solidFill>
            </c:spPr>
          </c:dPt>
          <c:dPt>
            <c:idx val="2"/>
            <c:invertIfNegative val="0"/>
            <c:bubble3D val="0"/>
            <c:spPr>
              <a:solidFill>
                <a:srgbClr val="D91D1D"/>
              </a:solidFill>
            </c:spPr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5DABA8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EDB45E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2205312"/>
        <c:axId val="592206848"/>
      </c:barChart>
      <c:catAx>
        <c:axId val="59220531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592206848"/>
        <c:crosses val="autoZero"/>
        <c:auto val="1"/>
        <c:lblAlgn val="ctr"/>
        <c:lblOffset val="100"/>
        <c:noMultiLvlLbl val="0"/>
      </c:catAx>
      <c:valAx>
        <c:axId val="59220684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92205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01C4B-3146-4A1F-BDEF-54F3A7C08769}" type="doc">
      <dgm:prSet loTypeId="urn:microsoft.com/office/officeart/2005/8/layout/hList7" loCatId="picture" qsTypeId="urn:microsoft.com/office/officeart/2005/8/quickstyle/simple1" qsCatId="simple" csTypeId="urn:microsoft.com/office/officeart/2005/8/colors/colorful1" csCatId="colorful" phldr="1"/>
      <dgm:spPr/>
    </dgm:pt>
    <dgm:pt modelId="{2FDAF528-E50D-487F-B69C-D5CAD46F539C}">
      <dgm:prSet phldrT="[文本]"/>
      <dgm:spPr>
        <a:solidFill>
          <a:srgbClr val="DD7882"/>
        </a:solidFill>
      </dgm:spPr>
      <dgm:t>
        <a:bodyPr/>
        <a:lstStyle/>
        <a:p>
          <a:r>
            <a:rPr lang="en-US" altLang="zh-CN" dirty="0" smtClean="0"/>
            <a:t> </a:t>
          </a:r>
          <a:endParaRPr lang="zh-CN" altLang="en-US" dirty="0"/>
        </a:p>
      </dgm:t>
    </dgm:pt>
    <dgm:pt modelId="{51840096-FC5F-4A63-B389-74FD4CA66DA4}" type="parTrans" cxnId="{36761648-3BE9-4EAB-9E35-17A8DCCC4D00}">
      <dgm:prSet/>
      <dgm:spPr/>
      <dgm:t>
        <a:bodyPr/>
        <a:lstStyle/>
        <a:p>
          <a:endParaRPr lang="zh-CN" altLang="en-US"/>
        </a:p>
      </dgm:t>
    </dgm:pt>
    <dgm:pt modelId="{79085F7E-E792-445E-B2C3-A8718A9C665B}" type="sibTrans" cxnId="{36761648-3BE9-4EAB-9E35-17A8DCCC4D00}">
      <dgm:prSet/>
      <dgm:spPr/>
      <dgm:t>
        <a:bodyPr/>
        <a:lstStyle/>
        <a:p>
          <a:endParaRPr lang="zh-CN" altLang="en-US"/>
        </a:p>
      </dgm:t>
    </dgm:pt>
    <dgm:pt modelId="{17DC5216-83AB-46F5-AD7B-E2298434B0E2}">
      <dgm:prSet phldrT="[文本]"/>
      <dgm:spPr>
        <a:solidFill>
          <a:srgbClr val="4A4C4D"/>
        </a:solidFill>
      </dgm:spPr>
      <dgm:t>
        <a:bodyPr/>
        <a:lstStyle/>
        <a:p>
          <a:r>
            <a:rPr lang="en-US" altLang="zh-CN" dirty="0" smtClean="0"/>
            <a:t> </a:t>
          </a:r>
          <a:endParaRPr lang="zh-CN" altLang="en-US" dirty="0"/>
        </a:p>
      </dgm:t>
    </dgm:pt>
    <dgm:pt modelId="{DA1B7F8E-04FB-46AE-8EBF-22B271255D91}" type="parTrans" cxnId="{343DD164-2419-4CDC-BE0D-086DC42C831D}">
      <dgm:prSet/>
      <dgm:spPr/>
      <dgm:t>
        <a:bodyPr/>
        <a:lstStyle/>
        <a:p>
          <a:endParaRPr lang="zh-CN" altLang="en-US"/>
        </a:p>
      </dgm:t>
    </dgm:pt>
    <dgm:pt modelId="{23D8C4C0-1CF2-4DD6-85D7-F87E939BE575}" type="sibTrans" cxnId="{343DD164-2419-4CDC-BE0D-086DC42C831D}">
      <dgm:prSet/>
      <dgm:spPr/>
      <dgm:t>
        <a:bodyPr/>
        <a:lstStyle/>
        <a:p>
          <a:endParaRPr lang="zh-CN" altLang="en-US"/>
        </a:p>
      </dgm:t>
    </dgm:pt>
    <dgm:pt modelId="{2945130B-57E4-4F72-9F8F-89A43CB93A8D}">
      <dgm:prSet phldrT="[文本]"/>
      <dgm:spPr>
        <a:solidFill>
          <a:srgbClr val="EDB45E"/>
        </a:solidFill>
      </dgm:spPr>
      <dgm:t>
        <a:bodyPr/>
        <a:lstStyle/>
        <a:p>
          <a:r>
            <a:rPr lang="en-US" altLang="zh-CN" dirty="0" smtClean="0"/>
            <a:t> </a:t>
          </a:r>
          <a:endParaRPr lang="zh-CN" altLang="en-US" dirty="0"/>
        </a:p>
      </dgm:t>
    </dgm:pt>
    <dgm:pt modelId="{DEA427F2-8C06-47FB-9AC8-F9CF9C7CC852}" type="parTrans" cxnId="{2BE95362-FE65-443B-8510-6FABECE3E147}">
      <dgm:prSet/>
      <dgm:spPr/>
      <dgm:t>
        <a:bodyPr/>
        <a:lstStyle/>
        <a:p>
          <a:endParaRPr lang="zh-CN" altLang="en-US"/>
        </a:p>
      </dgm:t>
    </dgm:pt>
    <dgm:pt modelId="{27085FEC-EC56-4F2A-8D37-F3DF309F55DC}" type="sibTrans" cxnId="{2BE95362-FE65-443B-8510-6FABECE3E147}">
      <dgm:prSet/>
      <dgm:spPr/>
      <dgm:t>
        <a:bodyPr/>
        <a:lstStyle/>
        <a:p>
          <a:endParaRPr lang="zh-CN" altLang="en-US"/>
        </a:p>
      </dgm:t>
    </dgm:pt>
    <dgm:pt modelId="{A1FDB692-3FE3-4B64-87BF-1301048537EC}" type="pres">
      <dgm:prSet presAssocID="{3BF01C4B-3146-4A1F-BDEF-54F3A7C08769}" presName="Name0" presStyleCnt="0">
        <dgm:presLayoutVars>
          <dgm:dir/>
          <dgm:resizeHandles val="exact"/>
        </dgm:presLayoutVars>
      </dgm:prSet>
      <dgm:spPr/>
    </dgm:pt>
    <dgm:pt modelId="{C843F199-B782-4CF9-9474-81DFAE9A3CF0}" type="pres">
      <dgm:prSet presAssocID="{3BF01C4B-3146-4A1F-BDEF-54F3A7C08769}" presName="fgShape" presStyleLbl="fgShp" presStyleIdx="0" presStyleCnt="1"/>
      <dgm:spPr/>
    </dgm:pt>
    <dgm:pt modelId="{71A8E115-D0D9-42D4-8A07-3DA109BA42B8}" type="pres">
      <dgm:prSet presAssocID="{3BF01C4B-3146-4A1F-BDEF-54F3A7C08769}" presName="linComp" presStyleCnt="0"/>
      <dgm:spPr/>
    </dgm:pt>
    <dgm:pt modelId="{694E2175-6C6E-4932-8003-B3A98577ABF4}" type="pres">
      <dgm:prSet presAssocID="{2FDAF528-E50D-487F-B69C-D5CAD46F539C}" presName="compNode" presStyleCnt="0"/>
      <dgm:spPr/>
    </dgm:pt>
    <dgm:pt modelId="{4E88EBDF-3C53-4F0B-8449-F538316B327E}" type="pres">
      <dgm:prSet presAssocID="{2FDAF528-E50D-487F-B69C-D5CAD46F539C}" presName="bkgdShape" presStyleLbl="node1" presStyleIdx="0" presStyleCnt="3"/>
      <dgm:spPr/>
      <dgm:t>
        <a:bodyPr/>
        <a:lstStyle/>
        <a:p>
          <a:endParaRPr lang="zh-CN" altLang="en-US"/>
        </a:p>
      </dgm:t>
    </dgm:pt>
    <dgm:pt modelId="{1E384C89-6DB7-4F8D-9B7A-775EF9F455F0}" type="pres">
      <dgm:prSet presAssocID="{2FDAF528-E50D-487F-B69C-D5CAD46F539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F15EBA8-7A56-42A2-8470-F943DA7A2206}" type="pres">
      <dgm:prSet presAssocID="{2FDAF528-E50D-487F-B69C-D5CAD46F539C}" presName="invisiNode" presStyleLbl="node1" presStyleIdx="0" presStyleCnt="3"/>
      <dgm:spPr/>
    </dgm:pt>
    <dgm:pt modelId="{3A59EABC-A19A-404A-9CE5-BB5240B9F9FD}" type="pres">
      <dgm:prSet presAssocID="{2FDAF528-E50D-487F-B69C-D5CAD46F539C}" presName="imagNode" presStyleLbl="fgImgPlace1" presStyleIdx="0" presStyleCnt="3" custScaleX="123105" custScaleY="123105" custLinFactNeighborY="9180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DF702C8-85B1-432A-9F7F-81E08527D8A6}" type="pres">
      <dgm:prSet presAssocID="{79085F7E-E792-445E-B2C3-A8718A9C665B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7D2BA022-05A4-4300-92AD-999EB8C8B0E8}" type="pres">
      <dgm:prSet presAssocID="{17DC5216-83AB-46F5-AD7B-E2298434B0E2}" presName="compNode" presStyleCnt="0"/>
      <dgm:spPr/>
    </dgm:pt>
    <dgm:pt modelId="{E6AE2B3D-85A7-4118-A5E1-52BBB4762148}" type="pres">
      <dgm:prSet presAssocID="{17DC5216-83AB-46F5-AD7B-E2298434B0E2}" presName="bkgdShape" presStyleLbl="node1" presStyleIdx="1" presStyleCnt="3"/>
      <dgm:spPr/>
      <dgm:t>
        <a:bodyPr/>
        <a:lstStyle/>
        <a:p>
          <a:endParaRPr lang="zh-CN" altLang="en-US"/>
        </a:p>
      </dgm:t>
    </dgm:pt>
    <dgm:pt modelId="{7F5ED228-596A-448D-973C-1AB3F0B62C8B}" type="pres">
      <dgm:prSet presAssocID="{17DC5216-83AB-46F5-AD7B-E2298434B0E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3EB141-778D-4F3D-A27B-FBC6AD4987AA}" type="pres">
      <dgm:prSet presAssocID="{17DC5216-83AB-46F5-AD7B-E2298434B0E2}" presName="invisiNode" presStyleLbl="node1" presStyleIdx="1" presStyleCnt="3"/>
      <dgm:spPr/>
    </dgm:pt>
    <dgm:pt modelId="{967A7246-4862-46A6-9955-01A8CBC49755}" type="pres">
      <dgm:prSet presAssocID="{17DC5216-83AB-46F5-AD7B-E2298434B0E2}" presName="imagNode" presStyleLbl="fgImgPlace1" presStyleIdx="1" presStyleCnt="3" custScaleX="123105" custScaleY="123105" custLinFactNeighborY="9180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AA503-0572-4C59-B049-5383992FA080}" type="pres">
      <dgm:prSet presAssocID="{23D8C4C0-1CF2-4DD6-85D7-F87E939BE575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C7E2E5E5-A4AB-48FC-884C-C30B8AEE2C33}" type="pres">
      <dgm:prSet presAssocID="{2945130B-57E4-4F72-9F8F-89A43CB93A8D}" presName="compNode" presStyleCnt="0"/>
      <dgm:spPr/>
    </dgm:pt>
    <dgm:pt modelId="{1BF286A5-0B6D-4DEF-8C3A-86C68DB3D91E}" type="pres">
      <dgm:prSet presAssocID="{2945130B-57E4-4F72-9F8F-89A43CB93A8D}" presName="bkgdShape" presStyleLbl="node1" presStyleIdx="2" presStyleCnt="3"/>
      <dgm:spPr/>
      <dgm:t>
        <a:bodyPr/>
        <a:lstStyle/>
        <a:p>
          <a:endParaRPr lang="zh-CN" altLang="en-US"/>
        </a:p>
      </dgm:t>
    </dgm:pt>
    <dgm:pt modelId="{59526BD6-70E5-4C1E-9D6A-6A9716B7DD17}" type="pres">
      <dgm:prSet presAssocID="{2945130B-57E4-4F72-9F8F-89A43CB93A8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1C1A6C-0BA2-4D3C-8D99-CFCB70083C55}" type="pres">
      <dgm:prSet presAssocID="{2945130B-57E4-4F72-9F8F-89A43CB93A8D}" presName="invisiNode" presStyleLbl="node1" presStyleIdx="2" presStyleCnt="3"/>
      <dgm:spPr/>
    </dgm:pt>
    <dgm:pt modelId="{0ED2F1BB-76F2-4130-9B97-DA9595E3D9BF}" type="pres">
      <dgm:prSet presAssocID="{2945130B-57E4-4F72-9F8F-89A43CB93A8D}" presName="imagNode" presStyleLbl="fgImgPlace1" presStyleIdx="2" presStyleCnt="3" custScaleX="123105" custScaleY="123105" custLinFactNeighborY="9180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E6E08D97-BF05-4F0F-9230-AF029FB2681B}" type="presOf" srcId="{2945130B-57E4-4F72-9F8F-89A43CB93A8D}" destId="{59526BD6-70E5-4C1E-9D6A-6A9716B7DD17}" srcOrd="1" destOrd="0" presId="urn:microsoft.com/office/officeart/2005/8/layout/hList7"/>
    <dgm:cxn modelId="{2BE95362-FE65-443B-8510-6FABECE3E147}" srcId="{3BF01C4B-3146-4A1F-BDEF-54F3A7C08769}" destId="{2945130B-57E4-4F72-9F8F-89A43CB93A8D}" srcOrd="2" destOrd="0" parTransId="{DEA427F2-8C06-47FB-9AC8-F9CF9C7CC852}" sibTransId="{27085FEC-EC56-4F2A-8D37-F3DF309F55DC}"/>
    <dgm:cxn modelId="{A228FAE2-7C15-48E7-B611-637A57A0DDE5}" type="presOf" srcId="{23D8C4C0-1CF2-4DD6-85D7-F87E939BE575}" destId="{028AA503-0572-4C59-B049-5383992FA080}" srcOrd="0" destOrd="0" presId="urn:microsoft.com/office/officeart/2005/8/layout/hList7"/>
    <dgm:cxn modelId="{C5A2954D-3738-4415-84CC-68796867BD11}" type="presOf" srcId="{2FDAF528-E50D-487F-B69C-D5CAD46F539C}" destId="{4E88EBDF-3C53-4F0B-8449-F538316B327E}" srcOrd="0" destOrd="0" presId="urn:microsoft.com/office/officeart/2005/8/layout/hList7"/>
    <dgm:cxn modelId="{36761648-3BE9-4EAB-9E35-17A8DCCC4D00}" srcId="{3BF01C4B-3146-4A1F-BDEF-54F3A7C08769}" destId="{2FDAF528-E50D-487F-B69C-D5CAD46F539C}" srcOrd="0" destOrd="0" parTransId="{51840096-FC5F-4A63-B389-74FD4CA66DA4}" sibTransId="{79085F7E-E792-445E-B2C3-A8718A9C665B}"/>
    <dgm:cxn modelId="{87208DB8-7DE5-490F-95CD-D34A726F1EF6}" type="presOf" srcId="{2945130B-57E4-4F72-9F8F-89A43CB93A8D}" destId="{1BF286A5-0B6D-4DEF-8C3A-86C68DB3D91E}" srcOrd="0" destOrd="0" presId="urn:microsoft.com/office/officeart/2005/8/layout/hList7"/>
    <dgm:cxn modelId="{DF3348CA-263B-478C-BBF0-6542C9D5FB15}" type="presOf" srcId="{3BF01C4B-3146-4A1F-BDEF-54F3A7C08769}" destId="{A1FDB692-3FE3-4B64-87BF-1301048537EC}" srcOrd="0" destOrd="0" presId="urn:microsoft.com/office/officeart/2005/8/layout/hList7"/>
    <dgm:cxn modelId="{343DD164-2419-4CDC-BE0D-086DC42C831D}" srcId="{3BF01C4B-3146-4A1F-BDEF-54F3A7C08769}" destId="{17DC5216-83AB-46F5-AD7B-E2298434B0E2}" srcOrd="1" destOrd="0" parTransId="{DA1B7F8E-04FB-46AE-8EBF-22B271255D91}" sibTransId="{23D8C4C0-1CF2-4DD6-85D7-F87E939BE575}"/>
    <dgm:cxn modelId="{C88B0D19-17D3-4BCC-901C-063BD37F339C}" type="presOf" srcId="{17DC5216-83AB-46F5-AD7B-E2298434B0E2}" destId="{E6AE2B3D-85A7-4118-A5E1-52BBB4762148}" srcOrd="0" destOrd="0" presId="urn:microsoft.com/office/officeart/2005/8/layout/hList7"/>
    <dgm:cxn modelId="{D8ADD623-0ED3-45C9-8E8C-0A98C1387349}" type="presOf" srcId="{2FDAF528-E50D-487F-B69C-D5CAD46F539C}" destId="{1E384C89-6DB7-4F8D-9B7A-775EF9F455F0}" srcOrd="1" destOrd="0" presId="urn:microsoft.com/office/officeart/2005/8/layout/hList7"/>
    <dgm:cxn modelId="{C8D5BFAF-EB1C-4F35-84EF-9E772DC73558}" type="presOf" srcId="{79085F7E-E792-445E-B2C3-A8718A9C665B}" destId="{0DF702C8-85B1-432A-9F7F-81E08527D8A6}" srcOrd="0" destOrd="0" presId="urn:microsoft.com/office/officeart/2005/8/layout/hList7"/>
    <dgm:cxn modelId="{AAED225B-372C-445E-982B-E75BECB0EDC5}" type="presOf" srcId="{17DC5216-83AB-46F5-AD7B-E2298434B0E2}" destId="{7F5ED228-596A-448D-973C-1AB3F0B62C8B}" srcOrd="1" destOrd="0" presId="urn:microsoft.com/office/officeart/2005/8/layout/hList7"/>
    <dgm:cxn modelId="{2CFA713E-2C1A-4949-8BA2-3B4B42CB1AB4}" type="presParOf" srcId="{A1FDB692-3FE3-4B64-87BF-1301048537EC}" destId="{C843F199-B782-4CF9-9474-81DFAE9A3CF0}" srcOrd="0" destOrd="0" presId="urn:microsoft.com/office/officeart/2005/8/layout/hList7"/>
    <dgm:cxn modelId="{401F43BF-DA00-41EC-9CD9-0ACF42BA63C0}" type="presParOf" srcId="{A1FDB692-3FE3-4B64-87BF-1301048537EC}" destId="{71A8E115-D0D9-42D4-8A07-3DA109BA42B8}" srcOrd="1" destOrd="0" presId="urn:microsoft.com/office/officeart/2005/8/layout/hList7"/>
    <dgm:cxn modelId="{1A208D7B-264A-4488-8647-9B44425B8054}" type="presParOf" srcId="{71A8E115-D0D9-42D4-8A07-3DA109BA42B8}" destId="{694E2175-6C6E-4932-8003-B3A98577ABF4}" srcOrd="0" destOrd="0" presId="urn:microsoft.com/office/officeart/2005/8/layout/hList7"/>
    <dgm:cxn modelId="{996BC04F-8E3A-4FFE-9A0B-605796C9CEC2}" type="presParOf" srcId="{694E2175-6C6E-4932-8003-B3A98577ABF4}" destId="{4E88EBDF-3C53-4F0B-8449-F538316B327E}" srcOrd="0" destOrd="0" presId="urn:microsoft.com/office/officeart/2005/8/layout/hList7"/>
    <dgm:cxn modelId="{E5AEB2F5-8D1B-4501-9953-58B0D92297D3}" type="presParOf" srcId="{694E2175-6C6E-4932-8003-B3A98577ABF4}" destId="{1E384C89-6DB7-4F8D-9B7A-775EF9F455F0}" srcOrd="1" destOrd="0" presId="urn:microsoft.com/office/officeart/2005/8/layout/hList7"/>
    <dgm:cxn modelId="{17B92B51-54A4-4147-A526-22A6DF148F11}" type="presParOf" srcId="{694E2175-6C6E-4932-8003-B3A98577ABF4}" destId="{0F15EBA8-7A56-42A2-8470-F943DA7A2206}" srcOrd="2" destOrd="0" presId="urn:microsoft.com/office/officeart/2005/8/layout/hList7"/>
    <dgm:cxn modelId="{DAE5BE9C-B48C-4188-9258-9460DEAF68B8}" type="presParOf" srcId="{694E2175-6C6E-4932-8003-B3A98577ABF4}" destId="{3A59EABC-A19A-404A-9CE5-BB5240B9F9FD}" srcOrd="3" destOrd="0" presId="urn:microsoft.com/office/officeart/2005/8/layout/hList7"/>
    <dgm:cxn modelId="{1E7F806C-DC54-4352-B923-F246B1552BD2}" type="presParOf" srcId="{71A8E115-D0D9-42D4-8A07-3DA109BA42B8}" destId="{0DF702C8-85B1-432A-9F7F-81E08527D8A6}" srcOrd="1" destOrd="0" presId="urn:microsoft.com/office/officeart/2005/8/layout/hList7"/>
    <dgm:cxn modelId="{FAD6CEBA-DBDB-426B-90E1-1E828BA2C214}" type="presParOf" srcId="{71A8E115-D0D9-42D4-8A07-3DA109BA42B8}" destId="{7D2BA022-05A4-4300-92AD-999EB8C8B0E8}" srcOrd="2" destOrd="0" presId="urn:microsoft.com/office/officeart/2005/8/layout/hList7"/>
    <dgm:cxn modelId="{0D9BD7F5-28FA-4090-9F72-07C991657C55}" type="presParOf" srcId="{7D2BA022-05A4-4300-92AD-999EB8C8B0E8}" destId="{E6AE2B3D-85A7-4118-A5E1-52BBB4762148}" srcOrd="0" destOrd="0" presId="urn:microsoft.com/office/officeart/2005/8/layout/hList7"/>
    <dgm:cxn modelId="{E9B7CB28-99B3-47FC-9C85-917D95A016C0}" type="presParOf" srcId="{7D2BA022-05A4-4300-92AD-999EB8C8B0E8}" destId="{7F5ED228-596A-448D-973C-1AB3F0B62C8B}" srcOrd="1" destOrd="0" presId="urn:microsoft.com/office/officeart/2005/8/layout/hList7"/>
    <dgm:cxn modelId="{20E8F3F8-1F2B-48FF-8A7E-32BBFB196A3D}" type="presParOf" srcId="{7D2BA022-05A4-4300-92AD-999EB8C8B0E8}" destId="{063EB141-778D-4F3D-A27B-FBC6AD4987AA}" srcOrd="2" destOrd="0" presId="urn:microsoft.com/office/officeart/2005/8/layout/hList7"/>
    <dgm:cxn modelId="{C2BFB1EC-D80D-421B-9868-DEE1054B165D}" type="presParOf" srcId="{7D2BA022-05A4-4300-92AD-999EB8C8B0E8}" destId="{967A7246-4862-46A6-9955-01A8CBC49755}" srcOrd="3" destOrd="0" presId="urn:microsoft.com/office/officeart/2005/8/layout/hList7"/>
    <dgm:cxn modelId="{2C0986F5-9690-41DB-8230-6CD560573B41}" type="presParOf" srcId="{71A8E115-D0D9-42D4-8A07-3DA109BA42B8}" destId="{028AA503-0572-4C59-B049-5383992FA080}" srcOrd="3" destOrd="0" presId="urn:microsoft.com/office/officeart/2005/8/layout/hList7"/>
    <dgm:cxn modelId="{AF639D65-787A-43BB-9D10-AB11E17A150C}" type="presParOf" srcId="{71A8E115-D0D9-42D4-8A07-3DA109BA42B8}" destId="{C7E2E5E5-A4AB-48FC-884C-C30B8AEE2C33}" srcOrd="4" destOrd="0" presId="urn:microsoft.com/office/officeart/2005/8/layout/hList7"/>
    <dgm:cxn modelId="{3DE8C714-3A6A-4344-896D-8C53D3B54CCF}" type="presParOf" srcId="{C7E2E5E5-A4AB-48FC-884C-C30B8AEE2C33}" destId="{1BF286A5-0B6D-4DEF-8C3A-86C68DB3D91E}" srcOrd="0" destOrd="0" presId="urn:microsoft.com/office/officeart/2005/8/layout/hList7"/>
    <dgm:cxn modelId="{54C55A03-5FDA-464C-9FE9-F8D8B70DABC4}" type="presParOf" srcId="{C7E2E5E5-A4AB-48FC-884C-C30B8AEE2C33}" destId="{59526BD6-70E5-4C1E-9D6A-6A9716B7DD17}" srcOrd="1" destOrd="0" presId="urn:microsoft.com/office/officeart/2005/8/layout/hList7"/>
    <dgm:cxn modelId="{1A757292-3712-4687-AC5E-E072D34FC64E}" type="presParOf" srcId="{C7E2E5E5-A4AB-48FC-884C-C30B8AEE2C33}" destId="{361C1A6C-0BA2-4D3C-8D99-CFCB70083C55}" srcOrd="2" destOrd="0" presId="urn:microsoft.com/office/officeart/2005/8/layout/hList7"/>
    <dgm:cxn modelId="{8F0AEB46-1CBB-4680-A7BD-62A28ECFDBF7}" type="presParOf" srcId="{C7E2E5E5-A4AB-48FC-884C-C30B8AEE2C33}" destId="{0ED2F1BB-76F2-4130-9B97-DA9595E3D9B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5D785-2A39-44FF-BA52-2070CA570367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4549C3C1-967C-4E5E-9C6B-EDF4190DFCF0}">
      <dgm:prSet phldrT="[文本]"/>
      <dgm:spPr>
        <a:solidFill>
          <a:srgbClr val="4A4C4D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CAA9051C-9CD1-458E-8849-68AD0AFB1D92}" type="parTrans" cxnId="{111E83CE-0EA1-4856-8A2D-82A281D6EB2A}">
      <dgm:prSet/>
      <dgm:spPr/>
      <dgm:t>
        <a:bodyPr/>
        <a:lstStyle/>
        <a:p>
          <a:endParaRPr lang="zh-CN" altLang="en-US"/>
        </a:p>
      </dgm:t>
    </dgm:pt>
    <dgm:pt modelId="{B0C94ED3-72F3-434E-A597-C6EA84F0D071}" type="sibTrans" cxnId="{111E83CE-0EA1-4856-8A2D-82A281D6EB2A}">
      <dgm:prSet/>
      <dgm:spPr/>
      <dgm:t>
        <a:bodyPr/>
        <a:lstStyle/>
        <a:p>
          <a:endParaRPr lang="zh-CN" altLang="en-US"/>
        </a:p>
      </dgm:t>
    </dgm:pt>
    <dgm:pt modelId="{D07AFEBE-71BE-4C1D-B183-0C915DFFA559}">
      <dgm:prSet phldrT="[文本]"/>
      <dgm:spPr>
        <a:solidFill>
          <a:srgbClr val="EDB45E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369119E2-4AD0-4AAF-9D41-0D62168A99F5}" type="parTrans" cxnId="{B0073B11-EDB7-4ECB-9406-0DF7FF797459}">
      <dgm:prSet/>
      <dgm:spPr/>
      <dgm:t>
        <a:bodyPr/>
        <a:lstStyle/>
        <a:p>
          <a:endParaRPr lang="zh-CN" altLang="en-US"/>
        </a:p>
      </dgm:t>
    </dgm:pt>
    <dgm:pt modelId="{3DED4D13-7239-4C66-8BA7-FB30518C9560}" type="sibTrans" cxnId="{B0073B11-EDB7-4ECB-9406-0DF7FF797459}">
      <dgm:prSet/>
      <dgm:spPr/>
      <dgm:t>
        <a:bodyPr/>
        <a:lstStyle/>
        <a:p>
          <a:endParaRPr lang="zh-CN" altLang="en-US"/>
        </a:p>
      </dgm:t>
    </dgm:pt>
    <dgm:pt modelId="{92787161-601A-4BA5-AA6E-79574D5BE174}">
      <dgm:prSet phldrT="[文本]"/>
      <dgm:spPr>
        <a:solidFill>
          <a:srgbClr val="5DABA8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DF530E3D-1CAC-49D9-A9E8-F407B9AE3180}" type="parTrans" cxnId="{B43D616E-97C2-4406-A9F6-3306CB98C266}">
      <dgm:prSet/>
      <dgm:spPr/>
      <dgm:t>
        <a:bodyPr/>
        <a:lstStyle/>
        <a:p>
          <a:endParaRPr lang="zh-CN" altLang="en-US"/>
        </a:p>
      </dgm:t>
    </dgm:pt>
    <dgm:pt modelId="{8795A61C-53A7-4A90-AF3F-477D1F4E5E49}" type="sibTrans" cxnId="{B43D616E-97C2-4406-A9F6-3306CB98C266}">
      <dgm:prSet/>
      <dgm:spPr/>
      <dgm:t>
        <a:bodyPr/>
        <a:lstStyle/>
        <a:p>
          <a:endParaRPr lang="zh-CN" altLang="en-US"/>
        </a:p>
      </dgm:t>
    </dgm:pt>
    <dgm:pt modelId="{FEA914CC-D86F-4E6B-B16F-9FED52387826}">
      <dgm:prSet phldrT="[文本]"/>
      <dgm:spPr>
        <a:solidFill>
          <a:srgbClr val="D91D1D"/>
        </a:solidFill>
      </dgm:spPr>
      <dgm:t>
        <a:bodyPr/>
        <a:lstStyle/>
        <a:p>
          <a:endParaRPr lang="zh-CN" altLang="en-US" dirty="0"/>
        </a:p>
      </dgm:t>
    </dgm:pt>
    <dgm:pt modelId="{6382436C-A10E-46B0-98F4-15800DF84F30}" type="parTrans" cxnId="{34070659-5EFB-4180-910B-78733D6E64ED}">
      <dgm:prSet/>
      <dgm:spPr/>
      <dgm:t>
        <a:bodyPr/>
        <a:lstStyle/>
        <a:p>
          <a:endParaRPr lang="zh-CN" altLang="en-US"/>
        </a:p>
      </dgm:t>
    </dgm:pt>
    <dgm:pt modelId="{39E30037-D12E-47D7-A434-72601665BE75}" type="sibTrans" cxnId="{34070659-5EFB-4180-910B-78733D6E64ED}">
      <dgm:prSet/>
      <dgm:spPr/>
      <dgm:t>
        <a:bodyPr/>
        <a:lstStyle/>
        <a:p>
          <a:endParaRPr lang="zh-CN" altLang="en-US"/>
        </a:p>
      </dgm:t>
    </dgm:pt>
    <dgm:pt modelId="{1933D73B-3375-4096-A006-849D224AB866}" type="pres">
      <dgm:prSet presAssocID="{9B95D785-2A39-44FF-BA52-2070CA570367}" presName="compositeShape" presStyleCnt="0">
        <dgm:presLayoutVars>
          <dgm:chMax val="7"/>
          <dgm:dir/>
          <dgm:resizeHandles val="exact"/>
        </dgm:presLayoutVars>
      </dgm:prSet>
      <dgm:spPr/>
    </dgm:pt>
    <dgm:pt modelId="{7DA55C78-4B91-4586-9CEA-2EA25F405196}" type="pres">
      <dgm:prSet presAssocID="{9B95D785-2A39-44FF-BA52-2070CA570367}" presName="wedge1" presStyleLbl="node1" presStyleIdx="0" presStyleCnt="4"/>
      <dgm:spPr/>
      <dgm:t>
        <a:bodyPr/>
        <a:lstStyle/>
        <a:p>
          <a:endParaRPr lang="zh-CN" altLang="en-US"/>
        </a:p>
      </dgm:t>
    </dgm:pt>
    <dgm:pt modelId="{42C28605-5FD8-4206-B9D1-35D049B4BCA1}" type="pres">
      <dgm:prSet presAssocID="{9B95D785-2A39-44FF-BA52-2070CA570367}" presName="dummy1a" presStyleCnt="0"/>
      <dgm:spPr/>
    </dgm:pt>
    <dgm:pt modelId="{7B83CA66-86A4-4F5F-8383-BA8C98B70B5E}" type="pres">
      <dgm:prSet presAssocID="{9B95D785-2A39-44FF-BA52-2070CA570367}" presName="dummy1b" presStyleCnt="0"/>
      <dgm:spPr/>
    </dgm:pt>
    <dgm:pt modelId="{67EFF6EC-BD0B-4076-9DFF-E43B028ABE59}" type="pres">
      <dgm:prSet presAssocID="{9B95D785-2A39-44FF-BA52-2070CA570367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4F907C-5F72-43D1-815F-42409E6DE12F}" type="pres">
      <dgm:prSet presAssocID="{9B95D785-2A39-44FF-BA52-2070CA570367}" presName="wedge2" presStyleLbl="node1" presStyleIdx="1" presStyleCnt="4"/>
      <dgm:spPr/>
      <dgm:t>
        <a:bodyPr/>
        <a:lstStyle/>
        <a:p>
          <a:endParaRPr lang="zh-CN" altLang="en-US"/>
        </a:p>
      </dgm:t>
    </dgm:pt>
    <dgm:pt modelId="{3ACA5676-1BAD-4870-B235-E9DC68B9E2C7}" type="pres">
      <dgm:prSet presAssocID="{9B95D785-2A39-44FF-BA52-2070CA570367}" presName="dummy2a" presStyleCnt="0"/>
      <dgm:spPr/>
    </dgm:pt>
    <dgm:pt modelId="{BFE42867-DEBB-42BE-99E3-83F6BAB8D1EF}" type="pres">
      <dgm:prSet presAssocID="{9B95D785-2A39-44FF-BA52-2070CA570367}" presName="dummy2b" presStyleCnt="0"/>
      <dgm:spPr/>
    </dgm:pt>
    <dgm:pt modelId="{0B472B54-43B3-4352-AD83-021753FFAC89}" type="pres">
      <dgm:prSet presAssocID="{9B95D785-2A39-44FF-BA52-2070CA570367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4103FF-F70B-4E0D-B9D5-554F2AF7B20B}" type="pres">
      <dgm:prSet presAssocID="{9B95D785-2A39-44FF-BA52-2070CA570367}" presName="wedge3" presStyleLbl="node1" presStyleIdx="2" presStyleCnt="4"/>
      <dgm:spPr/>
      <dgm:t>
        <a:bodyPr/>
        <a:lstStyle/>
        <a:p>
          <a:endParaRPr lang="zh-CN" altLang="en-US"/>
        </a:p>
      </dgm:t>
    </dgm:pt>
    <dgm:pt modelId="{139CB24E-717B-43B1-9338-4AAD35C8263B}" type="pres">
      <dgm:prSet presAssocID="{9B95D785-2A39-44FF-BA52-2070CA570367}" presName="dummy3a" presStyleCnt="0"/>
      <dgm:spPr/>
    </dgm:pt>
    <dgm:pt modelId="{CFA705FF-43EB-4E1A-AEEB-EF9CA37F6947}" type="pres">
      <dgm:prSet presAssocID="{9B95D785-2A39-44FF-BA52-2070CA570367}" presName="dummy3b" presStyleCnt="0"/>
      <dgm:spPr/>
    </dgm:pt>
    <dgm:pt modelId="{47DA9A4A-D30C-4AE7-9323-CA726C479B03}" type="pres">
      <dgm:prSet presAssocID="{9B95D785-2A39-44FF-BA52-2070CA570367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235DD0-260E-4A8A-BE10-D55DEDB3755F}" type="pres">
      <dgm:prSet presAssocID="{9B95D785-2A39-44FF-BA52-2070CA570367}" presName="wedge4" presStyleLbl="node1" presStyleIdx="3" presStyleCnt="4"/>
      <dgm:spPr/>
      <dgm:t>
        <a:bodyPr/>
        <a:lstStyle/>
        <a:p>
          <a:endParaRPr lang="zh-CN" altLang="en-US"/>
        </a:p>
      </dgm:t>
    </dgm:pt>
    <dgm:pt modelId="{72B0C91D-1AED-4503-BCF8-28F80EE24269}" type="pres">
      <dgm:prSet presAssocID="{9B95D785-2A39-44FF-BA52-2070CA570367}" presName="dummy4a" presStyleCnt="0"/>
      <dgm:spPr/>
    </dgm:pt>
    <dgm:pt modelId="{CD1EAEAC-8D98-4654-A52D-DC0613C9B24A}" type="pres">
      <dgm:prSet presAssocID="{9B95D785-2A39-44FF-BA52-2070CA570367}" presName="dummy4b" presStyleCnt="0"/>
      <dgm:spPr/>
    </dgm:pt>
    <dgm:pt modelId="{01AF171D-35DA-4CFE-BED2-CD4FCDE01C23}" type="pres">
      <dgm:prSet presAssocID="{9B95D785-2A39-44FF-BA52-2070CA570367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4CAD864-2374-494A-B759-7DF9D843822F}" type="pres">
      <dgm:prSet presAssocID="{B0C94ED3-72F3-434E-A597-C6EA84F0D071}" presName="arrowWedge1" presStyleLbl="fgSibTrans2D1" presStyleIdx="0" presStyleCnt="4"/>
      <dgm:spPr/>
    </dgm:pt>
    <dgm:pt modelId="{C46447FC-772F-49DF-889F-CF41C33091C2}" type="pres">
      <dgm:prSet presAssocID="{3DED4D13-7239-4C66-8BA7-FB30518C9560}" presName="arrowWedge2" presStyleLbl="fgSibTrans2D1" presStyleIdx="1" presStyleCnt="4"/>
      <dgm:spPr/>
    </dgm:pt>
    <dgm:pt modelId="{D076AD99-5880-4B04-9F07-C8494886CEA6}" type="pres">
      <dgm:prSet presAssocID="{8795A61C-53A7-4A90-AF3F-477D1F4E5E49}" presName="arrowWedge3" presStyleLbl="fgSibTrans2D1" presStyleIdx="2" presStyleCnt="4"/>
      <dgm:spPr/>
    </dgm:pt>
    <dgm:pt modelId="{6ABC1562-400B-4732-8A56-C6AE5FBDAB53}" type="pres">
      <dgm:prSet presAssocID="{39E30037-D12E-47D7-A434-72601665BE75}" presName="arrowWedge4" presStyleLbl="fgSibTrans2D1" presStyleIdx="3" presStyleCnt="4"/>
      <dgm:spPr/>
    </dgm:pt>
  </dgm:ptLst>
  <dgm:cxnLst>
    <dgm:cxn modelId="{2DC9B280-D9FF-4F9F-BB4F-1EAB06E4EFA8}" type="presOf" srcId="{92787161-601A-4BA5-AA6E-79574D5BE174}" destId="{4E4103FF-F70B-4E0D-B9D5-554F2AF7B20B}" srcOrd="0" destOrd="0" presId="urn:microsoft.com/office/officeart/2005/8/layout/cycle8"/>
    <dgm:cxn modelId="{ABD71C38-03CD-4C2E-992E-26F3F3E87A81}" type="presOf" srcId="{92787161-601A-4BA5-AA6E-79574D5BE174}" destId="{47DA9A4A-D30C-4AE7-9323-CA726C479B03}" srcOrd="1" destOrd="0" presId="urn:microsoft.com/office/officeart/2005/8/layout/cycle8"/>
    <dgm:cxn modelId="{B43D616E-97C2-4406-A9F6-3306CB98C266}" srcId="{9B95D785-2A39-44FF-BA52-2070CA570367}" destId="{92787161-601A-4BA5-AA6E-79574D5BE174}" srcOrd="2" destOrd="0" parTransId="{DF530E3D-1CAC-49D9-A9E8-F407B9AE3180}" sibTransId="{8795A61C-53A7-4A90-AF3F-477D1F4E5E49}"/>
    <dgm:cxn modelId="{E4631A1D-510C-4404-97F1-6D9BF78E67C4}" type="presOf" srcId="{D07AFEBE-71BE-4C1D-B183-0C915DFFA559}" destId="{0B472B54-43B3-4352-AD83-021753FFAC89}" srcOrd="1" destOrd="0" presId="urn:microsoft.com/office/officeart/2005/8/layout/cycle8"/>
    <dgm:cxn modelId="{111E83CE-0EA1-4856-8A2D-82A281D6EB2A}" srcId="{9B95D785-2A39-44FF-BA52-2070CA570367}" destId="{4549C3C1-967C-4E5E-9C6B-EDF4190DFCF0}" srcOrd="0" destOrd="0" parTransId="{CAA9051C-9CD1-458E-8849-68AD0AFB1D92}" sibTransId="{B0C94ED3-72F3-434E-A597-C6EA84F0D071}"/>
    <dgm:cxn modelId="{91C5483E-603C-4DAF-B679-B7D26A7480A3}" type="presOf" srcId="{FEA914CC-D86F-4E6B-B16F-9FED52387826}" destId="{63235DD0-260E-4A8A-BE10-D55DEDB3755F}" srcOrd="0" destOrd="0" presId="urn:microsoft.com/office/officeart/2005/8/layout/cycle8"/>
    <dgm:cxn modelId="{6CF051DA-F35D-41FF-AA89-518FCF4BA1B9}" type="presOf" srcId="{4549C3C1-967C-4E5E-9C6B-EDF4190DFCF0}" destId="{7DA55C78-4B91-4586-9CEA-2EA25F405196}" srcOrd="0" destOrd="0" presId="urn:microsoft.com/office/officeart/2005/8/layout/cycle8"/>
    <dgm:cxn modelId="{B0073B11-EDB7-4ECB-9406-0DF7FF797459}" srcId="{9B95D785-2A39-44FF-BA52-2070CA570367}" destId="{D07AFEBE-71BE-4C1D-B183-0C915DFFA559}" srcOrd="1" destOrd="0" parTransId="{369119E2-4AD0-4AAF-9D41-0D62168A99F5}" sibTransId="{3DED4D13-7239-4C66-8BA7-FB30518C9560}"/>
    <dgm:cxn modelId="{2E3FD489-32AB-4A69-8147-375B6783468F}" type="presOf" srcId="{D07AFEBE-71BE-4C1D-B183-0C915DFFA559}" destId="{464F907C-5F72-43D1-815F-42409E6DE12F}" srcOrd="0" destOrd="0" presId="urn:microsoft.com/office/officeart/2005/8/layout/cycle8"/>
    <dgm:cxn modelId="{DA7B78E7-A391-4134-8AB7-54D213386FD4}" type="presOf" srcId="{9B95D785-2A39-44FF-BA52-2070CA570367}" destId="{1933D73B-3375-4096-A006-849D224AB866}" srcOrd="0" destOrd="0" presId="urn:microsoft.com/office/officeart/2005/8/layout/cycle8"/>
    <dgm:cxn modelId="{DB018E28-9A84-44BB-9F5F-630670037F2F}" type="presOf" srcId="{FEA914CC-D86F-4E6B-B16F-9FED52387826}" destId="{01AF171D-35DA-4CFE-BED2-CD4FCDE01C23}" srcOrd="1" destOrd="0" presId="urn:microsoft.com/office/officeart/2005/8/layout/cycle8"/>
    <dgm:cxn modelId="{34070659-5EFB-4180-910B-78733D6E64ED}" srcId="{9B95D785-2A39-44FF-BA52-2070CA570367}" destId="{FEA914CC-D86F-4E6B-B16F-9FED52387826}" srcOrd="3" destOrd="0" parTransId="{6382436C-A10E-46B0-98F4-15800DF84F30}" sibTransId="{39E30037-D12E-47D7-A434-72601665BE75}"/>
    <dgm:cxn modelId="{412E5FB0-D043-43DB-AE8E-CF87D4403A1C}" type="presOf" srcId="{4549C3C1-967C-4E5E-9C6B-EDF4190DFCF0}" destId="{67EFF6EC-BD0B-4076-9DFF-E43B028ABE59}" srcOrd="1" destOrd="0" presId="urn:microsoft.com/office/officeart/2005/8/layout/cycle8"/>
    <dgm:cxn modelId="{C4C34D06-EEA3-49DD-94AB-AF69A617EFE1}" type="presParOf" srcId="{1933D73B-3375-4096-A006-849D224AB866}" destId="{7DA55C78-4B91-4586-9CEA-2EA25F405196}" srcOrd="0" destOrd="0" presId="urn:microsoft.com/office/officeart/2005/8/layout/cycle8"/>
    <dgm:cxn modelId="{E9124E11-9880-4E73-B8D0-CEC9BB9C137A}" type="presParOf" srcId="{1933D73B-3375-4096-A006-849D224AB866}" destId="{42C28605-5FD8-4206-B9D1-35D049B4BCA1}" srcOrd="1" destOrd="0" presId="urn:microsoft.com/office/officeart/2005/8/layout/cycle8"/>
    <dgm:cxn modelId="{CD4E719E-72F9-4A3D-B471-95990FB05A5C}" type="presParOf" srcId="{1933D73B-3375-4096-A006-849D224AB866}" destId="{7B83CA66-86A4-4F5F-8383-BA8C98B70B5E}" srcOrd="2" destOrd="0" presId="urn:microsoft.com/office/officeart/2005/8/layout/cycle8"/>
    <dgm:cxn modelId="{58CF9FC1-1210-4473-8192-A6515FF08ECD}" type="presParOf" srcId="{1933D73B-3375-4096-A006-849D224AB866}" destId="{67EFF6EC-BD0B-4076-9DFF-E43B028ABE59}" srcOrd="3" destOrd="0" presId="urn:microsoft.com/office/officeart/2005/8/layout/cycle8"/>
    <dgm:cxn modelId="{264550A4-5319-4044-B97D-5043D122F0E6}" type="presParOf" srcId="{1933D73B-3375-4096-A006-849D224AB866}" destId="{464F907C-5F72-43D1-815F-42409E6DE12F}" srcOrd="4" destOrd="0" presId="urn:microsoft.com/office/officeart/2005/8/layout/cycle8"/>
    <dgm:cxn modelId="{86B711E2-ADA4-4132-B8DC-540C1A052B2E}" type="presParOf" srcId="{1933D73B-3375-4096-A006-849D224AB866}" destId="{3ACA5676-1BAD-4870-B235-E9DC68B9E2C7}" srcOrd="5" destOrd="0" presId="urn:microsoft.com/office/officeart/2005/8/layout/cycle8"/>
    <dgm:cxn modelId="{E204EAF1-59FE-476D-A595-A4EE1E671757}" type="presParOf" srcId="{1933D73B-3375-4096-A006-849D224AB866}" destId="{BFE42867-DEBB-42BE-99E3-83F6BAB8D1EF}" srcOrd="6" destOrd="0" presId="urn:microsoft.com/office/officeart/2005/8/layout/cycle8"/>
    <dgm:cxn modelId="{740B74D8-02B5-4DC0-A9BA-037CFB9309F7}" type="presParOf" srcId="{1933D73B-3375-4096-A006-849D224AB866}" destId="{0B472B54-43B3-4352-AD83-021753FFAC89}" srcOrd="7" destOrd="0" presId="urn:microsoft.com/office/officeart/2005/8/layout/cycle8"/>
    <dgm:cxn modelId="{AA42D40E-B238-475D-9149-D8F5942B2E72}" type="presParOf" srcId="{1933D73B-3375-4096-A006-849D224AB866}" destId="{4E4103FF-F70B-4E0D-B9D5-554F2AF7B20B}" srcOrd="8" destOrd="0" presId="urn:microsoft.com/office/officeart/2005/8/layout/cycle8"/>
    <dgm:cxn modelId="{E9D7F484-6096-4714-86EE-F6567A21255A}" type="presParOf" srcId="{1933D73B-3375-4096-A006-849D224AB866}" destId="{139CB24E-717B-43B1-9338-4AAD35C8263B}" srcOrd="9" destOrd="0" presId="urn:microsoft.com/office/officeart/2005/8/layout/cycle8"/>
    <dgm:cxn modelId="{E3A7FBF7-458D-4044-AAD1-A646E76C0DEB}" type="presParOf" srcId="{1933D73B-3375-4096-A006-849D224AB866}" destId="{CFA705FF-43EB-4E1A-AEEB-EF9CA37F6947}" srcOrd="10" destOrd="0" presId="urn:microsoft.com/office/officeart/2005/8/layout/cycle8"/>
    <dgm:cxn modelId="{6BEDD839-C377-4A1F-9621-0F95FF7E42E0}" type="presParOf" srcId="{1933D73B-3375-4096-A006-849D224AB866}" destId="{47DA9A4A-D30C-4AE7-9323-CA726C479B03}" srcOrd="11" destOrd="0" presId="urn:microsoft.com/office/officeart/2005/8/layout/cycle8"/>
    <dgm:cxn modelId="{1E42D479-65B1-4262-AF64-AEDBC8B429E0}" type="presParOf" srcId="{1933D73B-3375-4096-A006-849D224AB866}" destId="{63235DD0-260E-4A8A-BE10-D55DEDB3755F}" srcOrd="12" destOrd="0" presId="urn:microsoft.com/office/officeart/2005/8/layout/cycle8"/>
    <dgm:cxn modelId="{74FB68C4-21C0-4687-8D19-B8EE86BFBAE0}" type="presParOf" srcId="{1933D73B-3375-4096-A006-849D224AB866}" destId="{72B0C91D-1AED-4503-BCF8-28F80EE24269}" srcOrd="13" destOrd="0" presId="urn:microsoft.com/office/officeart/2005/8/layout/cycle8"/>
    <dgm:cxn modelId="{CA576790-46A7-4C3B-8073-54FABAD12B72}" type="presParOf" srcId="{1933D73B-3375-4096-A006-849D224AB866}" destId="{CD1EAEAC-8D98-4654-A52D-DC0613C9B24A}" srcOrd="14" destOrd="0" presId="urn:microsoft.com/office/officeart/2005/8/layout/cycle8"/>
    <dgm:cxn modelId="{961A7F82-9BD3-4994-9D71-2BD775B04285}" type="presParOf" srcId="{1933D73B-3375-4096-A006-849D224AB866}" destId="{01AF171D-35DA-4CFE-BED2-CD4FCDE01C23}" srcOrd="15" destOrd="0" presId="urn:microsoft.com/office/officeart/2005/8/layout/cycle8"/>
    <dgm:cxn modelId="{87FD90CC-A304-4F69-A5CC-6FF774431B28}" type="presParOf" srcId="{1933D73B-3375-4096-A006-849D224AB866}" destId="{04CAD864-2374-494A-B759-7DF9D843822F}" srcOrd="16" destOrd="0" presId="urn:microsoft.com/office/officeart/2005/8/layout/cycle8"/>
    <dgm:cxn modelId="{3B5821A6-24EF-453A-BAE0-7CCEF7A10D5F}" type="presParOf" srcId="{1933D73B-3375-4096-A006-849D224AB866}" destId="{C46447FC-772F-49DF-889F-CF41C33091C2}" srcOrd="17" destOrd="0" presId="urn:microsoft.com/office/officeart/2005/8/layout/cycle8"/>
    <dgm:cxn modelId="{C2A5152B-31A3-4FC6-867B-C3B00FDE3EF0}" type="presParOf" srcId="{1933D73B-3375-4096-A006-849D224AB866}" destId="{D076AD99-5880-4B04-9F07-C8494886CEA6}" srcOrd="18" destOrd="0" presId="urn:microsoft.com/office/officeart/2005/8/layout/cycle8"/>
    <dgm:cxn modelId="{2326EA51-6FF7-40A3-BC94-5A2F0B769D2A}" type="presParOf" srcId="{1933D73B-3375-4096-A006-849D224AB866}" destId="{6ABC1562-400B-4732-8A56-C6AE5FBDAB53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61854-6098-4C81-B726-F83DF95B8F53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D45CA40-C341-4814-89CC-DBCCC566E2EA}">
      <dgm:prSet phldrT="[文本]" custT="1"/>
      <dgm:spPr/>
      <dgm:t>
        <a:bodyPr/>
        <a:lstStyle/>
        <a:p>
          <a:r>
            <a:rPr lang="zh-CN" alt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dirty="0"/>
        </a:p>
      </dgm:t>
    </dgm:pt>
    <dgm:pt modelId="{06C050F7-7B1C-46D4-853F-16196287821E}" type="parTrans" cxnId="{B606BCF7-0C12-40A9-A737-CDDA9694158F}">
      <dgm:prSet/>
      <dgm:spPr/>
      <dgm:t>
        <a:bodyPr/>
        <a:lstStyle/>
        <a:p>
          <a:endParaRPr lang="zh-CN" altLang="en-US" b="0"/>
        </a:p>
      </dgm:t>
    </dgm:pt>
    <dgm:pt modelId="{2F491CF4-4202-404D-B806-75DF3FC76947}" type="sibTrans" cxnId="{B606BCF7-0C12-40A9-A737-CDDA9694158F}">
      <dgm:prSet/>
      <dgm:spPr/>
      <dgm:t>
        <a:bodyPr/>
        <a:lstStyle/>
        <a:p>
          <a:endParaRPr lang="zh-CN" altLang="en-US" b="0"/>
        </a:p>
      </dgm:t>
    </dgm:pt>
    <dgm:pt modelId="{B4BF3AFC-B61D-4E63-BC10-DA0214353B2B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B7CAF563-3502-49C4-88F2-0BB43F15E672}" type="parTrans" cxnId="{D1C26588-3DCA-42B7-BD23-043841B5E6CE}">
      <dgm:prSet/>
      <dgm:spPr/>
      <dgm:t>
        <a:bodyPr/>
        <a:lstStyle/>
        <a:p>
          <a:endParaRPr lang="zh-CN" altLang="en-US" b="0"/>
        </a:p>
      </dgm:t>
    </dgm:pt>
    <dgm:pt modelId="{5BC38AC2-A63B-4F56-ACB8-2C3B369D9565}" type="sibTrans" cxnId="{D1C26588-3DCA-42B7-BD23-043841B5E6CE}">
      <dgm:prSet/>
      <dgm:spPr/>
      <dgm:t>
        <a:bodyPr/>
        <a:lstStyle/>
        <a:p>
          <a:endParaRPr lang="zh-CN" altLang="en-US" b="0"/>
        </a:p>
      </dgm:t>
    </dgm:pt>
    <dgm:pt modelId="{32EDA30B-3950-4123-9D6E-0BEB3628A78F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2BCEAF11-1D77-46CB-B807-E06D7B03A616}" type="parTrans" cxnId="{0DA8C488-A4F8-4F53-A5CF-AB91B5DDDD96}">
      <dgm:prSet/>
      <dgm:spPr/>
      <dgm:t>
        <a:bodyPr/>
        <a:lstStyle/>
        <a:p>
          <a:endParaRPr lang="zh-CN" altLang="en-US" b="0"/>
        </a:p>
      </dgm:t>
    </dgm:pt>
    <dgm:pt modelId="{67A4E3FF-8173-4E27-9EED-AB13D0FCB7FC}" type="sibTrans" cxnId="{0DA8C488-A4F8-4F53-A5CF-AB91B5DDDD96}">
      <dgm:prSet/>
      <dgm:spPr/>
      <dgm:t>
        <a:bodyPr/>
        <a:lstStyle/>
        <a:p>
          <a:endParaRPr lang="zh-CN" altLang="en-US" b="0"/>
        </a:p>
      </dgm:t>
    </dgm:pt>
    <dgm:pt modelId="{0321F8C6-3F03-4A73-85F0-D2BC0A4A352D}">
      <dgm:prSet phldrT="[文本]" custT="1"/>
      <dgm:spPr/>
      <dgm:t>
        <a:bodyPr/>
        <a:lstStyle/>
        <a:p>
          <a:r>
            <a:rPr lang="zh-CN" alt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dirty="0"/>
        </a:p>
      </dgm:t>
    </dgm:pt>
    <dgm:pt modelId="{95EEF253-3353-4658-9874-81E73F7FBFF3}" type="parTrans" cxnId="{7462B460-3B14-405E-B134-A3A223A8EE0A}">
      <dgm:prSet/>
      <dgm:spPr/>
      <dgm:t>
        <a:bodyPr/>
        <a:lstStyle/>
        <a:p>
          <a:endParaRPr lang="zh-CN" altLang="en-US" b="0"/>
        </a:p>
      </dgm:t>
    </dgm:pt>
    <dgm:pt modelId="{2343497C-907C-42BF-9DC0-09D4C53642C5}" type="sibTrans" cxnId="{7462B460-3B14-405E-B134-A3A223A8EE0A}">
      <dgm:prSet/>
      <dgm:spPr/>
      <dgm:t>
        <a:bodyPr/>
        <a:lstStyle/>
        <a:p>
          <a:endParaRPr lang="zh-CN" altLang="en-US" b="0"/>
        </a:p>
      </dgm:t>
    </dgm:pt>
    <dgm:pt modelId="{8154FD18-8222-4524-A131-E451768B4A63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BAE4F129-67E6-4B5C-961E-FDF92A2C7A4A}" type="parTrans" cxnId="{3018E740-049D-41E1-A8B6-3ADB71D8D7DE}">
      <dgm:prSet/>
      <dgm:spPr/>
      <dgm:t>
        <a:bodyPr/>
        <a:lstStyle/>
        <a:p>
          <a:endParaRPr lang="zh-CN" altLang="en-US" b="0"/>
        </a:p>
      </dgm:t>
    </dgm:pt>
    <dgm:pt modelId="{8FC1B40C-24BE-4350-978A-2A2E8F02052A}" type="sibTrans" cxnId="{3018E740-049D-41E1-A8B6-3ADB71D8D7DE}">
      <dgm:prSet/>
      <dgm:spPr/>
      <dgm:t>
        <a:bodyPr/>
        <a:lstStyle/>
        <a:p>
          <a:endParaRPr lang="zh-CN" altLang="en-US" b="0"/>
        </a:p>
      </dgm:t>
    </dgm:pt>
    <dgm:pt modelId="{33ACCDAF-644A-4930-8C3B-1FEE46CC2999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F708F3B4-EB3D-4F37-9E66-3348D6A57CBE}" type="parTrans" cxnId="{68BAC729-C92A-4F8A-943C-A298E5177DBA}">
      <dgm:prSet/>
      <dgm:spPr/>
      <dgm:t>
        <a:bodyPr/>
        <a:lstStyle/>
        <a:p>
          <a:endParaRPr lang="zh-CN" altLang="en-US" b="0"/>
        </a:p>
      </dgm:t>
    </dgm:pt>
    <dgm:pt modelId="{AC1B0860-A9B6-4A33-9349-7562EAB53299}" type="sibTrans" cxnId="{68BAC729-C92A-4F8A-943C-A298E5177DBA}">
      <dgm:prSet/>
      <dgm:spPr/>
      <dgm:t>
        <a:bodyPr/>
        <a:lstStyle/>
        <a:p>
          <a:endParaRPr lang="zh-CN" altLang="en-US" b="0"/>
        </a:p>
      </dgm:t>
    </dgm:pt>
    <dgm:pt modelId="{AACFDDD1-D8B5-4CBD-87BA-7F0A312C8D70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D2E71C54-C06D-4E3C-AF66-87C50241D10C}" type="parTrans" cxnId="{FCAAB893-C3F2-4192-8906-9FA37DB6FBE5}">
      <dgm:prSet/>
      <dgm:spPr/>
      <dgm:t>
        <a:bodyPr/>
        <a:lstStyle/>
        <a:p>
          <a:endParaRPr lang="zh-CN" altLang="en-US" b="0"/>
        </a:p>
      </dgm:t>
    </dgm:pt>
    <dgm:pt modelId="{2C525101-983E-4B07-9696-4E29F175AEDE}" type="sibTrans" cxnId="{FCAAB893-C3F2-4192-8906-9FA37DB6FBE5}">
      <dgm:prSet/>
      <dgm:spPr/>
      <dgm:t>
        <a:bodyPr/>
        <a:lstStyle/>
        <a:p>
          <a:endParaRPr lang="zh-CN" altLang="en-US" b="0"/>
        </a:p>
      </dgm:t>
    </dgm:pt>
    <dgm:pt modelId="{BEBEE02F-F436-4444-B835-981CC33F8F19}">
      <dgm:prSet phldrT="[文本]" custT="1"/>
      <dgm:spPr/>
      <dgm:t>
        <a:bodyPr/>
        <a:lstStyle/>
        <a:p>
          <a:r>
            <a:rPr lang="zh-CN" alt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dirty="0"/>
        </a:p>
      </dgm:t>
    </dgm:pt>
    <dgm:pt modelId="{0B6C14D8-4B42-4C9B-9DD1-F514325B08F3}" type="parTrans" cxnId="{39C4B9A9-A4EC-4DF0-A0C8-E99D91608DDF}">
      <dgm:prSet/>
      <dgm:spPr/>
      <dgm:t>
        <a:bodyPr/>
        <a:lstStyle/>
        <a:p>
          <a:endParaRPr lang="zh-CN" altLang="en-US" b="0"/>
        </a:p>
      </dgm:t>
    </dgm:pt>
    <dgm:pt modelId="{95E954A2-59DC-427B-84A6-AB861772B540}" type="sibTrans" cxnId="{39C4B9A9-A4EC-4DF0-A0C8-E99D91608DDF}">
      <dgm:prSet/>
      <dgm:spPr/>
      <dgm:t>
        <a:bodyPr/>
        <a:lstStyle/>
        <a:p>
          <a:endParaRPr lang="zh-CN" altLang="en-US" b="0"/>
        </a:p>
      </dgm:t>
    </dgm:pt>
    <dgm:pt modelId="{E0732A28-7E19-4492-A7C6-F9566A43F39F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D325C9B3-812D-4B99-A305-7829890953C4}" type="parTrans" cxnId="{27805E0C-F8A2-469D-AEF7-80834472DAC7}">
      <dgm:prSet/>
      <dgm:spPr/>
      <dgm:t>
        <a:bodyPr/>
        <a:lstStyle/>
        <a:p>
          <a:endParaRPr lang="zh-CN" altLang="en-US" b="0"/>
        </a:p>
      </dgm:t>
    </dgm:pt>
    <dgm:pt modelId="{BB5DEC61-AF28-4D88-A17E-FCE5079C5B67}" type="sibTrans" cxnId="{27805E0C-F8A2-469D-AEF7-80834472DAC7}">
      <dgm:prSet/>
      <dgm:spPr/>
      <dgm:t>
        <a:bodyPr/>
        <a:lstStyle/>
        <a:p>
          <a:endParaRPr lang="zh-CN" altLang="en-US" b="0"/>
        </a:p>
      </dgm:t>
    </dgm:pt>
    <dgm:pt modelId="{F9FB0D08-0993-4242-8ED6-4A809CBD725B}">
      <dgm:prSet phldrT="[文本]" custT="1"/>
      <dgm:spPr/>
      <dgm:t>
        <a:bodyPr/>
        <a:lstStyle/>
        <a:p>
          <a:r>
            <a:rPr lang="zh-CN" altLang="en-US" sz="14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dirty="0"/>
        </a:p>
      </dgm:t>
    </dgm:pt>
    <dgm:pt modelId="{56E57729-A32B-45EC-BDDE-6739B4115C59}" type="parTrans" cxnId="{D5107D51-5CF3-4A23-B510-10C03E01D591}">
      <dgm:prSet/>
      <dgm:spPr/>
      <dgm:t>
        <a:bodyPr/>
        <a:lstStyle/>
        <a:p>
          <a:endParaRPr lang="zh-CN" altLang="en-US" b="0"/>
        </a:p>
      </dgm:t>
    </dgm:pt>
    <dgm:pt modelId="{0063EAD6-C21F-4165-9B7B-641B3568747C}" type="sibTrans" cxnId="{D5107D51-5CF3-4A23-B510-10C03E01D591}">
      <dgm:prSet/>
      <dgm:spPr/>
      <dgm:t>
        <a:bodyPr/>
        <a:lstStyle/>
        <a:p>
          <a:endParaRPr lang="zh-CN" altLang="en-US" b="0"/>
        </a:p>
      </dgm:t>
    </dgm:pt>
    <dgm:pt modelId="{5896B2E4-8480-4F45-9A50-763BF47283C4}" type="pres">
      <dgm:prSet presAssocID="{DBF61854-6098-4C81-B726-F83DF95B8F53}" presName="Name0" presStyleCnt="0">
        <dgm:presLayoutVars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12A4748C-E2D9-40CF-8A4D-DEDEB1A01542}" type="pres">
      <dgm:prSet presAssocID="{3D45CA40-C341-4814-89CC-DBCCC566E2EA}" presName="parComposite" presStyleCnt="0"/>
      <dgm:spPr/>
    </dgm:pt>
    <dgm:pt modelId="{80D71E09-1903-4C79-9CBE-2C7B7F386EC8}" type="pres">
      <dgm:prSet presAssocID="{3D45CA40-C341-4814-89CC-DBCCC566E2EA}" presName="parBigCircle" presStyleLbl="node0" presStyleIdx="0" presStyleCnt="3"/>
      <dgm:spPr>
        <a:solidFill>
          <a:srgbClr val="D91D1D"/>
        </a:solidFill>
      </dgm:spPr>
      <dgm:t>
        <a:bodyPr/>
        <a:lstStyle/>
        <a:p>
          <a:endParaRPr lang="zh-CN" altLang="en-US"/>
        </a:p>
      </dgm:t>
    </dgm:pt>
    <dgm:pt modelId="{54D6F5A7-9C1F-47DE-A622-F326095907C9}" type="pres">
      <dgm:prSet presAssocID="{3D45CA40-C341-4814-89CC-DBCCC566E2EA}" presName="parTx" presStyleLbl="revTx" presStyleIdx="0" presStyleCnt="17" custScaleX="162123" custScaleY="186430" custLinFactNeighborX="10186" custLinFactNeighborY="-28392"/>
      <dgm:spPr/>
      <dgm:t>
        <a:bodyPr/>
        <a:lstStyle/>
        <a:p>
          <a:endParaRPr lang="zh-CN" altLang="en-US"/>
        </a:p>
      </dgm:t>
    </dgm:pt>
    <dgm:pt modelId="{B7949802-624C-4E74-BC36-8AC4428B18C0}" type="pres">
      <dgm:prSet presAssocID="{3D45CA40-C341-4814-89CC-DBCCC566E2EA}" presName="bSpace" presStyleCnt="0"/>
      <dgm:spPr/>
    </dgm:pt>
    <dgm:pt modelId="{251ECD63-0710-4D29-A6B1-82AAC9767737}" type="pres">
      <dgm:prSet presAssocID="{3D45CA40-C341-4814-89CC-DBCCC566E2EA}" presName="parBackupNorm" presStyleCnt="0"/>
      <dgm:spPr/>
    </dgm:pt>
    <dgm:pt modelId="{F737E285-B89F-425B-9C32-288326691CB2}" type="pres">
      <dgm:prSet presAssocID="{2F491CF4-4202-404D-B806-75DF3FC76947}" presName="parSpace" presStyleCnt="0"/>
      <dgm:spPr/>
    </dgm:pt>
    <dgm:pt modelId="{1AE95C4F-E944-4A1D-B11B-4F41197D6046}" type="pres">
      <dgm:prSet presAssocID="{B4BF3AFC-B61D-4E63-BC10-DA0214353B2B}" presName="desBackupLeftNorm" presStyleCnt="0"/>
      <dgm:spPr/>
    </dgm:pt>
    <dgm:pt modelId="{18A2288F-3AF0-45FF-B085-808E90507FBE}" type="pres">
      <dgm:prSet presAssocID="{B4BF3AFC-B61D-4E63-BC10-DA0214353B2B}" presName="desComposite" presStyleCnt="0"/>
      <dgm:spPr/>
    </dgm:pt>
    <dgm:pt modelId="{3A961B5C-92A1-43BB-9767-101BCFB2434A}" type="pres">
      <dgm:prSet presAssocID="{B4BF3AFC-B61D-4E63-BC10-DA0214353B2B}" presName="desCircle" presStyleLbl="node1" presStyleIdx="0" presStyleCnt="7" custLinFactNeighborX="-48641"/>
      <dgm:spPr>
        <a:solidFill>
          <a:srgbClr val="4A4C4D"/>
        </a:solidFill>
      </dgm:spPr>
      <dgm:t>
        <a:bodyPr/>
        <a:lstStyle/>
        <a:p>
          <a:endParaRPr lang="zh-CN" altLang="en-US"/>
        </a:p>
      </dgm:t>
    </dgm:pt>
    <dgm:pt modelId="{718B16D7-6C36-4173-BBBC-C8A49A3CCDA7}" type="pres">
      <dgm:prSet presAssocID="{B4BF3AFC-B61D-4E63-BC10-DA0214353B2B}" presName="chTx" presStyleLbl="revTx" presStyleIdx="1" presStyleCnt="17" custLinFactNeighborX="-27313" custLinFactNeighborY="17625"/>
      <dgm:spPr/>
      <dgm:t>
        <a:bodyPr/>
        <a:lstStyle/>
        <a:p>
          <a:endParaRPr lang="zh-CN" altLang="en-US"/>
        </a:p>
      </dgm:t>
    </dgm:pt>
    <dgm:pt modelId="{C4E73913-679A-45B4-AA14-8F63FBB23B63}" type="pres">
      <dgm:prSet presAssocID="{B4BF3AFC-B61D-4E63-BC10-DA0214353B2B}" presName="desTx" presStyleLbl="revTx" presStyleIdx="2" presStyleCnt="17">
        <dgm:presLayoutVars>
          <dgm:bulletEnabled val="1"/>
        </dgm:presLayoutVars>
      </dgm:prSet>
      <dgm:spPr/>
    </dgm:pt>
    <dgm:pt modelId="{847C73B7-54E2-4950-8F43-422FAE152704}" type="pres">
      <dgm:prSet presAssocID="{B4BF3AFC-B61D-4E63-BC10-DA0214353B2B}" presName="desBackupRightNorm" presStyleCnt="0"/>
      <dgm:spPr/>
    </dgm:pt>
    <dgm:pt modelId="{23B7AA37-8AE7-4248-97CA-FEE73C107ED4}" type="pres">
      <dgm:prSet presAssocID="{5BC38AC2-A63B-4F56-ACB8-2C3B369D9565}" presName="desSpace" presStyleCnt="0"/>
      <dgm:spPr/>
    </dgm:pt>
    <dgm:pt modelId="{A5F8E8FC-A38C-4B10-888B-019F8F0E6B8F}" type="pres">
      <dgm:prSet presAssocID="{32EDA30B-3950-4123-9D6E-0BEB3628A78F}" presName="desBackupLeftNorm" presStyleCnt="0"/>
      <dgm:spPr/>
    </dgm:pt>
    <dgm:pt modelId="{8777010D-CED2-4534-8B3E-2AB004C1F61B}" type="pres">
      <dgm:prSet presAssocID="{32EDA30B-3950-4123-9D6E-0BEB3628A78F}" presName="desComposite" presStyleCnt="0"/>
      <dgm:spPr/>
    </dgm:pt>
    <dgm:pt modelId="{C2D85611-0C54-4043-B875-D45A953C7446}" type="pres">
      <dgm:prSet presAssocID="{32EDA30B-3950-4123-9D6E-0BEB3628A78F}" presName="desCircle" presStyleLbl="node1" presStyleIdx="1" presStyleCnt="7" custLinFactNeighborX="-41483"/>
      <dgm:spPr>
        <a:solidFill>
          <a:srgbClr val="4A4C4D"/>
        </a:solidFill>
      </dgm:spPr>
      <dgm:t>
        <a:bodyPr/>
        <a:lstStyle/>
        <a:p>
          <a:endParaRPr lang="zh-CN" altLang="en-US"/>
        </a:p>
      </dgm:t>
    </dgm:pt>
    <dgm:pt modelId="{F91E9382-2BBC-40F1-9426-59ED15154EA5}" type="pres">
      <dgm:prSet presAssocID="{32EDA30B-3950-4123-9D6E-0BEB3628A78F}" presName="chTx" presStyleLbl="revTx" presStyleIdx="3" presStyleCnt="17" custLinFactNeighborX="-23293" custLinFactNeighborY="17625"/>
      <dgm:spPr/>
      <dgm:t>
        <a:bodyPr/>
        <a:lstStyle/>
        <a:p>
          <a:endParaRPr lang="zh-CN" altLang="en-US"/>
        </a:p>
      </dgm:t>
    </dgm:pt>
    <dgm:pt modelId="{FE72CC83-F28C-4AC5-96CD-9622C9065B2D}" type="pres">
      <dgm:prSet presAssocID="{32EDA30B-3950-4123-9D6E-0BEB3628A78F}" presName="desTx" presStyleLbl="revTx" presStyleIdx="4" presStyleCnt="17">
        <dgm:presLayoutVars>
          <dgm:bulletEnabled val="1"/>
        </dgm:presLayoutVars>
      </dgm:prSet>
      <dgm:spPr/>
    </dgm:pt>
    <dgm:pt modelId="{F5B8AF61-EDA4-423B-9B77-E6880BBE4217}" type="pres">
      <dgm:prSet presAssocID="{32EDA30B-3950-4123-9D6E-0BEB3628A78F}" presName="desBackupRightNorm" presStyleCnt="0"/>
      <dgm:spPr/>
    </dgm:pt>
    <dgm:pt modelId="{12AFD1D0-0530-4FD8-85AA-ED654EA3DF62}" type="pres">
      <dgm:prSet presAssocID="{67A4E3FF-8173-4E27-9EED-AB13D0FCB7FC}" presName="desSpace" presStyleCnt="0"/>
      <dgm:spPr/>
    </dgm:pt>
    <dgm:pt modelId="{EC48CA31-000A-45FF-ABC9-69B4341ACBE9}" type="pres">
      <dgm:prSet presAssocID="{0321F8C6-3F03-4A73-85F0-D2BC0A4A352D}" presName="parComposite" presStyleCnt="0"/>
      <dgm:spPr/>
    </dgm:pt>
    <dgm:pt modelId="{B15D8C68-186E-4EB8-AF86-D33CA1A8FAE8}" type="pres">
      <dgm:prSet presAssocID="{0321F8C6-3F03-4A73-85F0-D2BC0A4A352D}" presName="parBigCircle" presStyleLbl="node0" presStyleIdx="1" presStyleCnt="3" custLinFactNeighborX="-2476"/>
      <dgm:spPr>
        <a:solidFill>
          <a:srgbClr val="EDB45E"/>
        </a:solidFill>
      </dgm:spPr>
      <dgm:t>
        <a:bodyPr/>
        <a:lstStyle/>
        <a:p>
          <a:endParaRPr lang="zh-CN" altLang="en-US"/>
        </a:p>
      </dgm:t>
    </dgm:pt>
    <dgm:pt modelId="{0D278674-AF05-45E1-B9B2-219967046091}" type="pres">
      <dgm:prSet presAssocID="{0321F8C6-3F03-4A73-85F0-D2BC0A4A352D}" presName="parTx" presStyleLbl="revTx" presStyleIdx="5" presStyleCnt="17" custScaleX="162123" custScaleY="186430" custLinFactNeighborX="11807" custLinFactNeighborY="-28392"/>
      <dgm:spPr/>
      <dgm:t>
        <a:bodyPr/>
        <a:lstStyle/>
        <a:p>
          <a:endParaRPr lang="zh-CN" altLang="en-US"/>
        </a:p>
      </dgm:t>
    </dgm:pt>
    <dgm:pt modelId="{37A14468-6C80-4FDC-BACF-F790133B0749}" type="pres">
      <dgm:prSet presAssocID="{0321F8C6-3F03-4A73-85F0-D2BC0A4A352D}" presName="bSpace" presStyleCnt="0"/>
      <dgm:spPr/>
    </dgm:pt>
    <dgm:pt modelId="{AB64B096-A9D1-4EDC-9BC9-B10EAEAA9D39}" type="pres">
      <dgm:prSet presAssocID="{0321F8C6-3F03-4A73-85F0-D2BC0A4A352D}" presName="parBackupNorm" presStyleCnt="0"/>
      <dgm:spPr/>
    </dgm:pt>
    <dgm:pt modelId="{ABAD800F-8A4C-4111-AE15-6E8BA5D9D302}" type="pres">
      <dgm:prSet presAssocID="{2343497C-907C-42BF-9DC0-09D4C53642C5}" presName="parSpace" presStyleCnt="0"/>
      <dgm:spPr/>
    </dgm:pt>
    <dgm:pt modelId="{381904E1-1599-450E-9D3B-8B9170505450}" type="pres">
      <dgm:prSet presAssocID="{8154FD18-8222-4524-A131-E451768B4A63}" presName="desBackupLeftNorm" presStyleCnt="0"/>
      <dgm:spPr/>
    </dgm:pt>
    <dgm:pt modelId="{AED4BBE9-FF84-492A-87F2-53D65A8FC577}" type="pres">
      <dgm:prSet presAssocID="{8154FD18-8222-4524-A131-E451768B4A63}" presName="desComposite" presStyleCnt="0"/>
      <dgm:spPr/>
    </dgm:pt>
    <dgm:pt modelId="{621FF53F-C9FA-4E7A-B43D-422376B74887}" type="pres">
      <dgm:prSet presAssocID="{8154FD18-8222-4524-A131-E451768B4A63}" presName="desCircle" presStyleLbl="node1" presStyleIdx="2" presStyleCnt="7" custLinFactNeighborX="-53413"/>
      <dgm:spPr>
        <a:solidFill>
          <a:srgbClr val="5DABA8"/>
        </a:solidFill>
      </dgm:spPr>
      <dgm:t>
        <a:bodyPr/>
        <a:lstStyle/>
        <a:p>
          <a:endParaRPr lang="zh-CN" altLang="en-US"/>
        </a:p>
      </dgm:t>
    </dgm:pt>
    <dgm:pt modelId="{F7F68BE4-E6B8-488F-8BF1-0E9ABE9A98E2}" type="pres">
      <dgm:prSet presAssocID="{8154FD18-8222-4524-A131-E451768B4A63}" presName="chTx" presStyleLbl="revTx" presStyleIdx="6" presStyleCnt="17" custLinFactNeighborX="-29993" custLinFactNeighborY="17625"/>
      <dgm:spPr/>
      <dgm:t>
        <a:bodyPr/>
        <a:lstStyle/>
        <a:p>
          <a:endParaRPr lang="zh-CN" altLang="en-US"/>
        </a:p>
      </dgm:t>
    </dgm:pt>
    <dgm:pt modelId="{6284DB45-4389-4351-B190-768BB18AFCFD}" type="pres">
      <dgm:prSet presAssocID="{8154FD18-8222-4524-A131-E451768B4A63}" presName="desTx" presStyleLbl="revTx" presStyleIdx="7" presStyleCnt="17">
        <dgm:presLayoutVars>
          <dgm:bulletEnabled val="1"/>
        </dgm:presLayoutVars>
      </dgm:prSet>
      <dgm:spPr/>
    </dgm:pt>
    <dgm:pt modelId="{29AC36C9-DF63-4672-ABBF-5D510709C672}" type="pres">
      <dgm:prSet presAssocID="{8154FD18-8222-4524-A131-E451768B4A63}" presName="desBackupRightNorm" presStyleCnt="0"/>
      <dgm:spPr/>
    </dgm:pt>
    <dgm:pt modelId="{6DDF4109-7A9C-4F86-B686-498BF3480A68}" type="pres">
      <dgm:prSet presAssocID="{8FC1B40C-24BE-4350-978A-2A2E8F02052A}" presName="desSpace" presStyleCnt="0"/>
      <dgm:spPr/>
    </dgm:pt>
    <dgm:pt modelId="{0F69B0DE-1862-4347-9A16-0045EA5AEC8F}" type="pres">
      <dgm:prSet presAssocID="{33ACCDAF-644A-4930-8C3B-1FEE46CC2999}" presName="desBackupLeftNorm" presStyleCnt="0"/>
      <dgm:spPr/>
    </dgm:pt>
    <dgm:pt modelId="{7577408F-04B3-4702-BFEC-3371DC6268A8}" type="pres">
      <dgm:prSet presAssocID="{33ACCDAF-644A-4930-8C3B-1FEE46CC2999}" presName="desComposite" presStyleCnt="0"/>
      <dgm:spPr/>
    </dgm:pt>
    <dgm:pt modelId="{66133086-ED3D-46C9-A8DE-C021BE94FD3A}" type="pres">
      <dgm:prSet presAssocID="{33ACCDAF-644A-4930-8C3B-1FEE46CC2999}" presName="desCircle" presStyleLbl="node1" presStyleIdx="3" presStyleCnt="7" custLinFactNeighborX="-46255"/>
      <dgm:spPr>
        <a:solidFill>
          <a:srgbClr val="5DABA8"/>
        </a:solidFill>
      </dgm:spPr>
      <dgm:t>
        <a:bodyPr/>
        <a:lstStyle/>
        <a:p>
          <a:endParaRPr lang="zh-CN" altLang="en-US"/>
        </a:p>
      </dgm:t>
    </dgm:pt>
    <dgm:pt modelId="{4F7BAE97-CEAE-4A55-AFFE-51BAB4FB0FFE}" type="pres">
      <dgm:prSet presAssocID="{33ACCDAF-644A-4930-8C3B-1FEE46CC2999}" presName="chTx" presStyleLbl="revTx" presStyleIdx="8" presStyleCnt="17" custLinFactNeighborX="-25973" custLinFactNeighborY="17625"/>
      <dgm:spPr/>
      <dgm:t>
        <a:bodyPr/>
        <a:lstStyle/>
        <a:p>
          <a:endParaRPr lang="zh-CN" altLang="en-US"/>
        </a:p>
      </dgm:t>
    </dgm:pt>
    <dgm:pt modelId="{BC6BA219-BBA7-42ED-90B2-13C4F5ACB116}" type="pres">
      <dgm:prSet presAssocID="{33ACCDAF-644A-4930-8C3B-1FEE46CC2999}" presName="desTx" presStyleLbl="revTx" presStyleIdx="9" presStyleCnt="17">
        <dgm:presLayoutVars>
          <dgm:bulletEnabled val="1"/>
        </dgm:presLayoutVars>
      </dgm:prSet>
      <dgm:spPr/>
    </dgm:pt>
    <dgm:pt modelId="{1ABA3C6F-EF08-44E5-88C3-98C9A8131F6D}" type="pres">
      <dgm:prSet presAssocID="{33ACCDAF-644A-4930-8C3B-1FEE46CC2999}" presName="desBackupRightNorm" presStyleCnt="0"/>
      <dgm:spPr/>
    </dgm:pt>
    <dgm:pt modelId="{1D0121F0-13A9-459A-B08B-6956779969F8}" type="pres">
      <dgm:prSet presAssocID="{AC1B0860-A9B6-4A33-9349-7562EAB53299}" presName="desSpace" presStyleCnt="0"/>
      <dgm:spPr/>
    </dgm:pt>
    <dgm:pt modelId="{9DCF5DE4-658E-4575-8EC5-3D216598C86C}" type="pres">
      <dgm:prSet presAssocID="{AACFDDD1-D8B5-4CBD-87BA-7F0A312C8D70}" presName="desBackupLeftNorm" presStyleCnt="0"/>
      <dgm:spPr/>
    </dgm:pt>
    <dgm:pt modelId="{3442324B-9725-48D3-8419-5A2FB8295868}" type="pres">
      <dgm:prSet presAssocID="{AACFDDD1-D8B5-4CBD-87BA-7F0A312C8D70}" presName="desComposite" presStyleCnt="0"/>
      <dgm:spPr/>
    </dgm:pt>
    <dgm:pt modelId="{2D587F66-1FFC-44D6-8F9B-EED8C4128A6E}" type="pres">
      <dgm:prSet presAssocID="{AACFDDD1-D8B5-4CBD-87BA-7F0A312C8D70}" presName="desCircle" presStyleLbl="node1" presStyleIdx="4" presStyleCnt="7" custLinFactNeighborX="-39097"/>
      <dgm:spPr>
        <a:solidFill>
          <a:srgbClr val="5DABA8"/>
        </a:solidFill>
      </dgm:spPr>
      <dgm:t>
        <a:bodyPr/>
        <a:lstStyle/>
        <a:p>
          <a:endParaRPr lang="zh-CN" altLang="en-US"/>
        </a:p>
      </dgm:t>
    </dgm:pt>
    <dgm:pt modelId="{617DCEEB-67BB-4A64-B78E-EEA14569376D}" type="pres">
      <dgm:prSet presAssocID="{AACFDDD1-D8B5-4CBD-87BA-7F0A312C8D70}" presName="chTx" presStyleLbl="revTx" presStyleIdx="10" presStyleCnt="17" custLinFactNeighborX="-21953" custLinFactNeighborY="17625"/>
      <dgm:spPr/>
      <dgm:t>
        <a:bodyPr/>
        <a:lstStyle/>
        <a:p>
          <a:endParaRPr lang="zh-CN" altLang="en-US"/>
        </a:p>
      </dgm:t>
    </dgm:pt>
    <dgm:pt modelId="{0205E434-FECA-4127-B882-7B4CB332150C}" type="pres">
      <dgm:prSet presAssocID="{AACFDDD1-D8B5-4CBD-87BA-7F0A312C8D70}" presName="desTx" presStyleLbl="revTx" presStyleIdx="11" presStyleCnt="1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E687926-E759-4656-B9D7-EA1400AF5B53}" type="pres">
      <dgm:prSet presAssocID="{AACFDDD1-D8B5-4CBD-87BA-7F0A312C8D70}" presName="desBackupRightNorm" presStyleCnt="0"/>
      <dgm:spPr/>
    </dgm:pt>
    <dgm:pt modelId="{B28A8868-2633-4D4F-A9B7-3612B922C10B}" type="pres">
      <dgm:prSet presAssocID="{2C525101-983E-4B07-9696-4E29F175AEDE}" presName="desSpace" presStyleCnt="0"/>
      <dgm:spPr/>
    </dgm:pt>
    <dgm:pt modelId="{9820302C-ABE1-4D8A-AB48-F95C4A1712A2}" type="pres">
      <dgm:prSet presAssocID="{BEBEE02F-F436-4444-B835-981CC33F8F19}" presName="parComposite" presStyleCnt="0"/>
      <dgm:spPr/>
    </dgm:pt>
    <dgm:pt modelId="{5A5F6E85-90DE-44CB-8843-DA149436B106}" type="pres">
      <dgm:prSet presAssocID="{BEBEE02F-F436-4444-B835-981CC33F8F19}" presName="parBigCircle" presStyleLbl="node0" presStyleIdx="2" presStyleCnt="3" custLinFactNeighborX="-2476"/>
      <dgm:spPr>
        <a:solidFill>
          <a:srgbClr val="D91D1D"/>
        </a:solidFill>
      </dgm:spPr>
      <dgm:t>
        <a:bodyPr/>
        <a:lstStyle/>
        <a:p>
          <a:endParaRPr lang="zh-CN" altLang="en-US"/>
        </a:p>
      </dgm:t>
    </dgm:pt>
    <dgm:pt modelId="{6EB74223-A337-4990-99B0-EC7FFA041715}" type="pres">
      <dgm:prSet presAssocID="{BEBEE02F-F436-4444-B835-981CC33F8F19}" presName="parTx" presStyleLbl="revTx" presStyleIdx="12" presStyleCnt="17" custScaleX="162123" custScaleY="186430" custLinFactNeighborX="11807" custLinFactNeighborY="-28392"/>
      <dgm:spPr/>
      <dgm:t>
        <a:bodyPr/>
        <a:lstStyle/>
        <a:p>
          <a:endParaRPr lang="zh-CN" altLang="en-US"/>
        </a:p>
      </dgm:t>
    </dgm:pt>
    <dgm:pt modelId="{5E276340-B380-4EE8-946B-223D358C4978}" type="pres">
      <dgm:prSet presAssocID="{BEBEE02F-F436-4444-B835-981CC33F8F19}" presName="bSpace" presStyleCnt="0"/>
      <dgm:spPr/>
    </dgm:pt>
    <dgm:pt modelId="{899CA0F8-B836-4377-A622-67C07F383F37}" type="pres">
      <dgm:prSet presAssocID="{BEBEE02F-F436-4444-B835-981CC33F8F19}" presName="parBackupNorm" presStyleCnt="0"/>
      <dgm:spPr/>
    </dgm:pt>
    <dgm:pt modelId="{18EEE862-9DF2-4041-A77A-D08BF90ABEEF}" type="pres">
      <dgm:prSet presAssocID="{95E954A2-59DC-427B-84A6-AB861772B540}" presName="parSpace" presStyleCnt="0"/>
      <dgm:spPr/>
    </dgm:pt>
    <dgm:pt modelId="{627BA72A-C095-4767-8F84-2E1D4AF67AE2}" type="pres">
      <dgm:prSet presAssocID="{E0732A28-7E19-4492-A7C6-F9566A43F39F}" presName="desBackupLeftNorm" presStyleCnt="0"/>
      <dgm:spPr/>
    </dgm:pt>
    <dgm:pt modelId="{CA3DCBA2-2126-4669-BC44-5EE6E6EFA0BC}" type="pres">
      <dgm:prSet presAssocID="{E0732A28-7E19-4492-A7C6-F9566A43F39F}" presName="desComposite" presStyleCnt="0"/>
      <dgm:spPr/>
    </dgm:pt>
    <dgm:pt modelId="{CE817D1A-75BE-4F3D-B20F-F61AC06BD5BB}" type="pres">
      <dgm:prSet presAssocID="{E0732A28-7E19-4492-A7C6-F9566A43F39F}" presName="desCircle" presStyleLbl="node1" presStyleIdx="5" presStyleCnt="7" custLinFactNeighborX="-53413"/>
      <dgm:spPr>
        <a:solidFill>
          <a:srgbClr val="ABCE2C"/>
        </a:solidFill>
      </dgm:spPr>
      <dgm:t>
        <a:bodyPr/>
        <a:lstStyle/>
        <a:p>
          <a:endParaRPr lang="zh-CN" altLang="en-US"/>
        </a:p>
      </dgm:t>
    </dgm:pt>
    <dgm:pt modelId="{E5C34D16-B4C9-4C53-83B7-D992A03EABEF}" type="pres">
      <dgm:prSet presAssocID="{E0732A28-7E19-4492-A7C6-F9566A43F39F}" presName="chTx" presStyleLbl="revTx" presStyleIdx="13" presStyleCnt="17" custLinFactNeighborX="-29993" custLinFactNeighborY="17625"/>
      <dgm:spPr/>
      <dgm:t>
        <a:bodyPr/>
        <a:lstStyle/>
        <a:p>
          <a:endParaRPr lang="zh-CN" altLang="en-US"/>
        </a:p>
      </dgm:t>
    </dgm:pt>
    <dgm:pt modelId="{4AB0685E-2857-49D9-BB2E-33AFA935FF2B}" type="pres">
      <dgm:prSet presAssocID="{E0732A28-7E19-4492-A7C6-F9566A43F39F}" presName="desTx" presStyleLbl="revTx" presStyleIdx="14" presStyleCnt="17">
        <dgm:presLayoutVars>
          <dgm:bulletEnabled val="1"/>
        </dgm:presLayoutVars>
      </dgm:prSet>
      <dgm:spPr/>
    </dgm:pt>
    <dgm:pt modelId="{615B14C1-04D2-465D-858C-489D053129F1}" type="pres">
      <dgm:prSet presAssocID="{E0732A28-7E19-4492-A7C6-F9566A43F39F}" presName="desBackupRightNorm" presStyleCnt="0"/>
      <dgm:spPr/>
    </dgm:pt>
    <dgm:pt modelId="{2B7ABF7B-CAD8-4988-96A6-7756A1FCFD09}" type="pres">
      <dgm:prSet presAssocID="{BB5DEC61-AF28-4D88-A17E-FCE5079C5B67}" presName="desSpace" presStyleCnt="0"/>
      <dgm:spPr/>
    </dgm:pt>
    <dgm:pt modelId="{A2BF26A4-8450-4A85-8410-9D905A817551}" type="pres">
      <dgm:prSet presAssocID="{F9FB0D08-0993-4242-8ED6-4A809CBD725B}" presName="desBackupLeftNorm" presStyleCnt="0"/>
      <dgm:spPr/>
    </dgm:pt>
    <dgm:pt modelId="{752AC942-9442-4006-B398-F04A33487F18}" type="pres">
      <dgm:prSet presAssocID="{F9FB0D08-0993-4242-8ED6-4A809CBD725B}" presName="desComposite" presStyleCnt="0"/>
      <dgm:spPr/>
    </dgm:pt>
    <dgm:pt modelId="{0EEC2361-D8DB-470A-90A8-336EA9BD2DDC}" type="pres">
      <dgm:prSet presAssocID="{F9FB0D08-0993-4242-8ED6-4A809CBD725B}" presName="desCircle" presStyleLbl="node1" presStyleIdx="6" presStyleCnt="7" custLinFactNeighborX="-46255"/>
      <dgm:spPr>
        <a:solidFill>
          <a:srgbClr val="ABCE2C"/>
        </a:solidFill>
      </dgm:spPr>
      <dgm:t>
        <a:bodyPr/>
        <a:lstStyle/>
        <a:p>
          <a:endParaRPr lang="zh-CN" altLang="en-US"/>
        </a:p>
      </dgm:t>
    </dgm:pt>
    <dgm:pt modelId="{DC66F45B-2419-49D5-BB51-7B6247DCB423}" type="pres">
      <dgm:prSet presAssocID="{F9FB0D08-0993-4242-8ED6-4A809CBD725B}" presName="chTx" presStyleLbl="revTx" presStyleIdx="15" presStyleCnt="17" custLinFactNeighborX="-25973" custLinFactNeighborY="17625"/>
      <dgm:spPr/>
      <dgm:t>
        <a:bodyPr/>
        <a:lstStyle/>
        <a:p>
          <a:endParaRPr lang="zh-CN" altLang="en-US"/>
        </a:p>
      </dgm:t>
    </dgm:pt>
    <dgm:pt modelId="{C52DD449-3538-447D-9A05-2834A557561E}" type="pres">
      <dgm:prSet presAssocID="{F9FB0D08-0993-4242-8ED6-4A809CBD725B}" presName="desTx" presStyleLbl="revTx" presStyleIdx="16" presStyleCnt="17">
        <dgm:presLayoutVars>
          <dgm:bulletEnabled val="1"/>
        </dgm:presLayoutVars>
      </dgm:prSet>
      <dgm:spPr/>
    </dgm:pt>
    <dgm:pt modelId="{C087912A-518D-430D-A3CF-D1AA9833358F}" type="pres">
      <dgm:prSet presAssocID="{F9FB0D08-0993-4242-8ED6-4A809CBD725B}" presName="desBackupRightNorm" presStyleCnt="0"/>
      <dgm:spPr/>
    </dgm:pt>
    <dgm:pt modelId="{9B18D259-BBCC-484E-BA95-30A2A6DD2931}" type="pres">
      <dgm:prSet presAssocID="{0063EAD6-C21F-4165-9B7B-641B3568747C}" presName="desSpace" presStyleCnt="0"/>
      <dgm:spPr/>
    </dgm:pt>
  </dgm:ptLst>
  <dgm:cxnLst>
    <dgm:cxn modelId="{D600A4AE-710E-4E6E-A79E-0EDF57E5E274}" type="presOf" srcId="{32EDA30B-3950-4123-9D6E-0BEB3628A78F}" destId="{F91E9382-2BBC-40F1-9426-59ED15154EA5}" srcOrd="0" destOrd="0" presId="urn:microsoft.com/office/officeart/2008/layout/CircleAccentTimeline"/>
    <dgm:cxn modelId="{D1C26588-3DCA-42B7-BD23-043841B5E6CE}" srcId="{3D45CA40-C341-4814-89CC-DBCCC566E2EA}" destId="{B4BF3AFC-B61D-4E63-BC10-DA0214353B2B}" srcOrd="0" destOrd="0" parTransId="{B7CAF563-3502-49C4-88F2-0BB43F15E672}" sibTransId="{5BC38AC2-A63B-4F56-ACB8-2C3B369D9565}"/>
    <dgm:cxn modelId="{F44D03ED-93C7-4883-90F1-7C51B2522BD8}" type="presOf" srcId="{8154FD18-8222-4524-A131-E451768B4A63}" destId="{F7F68BE4-E6B8-488F-8BF1-0E9ABE9A98E2}" srcOrd="0" destOrd="0" presId="urn:microsoft.com/office/officeart/2008/layout/CircleAccentTimeline"/>
    <dgm:cxn modelId="{CDE21C6F-9BF1-4A1D-A7F5-81D8D7272D77}" type="presOf" srcId="{DBF61854-6098-4C81-B726-F83DF95B8F53}" destId="{5896B2E4-8480-4F45-9A50-763BF47283C4}" srcOrd="0" destOrd="0" presId="urn:microsoft.com/office/officeart/2008/layout/CircleAccentTimeline"/>
    <dgm:cxn modelId="{D5107D51-5CF3-4A23-B510-10C03E01D591}" srcId="{BEBEE02F-F436-4444-B835-981CC33F8F19}" destId="{F9FB0D08-0993-4242-8ED6-4A809CBD725B}" srcOrd="1" destOrd="0" parTransId="{56E57729-A32B-45EC-BDDE-6739B4115C59}" sibTransId="{0063EAD6-C21F-4165-9B7B-641B3568747C}"/>
    <dgm:cxn modelId="{0DA8C488-A4F8-4F53-A5CF-AB91B5DDDD96}" srcId="{3D45CA40-C341-4814-89CC-DBCCC566E2EA}" destId="{32EDA30B-3950-4123-9D6E-0BEB3628A78F}" srcOrd="1" destOrd="0" parTransId="{2BCEAF11-1D77-46CB-B807-E06D7B03A616}" sibTransId="{67A4E3FF-8173-4E27-9EED-AB13D0FCB7FC}"/>
    <dgm:cxn modelId="{00E0CC8D-9E5E-43A3-BA27-78489C9EF168}" type="presOf" srcId="{33ACCDAF-644A-4930-8C3B-1FEE46CC2999}" destId="{4F7BAE97-CEAE-4A55-AFFE-51BAB4FB0FFE}" srcOrd="0" destOrd="0" presId="urn:microsoft.com/office/officeart/2008/layout/CircleAccentTimeline"/>
    <dgm:cxn modelId="{27805E0C-F8A2-469D-AEF7-80834472DAC7}" srcId="{BEBEE02F-F436-4444-B835-981CC33F8F19}" destId="{E0732A28-7E19-4492-A7C6-F9566A43F39F}" srcOrd="0" destOrd="0" parTransId="{D325C9B3-812D-4B99-A305-7829890953C4}" sibTransId="{BB5DEC61-AF28-4D88-A17E-FCE5079C5B67}"/>
    <dgm:cxn modelId="{7C9E71E5-5721-4D48-986D-9DAF6F7BBCD8}" type="presOf" srcId="{E0732A28-7E19-4492-A7C6-F9566A43F39F}" destId="{E5C34D16-B4C9-4C53-83B7-D992A03EABEF}" srcOrd="0" destOrd="0" presId="urn:microsoft.com/office/officeart/2008/layout/CircleAccentTimeline"/>
    <dgm:cxn modelId="{6E54BDDC-B65F-49E4-9D7E-56AF5E714ED8}" type="presOf" srcId="{3D45CA40-C341-4814-89CC-DBCCC566E2EA}" destId="{54D6F5A7-9C1F-47DE-A622-F326095907C9}" srcOrd="0" destOrd="0" presId="urn:microsoft.com/office/officeart/2008/layout/CircleAccentTimeline"/>
    <dgm:cxn modelId="{1584EE76-A87A-40BB-A76B-EE4AEC366693}" type="presOf" srcId="{F9FB0D08-0993-4242-8ED6-4A809CBD725B}" destId="{DC66F45B-2419-49D5-BB51-7B6247DCB423}" srcOrd="0" destOrd="0" presId="urn:microsoft.com/office/officeart/2008/layout/CircleAccentTimeline"/>
    <dgm:cxn modelId="{A78F0299-7379-4507-8F4C-86FE7FF7AE1F}" type="presOf" srcId="{0321F8C6-3F03-4A73-85F0-D2BC0A4A352D}" destId="{0D278674-AF05-45E1-B9B2-219967046091}" srcOrd="0" destOrd="0" presId="urn:microsoft.com/office/officeart/2008/layout/CircleAccentTimeline"/>
    <dgm:cxn modelId="{FB7F0B81-2489-4BA9-A735-EE0FA93C609F}" type="presOf" srcId="{B4BF3AFC-B61D-4E63-BC10-DA0214353B2B}" destId="{718B16D7-6C36-4173-BBBC-C8A49A3CCDA7}" srcOrd="0" destOrd="0" presId="urn:microsoft.com/office/officeart/2008/layout/CircleAccentTimeline"/>
    <dgm:cxn modelId="{E25250F9-63D4-4DEA-9EF2-80E50B691F4E}" type="presOf" srcId="{AACFDDD1-D8B5-4CBD-87BA-7F0A312C8D70}" destId="{617DCEEB-67BB-4A64-B78E-EEA14569376D}" srcOrd="0" destOrd="0" presId="urn:microsoft.com/office/officeart/2008/layout/CircleAccentTimeline"/>
    <dgm:cxn modelId="{68BAC729-C92A-4F8A-943C-A298E5177DBA}" srcId="{0321F8C6-3F03-4A73-85F0-D2BC0A4A352D}" destId="{33ACCDAF-644A-4930-8C3B-1FEE46CC2999}" srcOrd="1" destOrd="0" parTransId="{F708F3B4-EB3D-4F37-9E66-3348D6A57CBE}" sibTransId="{AC1B0860-A9B6-4A33-9349-7562EAB53299}"/>
    <dgm:cxn modelId="{3018E740-049D-41E1-A8B6-3ADB71D8D7DE}" srcId="{0321F8C6-3F03-4A73-85F0-D2BC0A4A352D}" destId="{8154FD18-8222-4524-A131-E451768B4A63}" srcOrd="0" destOrd="0" parTransId="{BAE4F129-67E6-4B5C-961E-FDF92A2C7A4A}" sibTransId="{8FC1B40C-24BE-4350-978A-2A2E8F02052A}"/>
    <dgm:cxn modelId="{FCAAB893-C3F2-4192-8906-9FA37DB6FBE5}" srcId="{0321F8C6-3F03-4A73-85F0-D2BC0A4A352D}" destId="{AACFDDD1-D8B5-4CBD-87BA-7F0A312C8D70}" srcOrd="2" destOrd="0" parTransId="{D2E71C54-C06D-4E3C-AF66-87C50241D10C}" sibTransId="{2C525101-983E-4B07-9696-4E29F175AEDE}"/>
    <dgm:cxn modelId="{B606BCF7-0C12-40A9-A737-CDDA9694158F}" srcId="{DBF61854-6098-4C81-B726-F83DF95B8F53}" destId="{3D45CA40-C341-4814-89CC-DBCCC566E2EA}" srcOrd="0" destOrd="0" parTransId="{06C050F7-7B1C-46D4-853F-16196287821E}" sibTransId="{2F491CF4-4202-404D-B806-75DF3FC76947}"/>
    <dgm:cxn modelId="{1D25C32C-A534-4C71-B8DA-EF5EFC96729F}" type="presOf" srcId="{BEBEE02F-F436-4444-B835-981CC33F8F19}" destId="{6EB74223-A337-4990-99B0-EC7FFA041715}" srcOrd="0" destOrd="0" presId="urn:microsoft.com/office/officeart/2008/layout/CircleAccentTimeline"/>
    <dgm:cxn modelId="{7462B460-3B14-405E-B134-A3A223A8EE0A}" srcId="{DBF61854-6098-4C81-B726-F83DF95B8F53}" destId="{0321F8C6-3F03-4A73-85F0-D2BC0A4A352D}" srcOrd="1" destOrd="0" parTransId="{95EEF253-3353-4658-9874-81E73F7FBFF3}" sibTransId="{2343497C-907C-42BF-9DC0-09D4C53642C5}"/>
    <dgm:cxn modelId="{39C4B9A9-A4EC-4DF0-A0C8-E99D91608DDF}" srcId="{DBF61854-6098-4C81-B726-F83DF95B8F53}" destId="{BEBEE02F-F436-4444-B835-981CC33F8F19}" srcOrd="2" destOrd="0" parTransId="{0B6C14D8-4B42-4C9B-9DD1-F514325B08F3}" sibTransId="{95E954A2-59DC-427B-84A6-AB861772B540}"/>
    <dgm:cxn modelId="{67260A0E-ABA6-4E21-9744-027FA863F9F6}" type="presParOf" srcId="{5896B2E4-8480-4F45-9A50-763BF47283C4}" destId="{12A4748C-E2D9-40CF-8A4D-DEDEB1A01542}" srcOrd="0" destOrd="0" presId="urn:microsoft.com/office/officeart/2008/layout/CircleAccentTimeline"/>
    <dgm:cxn modelId="{3682369E-C8EC-4882-A079-EF668E8C363D}" type="presParOf" srcId="{12A4748C-E2D9-40CF-8A4D-DEDEB1A01542}" destId="{80D71E09-1903-4C79-9CBE-2C7B7F386EC8}" srcOrd="0" destOrd="0" presId="urn:microsoft.com/office/officeart/2008/layout/CircleAccentTimeline"/>
    <dgm:cxn modelId="{4A17972F-22D0-464D-B4E9-2A1B57E543D0}" type="presParOf" srcId="{12A4748C-E2D9-40CF-8A4D-DEDEB1A01542}" destId="{54D6F5A7-9C1F-47DE-A622-F326095907C9}" srcOrd="1" destOrd="0" presId="urn:microsoft.com/office/officeart/2008/layout/CircleAccentTimeline"/>
    <dgm:cxn modelId="{05FD6E7F-3DB4-444F-8F35-0A0D96D833C7}" type="presParOf" srcId="{12A4748C-E2D9-40CF-8A4D-DEDEB1A01542}" destId="{B7949802-624C-4E74-BC36-8AC4428B18C0}" srcOrd="2" destOrd="0" presId="urn:microsoft.com/office/officeart/2008/layout/CircleAccentTimeline"/>
    <dgm:cxn modelId="{45389EE4-6438-442B-B8BA-6E9D7120BF3B}" type="presParOf" srcId="{5896B2E4-8480-4F45-9A50-763BF47283C4}" destId="{251ECD63-0710-4D29-A6B1-82AAC9767737}" srcOrd="1" destOrd="0" presId="urn:microsoft.com/office/officeart/2008/layout/CircleAccentTimeline"/>
    <dgm:cxn modelId="{BCF66698-73F9-4E66-B2E6-F96F02F1518F}" type="presParOf" srcId="{5896B2E4-8480-4F45-9A50-763BF47283C4}" destId="{F737E285-B89F-425B-9C32-288326691CB2}" srcOrd="2" destOrd="0" presId="urn:microsoft.com/office/officeart/2008/layout/CircleAccentTimeline"/>
    <dgm:cxn modelId="{9B7C1CCB-6AFC-41A0-9123-4496CE9BA119}" type="presParOf" srcId="{5896B2E4-8480-4F45-9A50-763BF47283C4}" destId="{1AE95C4F-E944-4A1D-B11B-4F41197D6046}" srcOrd="3" destOrd="0" presId="urn:microsoft.com/office/officeart/2008/layout/CircleAccentTimeline"/>
    <dgm:cxn modelId="{967A807D-4A6B-4287-BCD5-E14DE9848D4C}" type="presParOf" srcId="{5896B2E4-8480-4F45-9A50-763BF47283C4}" destId="{18A2288F-3AF0-45FF-B085-808E90507FBE}" srcOrd="4" destOrd="0" presId="urn:microsoft.com/office/officeart/2008/layout/CircleAccentTimeline"/>
    <dgm:cxn modelId="{22A2FFFF-C791-4510-BD09-FEF941D27E63}" type="presParOf" srcId="{18A2288F-3AF0-45FF-B085-808E90507FBE}" destId="{3A961B5C-92A1-43BB-9767-101BCFB2434A}" srcOrd="0" destOrd="0" presId="urn:microsoft.com/office/officeart/2008/layout/CircleAccentTimeline"/>
    <dgm:cxn modelId="{E7AA9137-46A2-4F38-90FA-32C5124F8400}" type="presParOf" srcId="{18A2288F-3AF0-45FF-B085-808E90507FBE}" destId="{718B16D7-6C36-4173-BBBC-C8A49A3CCDA7}" srcOrd="1" destOrd="0" presId="urn:microsoft.com/office/officeart/2008/layout/CircleAccentTimeline"/>
    <dgm:cxn modelId="{C710D4F2-E971-41DB-8B6D-3237DB15D6F2}" type="presParOf" srcId="{18A2288F-3AF0-45FF-B085-808E90507FBE}" destId="{C4E73913-679A-45B4-AA14-8F63FBB23B63}" srcOrd="2" destOrd="0" presId="urn:microsoft.com/office/officeart/2008/layout/CircleAccentTimeline"/>
    <dgm:cxn modelId="{6F06E6CD-8DC3-4189-A7F0-B09E0FA49117}" type="presParOf" srcId="{5896B2E4-8480-4F45-9A50-763BF47283C4}" destId="{847C73B7-54E2-4950-8F43-422FAE152704}" srcOrd="5" destOrd="0" presId="urn:microsoft.com/office/officeart/2008/layout/CircleAccentTimeline"/>
    <dgm:cxn modelId="{944DFB93-C51F-4378-936F-4D4D276B9D5E}" type="presParOf" srcId="{5896B2E4-8480-4F45-9A50-763BF47283C4}" destId="{23B7AA37-8AE7-4248-97CA-FEE73C107ED4}" srcOrd="6" destOrd="0" presId="urn:microsoft.com/office/officeart/2008/layout/CircleAccentTimeline"/>
    <dgm:cxn modelId="{47C9A288-EA0B-4DAE-B42D-E71385C80A48}" type="presParOf" srcId="{5896B2E4-8480-4F45-9A50-763BF47283C4}" destId="{A5F8E8FC-A38C-4B10-888B-019F8F0E6B8F}" srcOrd="7" destOrd="0" presId="urn:microsoft.com/office/officeart/2008/layout/CircleAccentTimeline"/>
    <dgm:cxn modelId="{2F7D7CE7-0330-44AF-B6BE-85300FCBA62E}" type="presParOf" srcId="{5896B2E4-8480-4F45-9A50-763BF47283C4}" destId="{8777010D-CED2-4534-8B3E-2AB004C1F61B}" srcOrd="8" destOrd="0" presId="urn:microsoft.com/office/officeart/2008/layout/CircleAccentTimeline"/>
    <dgm:cxn modelId="{591872CF-8947-4736-A45A-E7D0954A336B}" type="presParOf" srcId="{8777010D-CED2-4534-8B3E-2AB004C1F61B}" destId="{C2D85611-0C54-4043-B875-D45A953C7446}" srcOrd="0" destOrd="0" presId="urn:microsoft.com/office/officeart/2008/layout/CircleAccentTimeline"/>
    <dgm:cxn modelId="{A2950A89-E214-4E06-8824-436634DDC708}" type="presParOf" srcId="{8777010D-CED2-4534-8B3E-2AB004C1F61B}" destId="{F91E9382-2BBC-40F1-9426-59ED15154EA5}" srcOrd="1" destOrd="0" presId="urn:microsoft.com/office/officeart/2008/layout/CircleAccentTimeline"/>
    <dgm:cxn modelId="{45A81DA6-F9A0-4A20-8B8D-ED2649C7AFCE}" type="presParOf" srcId="{8777010D-CED2-4534-8B3E-2AB004C1F61B}" destId="{FE72CC83-F28C-4AC5-96CD-9622C9065B2D}" srcOrd="2" destOrd="0" presId="urn:microsoft.com/office/officeart/2008/layout/CircleAccentTimeline"/>
    <dgm:cxn modelId="{771EA3CE-264B-4BD2-821B-09FCE7DAA0C2}" type="presParOf" srcId="{5896B2E4-8480-4F45-9A50-763BF47283C4}" destId="{F5B8AF61-EDA4-423B-9B77-E6880BBE4217}" srcOrd="9" destOrd="0" presId="urn:microsoft.com/office/officeart/2008/layout/CircleAccentTimeline"/>
    <dgm:cxn modelId="{9685E7D6-8E87-4124-8ECA-3BAE41118690}" type="presParOf" srcId="{5896B2E4-8480-4F45-9A50-763BF47283C4}" destId="{12AFD1D0-0530-4FD8-85AA-ED654EA3DF62}" srcOrd="10" destOrd="0" presId="urn:microsoft.com/office/officeart/2008/layout/CircleAccentTimeline"/>
    <dgm:cxn modelId="{6F151E96-C520-43FC-B217-0861EE2AC069}" type="presParOf" srcId="{5896B2E4-8480-4F45-9A50-763BF47283C4}" destId="{EC48CA31-000A-45FF-ABC9-69B4341ACBE9}" srcOrd="11" destOrd="0" presId="urn:microsoft.com/office/officeart/2008/layout/CircleAccentTimeline"/>
    <dgm:cxn modelId="{2B759DBC-EEE9-4096-BCC8-A643F6F054CC}" type="presParOf" srcId="{EC48CA31-000A-45FF-ABC9-69B4341ACBE9}" destId="{B15D8C68-186E-4EB8-AF86-D33CA1A8FAE8}" srcOrd="0" destOrd="0" presId="urn:microsoft.com/office/officeart/2008/layout/CircleAccentTimeline"/>
    <dgm:cxn modelId="{2790FFAD-B4A7-4950-BB2C-F3A01378D33F}" type="presParOf" srcId="{EC48CA31-000A-45FF-ABC9-69B4341ACBE9}" destId="{0D278674-AF05-45E1-B9B2-219967046091}" srcOrd="1" destOrd="0" presId="urn:microsoft.com/office/officeart/2008/layout/CircleAccentTimeline"/>
    <dgm:cxn modelId="{EFF192E8-A759-405E-8F08-F95E932B46A7}" type="presParOf" srcId="{EC48CA31-000A-45FF-ABC9-69B4341ACBE9}" destId="{37A14468-6C80-4FDC-BACF-F790133B0749}" srcOrd="2" destOrd="0" presId="urn:microsoft.com/office/officeart/2008/layout/CircleAccentTimeline"/>
    <dgm:cxn modelId="{D739ECB7-2554-4E63-9855-19F8CC1E9081}" type="presParOf" srcId="{5896B2E4-8480-4F45-9A50-763BF47283C4}" destId="{AB64B096-A9D1-4EDC-9BC9-B10EAEAA9D39}" srcOrd="12" destOrd="0" presId="urn:microsoft.com/office/officeart/2008/layout/CircleAccentTimeline"/>
    <dgm:cxn modelId="{135A31AF-ADDC-44FD-B15A-EFE0CB726B58}" type="presParOf" srcId="{5896B2E4-8480-4F45-9A50-763BF47283C4}" destId="{ABAD800F-8A4C-4111-AE15-6E8BA5D9D302}" srcOrd="13" destOrd="0" presId="urn:microsoft.com/office/officeart/2008/layout/CircleAccentTimeline"/>
    <dgm:cxn modelId="{0F5A7E6D-EABC-4F77-B07F-BDED09D78E61}" type="presParOf" srcId="{5896B2E4-8480-4F45-9A50-763BF47283C4}" destId="{381904E1-1599-450E-9D3B-8B9170505450}" srcOrd="14" destOrd="0" presId="urn:microsoft.com/office/officeart/2008/layout/CircleAccentTimeline"/>
    <dgm:cxn modelId="{9BB157DD-D760-46C6-B954-002DC842D87A}" type="presParOf" srcId="{5896B2E4-8480-4F45-9A50-763BF47283C4}" destId="{AED4BBE9-FF84-492A-87F2-53D65A8FC577}" srcOrd="15" destOrd="0" presId="urn:microsoft.com/office/officeart/2008/layout/CircleAccentTimeline"/>
    <dgm:cxn modelId="{FFC104CD-9973-4358-8DC2-5F5BB3965B56}" type="presParOf" srcId="{AED4BBE9-FF84-492A-87F2-53D65A8FC577}" destId="{621FF53F-C9FA-4E7A-B43D-422376B74887}" srcOrd="0" destOrd="0" presId="urn:microsoft.com/office/officeart/2008/layout/CircleAccentTimeline"/>
    <dgm:cxn modelId="{D8A3BEB4-E365-4F9E-8E3D-DA111E262B2B}" type="presParOf" srcId="{AED4BBE9-FF84-492A-87F2-53D65A8FC577}" destId="{F7F68BE4-E6B8-488F-8BF1-0E9ABE9A98E2}" srcOrd="1" destOrd="0" presId="urn:microsoft.com/office/officeart/2008/layout/CircleAccentTimeline"/>
    <dgm:cxn modelId="{A0B27DBD-25CE-4D01-A61F-C16000CA4587}" type="presParOf" srcId="{AED4BBE9-FF84-492A-87F2-53D65A8FC577}" destId="{6284DB45-4389-4351-B190-768BB18AFCFD}" srcOrd="2" destOrd="0" presId="urn:microsoft.com/office/officeart/2008/layout/CircleAccentTimeline"/>
    <dgm:cxn modelId="{0C99AFFF-BC64-46D1-8147-DC9116B25D3E}" type="presParOf" srcId="{5896B2E4-8480-4F45-9A50-763BF47283C4}" destId="{29AC36C9-DF63-4672-ABBF-5D510709C672}" srcOrd="16" destOrd="0" presId="urn:microsoft.com/office/officeart/2008/layout/CircleAccentTimeline"/>
    <dgm:cxn modelId="{404CB668-F83B-4554-8C13-41D178C99222}" type="presParOf" srcId="{5896B2E4-8480-4F45-9A50-763BF47283C4}" destId="{6DDF4109-7A9C-4F86-B686-498BF3480A68}" srcOrd="17" destOrd="0" presId="urn:microsoft.com/office/officeart/2008/layout/CircleAccentTimeline"/>
    <dgm:cxn modelId="{5469B961-DBB6-4DE9-93E2-12FECAF214B5}" type="presParOf" srcId="{5896B2E4-8480-4F45-9A50-763BF47283C4}" destId="{0F69B0DE-1862-4347-9A16-0045EA5AEC8F}" srcOrd="18" destOrd="0" presId="urn:microsoft.com/office/officeart/2008/layout/CircleAccentTimeline"/>
    <dgm:cxn modelId="{ACF7FE4E-410F-4A9C-99DF-6C9949400B26}" type="presParOf" srcId="{5896B2E4-8480-4F45-9A50-763BF47283C4}" destId="{7577408F-04B3-4702-BFEC-3371DC6268A8}" srcOrd="19" destOrd="0" presId="urn:microsoft.com/office/officeart/2008/layout/CircleAccentTimeline"/>
    <dgm:cxn modelId="{D26D8075-58E4-4295-A2C8-512D56B75C9A}" type="presParOf" srcId="{7577408F-04B3-4702-BFEC-3371DC6268A8}" destId="{66133086-ED3D-46C9-A8DE-C021BE94FD3A}" srcOrd="0" destOrd="0" presId="urn:microsoft.com/office/officeart/2008/layout/CircleAccentTimeline"/>
    <dgm:cxn modelId="{20E346B6-C41A-40EE-83CF-C852ABFFB85A}" type="presParOf" srcId="{7577408F-04B3-4702-BFEC-3371DC6268A8}" destId="{4F7BAE97-CEAE-4A55-AFFE-51BAB4FB0FFE}" srcOrd="1" destOrd="0" presId="urn:microsoft.com/office/officeart/2008/layout/CircleAccentTimeline"/>
    <dgm:cxn modelId="{BF25F1E8-63D7-4FF4-968E-DE629FC09A99}" type="presParOf" srcId="{7577408F-04B3-4702-BFEC-3371DC6268A8}" destId="{BC6BA219-BBA7-42ED-90B2-13C4F5ACB116}" srcOrd="2" destOrd="0" presId="urn:microsoft.com/office/officeart/2008/layout/CircleAccentTimeline"/>
    <dgm:cxn modelId="{38D7406C-D533-479B-BC28-A362573542A3}" type="presParOf" srcId="{5896B2E4-8480-4F45-9A50-763BF47283C4}" destId="{1ABA3C6F-EF08-44E5-88C3-98C9A8131F6D}" srcOrd="20" destOrd="0" presId="urn:microsoft.com/office/officeart/2008/layout/CircleAccentTimeline"/>
    <dgm:cxn modelId="{77DC3982-1264-4308-B2D7-CF0C2062CBF2}" type="presParOf" srcId="{5896B2E4-8480-4F45-9A50-763BF47283C4}" destId="{1D0121F0-13A9-459A-B08B-6956779969F8}" srcOrd="21" destOrd="0" presId="urn:microsoft.com/office/officeart/2008/layout/CircleAccentTimeline"/>
    <dgm:cxn modelId="{78516CE0-ED4A-475C-A454-F60B9672C0E4}" type="presParOf" srcId="{5896B2E4-8480-4F45-9A50-763BF47283C4}" destId="{9DCF5DE4-658E-4575-8EC5-3D216598C86C}" srcOrd="22" destOrd="0" presId="urn:microsoft.com/office/officeart/2008/layout/CircleAccentTimeline"/>
    <dgm:cxn modelId="{2CC23AD6-6028-4D16-A78C-F08C800833C4}" type="presParOf" srcId="{5896B2E4-8480-4F45-9A50-763BF47283C4}" destId="{3442324B-9725-48D3-8419-5A2FB8295868}" srcOrd="23" destOrd="0" presId="urn:microsoft.com/office/officeart/2008/layout/CircleAccentTimeline"/>
    <dgm:cxn modelId="{34111BEB-831F-4372-A120-6A3E2F571599}" type="presParOf" srcId="{3442324B-9725-48D3-8419-5A2FB8295868}" destId="{2D587F66-1FFC-44D6-8F9B-EED8C4128A6E}" srcOrd="0" destOrd="0" presId="urn:microsoft.com/office/officeart/2008/layout/CircleAccentTimeline"/>
    <dgm:cxn modelId="{31F33FB8-F37C-4A38-8B4B-F28F1557AF88}" type="presParOf" srcId="{3442324B-9725-48D3-8419-5A2FB8295868}" destId="{617DCEEB-67BB-4A64-B78E-EEA14569376D}" srcOrd="1" destOrd="0" presId="urn:microsoft.com/office/officeart/2008/layout/CircleAccentTimeline"/>
    <dgm:cxn modelId="{4C81DED2-67B4-4E34-B745-65DA52DC36AC}" type="presParOf" srcId="{3442324B-9725-48D3-8419-5A2FB8295868}" destId="{0205E434-FECA-4127-B882-7B4CB332150C}" srcOrd="2" destOrd="0" presId="urn:microsoft.com/office/officeart/2008/layout/CircleAccentTimeline"/>
    <dgm:cxn modelId="{332DF272-09EC-411A-953B-E59B56902322}" type="presParOf" srcId="{5896B2E4-8480-4F45-9A50-763BF47283C4}" destId="{9E687926-E759-4656-B9D7-EA1400AF5B53}" srcOrd="24" destOrd="0" presId="urn:microsoft.com/office/officeart/2008/layout/CircleAccentTimeline"/>
    <dgm:cxn modelId="{893791AC-4E1C-4A9C-9A08-FECFB5402F10}" type="presParOf" srcId="{5896B2E4-8480-4F45-9A50-763BF47283C4}" destId="{B28A8868-2633-4D4F-A9B7-3612B922C10B}" srcOrd="25" destOrd="0" presId="urn:microsoft.com/office/officeart/2008/layout/CircleAccentTimeline"/>
    <dgm:cxn modelId="{9A03F27E-998A-4018-B90E-791C6A6E74FA}" type="presParOf" srcId="{5896B2E4-8480-4F45-9A50-763BF47283C4}" destId="{9820302C-ABE1-4D8A-AB48-F95C4A1712A2}" srcOrd="26" destOrd="0" presId="urn:microsoft.com/office/officeart/2008/layout/CircleAccentTimeline"/>
    <dgm:cxn modelId="{96E5CBE3-8C0E-4E11-9F1C-B590491120CC}" type="presParOf" srcId="{9820302C-ABE1-4D8A-AB48-F95C4A1712A2}" destId="{5A5F6E85-90DE-44CB-8843-DA149436B106}" srcOrd="0" destOrd="0" presId="urn:microsoft.com/office/officeart/2008/layout/CircleAccentTimeline"/>
    <dgm:cxn modelId="{96790C2A-62A1-4242-8189-BC45A5DFD920}" type="presParOf" srcId="{9820302C-ABE1-4D8A-AB48-F95C4A1712A2}" destId="{6EB74223-A337-4990-99B0-EC7FFA041715}" srcOrd="1" destOrd="0" presId="urn:microsoft.com/office/officeart/2008/layout/CircleAccentTimeline"/>
    <dgm:cxn modelId="{3A507489-35A3-4435-A71E-66E0FA5A3EE0}" type="presParOf" srcId="{9820302C-ABE1-4D8A-AB48-F95C4A1712A2}" destId="{5E276340-B380-4EE8-946B-223D358C4978}" srcOrd="2" destOrd="0" presId="urn:microsoft.com/office/officeart/2008/layout/CircleAccentTimeline"/>
    <dgm:cxn modelId="{B6150C93-83BA-4C0A-893A-803356F715CC}" type="presParOf" srcId="{5896B2E4-8480-4F45-9A50-763BF47283C4}" destId="{899CA0F8-B836-4377-A622-67C07F383F37}" srcOrd="27" destOrd="0" presId="urn:microsoft.com/office/officeart/2008/layout/CircleAccentTimeline"/>
    <dgm:cxn modelId="{2F1592B6-476B-4E2E-99FF-132DF9CD282B}" type="presParOf" srcId="{5896B2E4-8480-4F45-9A50-763BF47283C4}" destId="{18EEE862-9DF2-4041-A77A-D08BF90ABEEF}" srcOrd="28" destOrd="0" presId="urn:microsoft.com/office/officeart/2008/layout/CircleAccentTimeline"/>
    <dgm:cxn modelId="{AFA33FA1-8589-47C6-B1EA-B15A9565069B}" type="presParOf" srcId="{5896B2E4-8480-4F45-9A50-763BF47283C4}" destId="{627BA72A-C095-4767-8F84-2E1D4AF67AE2}" srcOrd="29" destOrd="0" presId="urn:microsoft.com/office/officeart/2008/layout/CircleAccentTimeline"/>
    <dgm:cxn modelId="{9E0B9C64-ACE2-4F77-970D-FD3BD984612F}" type="presParOf" srcId="{5896B2E4-8480-4F45-9A50-763BF47283C4}" destId="{CA3DCBA2-2126-4669-BC44-5EE6E6EFA0BC}" srcOrd="30" destOrd="0" presId="urn:microsoft.com/office/officeart/2008/layout/CircleAccentTimeline"/>
    <dgm:cxn modelId="{A4C4A98B-F3A8-4D4F-827B-FC71E375F831}" type="presParOf" srcId="{CA3DCBA2-2126-4669-BC44-5EE6E6EFA0BC}" destId="{CE817D1A-75BE-4F3D-B20F-F61AC06BD5BB}" srcOrd="0" destOrd="0" presId="urn:microsoft.com/office/officeart/2008/layout/CircleAccentTimeline"/>
    <dgm:cxn modelId="{70398BC8-EC83-402C-8C45-326CDF6FBADE}" type="presParOf" srcId="{CA3DCBA2-2126-4669-BC44-5EE6E6EFA0BC}" destId="{E5C34D16-B4C9-4C53-83B7-D992A03EABEF}" srcOrd="1" destOrd="0" presId="urn:microsoft.com/office/officeart/2008/layout/CircleAccentTimeline"/>
    <dgm:cxn modelId="{B4C4BC53-14DE-48B7-84E2-6894D1071292}" type="presParOf" srcId="{CA3DCBA2-2126-4669-BC44-5EE6E6EFA0BC}" destId="{4AB0685E-2857-49D9-BB2E-33AFA935FF2B}" srcOrd="2" destOrd="0" presId="urn:microsoft.com/office/officeart/2008/layout/CircleAccentTimeline"/>
    <dgm:cxn modelId="{DC8D730A-C8BD-4B5D-A040-EF97A81A9DA6}" type="presParOf" srcId="{5896B2E4-8480-4F45-9A50-763BF47283C4}" destId="{615B14C1-04D2-465D-858C-489D053129F1}" srcOrd="31" destOrd="0" presId="urn:microsoft.com/office/officeart/2008/layout/CircleAccentTimeline"/>
    <dgm:cxn modelId="{13552B17-F08B-4069-9EE8-02353330BA78}" type="presParOf" srcId="{5896B2E4-8480-4F45-9A50-763BF47283C4}" destId="{2B7ABF7B-CAD8-4988-96A6-7756A1FCFD09}" srcOrd="32" destOrd="0" presId="urn:microsoft.com/office/officeart/2008/layout/CircleAccentTimeline"/>
    <dgm:cxn modelId="{071DE70A-D146-477E-9663-D4274C1AB695}" type="presParOf" srcId="{5896B2E4-8480-4F45-9A50-763BF47283C4}" destId="{A2BF26A4-8450-4A85-8410-9D905A817551}" srcOrd="33" destOrd="0" presId="urn:microsoft.com/office/officeart/2008/layout/CircleAccentTimeline"/>
    <dgm:cxn modelId="{7CEE0C44-5D46-4662-8262-B69407B0F456}" type="presParOf" srcId="{5896B2E4-8480-4F45-9A50-763BF47283C4}" destId="{752AC942-9442-4006-B398-F04A33487F18}" srcOrd="34" destOrd="0" presId="urn:microsoft.com/office/officeart/2008/layout/CircleAccentTimeline"/>
    <dgm:cxn modelId="{DF454899-3A93-439E-9B1F-FA25FB5AA589}" type="presParOf" srcId="{752AC942-9442-4006-B398-F04A33487F18}" destId="{0EEC2361-D8DB-470A-90A8-336EA9BD2DDC}" srcOrd="0" destOrd="0" presId="urn:microsoft.com/office/officeart/2008/layout/CircleAccentTimeline"/>
    <dgm:cxn modelId="{D4BDAB9E-0A89-4C4E-99B9-9967A84EA352}" type="presParOf" srcId="{752AC942-9442-4006-B398-F04A33487F18}" destId="{DC66F45B-2419-49D5-BB51-7B6247DCB423}" srcOrd="1" destOrd="0" presId="urn:microsoft.com/office/officeart/2008/layout/CircleAccentTimeline"/>
    <dgm:cxn modelId="{A6061313-930A-4129-82FD-C3BF281A6B39}" type="presParOf" srcId="{752AC942-9442-4006-B398-F04A33487F18}" destId="{C52DD449-3538-447D-9A05-2834A557561E}" srcOrd="2" destOrd="0" presId="urn:microsoft.com/office/officeart/2008/layout/CircleAccentTimeline"/>
    <dgm:cxn modelId="{8DBC08C4-4215-451F-A982-4F897FF7A65E}" type="presParOf" srcId="{5896B2E4-8480-4F45-9A50-763BF47283C4}" destId="{C087912A-518D-430D-A3CF-D1AA9833358F}" srcOrd="35" destOrd="0" presId="urn:microsoft.com/office/officeart/2008/layout/CircleAccentTimeline"/>
    <dgm:cxn modelId="{84588FF3-4A7F-452A-B847-58A28678CE67}" type="presParOf" srcId="{5896B2E4-8480-4F45-9A50-763BF47283C4}" destId="{9B18D259-BBCC-484E-BA95-30A2A6DD2931}" srcOrd="36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1C8A1E-19C9-4BEC-A11C-4D80F2FE1C32}" type="doc">
      <dgm:prSet loTypeId="urn:microsoft.com/office/officeart/2005/8/layout/hProcess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D9FA996A-0115-4B13-8DED-9E8861E25D93}">
      <dgm:prSet phldrT="[文本]"/>
      <dgm:spPr>
        <a:solidFill>
          <a:srgbClr val="D91D1D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90689729-6FE8-4237-9CE5-C9F8889DD92D}" type="parTrans" cxnId="{33879D24-8A20-4972-8A24-C90A0CC94557}">
      <dgm:prSet/>
      <dgm:spPr/>
      <dgm:t>
        <a:bodyPr/>
        <a:lstStyle/>
        <a:p>
          <a:endParaRPr lang="zh-CN" altLang="en-US"/>
        </a:p>
      </dgm:t>
    </dgm:pt>
    <dgm:pt modelId="{1645ACF8-0888-4B44-9DC0-DD85E5AE9090}" type="sibTrans" cxnId="{33879D24-8A20-4972-8A24-C90A0CC94557}">
      <dgm:prSet/>
      <dgm:spPr/>
      <dgm:t>
        <a:bodyPr/>
        <a:lstStyle/>
        <a:p>
          <a:endParaRPr lang="zh-CN" altLang="en-US"/>
        </a:p>
      </dgm:t>
    </dgm:pt>
    <dgm:pt modelId="{9E6BB9B9-7E3F-40D8-9A2B-49A666F4C129}">
      <dgm:prSet phldrT="[文本]"/>
      <dgm:spPr>
        <a:solidFill>
          <a:srgbClr val="4A4C4D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9B419A0C-E88E-4D1C-9CD2-AA49709D43CF}" type="parTrans" cxnId="{58DBEDD7-4638-4D86-B0F9-7D03A7088848}">
      <dgm:prSet/>
      <dgm:spPr/>
      <dgm:t>
        <a:bodyPr/>
        <a:lstStyle/>
        <a:p>
          <a:endParaRPr lang="zh-CN" altLang="en-US"/>
        </a:p>
      </dgm:t>
    </dgm:pt>
    <dgm:pt modelId="{E3FD2F8A-309C-4216-B930-9105EF70C90C}" type="sibTrans" cxnId="{58DBEDD7-4638-4D86-B0F9-7D03A7088848}">
      <dgm:prSet/>
      <dgm:spPr/>
      <dgm:t>
        <a:bodyPr/>
        <a:lstStyle/>
        <a:p>
          <a:endParaRPr lang="zh-CN" altLang="en-US"/>
        </a:p>
      </dgm:t>
    </dgm:pt>
    <dgm:pt modelId="{51EFBEFF-864B-430B-9D5F-8D5DB8C6DC15}">
      <dgm:prSet phldrT="[文本]"/>
      <dgm:spPr>
        <a:solidFill>
          <a:srgbClr val="EDB45E"/>
        </a:solidFill>
      </dgm:spPr>
      <dgm:t>
        <a:bodyPr/>
        <a:lstStyle/>
        <a:p>
          <a:r>
            <a:rPr lang="zh-CN" altLang="en-US" dirty="0" smtClean="0"/>
            <a:t> </a:t>
          </a:r>
          <a:endParaRPr lang="zh-CN" altLang="en-US" dirty="0"/>
        </a:p>
      </dgm:t>
    </dgm:pt>
    <dgm:pt modelId="{56992723-8107-443A-A2DB-587699B41F15}" type="parTrans" cxnId="{70DE6460-B239-42F9-B5A8-4AB4EA1CCCD3}">
      <dgm:prSet/>
      <dgm:spPr/>
      <dgm:t>
        <a:bodyPr/>
        <a:lstStyle/>
        <a:p>
          <a:endParaRPr lang="zh-CN" altLang="en-US"/>
        </a:p>
      </dgm:t>
    </dgm:pt>
    <dgm:pt modelId="{3E6D42DC-C711-4D9E-A578-225D21E91C07}" type="sibTrans" cxnId="{70DE6460-B239-42F9-B5A8-4AB4EA1CCCD3}">
      <dgm:prSet/>
      <dgm:spPr/>
      <dgm:t>
        <a:bodyPr/>
        <a:lstStyle/>
        <a:p>
          <a:endParaRPr lang="zh-CN" altLang="en-US"/>
        </a:p>
      </dgm:t>
    </dgm:pt>
    <dgm:pt modelId="{A33E3DC4-94BE-44B1-95EB-114D2CEE8462}">
      <dgm:prSet phldrT="[文本]"/>
      <dgm:spPr>
        <a:solidFill>
          <a:srgbClr val="5DABA8"/>
        </a:solidFill>
      </dgm:spPr>
      <dgm:t>
        <a:bodyPr/>
        <a:lstStyle/>
        <a:p>
          <a:endParaRPr lang="zh-CN" altLang="en-US" dirty="0"/>
        </a:p>
      </dgm:t>
    </dgm:pt>
    <dgm:pt modelId="{D8A6149E-15C4-4699-B414-5844AECA30C3}" type="parTrans" cxnId="{B0C0678C-8FEE-49E3-8AF6-04A9AF69848B}">
      <dgm:prSet/>
      <dgm:spPr/>
      <dgm:t>
        <a:bodyPr/>
        <a:lstStyle/>
        <a:p>
          <a:endParaRPr lang="zh-CN" altLang="en-US"/>
        </a:p>
      </dgm:t>
    </dgm:pt>
    <dgm:pt modelId="{7BF4D0EB-D93B-423B-8ACC-44F4D4A555C2}" type="sibTrans" cxnId="{B0C0678C-8FEE-49E3-8AF6-04A9AF69848B}">
      <dgm:prSet/>
      <dgm:spPr/>
      <dgm:t>
        <a:bodyPr/>
        <a:lstStyle/>
        <a:p>
          <a:endParaRPr lang="zh-CN" altLang="en-US"/>
        </a:p>
      </dgm:t>
    </dgm:pt>
    <dgm:pt modelId="{CCF5424A-6FA9-4D93-B215-0D3D318B10C8}" type="pres">
      <dgm:prSet presAssocID="{701C8A1E-19C9-4BEC-A11C-4D80F2FE1C3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ED6DB9C-6081-47CF-98B2-EBD11C1AE7F2}" type="pres">
      <dgm:prSet presAssocID="{D9FA996A-0115-4B13-8DED-9E8861E25D93}" presName="compNode" presStyleCnt="0"/>
      <dgm:spPr/>
    </dgm:pt>
    <dgm:pt modelId="{D33CDE75-42C7-4CD3-8E49-C141423F43E5}" type="pres">
      <dgm:prSet presAssocID="{D9FA996A-0115-4B13-8DED-9E8861E25D93}" presName="noGeometry" presStyleCnt="0"/>
      <dgm:spPr/>
    </dgm:pt>
    <dgm:pt modelId="{0851F742-A3A6-4764-AA07-A6025BA0079C}" type="pres">
      <dgm:prSet presAssocID="{D9FA996A-0115-4B13-8DED-9E8861E25D93}" presName="childTextVisible" presStyleLbl="bgAccFollowNode1" presStyleIdx="0" presStyleCnt="4" custScaleX="138933" custLinFactNeighborX="16566">
        <dgm:presLayoutVars>
          <dgm:bulletEnabled val="1"/>
        </dgm:presLayoutVars>
      </dgm:prSet>
      <dgm:spPr>
        <a:solidFill>
          <a:srgbClr val="D91D1D">
            <a:alpha val="69804"/>
          </a:srgb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7BA2EE6A-1AD9-43BB-BE55-A00E8D5426E4}" type="pres">
      <dgm:prSet presAssocID="{D9FA996A-0115-4B13-8DED-9E8861E25D93}" presName="childTextHidden" presStyleLbl="bgAccFollowNode1" presStyleIdx="0" presStyleCnt="4"/>
      <dgm:spPr/>
      <dgm:t>
        <a:bodyPr/>
        <a:lstStyle/>
        <a:p>
          <a:endParaRPr lang="zh-CN" altLang="en-US"/>
        </a:p>
      </dgm:t>
    </dgm:pt>
    <dgm:pt modelId="{C29557A3-3481-403A-A6FB-EF7064542E5F}" type="pres">
      <dgm:prSet presAssocID="{D9FA996A-0115-4B13-8DED-9E8861E25D93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852025-A448-4F36-945C-659F0342263F}" type="pres">
      <dgm:prSet presAssocID="{D9FA996A-0115-4B13-8DED-9E8861E25D93}" presName="aSpace" presStyleCnt="0"/>
      <dgm:spPr/>
    </dgm:pt>
    <dgm:pt modelId="{4E361C0F-2455-42B9-88C2-4790D37136C0}" type="pres">
      <dgm:prSet presAssocID="{9E6BB9B9-7E3F-40D8-9A2B-49A666F4C129}" presName="compNode" presStyleCnt="0"/>
      <dgm:spPr/>
    </dgm:pt>
    <dgm:pt modelId="{FD36B96B-E266-4EF4-8777-241327B569B6}" type="pres">
      <dgm:prSet presAssocID="{9E6BB9B9-7E3F-40D8-9A2B-49A666F4C129}" presName="noGeometry" presStyleCnt="0"/>
      <dgm:spPr/>
    </dgm:pt>
    <dgm:pt modelId="{6D080AB0-8889-40D4-9FD2-743E4CB6C96B}" type="pres">
      <dgm:prSet presAssocID="{9E6BB9B9-7E3F-40D8-9A2B-49A666F4C129}" presName="childTextVisible" presStyleLbl="bgAccFollowNode1" presStyleIdx="1" presStyleCnt="4" custScaleX="138933" custLinFactNeighborX="31626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7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794B0F39-EF8A-4D9D-8EFF-A74EF4018B9B}" type="pres">
      <dgm:prSet presAssocID="{9E6BB9B9-7E3F-40D8-9A2B-49A666F4C129}" presName="childTextHidden" presStyleLbl="bgAccFollowNode1" presStyleIdx="1" presStyleCnt="4"/>
      <dgm:spPr/>
      <dgm:t>
        <a:bodyPr/>
        <a:lstStyle/>
        <a:p>
          <a:endParaRPr lang="zh-CN" altLang="en-US"/>
        </a:p>
      </dgm:t>
    </dgm:pt>
    <dgm:pt modelId="{14BBB704-D244-4B0A-AEB9-BB5B812A73CD}" type="pres">
      <dgm:prSet presAssocID="{9E6BB9B9-7E3F-40D8-9A2B-49A666F4C129}" presName="parentText" presStyleLbl="node1" presStyleIdx="1" presStyleCnt="4" custLinFactNeighborX="3012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C3158F-A05C-48F2-977D-D4717D7A178E}" type="pres">
      <dgm:prSet presAssocID="{9E6BB9B9-7E3F-40D8-9A2B-49A666F4C129}" presName="aSpace" presStyleCnt="0"/>
      <dgm:spPr/>
    </dgm:pt>
    <dgm:pt modelId="{968B8C7C-76F3-4BFE-8D54-F538750EF14F}" type="pres">
      <dgm:prSet presAssocID="{51EFBEFF-864B-430B-9D5F-8D5DB8C6DC15}" presName="compNode" presStyleCnt="0"/>
      <dgm:spPr/>
    </dgm:pt>
    <dgm:pt modelId="{E65A35E8-4653-4755-8268-74C6883B0CD5}" type="pres">
      <dgm:prSet presAssocID="{51EFBEFF-864B-430B-9D5F-8D5DB8C6DC15}" presName="noGeometry" presStyleCnt="0"/>
      <dgm:spPr/>
    </dgm:pt>
    <dgm:pt modelId="{DEFCDAED-83FA-4293-8D8B-AB329080246F}" type="pres">
      <dgm:prSet presAssocID="{51EFBEFF-864B-430B-9D5F-8D5DB8C6DC15}" presName="childTextVisible" presStyleLbl="bgAccFollowNode1" presStyleIdx="2" presStyleCnt="4" custScaleX="138933" custLinFactNeighborX="47619">
        <dgm:presLayoutVars>
          <dgm:bulletEnabled val="1"/>
        </dgm:presLayoutVars>
      </dgm:prSet>
      <dgm:spPr>
        <a:solidFill>
          <a:schemeClr val="accent3">
            <a:lumMod val="40000"/>
            <a:lumOff val="60000"/>
            <a:alpha val="69804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B9B3D40F-0DD3-4D25-9CF0-00024F4C2602}" type="pres">
      <dgm:prSet presAssocID="{51EFBEFF-864B-430B-9D5F-8D5DB8C6DC15}" presName="childTextHidden" presStyleLbl="bgAccFollowNode1" presStyleIdx="2" presStyleCnt="4"/>
      <dgm:spPr/>
      <dgm:t>
        <a:bodyPr/>
        <a:lstStyle/>
        <a:p>
          <a:endParaRPr lang="zh-CN" altLang="en-US"/>
        </a:p>
      </dgm:t>
    </dgm:pt>
    <dgm:pt modelId="{1D0980F6-9FB0-4F7B-99CE-E61A28DF990D}" type="pres">
      <dgm:prSet presAssocID="{51EFBEFF-864B-430B-9D5F-8D5DB8C6DC15}" presName="parentText" presStyleLbl="node1" presStyleIdx="2" presStyleCnt="4" custLinFactNeighborX="6210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F7F503-9FAC-4034-97A6-1E5631CFB365}" type="pres">
      <dgm:prSet presAssocID="{51EFBEFF-864B-430B-9D5F-8D5DB8C6DC15}" presName="aSpace" presStyleCnt="0"/>
      <dgm:spPr/>
    </dgm:pt>
    <dgm:pt modelId="{DBD854C4-7D39-4E89-A31D-64B44A077259}" type="pres">
      <dgm:prSet presAssocID="{A33E3DC4-94BE-44B1-95EB-114D2CEE8462}" presName="compNode" presStyleCnt="0"/>
      <dgm:spPr/>
    </dgm:pt>
    <dgm:pt modelId="{6B592147-BA92-44FC-AD60-10132FC9C2FE}" type="pres">
      <dgm:prSet presAssocID="{A33E3DC4-94BE-44B1-95EB-114D2CEE8462}" presName="noGeometry" presStyleCnt="0"/>
      <dgm:spPr/>
    </dgm:pt>
    <dgm:pt modelId="{9697185F-EA1C-49C5-BCF7-753E4423C90D}" type="pres">
      <dgm:prSet presAssocID="{A33E3DC4-94BE-44B1-95EB-114D2CEE8462}" presName="childTextVisible" presStyleLbl="bgAccFollowNode1" presStyleIdx="3" presStyleCnt="4" custScaleX="138933" custLinFactNeighborX="64212">
        <dgm:presLayoutVars>
          <dgm:bulletEnabled val="1"/>
        </dgm:presLayoutVars>
      </dgm:prSet>
      <dgm:spPr>
        <a:solidFill>
          <a:schemeClr val="accent4">
            <a:lumMod val="40000"/>
            <a:lumOff val="60000"/>
            <a:alpha val="69804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2F932594-B0F2-4063-96D6-C1AC38EB3CB8}" type="pres">
      <dgm:prSet presAssocID="{A33E3DC4-94BE-44B1-95EB-114D2CEE8462}" presName="childTextHidden" presStyleLbl="bgAccFollowNode1" presStyleIdx="3" presStyleCnt="4"/>
      <dgm:spPr/>
    </dgm:pt>
    <dgm:pt modelId="{37C3C3E3-14C5-4ABC-8833-0B6DA94E54F1}" type="pres">
      <dgm:prSet presAssocID="{A33E3DC4-94BE-44B1-95EB-114D2CEE8462}" presName="parentText" presStyleLbl="node1" presStyleIdx="3" presStyleCnt="4" custLinFactNeighborX="92771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FC6B6A9-BF59-42E9-897F-7022A6F8C011}" type="presOf" srcId="{9E6BB9B9-7E3F-40D8-9A2B-49A666F4C129}" destId="{14BBB704-D244-4B0A-AEB9-BB5B812A73CD}" srcOrd="0" destOrd="0" presId="urn:microsoft.com/office/officeart/2005/8/layout/hProcess6"/>
    <dgm:cxn modelId="{70DE6460-B239-42F9-B5A8-4AB4EA1CCCD3}" srcId="{701C8A1E-19C9-4BEC-A11C-4D80F2FE1C32}" destId="{51EFBEFF-864B-430B-9D5F-8D5DB8C6DC15}" srcOrd="2" destOrd="0" parTransId="{56992723-8107-443A-A2DB-587699B41F15}" sibTransId="{3E6D42DC-C711-4D9E-A578-225D21E91C07}"/>
    <dgm:cxn modelId="{C2D3055F-9F4A-44EC-A553-EDB5FC18C21E}" type="presOf" srcId="{A33E3DC4-94BE-44B1-95EB-114D2CEE8462}" destId="{37C3C3E3-14C5-4ABC-8833-0B6DA94E54F1}" srcOrd="0" destOrd="0" presId="urn:microsoft.com/office/officeart/2005/8/layout/hProcess6"/>
    <dgm:cxn modelId="{1AAE07C3-CA55-44BD-858C-49C881AD86E2}" type="presOf" srcId="{D9FA996A-0115-4B13-8DED-9E8861E25D93}" destId="{C29557A3-3481-403A-A6FB-EF7064542E5F}" srcOrd="0" destOrd="0" presId="urn:microsoft.com/office/officeart/2005/8/layout/hProcess6"/>
    <dgm:cxn modelId="{D7533D9E-F1D8-4BE8-8087-1B1FDFAF76D1}" type="presOf" srcId="{701C8A1E-19C9-4BEC-A11C-4D80F2FE1C32}" destId="{CCF5424A-6FA9-4D93-B215-0D3D318B10C8}" srcOrd="0" destOrd="0" presId="urn:microsoft.com/office/officeart/2005/8/layout/hProcess6"/>
    <dgm:cxn modelId="{B0C0678C-8FEE-49E3-8AF6-04A9AF69848B}" srcId="{701C8A1E-19C9-4BEC-A11C-4D80F2FE1C32}" destId="{A33E3DC4-94BE-44B1-95EB-114D2CEE8462}" srcOrd="3" destOrd="0" parTransId="{D8A6149E-15C4-4699-B414-5844AECA30C3}" sibTransId="{7BF4D0EB-D93B-423B-8ACC-44F4D4A555C2}"/>
    <dgm:cxn modelId="{33879D24-8A20-4972-8A24-C90A0CC94557}" srcId="{701C8A1E-19C9-4BEC-A11C-4D80F2FE1C32}" destId="{D9FA996A-0115-4B13-8DED-9E8861E25D93}" srcOrd="0" destOrd="0" parTransId="{90689729-6FE8-4237-9CE5-C9F8889DD92D}" sibTransId="{1645ACF8-0888-4B44-9DC0-DD85E5AE9090}"/>
    <dgm:cxn modelId="{58DBEDD7-4638-4D86-B0F9-7D03A7088848}" srcId="{701C8A1E-19C9-4BEC-A11C-4D80F2FE1C32}" destId="{9E6BB9B9-7E3F-40D8-9A2B-49A666F4C129}" srcOrd="1" destOrd="0" parTransId="{9B419A0C-E88E-4D1C-9CD2-AA49709D43CF}" sibTransId="{E3FD2F8A-309C-4216-B930-9105EF70C90C}"/>
    <dgm:cxn modelId="{03C22F73-E67A-4F99-B855-9E1F9A1820A0}" type="presOf" srcId="{51EFBEFF-864B-430B-9D5F-8D5DB8C6DC15}" destId="{1D0980F6-9FB0-4F7B-99CE-E61A28DF990D}" srcOrd="0" destOrd="0" presId="urn:microsoft.com/office/officeart/2005/8/layout/hProcess6"/>
    <dgm:cxn modelId="{C4104E65-F440-4CED-859C-C9AEE2D59174}" type="presParOf" srcId="{CCF5424A-6FA9-4D93-B215-0D3D318B10C8}" destId="{2ED6DB9C-6081-47CF-98B2-EBD11C1AE7F2}" srcOrd="0" destOrd="0" presId="urn:microsoft.com/office/officeart/2005/8/layout/hProcess6"/>
    <dgm:cxn modelId="{D06067F1-E1D2-4192-B0C0-DFE0942018D2}" type="presParOf" srcId="{2ED6DB9C-6081-47CF-98B2-EBD11C1AE7F2}" destId="{D33CDE75-42C7-4CD3-8E49-C141423F43E5}" srcOrd="0" destOrd="0" presId="urn:microsoft.com/office/officeart/2005/8/layout/hProcess6"/>
    <dgm:cxn modelId="{B638C536-01E7-4204-B7B2-D09321F87849}" type="presParOf" srcId="{2ED6DB9C-6081-47CF-98B2-EBD11C1AE7F2}" destId="{0851F742-A3A6-4764-AA07-A6025BA0079C}" srcOrd="1" destOrd="0" presId="urn:microsoft.com/office/officeart/2005/8/layout/hProcess6"/>
    <dgm:cxn modelId="{84CADC5E-894D-4782-A444-9294E69828D0}" type="presParOf" srcId="{2ED6DB9C-6081-47CF-98B2-EBD11C1AE7F2}" destId="{7BA2EE6A-1AD9-43BB-BE55-A00E8D5426E4}" srcOrd="2" destOrd="0" presId="urn:microsoft.com/office/officeart/2005/8/layout/hProcess6"/>
    <dgm:cxn modelId="{872EC009-A1D2-4789-B9D4-F8582CED9879}" type="presParOf" srcId="{2ED6DB9C-6081-47CF-98B2-EBD11C1AE7F2}" destId="{C29557A3-3481-403A-A6FB-EF7064542E5F}" srcOrd="3" destOrd="0" presId="urn:microsoft.com/office/officeart/2005/8/layout/hProcess6"/>
    <dgm:cxn modelId="{C1A5E028-CC13-4CF7-9AE9-399B65F043B0}" type="presParOf" srcId="{CCF5424A-6FA9-4D93-B215-0D3D318B10C8}" destId="{B5852025-A448-4F36-945C-659F0342263F}" srcOrd="1" destOrd="0" presId="urn:microsoft.com/office/officeart/2005/8/layout/hProcess6"/>
    <dgm:cxn modelId="{0DF778C0-F189-4732-A03F-5FE089B770F9}" type="presParOf" srcId="{CCF5424A-6FA9-4D93-B215-0D3D318B10C8}" destId="{4E361C0F-2455-42B9-88C2-4790D37136C0}" srcOrd="2" destOrd="0" presId="urn:microsoft.com/office/officeart/2005/8/layout/hProcess6"/>
    <dgm:cxn modelId="{A8ECFB9F-66BC-4487-8AD9-537F71BB3E1B}" type="presParOf" srcId="{4E361C0F-2455-42B9-88C2-4790D37136C0}" destId="{FD36B96B-E266-4EF4-8777-241327B569B6}" srcOrd="0" destOrd="0" presId="urn:microsoft.com/office/officeart/2005/8/layout/hProcess6"/>
    <dgm:cxn modelId="{D72E71F8-212D-4530-A0F0-93162A283418}" type="presParOf" srcId="{4E361C0F-2455-42B9-88C2-4790D37136C0}" destId="{6D080AB0-8889-40D4-9FD2-743E4CB6C96B}" srcOrd="1" destOrd="0" presId="urn:microsoft.com/office/officeart/2005/8/layout/hProcess6"/>
    <dgm:cxn modelId="{059002B8-5C42-4877-8997-3D58406B68A6}" type="presParOf" srcId="{4E361C0F-2455-42B9-88C2-4790D37136C0}" destId="{794B0F39-EF8A-4D9D-8EFF-A74EF4018B9B}" srcOrd="2" destOrd="0" presId="urn:microsoft.com/office/officeart/2005/8/layout/hProcess6"/>
    <dgm:cxn modelId="{D59C9F6F-DF44-4D71-9BB3-4DD7C94AFDF6}" type="presParOf" srcId="{4E361C0F-2455-42B9-88C2-4790D37136C0}" destId="{14BBB704-D244-4B0A-AEB9-BB5B812A73CD}" srcOrd="3" destOrd="0" presId="urn:microsoft.com/office/officeart/2005/8/layout/hProcess6"/>
    <dgm:cxn modelId="{9B3E499F-BD49-41E5-BD20-EB70C7DFCFAA}" type="presParOf" srcId="{CCF5424A-6FA9-4D93-B215-0D3D318B10C8}" destId="{A3C3158F-A05C-48F2-977D-D4717D7A178E}" srcOrd="3" destOrd="0" presId="urn:microsoft.com/office/officeart/2005/8/layout/hProcess6"/>
    <dgm:cxn modelId="{7368AFD3-E5EF-4C26-A0D3-4548033AAB9A}" type="presParOf" srcId="{CCF5424A-6FA9-4D93-B215-0D3D318B10C8}" destId="{968B8C7C-76F3-4BFE-8D54-F538750EF14F}" srcOrd="4" destOrd="0" presId="urn:microsoft.com/office/officeart/2005/8/layout/hProcess6"/>
    <dgm:cxn modelId="{71DA62E9-0356-4C3C-97C8-D4F1547202D0}" type="presParOf" srcId="{968B8C7C-76F3-4BFE-8D54-F538750EF14F}" destId="{E65A35E8-4653-4755-8268-74C6883B0CD5}" srcOrd="0" destOrd="0" presId="urn:microsoft.com/office/officeart/2005/8/layout/hProcess6"/>
    <dgm:cxn modelId="{E7623EF6-8318-4AB2-97D5-A22F058090A8}" type="presParOf" srcId="{968B8C7C-76F3-4BFE-8D54-F538750EF14F}" destId="{DEFCDAED-83FA-4293-8D8B-AB329080246F}" srcOrd="1" destOrd="0" presId="urn:microsoft.com/office/officeart/2005/8/layout/hProcess6"/>
    <dgm:cxn modelId="{E6E098FC-CD47-471D-8BD1-67B174959303}" type="presParOf" srcId="{968B8C7C-76F3-4BFE-8D54-F538750EF14F}" destId="{B9B3D40F-0DD3-4D25-9CF0-00024F4C2602}" srcOrd="2" destOrd="0" presId="urn:microsoft.com/office/officeart/2005/8/layout/hProcess6"/>
    <dgm:cxn modelId="{971389DB-4A77-457C-B0A1-821A8956953F}" type="presParOf" srcId="{968B8C7C-76F3-4BFE-8D54-F538750EF14F}" destId="{1D0980F6-9FB0-4F7B-99CE-E61A28DF990D}" srcOrd="3" destOrd="0" presId="urn:microsoft.com/office/officeart/2005/8/layout/hProcess6"/>
    <dgm:cxn modelId="{2ECE1BE2-4EA8-4009-9DD8-8853F317FF29}" type="presParOf" srcId="{CCF5424A-6FA9-4D93-B215-0D3D318B10C8}" destId="{38F7F503-9FAC-4034-97A6-1E5631CFB365}" srcOrd="5" destOrd="0" presId="urn:microsoft.com/office/officeart/2005/8/layout/hProcess6"/>
    <dgm:cxn modelId="{AC81DBD1-7C1A-421E-91E5-35B81B66521A}" type="presParOf" srcId="{CCF5424A-6FA9-4D93-B215-0D3D318B10C8}" destId="{DBD854C4-7D39-4E89-A31D-64B44A077259}" srcOrd="6" destOrd="0" presId="urn:microsoft.com/office/officeart/2005/8/layout/hProcess6"/>
    <dgm:cxn modelId="{DF067380-BF71-4A40-8D84-5CF545BCB4E3}" type="presParOf" srcId="{DBD854C4-7D39-4E89-A31D-64B44A077259}" destId="{6B592147-BA92-44FC-AD60-10132FC9C2FE}" srcOrd="0" destOrd="0" presId="urn:microsoft.com/office/officeart/2005/8/layout/hProcess6"/>
    <dgm:cxn modelId="{55C78AC4-73C3-4252-83F2-880DDB5E12D4}" type="presParOf" srcId="{DBD854C4-7D39-4E89-A31D-64B44A077259}" destId="{9697185F-EA1C-49C5-BCF7-753E4423C90D}" srcOrd="1" destOrd="0" presId="urn:microsoft.com/office/officeart/2005/8/layout/hProcess6"/>
    <dgm:cxn modelId="{02A08F18-C9B6-433C-877D-23D90EDD0171}" type="presParOf" srcId="{DBD854C4-7D39-4E89-A31D-64B44A077259}" destId="{2F932594-B0F2-4063-96D6-C1AC38EB3CB8}" srcOrd="2" destOrd="0" presId="urn:microsoft.com/office/officeart/2005/8/layout/hProcess6"/>
    <dgm:cxn modelId="{301DEAF3-DE59-4364-867D-3187860EF863}" type="presParOf" srcId="{DBD854C4-7D39-4E89-A31D-64B44A077259}" destId="{37C3C3E3-14C5-4ABC-8833-0B6DA94E54F1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89150B-145C-4367-95AF-27E5F13D21A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1BD58BC-69AE-43EF-BD9E-89DDF0AC60D8}">
      <dgm:prSet phldrT="[文本]" custT="1"/>
      <dgm:spPr/>
      <dgm:t>
        <a:bodyPr/>
        <a:lstStyle/>
        <a:p>
          <a:r>
            <a:rPr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F10D7A2-36A9-4472-B914-A6BF2234484E}" type="parTrans" cxnId="{AAD2A6A5-B1D7-4C68-91BA-8062ADF69C60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5048204-1B98-43ED-A0B2-3881EA56C2FE}" type="sibTrans" cxnId="{AAD2A6A5-B1D7-4C68-91BA-8062ADF69C60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0DEA20F-6E3D-48EC-9DB2-8052714276F5}">
      <dgm:prSet phldrT="[文本]" custT="1"/>
      <dgm:spPr/>
      <dgm:t>
        <a:bodyPr/>
        <a:lstStyle/>
        <a:p>
          <a:r>
            <a:rPr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8485F3B-E7C1-4496-8675-2C69C7C4E1A0}" type="parTrans" cxnId="{7C60B07F-1BB9-4593-9E8F-77D49636BAA0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A24223A-EC09-40D7-868C-A307569F6FF3}" type="sibTrans" cxnId="{7C60B07F-1BB9-4593-9E8F-77D49636BAA0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E84AE66-7706-4EEA-B5FB-51281218ED94}">
      <dgm:prSet phldrT="[文本]" custT="1"/>
      <dgm:spPr/>
      <dgm:t>
        <a:bodyPr/>
        <a:lstStyle/>
        <a:p>
          <a:r>
            <a:rPr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819637B-40FB-43C4-8C62-011165A19D4D}" type="parTrans" cxnId="{DA8BBE8A-6F85-4259-8178-360F7F7668E8}">
      <dgm:prSet/>
      <dgm:spPr/>
      <dgm:t>
        <a:bodyPr/>
        <a:lstStyle/>
        <a:p>
          <a:endParaRPr lang="zh-CN" alt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D6BFC2A-B646-451F-8BFF-56B6287A9BE5}" type="sibTrans" cxnId="{DA8BBE8A-6F85-4259-8178-360F7F7668E8}">
      <dgm:prSet/>
      <dgm:spPr/>
      <dgm:t>
        <a:bodyPr/>
        <a:lstStyle/>
        <a:p>
          <a:endParaRPr lang="zh-CN" altLang="en-US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8BB70CB-7E61-4E0B-9D79-C097B6E5B71C}">
      <dgm:prSet phldrT="[文本]" custT="1"/>
      <dgm:spPr/>
      <dgm:t>
        <a:bodyPr/>
        <a:lstStyle/>
        <a:p>
          <a:r>
            <a:rPr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5C7C295-79B0-4B40-9ECD-EC64130F1CAE}" type="sibTrans" cxnId="{A7F08FF0-C621-4780-AB86-C28502E0F6D5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5AB4DA3-0D1B-49CD-BADD-0838F99D0EB4}" type="parTrans" cxnId="{A7F08FF0-C621-4780-AB86-C28502E0F6D5}">
      <dgm:prSet/>
      <dgm:spPr/>
      <dgm:t>
        <a:bodyPr/>
        <a:lstStyle/>
        <a:p>
          <a:endParaRPr lang="zh-CN" altLang="en-US" sz="1800" b="1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62C8756-36A0-4E10-9E5A-894BFCE16597}" type="pres">
      <dgm:prSet presAssocID="{8A89150B-145C-4367-95AF-27E5F13D21A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6961DBDD-D9F9-487D-BB19-DE96FF3AE865}" type="pres">
      <dgm:prSet presAssocID="{38BB70CB-7E61-4E0B-9D79-C097B6E5B71C}" presName="composite" presStyleCnt="0"/>
      <dgm:spPr/>
    </dgm:pt>
    <dgm:pt modelId="{184688BE-3118-49DF-BAC9-C8D144D31ABF}" type="pres">
      <dgm:prSet presAssocID="{38BB70CB-7E61-4E0B-9D79-C097B6E5B71C}" presName="LShape" presStyleLbl="alignNode1" presStyleIdx="0" presStyleCnt="7"/>
      <dgm:spPr>
        <a:solidFill>
          <a:srgbClr val="D91D1D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5FA0A634-C6C2-4269-945F-A9F24055E743}" type="pres">
      <dgm:prSet presAssocID="{38BB70CB-7E61-4E0B-9D79-C097B6E5B71C}" presName="ParentText" presStyleLbl="revTx" presStyleIdx="0" presStyleCnt="4" custScaleY="56838" custLinFactNeighborY="-22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7EC019-0BA9-4B5F-9F2C-5C5CF261D0A4}" type="pres">
      <dgm:prSet presAssocID="{38BB70CB-7E61-4E0B-9D79-C097B6E5B71C}" presName="Triangle" presStyleLbl="alignNode1" presStyleIdx="1" presStyleCnt="7"/>
      <dgm:spPr>
        <a:solidFill>
          <a:srgbClr val="D91D1D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14C70FC7-B15A-408D-BDA1-5CA89BB24D97}" type="pres">
      <dgm:prSet presAssocID="{85C7C295-79B0-4B40-9ECD-EC64130F1CAE}" presName="sibTrans" presStyleCnt="0"/>
      <dgm:spPr/>
    </dgm:pt>
    <dgm:pt modelId="{82BC1EC6-59E9-4383-9BD7-94AA5A78A298}" type="pres">
      <dgm:prSet presAssocID="{85C7C295-79B0-4B40-9ECD-EC64130F1CAE}" presName="space" presStyleCnt="0"/>
      <dgm:spPr/>
    </dgm:pt>
    <dgm:pt modelId="{618A4EF4-E358-45CF-858E-21A221C6C222}" type="pres">
      <dgm:prSet presAssocID="{81BD58BC-69AE-43EF-BD9E-89DDF0AC60D8}" presName="composite" presStyleCnt="0"/>
      <dgm:spPr/>
    </dgm:pt>
    <dgm:pt modelId="{9EEEFB87-07EC-480C-B512-B7548DA54CA6}" type="pres">
      <dgm:prSet presAssocID="{81BD58BC-69AE-43EF-BD9E-89DDF0AC60D8}" presName="LShape" presStyleLbl="alignNode1" presStyleIdx="2" presStyleCnt="7" custLinFactNeighborX="4620" custLinFactNeighborY="-6210"/>
      <dgm:spPr>
        <a:solidFill>
          <a:srgbClr val="4A4C4D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E9A1A31B-53C7-4EAA-8C52-3E14ED51FFDF}" type="pres">
      <dgm:prSet presAssocID="{81BD58BC-69AE-43EF-BD9E-89DDF0AC60D8}" presName="ParentText" presStyleLbl="revTx" presStyleIdx="1" presStyleCnt="4" custScaleY="56838" custLinFactNeighborY="-22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BB7A38A-927D-4C6D-A846-9B6A44C6BCAE}" type="pres">
      <dgm:prSet presAssocID="{81BD58BC-69AE-43EF-BD9E-89DDF0AC60D8}" presName="Triangle" presStyleLbl="alignNode1" presStyleIdx="3" presStyleCnt="7" custLinFactNeighborX="27139" custLinFactNeighborY="-21915"/>
      <dgm:spPr>
        <a:solidFill>
          <a:srgbClr val="4A4C4D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F026750-91A4-4AE8-8545-A6B5C736F3F9}" type="pres">
      <dgm:prSet presAssocID="{65048204-1B98-43ED-A0B2-3881EA56C2FE}" presName="sibTrans" presStyleCnt="0"/>
      <dgm:spPr/>
    </dgm:pt>
    <dgm:pt modelId="{8D3B464B-A98E-4631-9124-A0DA175C0E53}" type="pres">
      <dgm:prSet presAssocID="{65048204-1B98-43ED-A0B2-3881EA56C2FE}" presName="space" presStyleCnt="0"/>
      <dgm:spPr/>
    </dgm:pt>
    <dgm:pt modelId="{632F8400-AADC-4D49-8D60-4241994244FD}" type="pres">
      <dgm:prSet presAssocID="{E0DEA20F-6E3D-48EC-9DB2-8052714276F5}" presName="composite" presStyleCnt="0"/>
      <dgm:spPr/>
    </dgm:pt>
    <dgm:pt modelId="{E19EA247-1E6A-4BC0-8708-8232B883E9B7}" type="pres">
      <dgm:prSet presAssocID="{E0DEA20F-6E3D-48EC-9DB2-8052714276F5}" presName="LShape" presStyleLbl="alignNode1" presStyleIdx="4" presStyleCnt="7" custLinFactNeighborX="9240" custLinFactNeighborY="-12420"/>
      <dgm:spPr>
        <a:solidFill>
          <a:srgbClr val="EDB45E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15704B1D-5E42-41BA-A97A-A6E3A99A3560}" type="pres">
      <dgm:prSet presAssocID="{E0DEA20F-6E3D-48EC-9DB2-8052714276F5}" presName="ParentText" presStyleLbl="revTx" presStyleIdx="2" presStyleCnt="4" custScaleY="56838" custLinFactNeighborY="-22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286B43-BC56-4974-910F-B06DC64B3FB7}" type="pres">
      <dgm:prSet presAssocID="{E0DEA20F-6E3D-48EC-9DB2-8052714276F5}" presName="Triangle" presStyleLbl="alignNode1" presStyleIdx="5" presStyleCnt="7" custLinFactNeighborX="54278" custLinFactNeighborY="-43830"/>
      <dgm:spPr>
        <a:solidFill>
          <a:srgbClr val="EDB45E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44B83F6D-09B6-48A1-BAA9-44E39848DFAA}" type="pres">
      <dgm:prSet presAssocID="{0A24223A-EC09-40D7-868C-A307569F6FF3}" presName="sibTrans" presStyleCnt="0"/>
      <dgm:spPr/>
    </dgm:pt>
    <dgm:pt modelId="{5D5AEBEF-5561-46ED-9F29-0D6BE98C8FF9}" type="pres">
      <dgm:prSet presAssocID="{0A24223A-EC09-40D7-868C-A307569F6FF3}" presName="space" presStyleCnt="0"/>
      <dgm:spPr/>
    </dgm:pt>
    <dgm:pt modelId="{7225F3B0-F700-4F12-AD29-C72023AC41FA}" type="pres">
      <dgm:prSet presAssocID="{2E84AE66-7706-4EEA-B5FB-51281218ED94}" presName="composite" presStyleCnt="0"/>
      <dgm:spPr/>
    </dgm:pt>
    <dgm:pt modelId="{D91E32D4-0FEF-415A-9F7F-EE8D85153095}" type="pres">
      <dgm:prSet presAssocID="{2E84AE66-7706-4EEA-B5FB-51281218ED94}" presName="LShape" presStyleLbl="alignNode1" presStyleIdx="6" presStyleCnt="7" custLinFactNeighborX="13860" custLinFactNeighborY="-18630"/>
      <dgm:spPr>
        <a:solidFill>
          <a:srgbClr val="5DABA8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2D0CEDB4-2BDF-4786-95CA-16FDDE0A39DF}" type="pres">
      <dgm:prSet presAssocID="{2E84AE66-7706-4EEA-B5FB-51281218ED94}" presName="ParentText" presStyleLbl="revTx" presStyleIdx="3" presStyleCnt="4" custScaleY="56838" custLinFactNeighborY="-22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AD2A6A5-B1D7-4C68-91BA-8062ADF69C60}" srcId="{8A89150B-145C-4367-95AF-27E5F13D21A0}" destId="{81BD58BC-69AE-43EF-BD9E-89DDF0AC60D8}" srcOrd="1" destOrd="0" parTransId="{0F10D7A2-36A9-4472-B914-A6BF2234484E}" sibTransId="{65048204-1B98-43ED-A0B2-3881EA56C2FE}"/>
    <dgm:cxn modelId="{A7F08FF0-C621-4780-AB86-C28502E0F6D5}" srcId="{8A89150B-145C-4367-95AF-27E5F13D21A0}" destId="{38BB70CB-7E61-4E0B-9D79-C097B6E5B71C}" srcOrd="0" destOrd="0" parTransId="{E5AB4DA3-0D1B-49CD-BADD-0838F99D0EB4}" sibTransId="{85C7C295-79B0-4B40-9ECD-EC64130F1CAE}"/>
    <dgm:cxn modelId="{BCD41E7E-A2CF-4CE9-B946-D70716A7ED60}" type="presOf" srcId="{2E84AE66-7706-4EEA-B5FB-51281218ED94}" destId="{2D0CEDB4-2BDF-4786-95CA-16FDDE0A39DF}" srcOrd="0" destOrd="0" presId="urn:microsoft.com/office/officeart/2009/3/layout/StepUpProcess"/>
    <dgm:cxn modelId="{D0C1CE21-F97E-4992-9FC0-2F73850C837C}" type="presOf" srcId="{E0DEA20F-6E3D-48EC-9DB2-8052714276F5}" destId="{15704B1D-5E42-41BA-A97A-A6E3A99A3560}" srcOrd="0" destOrd="0" presId="urn:microsoft.com/office/officeart/2009/3/layout/StepUpProcess"/>
    <dgm:cxn modelId="{232DA20F-5748-4B89-BD82-F8AF41904716}" type="presOf" srcId="{81BD58BC-69AE-43EF-BD9E-89DDF0AC60D8}" destId="{E9A1A31B-53C7-4EAA-8C52-3E14ED51FFDF}" srcOrd="0" destOrd="0" presId="urn:microsoft.com/office/officeart/2009/3/layout/StepUpProcess"/>
    <dgm:cxn modelId="{06A4F247-8B15-452C-88AE-11B53108F524}" type="presOf" srcId="{8A89150B-145C-4367-95AF-27E5F13D21A0}" destId="{A62C8756-36A0-4E10-9E5A-894BFCE16597}" srcOrd="0" destOrd="0" presId="urn:microsoft.com/office/officeart/2009/3/layout/StepUpProcess"/>
    <dgm:cxn modelId="{7C60B07F-1BB9-4593-9E8F-77D49636BAA0}" srcId="{8A89150B-145C-4367-95AF-27E5F13D21A0}" destId="{E0DEA20F-6E3D-48EC-9DB2-8052714276F5}" srcOrd="2" destOrd="0" parTransId="{E8485F3B-E7C1-4496-8675-2C69C7C4E1A0}" sibTransId="{0A24223A-EC09-40D7-868C-A307569F6FF3}"/>
    <dgm:cxn modelId="{B20C536D-4C4B-4FE3-8FEC-527E98AACB86}" type="presOf" srcId="{38BB70CB-7E61-4E0B-9D79-C097B6E5B71C}" destId="{5FA0A634-C6C2-4269-945F-A9F24055E743}" srcOrd="0" destOrd="0" presId="urn:microsoft.com/office/officeart/2009/3/layout/StepUpProcess"/>
    <dgm:cxn modelId="{DA8BBE8A-6F85-4259-8178-360F7F7668E8}" srcId="{8A89150B-145C-4367-95AF-27E5F13D21A0}" destId="{2E84AE66-7706-4EEA-B5FB-51281218ED94}" srcOrd="3" destOrd="0" parTransId="{3819637B-40FB-43C4-8C62-011165A19D4D}" sibTransId="{2D6BFC2A-B646-451F-8BFF-56B6287A9BE5}"/>
    <dgm:cxn modelId="{03AD4808-14F7-4353-B002-4C8FEE898E98}" type="presParOf" srcId="{A62C8756-36A0-4E10-9E5A-894BFCE16597}" destId="{6961DBDD-D9F9-487D-BB19-DE96FF3AE865}" srcOrd="0" destOrd="0" presId="urn:microsoft.com/office/officeart/2009/3/layout/StepUpProcess"/>
    <dgm:cxn modelId="{7046D704-E4ED-41B5-99D7-71D8856B1319}" type="presParOf" srcId="{6961DBDD-D9F9-487D-BB19-DE96FF3AE865}" destId="{184688BE-3118-49DF-BAC9-C8D144D31ABF}" srcOrd="0" destOrd="0" presId="urn:microsoft.com/office/officeart/2009/3/layout/StepUpProcess"/>
    <dgm:cxn modelId="{7F615547-D1E5-48F9-9981-F79D5C43BEDA}" type="presParOf" srcId="{6961DBDD-D9F9-487D-BB19-DE96FF3AE865}" destId="{5FA0A634-C6C2-4269-945F-A9F24055E743}" srcOrd="1" destOrd="0" presId="urn:microsoft.com/office/officeart/2009/3/layout/StepUpProcess"/>
    <dgm:cxn modelId="{6F616101-E110-45B4-9487-1203AC32A854}" type="presParOf" srcId="{6961DBDD-D9F9-487D-BB19-DE96FF3AE865}" destId="{397EC019-0BA9-4B5F-9F2C-5C5CF261D0A4}" srcOrd="2" destOrd="0" presId="urn:microsoft.com/office/officeart/2009/3/layout/StepUpProcess"/>
    <dgm:cxn modelId="{357F94AF-7DEC-413C-938F-8E65BDEACDC1}" type="presParOf" srcId="{A62C8756-36A0-4E10-9E5A-894BFCE16597}" destId="{14C70FC7-B15A-408D-BDA1-5CA89BB24D97}" srcOrd="1" destOrd="0" presId="urn:microsoft.com/office/officeart/2009/3/layout/StepUpProcess"/>
    <dgm:cxn modelId="{D392A834-7F33-4317-8765-A48BF4DAD670}" type="presParOf" srcId="{14C70FC7-B15A-408D-BDA1-5CA89BB24D97}" destId="{82BC1EC6-59E9-4383-9BD7-94AA5A78A298}" srcOrd="0" destOrd="0" presId="urn:microsoft.com/office/officeart/2009/3/layout/StepUpProcess"/>
    <dgm:cxn modelId="{A008266F-DEF5-4A45-A97D-8C2BE3F304EC}" type="presParOf" srcId="{A62C8756-36A0-4E10-9E5A-894BFCE16597}" destId="{618A4EF4-E358-45CF-858E-21A221C6C222}" srcOrd="2" destOrd="0" presId="urn:microsoft.com/office/officeart/2009/3/layout/StepUpProcess"/>
    <dgm:cxn modelId="{C597EFB3-9B57-4135-AAD0-44A2E0304DE2}" type="presParOf" srcId="{618A4EF4-E358-45CF-858E-21A221C6C222}" destId="{9EEEFB87-07EC-480C-B512-B7548DA54CA6}" srcOrd="0" destOrd="0" presId="urn:microsoft.com/office/officeart/2009/3/layout/StepUpProcess"/>
    <dgm:cxn modelId="{03909D7A-44B8-4EE2-ADC5-96A666600DFF}" type="presParOf" srcId="{618A4EF4-E358-45CF-858E-21A221C6C222}" destId="{E9A1A31B-53C7-4EAA-8C52-3E14ED51FFDF}" srcOrd="1" destOrd="0" presId="urn:microsoft.com/office/officeart/2009/3/layout/StepUpProcess"/>
    <dgm:cxn modelId="{4BA01C9C-7A5D-4428-AF85-191E22657CD4}" type="presParOf" srcId="{618A4EF4-E358-45CF-858E-21A221C6C222}" destId="{FBB7A38A-927D-4C6D-A846-9B6A44C6BCAE}" srcOrd="2" destOrd="0" presId="urn:microsoft.com/office/officeart/2009/3/layout/StepUpProcess"/>
    <dgm:cxn modelId="{F04A4551-8F59-4CC8-BEDE-A26DDEF9297D}" type="presParOf" srcId="{A62C8756-36A0-4E10-9E5A-894BFCE16597}" destId="{0F026750-91A4-4AE8-8545-A6B5C736F3F9}" srcOrd="3" destOrd="0" presId="urn:microsoft.com/office/officeart/2009/3/layout/StepUpProcess"/>
    <dgm:cxn modelId="{F941F44D-3DB9-4D04-9FE3-3527B5BFE5F4}" type="presParOf" srcId="{0F026750-91A4-4AE8-8545-A6B5C736F3F9}" destId="{8D3B464B-A98E-4631-9124-A0DA175C0E53}" srcOrd="0" destOrd="0" presId="urn:microsoft.com/office/officeart/2009/3/layout/StepUpProcess"/>
    <dgm:cxn modelId="{734752DF-F0C1-41FC-8C95-1283FA9E8EFE}" type="presParOf" srcId="{A62C8756-36A0-4E10-9E5A-894BFCE16597}" destId="{632F8400-AADC-4D49-8D60-4241994244FD}" srcOrd="4" destOrd="0" presId="urn:microsoft.com/office/officeart/2009/3/layout/StepUpProcess"/>
    <dgm:cxn modelId="{EB43B07E-68D9-4EA9-8C6F-8CD706B0BE9B}" type="presParOf" srcId="{632F8400-AADC-4D49-8D60-4241994244FD}" destId="{E19EA247-1E6A-4BC0-8708-8232B883E9B7}" srcOrd="0" destOrd="0" presId="urn:microsoft.com/office/officeart/2009/3/layout/StepUpProcess"/>
    <dgm:cxn modelId="{A4C27460-417A-4316-9F9A-F4485A6D9B6D}" type="presParOf" srcId="{632F8400-AADC-4D49-8D60-4241994244FD}" destId="{15704B1D-5E42-41BA-A97A-A6E3A99A3560}" srcOrd="1" destOrd="0" presId="urn:microsoft.com/office/officeart/2009/3/layout/StepUpProcess"/>
    <dgm:cxn modelId="{FC6C61B4-003D-4291-8882-E2DC80EECCAE}" type="presParOf" srcId="{632F8400-AADC-4D49-8D60-4241994244FD}" destId="{BC286B43-BC56-4974-910F-B06DC64B3FB7}" srcOrd="2" destOrd="0" presId="urn:microsoft.com/office/officeart/2009/3/layout/StepUpProcess"/>
    <dgm:cxn modelId="{2961338E-D89E-4BEC-9EE9-72A3B63BA963}" type="presParOf" srcId="{A62C8756-36A0-4E10-9E5A-894BFCE16597}" destId="{44B83F6D-09B6-48A1-BAA9-44E39848DFAA}" srcOrd="5" destOrd="0" presId="urn:microsoft.com/office/officeart/2009/3/layout/StepUpProcess"/>
    <dgm:cxn modelId="{BF765126-FA52-4CB6-9162-6D89DA9720AA}" type="presParOf" srcId="{44B83F6D-09B6-48A1-BAA9-44E39848DFAA}" destId="{5D5AEBEF-5561-46ED-9F29-0D6BE98C8FF9}" srcOrd="0" destOrd="0" presId="urn:microsoft.com/office/officeart/2009/3/layout/StepUpProcess"/>
    <dgm:cxn modelId="{4ECC9FFC-1EE5-456C-9B96-F06C3F2987E3}" type="presParOf" srcId="{A62C8756-36A0-4E10-9E5A-894BFCE16597}" destId="{7225F3B0-F700-4F12-AD29-C72023AC41FA}" srcOrd="6" destOrd="0" presId="urn:microsoft.com/office/officeart/2009/3/layout/StepUpProcess"/>
    <dgm:cxn modelId="{7BEE36BA-5411-4335-A158-F1643378EE91}" type="presParOf" srcId="{7225F3B0-F700-4F12-AD29-C72023AC41FA}" destId="{D91E32D4-0FEF-415A-9F7F-EE8D85153095}" srcOrd="0" destOrd="0" presId="urn:microsoft.com/office/officeart/2009/3/layout/StepUpProcess"/>
    <dgm:cxn modelId="{E171CE70-9F2F-466E-93F5-29CADFA84D6B}" type="presParOf" srcId="{7225F3B0-F700-4F12-AD29-C72023AC41FA}" destId="{2D0CEDB4-2BDF-4786-95CA-16FDDE0A39DF}" srcOrd="1" destOrd="0" presId="urn:microsoft.com/office/officeart/2009/3/layout/StepUp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30969A-B4D9-4BD4-A3C6-3D77FFA72BFF}" type="doc">
      <dgm:prSet loTypeId="urn:microsoft.com/office/officeart/2005/8/layout/hProcess11" loCatId="process" qsTypeId="urn:microsoft.com/office/officeart/2005/8/quickstyle/3d9" qsCatId="3D" csTypeId="urn:microsoft.com/office/officeart/2005/8/colors/accent1_2" csCatId="accent1" phldr="1"/>
      <dgm:spPr/>
    </dgm:pt>
    <dgm:pt modelId="{F018A314-5B56-49F9-820D-0929EE708876}">
      <dgm:prSet phldrT="[文本]" custT="1"/>
      <dgm:spPr/>
      <dgm:t>
        <a:bodyPr/>
        <a:lstStyle/>
        <a:p>
          <a:r>
            <a:rPr lang="zh-CN" altLang="en-US" sz="22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ECFC029-2ED0-4C43-85DF-97A9F05865E3}" type="parTrans" cxnId="{4514E696-00C1-4CDE-AB73-5C17010C86E9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8BF2705-0CAA-43B1-8CF4-15D7FA1D2A76}" type="sibTrans" cxnId="{4514E696-00C1-4CDE-AB73-5C17010C86E9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C539D45-17F0-4ACF-B4FA-A155EB79B143}">
      <dgm:prSet phldrT="[文本]" custT="1"/>
      <dgm:spPr/>
      <dgm:t>
        <a:bodyPr/>
        <a:lstStyle/>
        <a:p>
          <a:r>
            <a:rPr lang="zh-CN" altLang="en-US" sz="22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3FEDEF1-FFE9-47EE-A09F-6450FA99925D}" type="parTrans" cxnId="{068B134F-6DDD-4D14-994B-9E0755A2DC93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10626C8-6896-419C-BF7E-C7D9C743127F}" type="sibTrans" cxnId="{068B134F-6DDD-4D14-994B-9E0755A2DC93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91CE1C9-04E8-4F60-8854-17DE31A9BC8D}">
      <dgm:prSet phldrT="[文本]" custT="1"/>
      <dgm:spPr/>
      <dgm:t>
        <a:bodyPr/>
        <a:lstStyle/>
        <a:p>
          <a:r>
            <a:rPr lang="zh-CN" altLang="en-US" sz="22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8EBCAC7-841B-4195-BF9A-041DF8380654}" type="parTrans" cxnId="{C14B6F20-36BA-40BF-B4C4-50D29D03F7A5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8BDB619-431D-47A1-8627-6BCD5C46E383}" type="sibTrans" cxnId="{C14B6F20-36BA-40BF-B4C4-50D29D03F7A5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366D90E-7F7E-493A-A2DD-256526DA6E03}">
      <dgm:prSet phldrT="[文本]" custT="1"/>
      <dgm:spPr/>
      <dgm:t>
        <a:bodyPr/>
        <a:lstStyle/>
        <a:p>
          <a:r>
            <a:rPr lang="zh-CN" altLang="en-US" sz="2200" b="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4191CED-F118-47BF-8ACD-F25DDEE5024C}" type="parTrans" cxnId="{2CB573FD-A02E-4180-BE07-5A36C04EDC2C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3265529-53A5-439F-9571-AA44EDC6DD8C}" type="sibTrans" cxnId="{2CB573FD-A02E-4180-BE07-5A36C04EDC2C}">
      <dgm:prSet/>
      <dgm:spPr/>
      <dgm:t>
        <a:bodyPr/>
        <a:lstStyle/>
        <a:p>
          <a:endParaRPr lang="zh-CN" altLang="en-US" sz="2200" b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B9EC02E-53E4-4923-98D5-4A0F929DFD1E}" type="pres">
      <dgm:prSet presAssocID="{AB30969A-B4D9-4BD4-A3C6-3D77FFA72BFF}" presName="Name0" presStyleCnt="0">
        <dgm:presLayoutVars>
          <dgm:dir/>
          <dgm:resizeHandles val="exact"/>
        </dgm:presLayoutVars>
      </dgm:prSet>
      <dgm:spPr/>
    </dgm:pt>
    <dgm:pt modelId="{CB3D60A8-9836-48E4-90D9-B3EF9ECB5A9E}" type="pres">
      <dgm:prSet presAssocID="{AB30969A-B4D9-4BD4-A3C6-3D77FFA72BFF}" presName="arrow" presStyleLbl="bgShp" presStyleIdx="0" presStyleCnt="1"/>
      <dgm:spPr>
        <a:solidFill>
          <a:schemeClr val="bg1">
            <a:lumMod val="75000"/>
          </a:schemeClr>
        </a:solidFill>
      </dgm:spPr>
    </dgm:pt>
    <dgm:pt modelId="{0CF77C64-0583-4812-B120-0E0D2E6A1490}" type="pres">
      <dgm:prSet presAssocID="{AB30969A-B4D9-4BD4-A3C6-3D77FFA72BFF}" presName="points" presStyleCnt="0"/>
      <dgm:spPr/>
    </dgm:pt>
    <dgm:pt modelId="{5652EC23-177C-4931-A2C8-03DB84B01139}" type="pres">
      <dgm:prSet presAssocID="{F018A314-5B56-49F9-820D-0929EE708876}" presName="compositeA" presStyleCnt="0"/>
      <dgm:spPr/>
    </dgm:pt>
    <dgm:pt modelId="{984787BB-9BAD-4B84-91F7-28B6FC4182D1}" type="pres">
      <dgm:prSet presAssocID="{F018A314-5B56-49F9-820D-0929EE708876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042970-561E-4AD3-B5A1-D1BA24D0E93D}" type="pres">
      <dgm:prSet presAssocID="{F018A314-5B56-49F9-820D-0929EE708876}" presName="circleA" presStyleLbl="node1" presStyleIdx="0" presStyleCnt="4"/>
      <dgm:spPr>
        <a:solidFill>
          <a:srgbClr val="D91D1D"/>
        </a:solidFill>
      </dgm:spPr>
    </dgm:pt>
    <dgm:pt modelId="{684A3BF9-7DE9-4B79-9017-44C8DCE21D90}" type="pres">
      <dgm:prSet presAssocID="{F018A314-5B56-49F9-820D-0929EE708876}" presName="spaceA" presStyleCnt="0"/>
      <dgm:spPr/>
    </dgm:pt>
    <dgm:pt modelId="{DA827F6E-FBB8-4D80-932B-BB814020A669}" type="pres">
      <dgm:prSet presAssocID="{E8BF2705-0CAA-43B1-8CF4-15D7FA1D2A76}" presName="space" presStyleCnt="0"/>
      <dgm:spPr/>
    </dgm:pt>
    <dgm:pt modelId="{F5A018A5-87EB-4B56-8D07-FA1CB748959F}" type="pres">
      <dgm:prSet presAssocID="{1C539D45-17F0-4ACF-B4FA-A155EB79B143}" presName="compositeB" presStyleCnt="0"/>
      <dgm:spPr/>
    </dgm:pt>
    <dgm:pt modelId="{85A5B80E-26C7-4690-A1A4-904E2F5FF4B0}" type="pres">
      <dgm:prSet presAssocID="{1C539D45-17F0-4ACF-B4FA-A155EB79B143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D3AF0F5-4E47-4E50-A633-6F2A0B34FDD1}" type="pres">
      <dgm:prSet presAssocID="{1C539D45-17F0-4ACF-B4FA-A155EB79B143}" presName="circleB" presStyleLbl="node1" presStyleIdx="1" presStyleCnt="4"/>
      <dgm:spPr>
        <a:solidFill>
          <a:srgbClr val="4A4C4D"/>
        </a:solidFill>
      </dgm:spPr>
    </dgm:pt>
    <dgm:pt modelId="{77D6ED47-2E55-41F5-B9A7-20A2EA97BA8A}" type="pres">
      <dgm:prSet presAssocID="{1C539D45-17F0-4ACF-B4FA-A155EB79B143}" presName="spaceB" presStyleCnt="0"/>
      <dgm:spPr/>
    </dgm:pt>
    <dgm:pt modelId="{C9279A74-C261-4F47-9F51-6027E9D917D9}" type="pres">
      <dgm:prSet presAssocID="{610626C8-6896-419C-BF7E-C7D9C743127F}" presName="space" presStyleCnt="0"/>
      <dgm:spPr/>
    </dgm:pt>
    <dgm:pt modelId="{8219F3CF-89FD-4E85-958D-391248EBB264}" type="pres">
      <dgm:prSet presAssocID="{691CE1C9-04E8-4F60-8854-17DE31A9BC8D}" presName="compositeA" presStyleCnt="0"/>
      <dgm:spPr/>
    </dgm:pt>
    <dgm:pt modelId="{D2D99DB2-1790-45A3-8E11-C8A9C0701737}" type="pres">
      <dgm:prSet presAssocID="{691CE1C9-04E8-4F60-8854-17DE31A9BC8D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665347-1AFC-4F03-9D4C-068F1EE66FDF}" type="pres">
      <dgm:prSet presAssocID="{691CE1C9-04E8-4F60-8854-17DE31A9BC8D}" presName="circleA" presStyleLbl="node1" presStyleIdx="2" presStyleCnt="4"/>
      <dgm:spPr>
        <a:solidFill>
          <a:srgbClr val="EDB45E"/>
        </a:solidFill>
      </dgm:spPr>
    </dgm:pt>
    <dgm:pt modelId="{77414473-4BA0-46C0-B239-E7A205510875}" type="pres">
      <dgm:prSet presAssocID="{691CE1C9-04E8-4F60-8854-17DE31A9BC8D}" presName="spaceA" presStyleCnt="0"/>
      <dgm:spPr/>
    </dgm:pt>
    <dgm:pt modelId="{DEBB556A-9B84-430E-A3E3-F4403EE28F51}" type="pres">
      <dgm:prSet presAssocID="{18BDB619-431D-47A1-8627-6BCD5C46E383}" presName="space" presStyleCnt="0"/>
      <dgm:spPr/>
    </dgm:pt>
    <dgm:pt modelId="{0A47DC28-4554-40A9-8CF0-2931E92DB80C}" type="pres">
      <dgm:prSet presAssocID="{5366D90E-7F7E-493A-A2DD-256526DA6E03}" presName="compositeB" presStyleCnt="0"/>
      <dgm:spPr/>
    </dgm:pt>
    <dgm:pt modelId="{38C0A8A6-A202-4F50-9D37-7D4AEFBE519E}" type="pres">
      <dgm:prSet presAssocID="{5366D90E-7F7E-493A-A2DD-256526DA6E03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FBDE44-DCFA-4E16-AD31-3A7C23F34F52}" type="pres">
      <dgm:prSet presAssocID="{5366D90E-7F7E-493A-A2DD-256526DA6E03}" presName="circleB" presStyleLbl="node1" presStyleIdx="3" presStyleCnt="4"/>
      <dgm:spPr>
        <a:solidFill>
          <a:srgbClr val="5DABA8"/>
        </a:solidFill>
      </dgm:spPr>
    </dgm:pt>
    <dgm:pt modelId="{40274678-B1D6-46A5-A3F9-892D9FF58F4B}" type="pres">
      <dgm:prSet presAssocID="{5366D90E-7F7E-493A-A2DD-256526DA6E03}" presName="spaceB" presStyleCnt="0"/>
      <dgm:spPr/>
    </dgm:pt>
  </dgm:ptLst>
  <dgm:cxnLst>
    <dgm:cxn modelId="{346E9F27-969A-4EAE-A544-750030188ECF}" type="presOf" srcId="{AB30969A-B4D9-4BD4-A3C6-3D77FFA72BFF}" destId="{5B9EC02E-53E4-4923-98D5-4A0F929DFD1E}" srcOrd="0" destOrd="0" presId="urn:microsoft.com/office/officeart/2005/8/layout/hProcess11"/>
    <dgm:cxn modelId="{2CB573FD-A02E-4180-BE07-5A36C04EDC2C}" srcId="{AB30969A-B4D9-4BD4-A3C6-3D77FFA72BFF}" destId="{5366D90E-7F7E-493A-A2DD-256526DA6E03}" srcOrd="3" destOrd="0" parTransId="{34191CED-F118-47BF-8ACD-F25DDEE5024C}" sibTransId="{43265529-53A5-439F-9571-AA44EDC6DD8C}"/>
    <dgm:cxn modelId="{6A1F1CEF-FCF9-4F63-A655-64BE14C47092}" type="presOf" srcId="{1C539D45-17F0-4ACF-B4FA-A155EB79B143}" destId="{85A5B80E-26C7-4690-A1A4-904E2F5FF4B0}" srcOrd="0" destOrd="0" presId="urn:microsoft.com/office/officeart/2005/8/layout/hProcess11"/>
    <dgm:cxn modelId="{223E63C7-7B33-4E0B-B2B2-ED610CC234F4}" type="presOf" srcId="{5366D90E-7F7E-493A-A2DD-256526DA6E03}" destId="{38C0A8A6-A202-4F50-9D37-7D4AEFBE519E}" srcOrd="0" destOrd="0" presId="urn:microsoft.com/office/officeart/2005/8/layout/hProcess11"/>
    <dgm:cxn modelId="{C14B6F20-36BA-40BF-B4C4-50D29D03F7A5}" srcId="{AB30969A-B4D9-4BD4-A3C6-3D77FFA72BFF}" destId="{691CE1C9-04E8-4F60-8854-17DE31A9BC8D}" srcOrd="2" destOrd="0" parTransId="{38EBCAC7-841B-4195-BF9A-041DF8380654}" sibTransId="{18BDB619-431D-47A1-8627-6BCD5C46E383}"/>
    <dgm:cxn modelId="{B288B0E6-AFA6-4E8B-8019-784AB4BD14C0}" type="presOf" srcId="{691CE1C9-04E8-4F60-8854-17DE31A9BC8D}" destId="{D2D99DB2-1790-45A3-8E11-C8A9C0701737}" srcOrd="0" destOrd="0" presId="urn:microsoft.com/office/officeart/2005/8/layout/hProcess11"/>
    <dgm:cxn modelId="{068B134F-6DDD-4D14-994B-9E0755A2DC93}" srcId="{AB30969A-B4D9-4BD4-A3C6-3D77FFA72BFF}" destId="{1C539D45-17F0-4ACF-B4FA-A155EB79B143}" srcOrd="1" destOrd="0" parTransId="{C3FEDEF1-FFE9-47EE-A09F-6450FA99925D}" sibTransId="{610626C8-6896-419C-BF7E-C7D9C743127F}"/>
    <dgm:cxn modelId="{4514E696-00C1-4CDE-AB73-5C17010C86E9}" srcId="{AB30969A-B4D9-4BD4-A3C6-3D77FFA72BFF}" destId="{F018A314-5B56-49F9-820D-0929EE708876}" srcOrd="0" destOrd="0" parTransId="{0ECFC029-2ED0-4C43-85DF-97A9F05865E3}" sibTransId="{E8BF2705-0CAA-43B1-8CF4-15D7FA1D2A76}"/>
    <dgm:cxn modelId="{CF4E2074-9495-4E7A-B3F4-A402649C6BC9}" type="presOf" srcId="{F018A314-5B56-49F9-820D-0929EE708876}" destId="{984787BB-9BAD-4B84-91F7-28B6FC4182D1}" srcOrd="0" destOrd="0" presId="urn:microsoft.com/office/officeart/2005/8/layout/hProcess11"/>
    <dgm:cxn modelId="{0CF8BDCC-6B9A-44DB-94B4-B41641291ED4}" type="presParOf" srcId="{5B9EC02E-53E4-4923-98D5-4A0F929DFD1E}" destId="{CB3D60A8-9836-48E4-90D9-B3EF9ECB5A9E}" srcOrd="0" destOrd="0" presId="urn:microsoft.com/office/officeart/2005/8/layout/hProcess11"/>
    <dgm:cxn modelId="{6B6692F2-B85E-4227-8DB3-1F326920F810}" type="presParOf" srcId="{5B9EC02E-53E4-4923-98D5-4A0F929DFD1E}" destId="{0CF77C64-0583-4812-B120-0E0D2E6A1490}" srcOrd="1" destOrd="0" presId="urn:microsoft.com/office/officeart/2005/8/layout/hProcess11"/>
    <dgm:cxn modelId="{26F3DA49-EB48-434B-BB99-8044DC60C135}" type="presParOf" srcId="{0CF77C64-0583-4812-B120-0E0D2E6A1490}" destId="{5652EC23-177C-4931-A2C8-03DB84B01139}" srcOrd="0" destOrd="0" presId="urn:microsoft.com/office/officeart/2005/8/layout/hProcess11"/>
    <dgm:cxn modelId="{4336ED53-03FB-4809-927C-BD82BD7ACCA3}" type="presParOf" srcId="{5652EC23-177C-4931-A2C8-03DB84B01139}" destId="{984787BB-9BAD-4B84-91F7-28B6FC4182D1}" srcOrd="0" destOrd="0" presId="urn:microsoft.com/office/officeart/2005/8/layout/hProcess11"/>
    <dgm:cxn modelId="{A6A79493-BC39-417C-B4E7-4F17ABA4D6D4}" type="presParOf" srcId="{5652EC23-177C-4931-A2C8-03DB84B01139}" destId="{F8042970-561E-4AD3-B5A1-D1BA24D0E93D}" srcOrd="1" destOrd="0" presId="urn:microsoft.com/office/officeart/2005/8/layout/hProcess11"/>
    <dgm:cxn modelId="{4896043E-5654-43D2-8DE5-1270A3F8DD05}" type="presParOf" srcId="{5652EC23-177C-4931-A2C8-03DB84B01139}" destId="{684A3BF9-7DE9-4B79-9017-44C8DCE21D90}" srcOrd="2" destOrd="0" presId="urn:microsoft.com/office/officeart/2005/8/layout/hProcess11"/>
    <dgm:cxn modelId="{6D079547-02FE-41B6-B6B7-5E059AED934C}" type="presParOf" srcId="{0CF77C64-0583-4812-B120-0E0D2E6A1490}" destId="{DA827F6E-FBB8-4D80-932B-BB814020A669}" srcOrd="1" destOrd="0" presId="urn:microsoft.com/office/officeart/2005/8/layout/hProcess11"/>
    <dgm:cxn modelId="{79108A84-376B-45F7-A962-D9EA954CB54A}" type="presParOf" srcId="{0CF77C64-0583-4812-B120-0E0D2E6A1490}" destId="{F5A018A5-87EB-4B56-8D07-FA1CB748959F}" srcOrd="2" destOrd="0" presId="urn:microsoft.com/office/officeart/2005/8/layout/hProcess11"/>
    <dgm:cxn modelId="{E33FE468-80E6-4CC3-B12C-3938F282076F}" type="presParOf" srcId="{F5A018A5-87EB-4B56-8D07-FA1CB748959F}" destId="{85A5B80E-26C7-4690-A1A4-904E2F5FF4B0}" srcOrd="0" destOrd="0" presId="urn:microsoft.com/office/officeart/2005/8/layout/hProcess11"/>
    <dgm:cxn modelId="{0F741953-850A-412E-9A5B-5DFD81EE5BD0}" type="presParOf" srcId="{F5A018A5-87EB-4B56-8D07-FA1CB748959F}" destId="{FD3AF0F5-4E47-4E50-A633-6F2A0B34FDD1}" srcOrd="1" destOrd="0" presId="urn:microsoft.com/office/officeart/2005/8/layout/hProcess11"/>
    <dgm:cxn modelId="{D17D323E-F6A0-41FD-8F1A-540231661B48}" type="presParOf" srcId="{F5A018A5-87EB-4B56-8D07-FA1CB748959F}" destId="{77D6ED47-2E55-41F5-B9A7-20A2EA97BA8A}" srcOrd="2" destOrd="0" presId="urn:microsoft.com/office/officeart/2005/8/layout/hProcess11"/>
    <dgm:cxn modelId="{353D89B2-47EE-4A81-AC86-7FF9624831D2}" type="presParOf" srcId="{0CF77C64-0583-4812-B120-0E0D2E6A1490}" destId="{C9279A74-C261-4F47-9F51-6027E9D917D9}" srcOrd="3" destOrd="0" presId="urn:microsoft.com/office/officeart/2005/8/layout/hProcess11"/>
    <dgm:cxn modelId="{269769E0-2085-44E5-9419-6D454358E7EB}" type="presParOf" srcId="{0CF77C64-0583-4812-B120-0E0D2E6A1490}" destId="{8219F3CF-89FD-4E85-958D-391248EBB264}" srcOrd="4" destOrd="0" presId="urn:microsoft.com/office/officeart/2005/8/layout/hProcess11"/>
    <dgm:cxn modelId="{48B00623-C699-4A41-87A5-E60C3942EC82}" type="presParOf" srcId="{8219F3CF-89FD-4E85-958D-391248EBB264}" destId="{D2D99DB2-1790-45A3-8E11-C8A9C0701737}" srcOrd="0" destOrd="0" presId="urn:microsoft.com/office/officeart/2005/8/layout/hProcess11"/>
    <dgm:cxn modelId="{6E2FDA73-8A9E-49EB-9E50-0667B0BD5042}" type="presParOf" srcId="{8219F3CF-89FD-4E85-958D-391248EBB264}" destId="{8C665347-1AFC-4F03-9D4C-068F1EE66FDF}" srcOrd="1" destOrd="0" presId="urn:microsoft.com/office/officeart/2005/8/layout/hProcess11"/>
    <dgm:cxn modelId="{CB0B495B-0286-4CD8-BEE6-0890687864A1}" type="presParOf" srcId="{8219F3CF-89FD-4E85-958D-391248EBB264}" destId="{77414473-4BA0-46C0-B239-E7A205510875}" srcOrd="2" destOrd="0" presId="urn:microsoft.com/office/officeart/2005/8/layout/hProcess11"/>
    <dgm:cxn modelId="{78C0644E-927E-4CCF-B75D-B6E2867CBB2F}" type="presParOf" srcId="{0CF77C64-0583-4812-B120-0E0D2E6A1490}" destId="{DEBB556A-9B84-430E-A3E3-F4403EE28F51}" srcOrd="5" destOrd="0" presId="urn:microsoft.com/office/officeart/2005/8/layout/hProcess11"/>
    <dgm:cxn modelId="{90C70D55-3B72-4085-8631-E753779A1ED6}" type="presParOf" srcId="{0CF77C64-0583-4812-B120-0E0D2E6A1490}" destId="{0A47DC28-4554-40A9-8CF0-2931E92DB80C}" srcOrd="6" destOrd="0" presId="urn:microsoft.com/office/officeart/2005/8/layout/hProcess11"/>
    <dgm:cxn modelId="{EC90E84E-0066-4978-9C9E-BE8644C6A8A7}" type="presParOf" srcId="{0A47DC28-4554-40A9-8CF0-2931E92DB80C}" destId="{38C0A8A6-A202-4F50-9D37-7D4AEFBE519E}" srcOrd="0" destOrd="0" presId="urn:microsoft.com/office/officeart/2005/8/layout/hProcess11"/>
    <dgm:cxn modelId="{32290588-34C9-48CF-89DB-18ADC99CC638}" type="presParOf" srcId="{0A47DC28-4554-40A9-8CF0-2931E92DB80C}" destId="{BCFBDE44-DCFA-4E16-AD31-3A7C23F34F52}" srcOrd="1" destOrd="0" presId="urn:microsoft.com/office/officeart/2005/8/layout/hProcess11"/>
    <dgm:cxn modelId="{9C0E476F-475B-44A8-BE2F-26F1EAEAB476}" type="presParOf" srcId="{0A47DC28-4554-40A9-8CF0-2931E92DB80C}" destId="{40274678-B1D6-46A5-A3F9-892D9FF58F4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8EBDF-3C53-4F0B-8449-F538316B327E}">
      <dsp:nvSpPr>
        <dsp:cNvPr id="0" name=""/>
        <dsp:cNvSpPr/>
      </dsp:nvSpPr>
      <dsp:spPr>
        <a:xfrm>
          <a:off x="1916" y="0"/>
          <a:ext cx="2982384" cy="4389120"/>
        </a:xfrm>
        <a:prstGeom prst="roundRect">
          <a:avLst>
            <a:gd name="adj" fmla="val 10000"/>
          </a:avLst>
        </a:prstGeom>
        <a:solidFill>
          <a:srgbClr val="DD788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400" kern="1200" dirty="0" smtClean="0"/>
            <a:t> </a:t>
          </a:r>
          <a:endParaRPr lang="zh-CN" altLang="en-US" sz="6400" kern="1200" dirty="0"/>
        </a:p>
      </dsp:txBody>
      <dsp:txXfrm>
        <a:off x="1916" y="1755648"/>
        <a:ext cx="2982384" cy="1755648"/>
      </dsp:txXfrm>
    </dsp:sp>
    <dsp:sp modelId="{3A59EABC-A19A-404A-9CE5-BB5240B9F9FD}">
      <dsp:nvSpPr>
        <dsp:cNvPr id="0" name=""/>
        <dsp:cNvSpPr/>
      </dsp:nvSpPr>
      <dsp:spPr>
        <a:xfrm>
          <a:off x="593472" y="228671"/>
          <a:ext cx="1799274" cy="1799274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E2B3D-85A7-4118-A5E1-52BBB4762148}">
      <dsp:nvSpPr>
        <dsp:cNvPr id="0" name=""/>
        <dsp:cNvSpPr/>
      </dsp:nvSpPr>
      <dsp:spPr>
        <a:xfrm>
          <a:off x="3073773" y="0"/>
          <a:ext cx="2982384" cy="4389120"/>
        </a:xfrm>
        <a:prstGeom prst="roundRect">
          <a:avLst>
            <a:gd name="adj" fmla="val 10000"/>
          </a:avLst>
        </a:prstGeom>
        <a:solidFill>
          <a:srgbClr val="4A4C4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400" kern="1200" dirty="0" smtClean="0"/>
            <a:t> </a:t>
          </a:r>
          <a:endParaRPr lang="zh-CN" altLang="en-US" sz="6400" kern="1200" dirty="0"/>
        </a:p>
      </dsp:txBody>
      <dsp:txXfrm>
        <a:off x="3073773" y="1755648"/>
        <a:ext cx="2982384" cy="1755648"/>
      </dsp:txXfrm>
    </dsp:sp>
    <dsp:sp modelId="{967A7246-4862-46A6-9955-01A8CBC49755}">
      <dsp:nvSpPr>
        <dsp:cNvPr id="0" name=""/>
        <dsp:cNvSpPr/>
      </dsp:nvSpPr>
      <dsp:spPr>
        <a:xfrm>
          <a:off x="3665328" y="228671"/>
          <a:ext cx="1799274" cy="1799274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286A5-0B6D-4DEF-8C3A-86C68DB3D91E}">
      <dsp:nvSpPr>
        <dsp:cNvPr id="0" name=""/>
        <dsp:cNvSpPr/>
      </dsp:nvSpPr>
      <dsp:spPr>
        <a:xfrm>
          <a:off x="6145629" y="0"/>
          <a:ext cx="2982384" cy="4389120"/>
        </a:xfrm>
        <a:prstGeom prst="roundRect">
          <a:avLst>
            <a:gd name="adj" fmla="val 10000"/>
          </a:avLst>
        </a:prstGeom>
        <a:solidFill>
          <a:srgbClr val="EDB45E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6400" kern="1200" dirty="0" smtClean="0"/>
            <a:t> </a:t>
          </a:r>
          <a:endParaRPr lang="zh-CN" altLang="en-US" sz="6400" kern="1200" dirty="0"/>
        </a:p>
      </dsp:txBody>
      <dsp:txXfrm>
        <a:off x="6145629" y="1755648"/>
        <a:ext cx="2982384" cy="1755648"/>
      </dsp:txXfrm>
    </dsp:sp>
    <dsp:sp modelId="{0ED2F1BB-76F2-4130-9B97-DA9595E3D9BF}">
      <dsp:nvSpPr>
        <dsp:cNvPr id="0" name=""/>
        <dsp:cNvSpPr/>
      </dsp:nvSpPr>
      <dsp:spPr>
        <a:xfrm>
          <a:off x="6737184" y="228671"/>
          <a:ext cx="1799274" cy="1799274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3F199-B782-4CF9-9474-81DFAE9A3CF0}">
      <dsp:nvSpPr>
        <dsp:cNvPr id="0" name=""/>
        <dsp:cNvSpPr/>
      </dsp:nvSpPr>
      <dsp:spPr>
        <a:xfrm>
          <a:off x="365197" y="3511296"/>
          <a:ext cx="8399536" cy="65836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55C78-4B91-4586-9CEA-2EA25F405196}">
      <dsp:nvSpPr>
        <dsp:cNvPr id="0" name=""/>
        <dsp:cNvSpPr/>
      </dsp:nvSpPr>
      <dsp:spPr>
        <a:xfrm>
          <a:off x="1310501" y="236426"/>
          <a:ext cx="3243072" cy="3243072"/>
        </a:xfrm>
        <a:prstGeom prst="pie">
          <a:avLst>
            <a:gd name="adj1" fmla="val 16200000"/>
            <a:gd name="adj2" fmla="val 0"/>
          </a:avLst>
        </a:prstGeom>
        <a:solidFill>
          <a:srgbClr val="4A4C4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600" kern="1200" dirty="0" smtClean="0"/>
            <a:t> </a:t>
          </a:r>
          <a:endParaRPr lang="zh-CN" altLang="en-US" sz="5600" kern="1200" dirty="0"/>
        </a:p>
      </dsp:txBody>
      <dsp:txXfrm>
        <a:off x="3032031" y="908591"/>
        <a:ext cx="1196848" cy="887984"/>
      </dsp:txXfrm>
    </dsp:sp>
    <dsp:sp modelId="{464F907C-5F72-43D1-815F-42409E6DE12F}">
      <dsp:nvSpPr>
        <dsp:cNvPr id="0" name=""/>
        <dsp:cNvSpPr/>
      </dsp:nvSpPr>
      <dsp:spPr>
        <a:xfrm>
          <a:off x="1310501" y="345301"/>
          <a:ext cx="3243072" cy="3243072"/>
        </a:xfrm>
        <a:prstGeom prst="pie">
          <a:avLst>
            <a:gd name="adj1" fmla="val 0"/>
            <a:gd name="adj2" fmla="val 5400000"/>
          </a:avLst>
        </a:prstGeom>
        <a:solidFill>
          <a:srgbClr val="EDB45E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600" kern="1200" dirty="0" smtClean="0"/>
            <a:t> </a:t>
          </a:r>
          <a:endParaRPr lang="zh-CN" altLang="en-US" sz="5600" kern="1200" dirty="0"/>
        </a:p>
      </dsp:txBody>
      <dsp:txXfrm>
        <a:off x="3032031" y="2028223"/>
        <a:ext cx="1196848" cy="887984"/>
      </dsp:txXfrm>
    </dsp:sp>
    <dsp:sp modelId="{4E4103FF-F70B-4E0D-B9D5-554F2AF7B20B}">
      <dsp:nvSpPr>
        <dsp:cNvPr id="0" name=""/>
        <dsp:cNvSpPr/>
      </dsp:nvSpPr>
      <dsp:spPr>
        <a:xfrm>
          <a:off x="1201626" y="345301"/>
          <a:ext cx="3243072" cy="3243072"/>
        </a:xfrm>
        <a:prstGeom prst="pie">
          <a:avLst>
            <a:gd name="adj1" fmla="val 5400000"/>
            <a:gd name="adj2" fmla="val 10800000"/>
          </a:avLst>
        </a:prstGeom>
        <a:solidFill>
          <a:srgbClr val="5DABA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5600" kern="1200" dirty="0" smtClean="0"/>
            <a:t> </a:t>
          </a:r>
          <a:endParaRPr lang="zh-CN" altLang="en-US" sz="5600" kern="1200" dirty="0"/>
        </a:p>
      </dsp:txBody>
      <dsp:txXfrm>
        <a:off x="1526319" y="2028223"/>
        <a:ext cx="1196848" cy="887984"/>
      </dsp:txXfrm>
    </dsp:sp>
    <dsp:sp modelId="{63235DD0-260E-4A8A-BE10-D55DEDB3755F}">
      <dsp:nvSpPr>
        <dsp:cNvPr id="0" name=""/>
        <dsp:cNvSpPr/>
      </dsp:nvSpPr>
      <dsp:spPr>
        <a:xfrm>
          <a:off x="1201626" y="236426"/>
          <a:ext cx="3243072" cy="3243072"/>
        </a:xfrm>
        <a:prstGeom prst="pie">
          <a:avLst>
            <a:gd name="adj1" fmla="val 10800000"/>
            <a:gd name="adj2" fmla="val 16200000"/>
          </a:avLst>
        </a:prstGeom>
        <a:solidFill>
          <a:srgbClr val="D91D1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600" kern="1200" dirty="0"/>
        </a:p>
      </dsp:txBody>
      <dsp:txXfrm>
        <a:off x="1526319" y="908591"/>
        <a:ext cx="1196848" cy="887984"/>
      </dsp:txXfrm>
    </dsp:sp>
    <dsp:sp modelId="{04CAD864-2374-494A-B759-7DF9D843822F}">
      <dsp:nvSpPr>
        <dsp:cNvPr id="0" name=""/>
        <dsp:cNvSpPr/>
      </dsp:nvSpPr>
      <dsp:spPr>
        <a:xfrm>
          <a:off x="1109739" y="35665"/>
          <a:ext cx="3644595" cy="364459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447FC-772F-49DF-889F-CF41C33091C2}">
      <dsp:nvSpPr>
        <dsp:cNvPr id="0" name=""/>
        <dsp:cNvSpPr/>
      </dsp:nvSpPr>
      <dsp:spPr>
        <a:xfrm>
          <a:off x="1109739" y="144539"/>
          <a:ext cx="3644595" cy="364459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6AD99-5880-4B04-9F07-C8494886CEA6}">
      <dsp:nvSpPr>
        <dsp:cNvPr id="0" name=""/>
        <dsp:cNvSpPr/>
      </dsp:nvSpPr>
      <dsp:spPr>
        <a:xfrm>
          <a:off x="1000865" y="144539"/>
          <a:ext cx="3644595" cy="364459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C1562-400B-4732-8A56-C6AE5FBDAB53}">
      <dsp:nvSpPr>
        <dsp:cNvPr id="0" name=""/>
        <dsp:cNvSpPr/>
      </dsp:nvSpPr>
      <dsp:spPr>
        <a:xfrm>
          <a:off x="1000865" y="35665"/>
          <a:ext cx="3644595" cy="364459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71E09-1903-4C79-9CBE-2C7B7F386EC8}">
      <dsp:nvSpPr>
        <dsp:cNvPr id="0" name=""/>
        <dsp:cNvSpPr/>
      </dsp:nvSpPr>
      <dsp:spPr>
        <a:xfrm>
          <a:off x="5773" y="2240450"/>
          <a:ext cx="1040007" cy="1040007"/>
        </a:xfrm>
        <a:prstGeom prst="donut">
          <a:avLst>
            <a:gd name="adj" fmla="val 20000"/>
          </a:avLst>
        </a:prstGeom>
        <a:solidFill>
          <a:srgbClr val="D91D1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D6F5A7-9C1F-47DE-A622-F326095907C9}">
      <dsp:nvSpPr>
        <dsp:cNvPr id="0" name=""/>
        <dsp:cNvSpPr/>
      </dsp:nvSpPr>
      <dsp:spPr>
        <a:xfrm rot="17700000">
          <a:off x="66273" y="840788"/>
          <a:ext cx="2131092" cy="99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kern="1200" dirty="0"/>
        </a:p>
      </dsp:txBody>
      <dsp:txXfrm>
        <a:off x="66273" y="840788"/>
        <a:ext cx="2131092" cy="993744"/>
      </dsp:txXfrm>
    </dsp:sp>
    <dsp:sp modelId="{3A961B5C-92A1-43BB-9767-101BCFB2434A}">
      <dsp:nvSpPr>
        <dsp:cNvPr id="0" name=""/>
        <dsp:cNvSpPr/>
      </dsp:nvSpPr>
      <dsp:spPr>
        <a:xfrm>
          <a:off x="1206649" y="2490538"/>
          <a:ext cx="539829" cy="539829"/>
        </a:xfrm>
        <a:prstGeom prst="ellipse">
          <a:avLst/>
        </a:prstGeom>
        <a:solidFill>
          <a:srgbClr val="4A4C4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B16D7-6C36-4173-BBBC-C8A49A3CCDA7}">
      <dsp:nvSpPr>
        <dsp:cNvPr id="0" name=""/>
        <dsp:cNvSpPr/>
      </dsp:nvSpPr>
      <dsp:spPr>
        <a:xfrm rot="17700000">
          <a:off x="567298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567298" y="3460707"/>
        <a:ext cx="1118371" cy="539236"/>
      </dsp:txXfrm>
    </dsp:sp>
    <dsp:sp modelId="{C4E73913-679A-45B4-AA14-8F63FBB23B63}">
      <dsp:nvSpPr>
        <dsp:cNvPr id="0" name=""/>
        <dsp:cNvSpPr/>
      </dsp:nvSpPr>
      <dsp:spPr>
        <a:xfrm rot="17700000">
          <a:off x="1530040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85611-0C54-4043-B875-D45A953C7446}">
      <dsp:nvSpPr>
        <dsp:cNvPr id="0" name=""/>
        <dsp:cNvSpPr/>
      </dsp:nvSpPr>
      <dsp:spPr>
        <a:xfrm>
          <a:off x="1863374" y="2490538"/>
          <a:ext cx="539829" cy="539829"/>
        </a:xfrm>
        <a:prstGeom prst="ellipse">
          <a:avLst/>
        </a:prstGeom>
        <a:solidFill>
          <a:srgbClr val="4A4C4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E9382-2BBC-40F1-9426-59ED15154EA5}">
      <dsp:nvSpPr>
        <dsp:cNvPr id="0" name=""/>
        <dsp:cNvSpPr/>
      </dsp:nvSpPr>
      <dsp:spPr>
        <a:xfrm rot="17700000">
          <a:off x="1224028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1224028" y="3460707"/>
        <a:ext cx="1118371" cy="539236"/>
      </dsp:txXfrm>
    </dsp:sp>
    <dsp:sp modelId="{FE72CC83-F28C-4AC5-96CD-9622C9065B2D}">
      <dsp:nvSpPr>
        <dsp:cNvPr id="0" name=""/>
        <dsp:cNvSpPr/>
      </dsp:nvSpPr>
      <dsp:spPr>
        <a:xfrm rot="17700000">
          <a:off x="2148124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D8C68-186E-4EB8-AF86-D33CA1A8FAE8}">
      <dsp:nvSpPr>
        <dsp:cNvPr id="0" name=""/>
        <dsp:cNvSpPr/>
      </dsp:nvSpPr>
      <dsp:spPr>
        <a:xfrm>
          <a:off x="2679727" y="2240450"/>
          <a:ext cx="1040007" cy="1040007"/>
        </a:xfrm>
        <a:prstGeom prst="donut">
          <a:avLst>
            <a:gd name="adj" fmla="val 20000"/>
          </a:avLst>
        </a:prstGeom>
        <a:solidFill>
          <a:srgbClr val="EDB45E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78674-AF05-45E1-B9B2-219967046091}">
      <dsp:nvSpPr>
        <dsp:cNvPr id="0" name=""/>
        <dsp:cNvSpPr/>
      </dsp:nvSpPr>
      <dsp:spPr>
        <a:xfrm rot="17700000">
          <a:off x="2783988" y="840788"/>
          <a:ext cx="2131092" cy="99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kern="1200" dirty="0"/>
        </a:p>
      </dsp:txBody>
      <dsp:txXfrm>
        <a:off x="2783988" y="840788"/>
        <a:ext cx="2131092" cy="993744"/>
      </dsp:txXfrm>
    </dsp:sp>
    <dsp:sp modelId="{621FF53F-C9FA-4E7A-B43D-422376B74887}">
      <dsp:nvSpPr>
        <dsp:cNvPr id="0" name=""/>
        <dsp:cNvSpPr/>
      </dsp:nvSpPr>
      <dsp:spPr>
        <a:xfrm>
          <a:off x="3880593" y="2490538"/>
          <a:ext cx="539829" cy="539829"/>
        </a:xfrm>
        <a:prstGeom prst="ellipse">
          <a:avLst/>
        </a:prstGeom>
        <a:solidFill>
          <a:srgbClr val="5DABA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68BE4-E6B8-488F-8BF1-0E9ABE9A98E2}">
      <dsp:nvSpPr>
        <dsp:cNvPr id="0" name=""/>
        <dsp:cNvSpPr/>
      </dsp:nvSpPr>
      <dsp:spPr>
        <a:xfrm rot="17700000">
          <a:off x="3241238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3241238" y="3460707"/>
        <a:ext cx="1118371" cy="539236"/>
      </dsp:txXfrm>
    </dsp:sp>
    <dsp:sp modelId="{6284DB45-4389-4351-B190-768BB18AFCFD}">
      <dsp:nvSpPr>
        <dsp:cNvPr id="0" name=""/>
        <dsp:cNvSpPr/>
      </dsp:nvSpPr>
      <dsp:spPr>
        <a:xfrm rot="17700000">
          <a:off x="4229745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33086-ED3D-46C9-A8DE-C021BE94FD3A}">
      <dsp:nvSpPr>
        <dsp:cNvPr id="0" name=""/>
        <dsp:cNvSpPr/>
      </dsp:nvSpPr>
      <dsp:spPr>
        <a:xfrm>
          <a:off x="4537318" y="2490538"/>
          <a:ext cx="539829" cy="539829"/>
        </a:xfrm>
        <a:prstGeom prst="ellipse">
          <a:avLst/>
        </a:prstGeom>
        <a:solidFill>
          <a:srgbClr val="5DABA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7BAE97-CEAE-4A55-AFFE-51BAB4FB0FFE}">
      <dsp:nvSpPr>
        <dsp:cNvPr id="0" name=""/>
        <dsp:cNvSpPr/>
      </dsp:nvSpPr>
      <dsp:spPr>
        <a:xfrm rot="17700000">
          <a:off x="3897968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3897968" y="3460707"/>
        <a:ext cx="1118371" cy="539236"/>
      </dsp:txXfrm>
    </dsp:sp>
    <dsp:sp modelId="{BC6BA219-BBA7-42ED-90B2-13C4F5ACB116}">
      <dsp:nvSpPr>
        <dsp:cNvPr id="0" name=""/>
        <dsp:cNvSpPr/>
      </dsp:nvSpPr>
      <dsp:spPr>
        <a:xfrm rot="17700000">
          <a:off x="4847829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587F66-1FFC-44D6-8F9B-EED8C4128A6E}">
      <dsp:nvSpPr>
        <dsp:cNvPr id="0" name=""/>
        <dsp:cNvSpPr/>
      </dsp:nvSpPr>
      <dsp:spPr>
        <a:xfrm>
          <a:off x="5194042" y="2490538"/>
          <a:ext cx="539829" cy="539829"/>
        </a:xfrm>
        <a:prstGeom prst="ellipse">
          <a:avLst/>
        </a:prstGeom>
        <a:solidFill>
          <a:srgbClr val="5DABA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DCEEB-67BB-4A64-B78E-EEA14569376D}">
      <dsp:nvSpPr>
        <dsp:cNvPr id="0" name=""/>
        <dsp:cNvSpPr/>
      </dsp:nvSpPr>
      <dsp:spPr>
        <a:xfrm rot="17700000">
          <a:off x="4554698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4554698" y="3460707"/>
        <a:ext cx="1118371" cy="539236"/>
      </dsp:txXfrm>
    </dsp:sp>
    <dsp:sp modelId="{0205E434-FECA-4127-B882-7B4CB332150C}">
      <dsp:nvSpPr>
        <dsp:cNvPr id="0" name=""/>
        <dsp:cNvSpPr/>
      </dsp:nvSpPr>
      <dsp:spPr>
        <a:xfrm rot="17700000">
          <a:off x="5465912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F6E85-90DE-44CB-8843-DA149436B106}">
      <dsp:nvSpPr>
        <dsp:cNvPr id="0" name=""/>
        <dsp:cNvSpPr/>
      </dsp:nvSpPr>
      <dsp:spPr>
        <a:xfrm>
          <a:off x="5997516" y="2240450"/>
          <a:ext cx="1040007" cy="1040007"/>
        </a:xfrm>
        <a:prstGeom prst="donut">
          <a:avLst>
            <a:gd name="adj" fmla="val 20000"/>
          </a:avLst>
        </a:prstGeom>
        <a:solidFill>
          <a:srgbClr val="D91D1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B74223-A337-4990-99B0-EC7FFA041715}">
      <dsp:nvSpPr>
        <dsp:cNvPr id="0" name=""/>
        <dsp:cNvSpPr/>
      </dsp:nvSpPr>
      <dsp:spPr>
        <a:xfrm rot="17700000">
          <a:off x="6101776" y="840788"/>
          <a:ext cx="2131092" cy="99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点击添加标题</a:t>
          </a:r>
          <a:endParaRPr lang="zh-CN" altLang="en-US" sz="1800" b="0" kern="1200" dirty="0"/>
        </a:p>
      </dsp:txBody>
      <dsp:txXfrm>
        <a:off x="6101776" y="840788"/>
        <a:ext cx="2131092" cy="993744"/>
      </dsp:txXfrm>
    </dsp:sp>
    <dsp:sp modelId="{CE817D1A-75BE-4F3D-B20F-F61AC06BD5BB}">
      <dsp:nvSpPr>
        <dsp:cNvPr id="0" name=""/>
        <dsp:cNvSpPr/>
      </dsp:nvSpPr>
      <dsp:spPr>
        <a:xfrm>
          <a:off x="7198382" y="2490538"/>
          <a:ext cx="539829" cy="539829"/>
        </a:xfrm>
        <a:prstGeom prst="ellipse">
          <a:avLst/>
        </a:prstGeom>
        <a:solidFill>
          <a:srgbClr val="ABCE2C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34D16-B4C9-4C53-83B7-D992A03EABEF}">
      <dsp:nvSpPr>
        <dsp:cNvPr id="0" name=""/>
        <dsp:cNvSpPr/>
      </dsp:nvSpPr>
      <dsp:spPr>
        <a:xfrm rot="17700000">
          <a:off x="6559026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6559026" y="3460707"/>
        <a:ext cx="1118371" cy="539236"/>
      </dsp:txXfrm>
    </dsp:sp>
    <dsp:sp modelId="{4AB0685E-2857-49D9-BB2E-33AFA935FF2B}">
      <dsp:nvSpPr>
        <dsp:cNvPr id="0" name=""/>
        <dsp:cNvSpPr/>
      </dsp:nvSpPr>
      <dsp:spPr>
        <a:xfrm rot="17700000">
          <a:off x="7547534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EC2361-D8DB-470A-90A8-336EA9BD2DDC}">
      <dsp:nvSpPr>
        <dsp:cNvPr id="0" name=""/>
        <dsp:cNvSpPr/>
      </dsp:nvSpPr>
      <dsp:spPr>
        <a:xfrm>
          <a:off x="7855106" y="2490538"/>
          <a:ext cx="539829" cy="539829"/>
        </a:xfrm>
        <a:prstGeom prst="ellipse">
          <a:avLst/>
        </a:prstGeom>
        <a:solidFill>
          <a:srgbClr val="ABCE2C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6F45B-2419-49D5-BB51-7B6247DCB423}">
      <dsp:nvSpPr>
        <dsp:cNvPr id="0" name=""/>
        <dsp:cNvSpPr/>
      </dsp:nvSpPr>
      <dsp:spPr>
        <a:xfrm rot="17700000">
          <a:off x="7215757" y="3460707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添加文字</a:t>
          </a:r>
          <a:endParaRPr lang="zh-CN" altLang="en-US" sz="1400" b="0" kern="1200" dirty="0"/>
        </a:p>
      </dsp:txBody>
      <dsp:txXfrm>
        <a:off x="7215757" y="3460707"/>
        <a:ext cx="1118371" cy="539236"/>
      </dsp:txXfrm>
    </dsp:sp>
    <dsp:sp modelId="{C52DD449-3538-447D-9A05-2834A557561E}">
      <dsp:nvSpPr>
        <dsp:cNvPr id="0" name=""/>
        <dsp:cNvSpPr/>
      </dsp:nvSpPr>
      <dsp:spPr>
        <a:xfrm rot="17700000">
          <a:off x="8165617" y="1739774"/>
          <a:ext cx="1118371" cy="5392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1F742-A3A6-4764-AA07-A6025BA0079C}">
      <dsp:nvSpPr>
        <dsp:cNvPr id="0" name=""/>
        <dsp:cNvSpPr/>
      </dsp:nvSpPr>
      <dsp:spPr>
        <a:xfrm>
          <a:off x="1430732" y="0"/>
          <a:ext cx="2092371" cy="1316458"/>
        </a:xfrm>
        <a:prstGeom prst="rightArrow">
          <a:avLst>
            <a:gd name="adj1" fmla="val 70000"/>
            <a:gd name="adj2" fmla="val 50000"/>
          </a:avLst>
        </a:prstGeom>
        <a:solidFill>
          <a:srgbClr val="D91D1D">
            <a:alpha val="69804"/>
          </a:srgbClr>
        </a:solidFill>
        <a:ln w="10795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557A3-3481-403A-A6FB-EF7064542E5F}">
      <dsp:nvSpPr>
        <dsp:cNvPr id="0" name=""/>
        <dsp:cNvSpPr/>
      </dsp:nvSpPr>
      <dsp:spPr>
        <a:xfrm>
          <a:off x="1097907" y="281722"/>
          <a:ext cx="753014" cy="753014"/>
        </a:xfrm>
        <a:prstGeom prst="ellipse">
          <a:avLst/>
        </a:prstGeom>
        <a:solidFill>
          <a:srgbClr val="D91D1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 </a:t>
          </a:r>
          <a:endParaRPr lang="zh-CN" altLang="en-US" sz="3600" kern="1200" dirty="0"/>
        </a:p>
      </dsp:txBody>
      <dsp:txXfrm>
        <a:off x="1208183" y="391998"/>
        <a:ext cx="532462" cy="532462"/>
      </dsp:txXfrm>
    </dsp:sp>
    <dsp:sp modelId="{6D080AB0-8889-40D4-9FD2-743E4CB6C96B}">
      <dsp:nvSpPr>
        <dsp:cNvPr id="0" name=""/>
        <dsp:cNvSpPr/>
      </dsp:nvSpPr>
      <dsp:spPr>
        <a:xfrm>
          <a:off x="3951099" y="0"/>
          <a:ext cx="2092371" cy="1316458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lumMod val="40000"/>
            <a:lumOff val="60000"/>
            <a:alpha val="70000"/>
          </a:schemeClr>
        </a:solidFill>
        <a:ln w="10795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BB704-D244-4B0A-AEB9-BB5B812A73CD}">
      <dsp:nvSpPr>
        <dsp:cNvPr id="0" name=""/>
        <dsp:cNvSpPr/>
      </dsp:nvSpPr>
      <dsp:spPr>
        <a:xfrm>
          <a:off x="3618274" y="281722"/>
          <a:ext cx="753014" cy="753014"/>
        </a:xfrm>
        <a:prstGeom prst="ellipse">
          <a:avLst/>
        </a:prstGeom>
        <a:solidFill>
          <a:srgbClr val="4A4C4D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 </a:t>
          </a:r>
          <a:endParaRPr lang="zh-CN" altLang="en-US" sz="3600" kern="1200" dirty="0"/>
        </a:p>
      </dsp:txBody>
      <dsp:txXfrm>
        <a:off x="3728550" y="391998"/>
        <a:ext cx="532462" cy="532462"/>
      </dsp:txXfrm>
    </dsp:sp>
    <dsp:sp modelId="{DEFCDAED-83FA-4293-8D8B-AB329080246F}">
      <dsp:nvSpPr>
        <dsp:cNvPr id="0" name=""/>
        <dsp:cNvSpPr/>
      </dsp:nvSpPr>
      <dsp:spPr>
        <a:xfrm>
          <a:off x="6485517" y="0"/>
          <a:ext cx="2092371" cy="1316458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40000"/>
            <a:lumOff val="60000"/>
            <a:alpha val="69804"/>
          </a:schemeClr>
        </a:solidFill>
        <a:ln w="10795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0980F6-9FB0-4F7B-99CE-E61A28DF990D}">
      <dsp:nvSpPr>
        <dsp:cNvPr id="0" name=""/>
        <dsp:cNvSpPr/>
      </dsp:nvSpPr>
      <dsp:spPr>
        <a:xfrm>
          <a:off x="6152707" y="281722"/>
          <a:ext cx="753014" cy="753014"/>
        </a:xfrm>
        <a:prstGeom prst="ellipse">
          <a:avLst/>
        </a:prstGeom>
        <a:solidFill>
          <a:srgbClr val="EDB45E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 smtClean="0"/>
            <a:t> </a:t>
          </a:r>
          <a:endParaRPr lang="zh-CN" altLang="en-US" sz="3600" kern="1200" dirty="0"/>
        </a:p>
      </dsp:txBody>
      <dsp:txXfrm>
        <a:off x="6262983" y="391998"/>
        <a:ext cx="532462" cy="532462"/>
      </dsp:txXfrm>
    </dsp:sp>
    <dsp:sp modelId="{9697185F-EA1C-49C5-BCF7-753E4423C90D}">
      <dsp:nvSpPr>
        <dsp:cNvPr id="0" name=""/>
        <dsp:cNvSpPr/>
      </dsp:nvSpPr>
      <dsp:spPr>
        <a:xfrm>
          <a:off x="9028972" y="0"/>
          <a:ext cx="2092371" cy="1316458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lumMod val="40000"/>
            <a:lumOff val="60000"/>
            <a:alpha val="69804"/>
          </a:schemeClr>
        </a:solidFill>
        <a:ln w="10795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C3C3E3-14C5-4ABC-8833-0B6DA94E54F1}">
      <dsp:nvSpPr>
        <dsp:cNvPr id="0" name=""/>
        <dsp:cNvSpPr/>
      </dsp:nvSpPr>
      <dsp:spPr>
        <a:xfrm>
          <a:off x="8677163" y="281722"/>
          <a:ext cx="753014" cy="753014"/>
        </a:xfrm>
        <a:prstGeom prst="ellipse">
          <a:avLst/>
        </a:prstGeom>
        <a:solidFill>
          <a:srgbClr val="5DABA8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 dirty="0"/>
        </a:p>
      </dsp:txBody>
      <dsp:txXfrm>
        <a:off x="8787439" y="391998"/>
        <a:ext cx="532462" cy="5324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688BE-3118-49DF-BAC9-C8D144D31ABF}">
      <dsp:nvSpPr>
        <dsp:cNvPr id="0" name=""/>
        <dsp:cNvSpPr/>
      </dsp:nvSpPr>
      <dsp:spPr>
        <a:xfrm rot="5400000">
          <a:off x="430385" y="1115170"/>
          <a:ext cx="1291161" cy="2148463"/>
        </a:xfrm>
        <a:prstGeom prst="corner">
          <a:avLst>
            <a:gd name="adj1" fmla="val 16120"/>
            <a:gd name="adj2" fmla="val 16110"/>
          </a:avLst>
        </a:prstGeom>
        <a:solidFill>
          <a:srgbClr val="D91D1D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0A634-C6C2-4269-945F-A9F24055E743}">
      <dsp:nvSpPr>
        <dsp:cNvPr id="0" name=""/>
        <dsp:cNvSpPr/>
      </dsp:nvSpPr>
      <dsp:spPr>
        <a:xfrm>
          <a:off x="214858" y="1749158"/>
          <a:ext cx="1939645" cy="966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14858" y="1749158"/>
        <a:ext cx="1939645" cy="966366"/>
      </dsp:txXfrm>
    </dsp:sp>
    <dsp:sp modelId="{397EC019-0BA9-4B5F-9F2C-5C5CF261D0A4}">
      <dsp:nvSpPr>
        <dsp:cNvPr id="0" name=""/>
        <dsp:cNvSpPr/>
      </dsp:nvSpPr>
      <dsp:spPr>
        <a:xfrm>
          <a:off x="1788532" y="956998"/>
          <a:ext cx="365970" cy="365970"/>
        </a:xfrm>
        <a:prstGeom prst="triangle">
          <a:avLst>
            <a:gd name="adj" fmla="val 100000"/>
          </a:avLst>
        </a:prstGeom>
        <a:solidFill>
          <a:srgbClr val="D91D1D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EFB87-07EC-480C-B512-B7548DA54CA6}">
      <dsp:nvSpPr>
        <dsp:cNvPr id="0" name=""/>
        <dsp:cNvSpPr/>
      </dsp:nvSpPr>
      <dsp:spPr>
        <a:xfrm rot="5400000">
          <a:off x="2904148" y="814338"/>
          <a:ext cx="1291161" cy="2148463"/>
        </a:xfrm>
        <a:prstGeom prst="corner">
          <a:avLst>
            <a:gd name="adj1" fmla="val 16120"/>
            <a:gd name="adj2" fmla="val 16110"/>
          </a:avLst>
        </a:prstGeom>
        <a:solidFill>
          <a:srgbClr val="4A4C4D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1A31B-53C7-4EAA-8C52-3E14ED51FFDF}">
      <dsp:nvSpPr>
        <dsp:cNvPr id="0" name=""/>
        <dsp:cNvSpPr/>
      </dsp:nvSpPr>
      <dsp:spPr>
        <a:xfrm>
          <a:off x="2589362" y="1528507"/>
          <a:ext cx="1939645" cy="966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589362" y="1528507"/>
        <a:ext cx="1939645" cy="966366"/>
      </dsp:txXfrm>
    </dsp:sp>
    <dsp:sp modelId="{FBB7A38A-927D-4C6D-A846-9B6A44C6BCAE}">
      <dsp:nvSpPr>
        <dsp:cNvPr id="0" name=""/>
        <dsp:cNvSpPr/>
      </dsp:nvSpPr>
      <dsp:spPr>
        <a:xfrm>
          <a:off x="4262357" y="656145"/>
          <a:ext cx="365970" cy="365970"/>
        </a:xfrm>
        <a:prstGeom prst="triangle">
          <a:avLst>
            <a:gd name="adj" fmla="val 100000"/>
          </a:avLst>
        </a:prstGeom>
        <a:solidFill>
          <a:srgbClr val="4A4C4D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EA247-1E6A-4BC0-8708-8232B883E9B7}">
      <dsp:nvSpPr>
        <dsp:cNvPr id="0" name=""/>
        <dsp:cNvSpPr/>
      </dsp:nvSpPr>
      <dsp:spPr>
        <a:xfrm rot="5400000">
          <a:off x="5377912" y="513506"/>
          <a:ext cx="1291161" cy="2148463"/>
        </a:xfrm>
        <a:prstGeom prst="corner">
          <a:avLst>
            <a:gd name="adj1" fmla="val 16120"/>
            <a:gd name="adj2" fmla="val 16110"/>
          </a:avLst>
        </a:prstGeom>
        <a:solidFill>
          <a:srgbClr val="EDB45E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04B1D-5E42-41BA-A97A-A6E3A99A3560}">
      <dsp:nvSpPr>
        <dsp:cNvPr id="0" name=""/>
        <dsp:cNvSpPr/>
      </dsp:nvSpPr>
      <dsp:spPr>
        <a:xfrm>
          <a:off x="4963867" y="1307857"/>
          <a:ext cx="1939645" cy="966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963867" y="1307857"/>
        <a:ext cx="1939645" cy="966366"/>
      </dsp:txXfrm>
    </dsp:sp>
    <dsp:sp modelId="{BC286B43-BC56-4974-910F-B06DC64B3FB7}">
      <dsp:nvSpPr>
        <dsp:cNvPr id="0" name=""/>
        <dsp:cNvSpPr/>
      </dsp:nvSpPr>
      <dsp:spPr>
        <a:xfrm>
          <a:off x="6736183" y="355291"/>
          <a:ext cx="365970" cy="365970"/>
        </a:xfrm>
        <a:prstGeom prst="triangle">
          <a:avLst>
            <a:gd name="adj" fmla="val 100000"/>
          </a:avLst>
        </a:prstGeom>
        <a:solidFill>
          <a:srgbClr val="EDB45E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E32D4-0FEF-415A-9F7F-EE8D85153095}">
      <dsp:nvSpPr>
        <dsp:cNvPr id="0" name=""/>
        <dsp:cNvSpPr/>
      </dsp:nvSpPr>
      <dsp:spPr>
        <a:xfrm rot="5400000">
          <a:off x="7851675" y="212675"/>
          <a:ext cx="1291161" cy="2148463"/>
        </a:xfrm>
        <a:prstGeom prst="corner">
          <a:avLst>
            <a:gd name="adj1" fmla="val 16120"/>
            <a:gd name="adj2" fmla="val 16110"/>
          </a:avLst>
        </a:prstGeom>
        <a:solidFill>
          <a:srgbClr val="5DABA8"/>
        </a:solid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CEDB4-2BDF-4786-95CA-16FDDE0A39DF}">
      <dsp:nvSpPr>
        <dsp:cNvPr id="0" name=""/>
        <dsp:cNvSpPr/>
      </dsp:nvSpPr>
      <dsp:spPr>
        <a:xfrm>
          <a:off x="7338371" y="1087206"/>
          <a:ext cx="1939645" cy="966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18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7338371" y="1087206"/>
        <a:ext cx="1939645" cy="9663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D60A8-9836-48E4-90D9-B3EF9ECB5A9E}">
      <dsp:nvSpPr>
        <dsp:cNvPr id="0" name=""/>
        <dsp:cNvSpPr/>
      </dsp:nvSpPr>
      <dsp:spPr>
        <a:xfrm>
          <a:off x="0" y="1625600"/>
          <a:ext cx="8127999" cy="2167466"/>
        </a:xfrm>
        <a:prstGeom prst="notchedRightArrow">
          <a:avLst/>
        </a:prstGeom>
        <a:solidFill>
          <a:schemeClr val="bg1">
            <a:lumMod val="7500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787BB-9BAD-4B84-91F7-28B6FC4182D1}">
      <dsp:nvSpPr>
        <dsp:cNvPr id="0" name=""/>
        <dsp:cNvSpPr/>
      </dsp:nvSpPr>
      <dsp:spPr>
        <a:xfrm>
          <a:off x="3661" y="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  <a:sp3d extrusionH="28000" prstMaterial="matte"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661" y="0"/>
        <a:ext cx="1760934" cy="2167466"/>
      </dsp:txXfrm>
    </dsp:sp>
    <dsp:sp modelId="{F8042970-561E-4AD3-B5A1-D1BA24D0E93D}">
      <dsp:nvSpPr>
        <dsp:cNvPr id="0" name=""/>
        <dsp:cNvSpPr/>
      </dsp:nvSpPr>
      <dsp:spPr>
        <a:xfrm>
          <a:off x="613195" y="2438400"/>
          <a:ext cx="541866" cy="541866"/>
        </a:xfrm>
        <a:prstGeom prst="ellipse">
          <a:avLst/>
        </a:prstGeom>
        <a:solidFill>
          <a:srgbClr val="D91D1D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A5B80E-26C7-4690-A1A4-904E2F5FF4B0}">
      <dsp:nvSpPr>
        <dsp:cNvPr id="0" name=""/>
        <dsp:cNvSpPr/>
      </dsp:nvSpPr>
      <dsp:spPr>
        <a:xfrm>
          <a:off x="1852642" y="325120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  <a:sp3d extrusionH="28000" prstMaterial="matte"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852642" y="3251200"/>
        <a:ext cx="1760934" cy="2167466"/>
      </dsp:txXfrm>
    </dsp:sp>
    <dsp:sp modelId="{FD3AF0F5-4E47-4E50-A633-6F2A0B34FDD1}">
      <dsp:nvSpPr>
        <dsp:cNvPr id="0" name=""/>
        <dsp:cNvSpPr/>
      </dsp:nvSpPr>
      <dsp:spPr>
        <a:xfrm>
          <a:off x="2462176" y="2438400"/>
          <a:ext cx="541866" cy="541866"/>
        </a:xfrm>
        <a:prstGeom prst="ellipse">
          <a:avLst/>
        </a:prstGeom>
        <a:solidFill>
          <a:srgbClr val="4A4C4D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99DB2-1790-45A3-8E11-C8A9C0701737}">
      <dsp:nvSpPr>
        <dsp:cNvPr id="0" name=""/>
        <dsp:cNvSpPr/>
      </dsp:nvSpPr>
      <dsp:spPr>
        <a:xfrm>
          <a:off x="3701623" y="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  <a:sp3d extrusionH="28000" prstMaterial="matte"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701623" y="0"/>
        <a:ext cx="1760934" cy="2167466"/>
      </dsp:txXfrm>
    </dsp:sp>
    <dsp:sp modelId="{8C665347-1AFC-4F03-9D4C-068F1EE66FDF}">
      <dsp:nvSpPr>
        <dsp:cNvPr id="0" name=""/>
        <dsp:cNvSpPr/>
      </dsp:nvSpPr>
      <dsp:spPr>
        <a:xfrm>
          <a:off x="4311157" y="2438400"/>
          <a:ext cx="541866" cy="541866"/>
        </a:xfrm>
        <a:prstGeom prst="ellipse">
          <a:avLst/>
        </a:prstGeom>
        <a:solidFill>
          <a:srgbClr val="EDB45E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C0A8A6-A202-4F50-9D37-7D4AEFBE519E}">
      <dsp:nvSpPr>
        <dsp:cNvPr id="0" name=""/>
        <dsp:cNvSpPr/>
      </dsp:nvSpPr>
      <dsp:spPr>
        <a:xfrm>
          <a:off x="5550604" y="325120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  <a:sp3d extrusionH="28000" prstMaterial="matte"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zh-CN" altLang="en-US" sz="2200" b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550604" y="3251200"/>
        <a:ext cx="1760934" cy="2167466"/>
      </dsp:txXfrm>
    </dsp:sp>
    <dsp:sp modelId="{BCFBDE44-DCFA-4E16-AD31-3A7C23F34F52}">
      <dsp:nvSpPr>
        <dsp:cNvPr id="0" name=""/>
        <dsp:cNvSpPr/>
      </dsp:nvSpPr>
      <dsp:spPr>
        <a:xfrm>
          <a:off x="6160138" y="2438400"/>
          <a:ext cx="541866" cy="541866"/>
        </a:xfrm>
        <a:prstGeom prst="ellipse">
          <a:avLst/>
        </a:prstGeom>
        <a:solidFill>
          <a:srgbClr val="5DABA8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76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615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28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9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803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50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826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903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80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1928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227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644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394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837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255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998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291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555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233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259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686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3607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61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5406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342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3518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690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094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4124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51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85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250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6307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3956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7415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661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1275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457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8085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0908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5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6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1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41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00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9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46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537604"/>
            <a:ext cx="10795000" cy="922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1652000" y="6537605"/>
            <a:ext cx="540000" cy="886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5"/>
          <p:cNvSpPr txBox="1"/>
          <p:nvPr userDrawn="1"/>
        </p:nvSpPr>
        <p:spPr>
          <a:xfrm>
            <a:off x="11034729" y="6461405"/>
            <a:ext cx="454433" cy="28467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586018" y="453441"/>
            <a:ext cx="457200" cy="457200"/>
            <a:chOff x="5867400" y="5590626"/>
            <a:chExt cx="457200" cy="457200"/>
          </a:xfrm>
        </p:grpSpPr>
        <p:sp>
          <p:nvSpPr>
            <p:cNvPr id="12" name="Oval 4">
              <a:hlinkClick r:id="" action="ppaction://hlinkshowjump?jump=nextslide"/>
            </p:cNvPr>
            <p:cNvSpPr>
              <a:spLocks noChangeArrowheads="1"/>
            </p:cNvSpPr>
            <p:nvPr/>
          </p:nvSpPr>
          <p:spPr bwMode="auto">
            <a:xfrm>
              <a:off x="5867400" y="5590626"/>
              <a:ext cx="457200" cy="457200"/>
            </a:xfrm>
            <a:prstGeom prst="ellipse">
              <a:avLst/>
            </a:prstGeom>
            <a:solidFill>
              <a:srgbClr val="4A4C4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BFBFBF"/>
                </a:solidFill>
                <a:latin typeface="MS PGothic" panose="020B0600070205080204" pitchFamily="34" charset="-128"/>
                <a:ea typeface="MS PGothic" panose="020B0600070205080204" pitchFamily="34" charset="-128"/>
                <a:sym typeface="MS PGothic" panose="020B0600070205080204" pitchFamily="34" charset="-128"/>
              </a:endParaRPr>
            </a:p>
          </p:txBody>
        </p:sp>
        <p:sp>
          <p:nvSpPr>
            <p:cNvPr id="14" name="Chevron 5"/>
            <p:cNvSpPr>
              <a:spLocks noChangeArrowheads="1"/>
            </p:cNvSpPr>
            <p:nvPr/>
          </p:nvSpPr>
          <p:spPr bwMode="auto">
            <a:xfrm>
              <a:off x="6008809" y="5717396"/>
              <a:ext cx="174382" cy="203660"/>
            </a:xfrm>
            <a:prstGeom prst="chevron">
              <a:avLst>
                <a:gd name="adj" fmla="val 64447"/>
              </a:avLst>
            </a:prstGeom>
            <a:solidFill>
              <a:schemeClr val="bg1">
                <a:lumMod val="75000"/>
              </a:schemeClr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latin typeface="MS PGothic" panose="020B0600070205080204" pitchFamily="34" charset="-128"/>
                <a:ea typeface="MS PGothic" panose="020B0600070205080204" pitchFamily="34" charset="-128"/>
                <a:sym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81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5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642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94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0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9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876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4DA96E64-783D-463C-BA44-F5AF67B46485}" type="datetimeFigureOut">
              <a:rPr lang="zh-CN" altLang="en-US" smtClean="0"/>
              <a:pPr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83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jp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14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chart" Target="../charts/chart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chart" Target="../charts/chart16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24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4" Type="http://schemas.openxmlformats.org/officeDocument/2006/relationships/chart" Target="../charts/char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chart" Target="../charts/chart20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29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4" Type="http://schemas.openxmlformats.org/officeDocument/2006/relationships/chart" Target="../charts/char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Relationship Id="rId4" Type="http://schemas.openxmlformats.org/officeDocument/2006/relationships/chart" Target="../charts/char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4" Type="http://schemas.openxmlformats.org/officeDocument/2006/relationships/chart" Target="../charts/char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Relationship Id="rId4" Type="http://schemas.openxmlformats.org/officeDocument/2006/relationships/chart" Target="../charts/char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4" Type="http://schemas.openxmlformats.org/officeDocument/2006/relationships/chart" Target="../charts/char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Relationship Id="rId4" Type="http://schemas.openxmlformats.org/officeDocument/2006/relationships/chart" Target="../charts/char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Relationship Id="rId4" Type="http://schemas.openxmlformats.org/officeDocument/2006/relationships/chart" Target="../charts/char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Relationship Id="rId4" Type="http://schemas.openxmlformats.org/officeDocument/2006/relationships/chart" Target="../charts/char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钢琴曲 - からくりピエロ_自定义转码_纯音频输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2113" y="-1073671"/>
            <a:ext cx="609600" cy="6096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41" y="1"/>
            <a:ext cx="10292126" cy="6858000"/>
          </a:xfrm>
          <a:prstGeom prst="rect">
            <a:avLst/>
          </a:prstGeom>
        </p:spPr>
      </p:pic>
      <p:sp>
        <p:nvSpPr>
          <p:cNvPr id="14" name="矩形 1"/>
          <p:cNvSpPr/>
          <p:nvPr/>
        </p:nvSpPr>
        <p:spPr>
          <a:xfrm>
            <a:off x="228042" y="0"/>
            <a:ext cx="7087158" cy="6858000"/>
          </a:xfrm>
          <a:custGeom>
            <a:avLst/>
            <a:gdLst>
              <a:gd name="connsiteX0" fmla="*/ 0 w 2919181"/>
              <a:gd name="connsiteY0" fmla="*/ 0 h 5143500"/>
              <a:gd name="connsiteX1" fmla="*/ 2038350 w 2919181"/>
              <a:gd name="connsiteY1" fmla="*/ 0 h 5143500"/>
              <a:gd name="connsiteX2" fmla="*/ 2919181 w 2919181"/>
              <a:gd name="connsiteY2" fmla="*/ 3307655 h 5143500"/>
              <a:gd name="connsiteX3" fmla="*/ 2038350 w 2919181"/>
              <a:gd name="connsiteY3" fmla="*/ 5117304 h 5143500"/>
              <a:gd name="connsiteX4" fmla="*/ 2038350 w 2919181"/>
              <a:gd name="connsiteY4" fmla="*/ 5143500 h 5143500"/>
              <a:gd name="connsiteX5" fmla="*/ 0 w 2919181"/>
              <a:gd name="connsiteY5" fmla="*/ 5143500 h 5143500"/>
              <a:gd name="connsiteX6" fmla="*/ 0 w 2919181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19181" h="5143500">
                <a:moveTo>
                  <a:pt x="0" y="0"/>
                </a:moveTo>
                <a:lnTo>
                  <a:pt x="2038350" y="0"/>
                </a:lnTo>
                <a:lnTo>
                  <a:pt x="2919181" y="3307655"/>
                </a:lnTo>
                <a:lnTo>
                  <a:pt x="2038350" y="5117304"/>
                </a:lnTo>
                <a:lnTo>
                  <a:pt x="203835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6" name="矩形 1"/>
          <p:cNvSpPr/>
          <p:nvPr/>
        </p:nvSpPr>
        <p:spPr>
          <a:xfrm>
            <a:off x="-19050" y="0"/>
            <a:ext cx="7087158" cy="6858000"/>
          </a:xfrm>
          <a:custGeom>
            <a:avLst/>
            <a:gdLst>
              <a:gd name="connsiteX0" fmla="*/ 0 w 2919181"/>
              <a:gd name="connsiteY0" fmla="*/ 0 h 5143500"/>
              <a:gd name="connsiteX1" fmla="*/ 2038350 w 2919181"/>
              <a:gd name="connsiteY1" fmla="*/ 0 h 5143500"/>
              <a:gd name="connsiteX2" fmla="*/ 2919181 w 2919181"/>
              <a:gd name="connsiteY2" fmla="*/ 3307655 h 5143500"/>
              <a:gd name="connsiteX3" fmla="*/ 2038350 w 2919181"/>
              <a:gd name="connsiteY3" fmla="*/ 5117304 h 5143500"/>
              <a:gd name="connsiteX4" fmla="*/ 2038350 w 2919181"/>
              <a:gd name="connsiteY4" fmla="*/ 5143500 h 5143500"/>
              <a:gd name="connsiteX5" fmla="*/ 0 w 2919181"/>
              <a:gd name="connsiteY5" fmla="*/ 5143500 h 5143500"/>
              <a:gd name="connsiteX6" fmla="*/ 0 w 2919181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19181" h="5143500">
                <a:moveTo>
                  <a:pt x="0" y="0"/>
                </a:moveTo>
                <a:lnTo>
                  <a:pt x="2038350" y="0"/>
                </a:lnTo>
                <a:lnTo>
                  <a:pt x="2919181" y="3307655"/>
                </a:lnTo>
                <a:lnTo>
                  <a:pt x="2038350" y="5117304"/>
                </a:lnTo>
                <a:lnTo>
                  <a:pt x="203835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E20000">
              <a:alpha val="83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5244" y="1731367"/>
            <a:ext cx="4647426" cy="93871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5500" b="1" spc="300" dirty="0" smtClean="0">
                <a:solidFill>
                  <a:schemeClr val="bg1"/>
                </a:solidFill>
              </a:rPr>
              <a:t>财务报表分析</a:t>
            </a:r>
            <a:endParaRPr lang="en-US" altLang="zh-CN" sz="5500" b="1" spc="300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13378" y="5647458"/>
            <a:ext cx="1980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</a:rPr>
              <a:t>汇报</a:t>
            </a:r>
            <a:r>
              <a:rPr lang="zh-CN" altLang="en-US" sz="2000" dirty="0" smtClean="0">
                <a:solidFill>
                  <a:prstClr val="white">
                    <a:lumMod val="95000"/>
                  </a:prstClr>
                </a:solidFill>
              </a:rPr>
              <a:t>人：代用名</a:t>
            </a:r>
            <a:endParaRPr lang="en-US" altLang="zh-CN" sz="2000" dirty="0" smtClean="0">
              <a:solidFill>
                <a:prstClr val="white">
                  <a:lumMod val="95000"/>
                </a:prst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prstClr val="white">
                    <a:lumMod val="95000"/>
                  </a:prstClr>
                </a:solidFill>
              </a:rPr>
              <a:t>2019/12/01</a:t>
            </a:r>
            <a:endParaRPr lang="zh-CN" altLang="en-US" sz="20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32784" y="3410751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prstClr val="white">
                    <a:lumMod val="95000"/>
                  </a:prstClr>
                </a:solidFill>
              </a:rPr>
              <a:t>内含各种类型的数据图表，修改方便</a:t>
            </a:r>
            <a:endParaRPr lang="zh-CN" altLang="en-US" sz="18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9636" y="2854340"/>
            <a:ext cx="21339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dirty="0" smtClean="0">
                <a:solidFill>
                  <a:prstClr val="white">
                    <a:lumMod val="95000"/>
                  </a:prstClr>
                </a:solidFill>
              </a:rPr>
              <a:t>Add your title</a:t>
            </a:r>
            <a:endParaRPr lang="zh-CN" altLang="en-US" sz="2600" dirty="0">
              <a:solidFill>
                <a:prstClr val="white">
                  <a:lumMod val="95000"/>
                </a:prstClr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84250" y="3070793"/>
            <a:ext cx="13674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282199" y="3070793"/>
            <a:ext cx="13796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10"/>
          <p:cNvGrpSpPr/>
          <p:nvPr/>
        </p:nvGrpSpPr>
        <p:grpSpPr bwMode="auto">
          <a:xfrm>
            <a:off x="2180258" y="3952351"/>
            <a:ext cx="348243" cy="348310"/>
            <a:chOff x="0" y="0"/>
            <a:chExt cx="965499" cy="965499"/>
          </a:xfrm>
        </p:grpSpPr>
        <p:sp>
          <p:nvSpPr>
            <p:cNvPr id="26" name="AutoShape 11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" name="AutoShape 12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376"/>
                <a:gd name="T1" fmla="*/ 196990 h 21600"/>
                <a:gd name="T2" fmla="*/ 196991 w 21376"/>
                <a:gd name="T3" fmla="*/ 196990 h 21600"/>
                <a:gd name="T4" fmla="*/ 196991 w 21376"/>
                <a:gd name="T5" fmla="*/ 196990 h 21600"/>
                <a:gd name="T6" fmla="*/ 196991 w 21376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8" name="Group 13"/>
          <p:cNvGrpSpPr/>
          <p:nvPr/>
        </p:nvGrpSpPr>
        <p:grpSpPr bwMode="auto">
          <a:xfrm>
            <a:off x="2619035" y="3952351"/>
            <a:ext cx="348816" cy="348310"/>
            <a:chOff x="0" y="0"/>
            <a:chExt cx="965499" cy="965499"/>
          </a:xfrm>
        </p:grpSpPr>
        <p:sp>
          <p:nvSpPr>
            <p:cNvPr id="29" name="AutoShape 14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0" name="AutoShape 15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600"/>
                <a:gd name="T1" fmla="*/ 196990 h 21600"/>
                <a:gd name="T2" fmla="*/ 196991 w 21600"/>
                <a:gd name="T3" fmla="*/ 196990 h 21600"/>
                <a:gd name="T4" fmla="*/ 196991 w 21600"/>
                <a:gd name="T5" fmla="*/ 196990 h 21600"/>
                <a:gd name="T6" fmla="*/ 196991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31" name="Group 16"/>
          <p:cNvGrpSpPr/>
          <p:nvPr/>
        </p:nvGrpSpPr>
        <p:grpSpPr bwMode="auto">
          <a:xfrm>
            <a:off x="3058279" y="3952351"/>
            <a:ext cx="348243" cy="348310"/>
            <a:chOff x="0" y="0"/>
            <a:chExt cx="965499" cy="965499"/>
          </a:xfrm>
        </p:grpSpPr>
        <p:sp>
          <p:nvSpPr>
            <p:cNvPr id="32" name="AutoShape 17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3" name="AutoShape 18"/>
            <p:cNvSpPr/>
            <p:nvPr/>
          </p:nvSpPr>
          <p:spPr bwMode="auto">
            <a:xfrm>
              <a:off x="293617" y="264823"/>
              <a:ext cx="393980" cy="393980"/>
            </a:xfrm>
            <a:custGeom>
              <a:avLst/>
              <a:gdLst>
                <a:gd name="T0" fmla="*/ 196990 w 21600"/>
                <a:gd name="T1" fmla="*/ 196990 h 21600"/>
                <a:gd name="T2" fmla="*/ 196990 w 21600"/>
                <a:gd name="T3" fmla="*/ 196990 h 21600"/>
                <a:gd name="T4" fmla="*/ 196990 w 21600"/>
                <a:gd name="T5" fmla="*/ 196990 h 21600"/>
                <a:gd name="T6" fmla="*/ 196990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34" name="Group 19"/>
          <p:cNvGrpSpPr/>
          <p:nvPr/>
        </p:nvGrpSpPr>
        <p:grpSpPr bwMode="auto">
          <a:xfrm>
            <a:off x="3508930" y="3952351"/>
            <a:ext cx="348243" cy="348310"/>
            <a:chOff x="0" y="0"/>
            <a:chExt cx="965499" cy="965499"/>
          </a:xfrm>
        </p:grpSpPr>
        <p:sp>
          <p:nvSpPr>
            <p:cNvPr id="35" name="AutoShape 20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6" name="AutoShape 21"/>
            <p:cNvSpPr/>
            <p:nvPr/>
          </p:nvSpPr>
          <p:spPr bwMode="auto">
            <a:xfrm>
              <a:off x="292545" y="314566"/>
              <a:ext cx="380408" cy="307104"/>
            </a:xfrm>
            <a:custGeom>
              <a:avLst/>
              <a:gdLst>
                <a:gd name="T0" fmla="*/ 190204 w 21600"/>
                <a:gd name="T1" fmla="*/ 153552 h 21600"/>
                <a:gd name="T2" fmla="*/ 190204 w 21600"/>
                <a:gd name="T3" fmla="*/ 153552 h 21600"/>
                <a:gd name="T4" fmla="*/ 190204 w 21600"/>
                <a:gd name="T5" fmla="*/ 153552 h 21600"/>
                <a:gd name="T6" fmla="*/ 190204 w 21600"/>
                <a:gd name="T7" fmla="*/ 1535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600"/>
                    <a:pt x="20263" y="21600"/>
                  </a:cubicBezTo>
                  <a:lnTo>
                    <a:pt x="1348" y="21600"/>
                  </a:lnTo>
                  <a:cubicBezTo>
                    <a:pt x="981" y="21600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64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529"/>
    </mc:Choice>
    <mc:Fallback xmlns="">
      <p:transition advTm="5529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4" grpId="0" animBg="1"/>
          <p:bldP spid="16" grpId="0" animBg="1"/>
          <p:bldP spid="17" grpId="0"/>
          <p:bldP spid="18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4" grpId="0" animBg="1"/>
          <p:bldP spid="16" grpId="0" animBg="1"/>
          <p:bldP spid="17" grpId="0"/>
          <p:bldP spid="18" grpId="0"/>
          <p:bldP spid="21" grpId="0"/>
          <p:bldP spid="22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-1"/>
            <a:ext cx="12192001" cy="2661313"/>
          </a:xfrm>
          <a:prstGeom prst="rect">
            <a:avLst/>
          </a:prstGeom>
          <a:solidFill>
            <a:srgbClr val="D9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>
            <a:off x="1796310" y="1660462"/>
            <a:ext cx="14157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前言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大黑简体" pitchFamily="65" charset="-122"/>
            </a:endParaRPr>
          </a:p>
        </p:txBody>
      </p:sp>
      <p:sp>
        <p:nvSpPr>
          <p:cNvPr id="5" name="前言"/>
          <p:cNvSpPr>
            <a:spLocks noChangeArrowheads="1"/>
          </p:cNvSpPr>
          <p:nvPr/>
        </p:nvSpPr>
        <p:spPr bwMode="auto">
          <a:xfrm>
            <a:off x="3409152" y="1971511"/>
            <a:ext cx="2028119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Impact" pitchFamily="34" charset="0"/>
                <a:sym typeface="Impact" pitchFamily="34" charset="0"/>
              </a:rPr>
              <a:t>I</a:t>
            </a:r>
            <a:r>
              <a:rPr lang="en-US" altLang="zh-CN" sz="2800" dirty="0">
                <a:solidFill>
                  <a:srgbClr val="DD7882"/>
                </a:solidFill>
                <a:latin typeface="Impact" pitchFamily="34" charset="0"/>
                <a:sym typeface="Impact" pitchFamily="34" charset="0"/>
              </a:rPr>
              <a:t>ntroduction</a:t>
            </a:r>
            <a:endParaRPr lang="zh-CN" altLang="en-US" sz="2800" dirty="0">
              <a:solidFill>
                <a:srgbClr val="DD7882"/>
              </a:solidFill>
              <a:latin typeface="Impact" pitchFamily="34" charset="0"/>
              <a:sym typeface="Impact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" y="6791106"/>
            <a:ext cx="12192001" cy="66894"/>
          </a:xfrm>
          <a:prstGeom prst="rect">
            <a:avLst/>
          </a:prstGeom>
          <a:solidFill>
            <a:srgbClr val="D9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BCE2C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41" y="37465"/>
            <a:ext cx="4215770" cy="3245993"/>
          </a:xfrm>
          <a:prstGeom prst="rect">
            <a:avLst/>
          </a:prstGeom>
        </p:spPr>
      </p:pic>
      <p:sp>
        <p:nvSpPr>
          <p:cNvPr id="8" name="TextBox 9"/>
          <p:cNvSpPr>
            <a:spLocks noChangeArrowheads="1"/>
          </p:cNvSpPr>
          <p:nvPr/>
        </p:nvSpPr>
        <p:spPr bwMode="auto">
          <a:xfrm>
            <a:off x="1355907" y="3022283"/>
            <a:ext cx="8549952" cy="3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defTabSz="685800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岁月流转，时光飞逝，转眼间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2019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的工作又接近尾声。回首过去一年的工作，经过全体领导及员工的共同努力，公司经营业绩保持良好，行业地位、社会形象日渐提升，各项工作全面发展。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685800">
              <a:lnSpc>
                <a:spcPct val="150000"/>
              </a:lnSpc>
            </a:pP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685800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新起点、新希望。站在</a:t>
            </a:r>
            <a:r>
              <a:rPr lang="en-US" altLang="zh-CN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2020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的起点，我们将继承和发扬过去工作中存在的优点，汲取经验，摒弃不足，满怀信心，以更清醒的头脑、更旺盛的斗志、更奋发的姿态和更充沛的干劲，向我们的既定目标进发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！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792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2"/>
    </mc:Choice>
    <mc:Fallback xmlns="">
      <p:transition spd="slow" advTm="3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563"/>
          <p:cNvSpPr>
            <a:spLocks noChangeArrowheads="1"/>
          </p:cNvSpPr>
          <p:nvPr/>
        </p:nvSpPr>
        <p:spPr bwMode="auto">
          <a:xfrm>
            <a:off x="4574712" y="4065392"/>
            <a:ext cx="3042577" cy="3057463"/>
          </a:xfrm>
          <a:prstGeom prst="ellipse">
            <a:avLst/>
          </a:prstGeom>
          <a:solidFill>
            <a:srgbClr val="4A4C4D"/>
          </a:solidFill>
          <a:ln w="76200">
            <a:solidFill>
              <a:schemeClr val="bg1"/>
            </a:solidFill>
          </a:ln>
          <a:effectLst>
            <a:outerShdw blurRad="190500" sx="105000" sy="105000" algn="ct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latinLnBrk="1" hangingPunct="1">
              <a:spcBef>
                <a:spcPct val="0"/>
              </a:spcBef>
              <a:buFontTx/>
              <a:buNone/>
            </a:pPr>
            <a:endParaRPr lang="zh-CN" altLang="en-US" sz="1600" b="1" dirty="0" smtClean="0">
              <a:solidFill>
                <a:srgbClr val="FFFFFF"/>
              </a:solidFill>
              <a:latin typeface="Arial Black" pitchFamily="34" charset="0"/>
              <a:ea typeface="Gulim" pitchFamily="34" charset="-127"/>
            </a:endParaRPr>
          </a:p>
        </p:txBody>
      </p:sp>
      <p:sp>
        <p:nvSpPr>
          <p:cNvPr id="33" name="Line 521"/>
          <p:cNvSpPr>
            <a:spLocks noChangeShapeType="1"/>
          </p:cNvSpPr>
          <p:nvPr/>
        </p:nvSpPr>
        <p:spPr bwMode="auto">
          <a:xfrm>
            <a:off x="7389780" y="3306144"/>
            <a:ext cx="2427" cy="716447"/>
          </a:xfrm>
          <a:prstGeom prst="line">
            <a:avLst/>
          </a:prstGeom>
          <a:noFill/>
          <a:ln w="190500">
            <a:solidFill>
              <a:srgbClr val="5DABA8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4" name="Line 522"/>
          <p:cNvSpPr>
            <a:spLocks noChangeShapeType="1"/>
          </p:cNvSpPr>
          <p:nvPr/>
        </p:nvSpPr>
        <p:spPr bwMode="auto">
          <a:xfrm>
            <a:off x="4802219" y="3306144"/>
            <a:ext cx="2427" cy="716447"/>
          </a:xfrm>
          <a:prstGeom prst="line">
            <a:avLst/>
          </a:prstGeom>
          <a:noFill/>
          <a:ln w="190500">
            <a:solidFill>
              <a:srgbClr val="EDB45E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5" name="Freeform 523"/>
          <p:cNvSpPr>
            <a:spLocks/>
          </p:cNvSpPr>
          <p:nvPr/>
        </p:nvSpPr>
        <p:spPr bwMode="auto">
          <a:xfrm flipH="1">
            <a:off x="8547627" y="3306145"/>
            <a:ext cx="14297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35037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ABCE2C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6" name="Freeform 524"/>
          <p:cNvSpPr>
            <a:spLocks/>
          </p:cNvSpPr>
          <p:nvPr/>
        </p:nvSpPr>
        <p:spPr bwMode="auto">
          <a:xfrm>
            <a:off x="2214660" y="3306145"/>
            <a:ext cx="13763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00113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DD7882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70" name="WordArt 560"/>
          <p:cNvSpPr>
            <a:spLocks noChangeArrowheads="1" noChangeShapeType="1" noTextEdit="1"/>
          </p:cNvSpPr>
          <p:nvPr/>
        </p:nvSpPr>
        <p:spPr bwMode="auto">
          <a:xfrm>
            <a:off x="4976944" y="4980329"/>
            <a:ext cx="2238113" cy="492443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CONTENTS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3290" y="1703095"/>
            <a:ext cx="3082741" cy="1856131"/>
            <a:chOff x="673290" y="1703095"/>
            <a:chExt cx="3082741" cy="1856131"/>
          </a:xfrm>
        </p:grpSpPr>
        <p:grpSp>
          <p:nvGrpSpPr>
            <p:cNvPr id="20" name="组合 19"/>
            <p:cNvGrpSpPr/>
            <p:nvPr/>
          </p:nvGrpSpPr>
          <p:grpSpPr>
            <a:xfrm>
              <a:off x="673290" y="1703095"/>
              <a:ext cx="3082741" cy="1856131"/>
              <a:chOff x="673290" y="1703095"/>
              <a:chExt cx="3082741" cy="1856131"/>
            </a:xfrm>
          </p:grpSpPr>
          <p:sp>
            <p:nvSpPr>
              <p:cNvPr id="37" name="AutoShape 525"/>
              <p:cNvSpPr>
                <a:spLocks noChangeArrowheads="1"/>
              </p:cNvSpPr>
              <p:nvPr/>
            </p:nvSpPr>
            <p:spPr bwMode="auto">
              <a:xfrm>
                <a:off x="67329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8" name="AutoShape 526"/>
              <p:cNvSpPr>
                <a:spLocks noChangeArrowheads="1"/>
              </p:cNvSpPr>
              <p:nvPr/>
            </p:nvSpPr>
            <p:spPr bwMode="auto">
              <a:xfrm>
                <a:off x="105923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8ECEB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9" name="AutoShape 527"/>
              <p:cNvSpPr>
                <a:spLocks noChangeArrowheads="1"/>
              </p:cNvSpPr>
              <p:nvPr/>
            </p:nvSpPr>
            <p:spPr bwMode="auto">
              <a:xfrm>
                <a:off x="1168471" y="1797468"/>
                <a:ext cx="2092379" cy="917957"/>
              </a:xfrm>
              <a:prstGeom prst="rect">
                <a:avLst/>
              </a:prstGeom>
              <a:solidFill>
                <a:srgbClr val="D91D1D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64126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01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899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388114" y="541222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目录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3260850" y="1703095"/>
            <a:ext cx="3082741" cy="1856131"/>
            <a:chOff x="3260850" y="1703095"/>
            <a:chExt cx="3082741" cy="1856131"/>
          </a:xfrm>
        </p:grpSpPr>
        <p:grpSp>
          <p:nvGrpSpPr>
            <p:cNvPr id="21" name="组合 20"/>
            <p:cNvGrpSpPr/>
            <p:nvPr/>
          </p:nvGrpSpPr>
          <p:grpSpPr>
            <a:xfrm>
              <a:off x="3260850" y="1703095"/>
              <a:ext cx="3082741" cy="1856131"/>
              <a:chOff x="3260850" y="1703095"/>
              <a:chExt cx="3082741" cy="1856131"/>
            </a:xfrm>
          </p:grpSpPr>
          <p:sp>
            <p:nvSpPr>
              <p:cNvPr id="40" name="AutoShape 528"/>
              <p:cNvSpPr>
                <a:spLocks noChangeArrowheads="1"/>
              </p:cNvSpPr>
              <p:nvPr/>
            </p:nvSpPr>
            <p:spPr bwMode="auto">
              <a:xfrm>
                <a:off x="326085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1" name="AutoShape 529"/>
              <p:cNvSpPr>
                <a:spLocks noChangeArrowheads="1"/>
              </p:cNvSpPr>
              <p:nvPr/>
            </p:nvSpPr>
            <p:spPr bwMode="auto">
              <a:xfrm>
                <a:off x="364679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2" name="AutoShape 530"/>
              <p:cNvSpPr>
                <a:spLocks noChangeArrowheads="1"/>
              </p:cNvSpPr>
              <p:nvPr/>
            </p:nvSpPr>
            <p:spPr bwMode="auto">
              <a:xfrm>
                <a:off x="3751176" y="1797468"/>
                <a:ext cx="2092379" cy="917957"/>
              </a:xfrm>
              <a:prstGeom prst="rect">
                <a:avLst/>
              </a:prstGeom>
              <a:solidFill>
                <a:srgbClr val="EDB45E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22882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78655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48410" y="1703095"/>
            <a:ext cx="3082741" cy="1856131"/>
            <a:chOff x="5848410" y="1703095"/>
            <a:chExt cx="3082741" cy="1856131"/>
          </a:xfrm>
        </p:grpSpPr>
        <p:grpSp>
          <p:nvGrpSpPr>
            <p:cNvPr id="22" name="组合 21"/>
            <p:cNvGrpSpPr/>
            <p:nvPr/>
          </p:nvGrpSpPr>
          <p:grpSpPr>
            <a:xfrm>
              <a:off x="5848410" y="1703095"/>
              <a:ext cx="3082741" cy="1856131"/>
              <a:chOff x="5848410" y="1703095"/>
              <a:chExt cx="3082741" cy="1856131"/>
            </a:xfrm>
          </p:grpSpPr>
          <p:sp>
            <p:nvSpPr>
              <p:cNvPr id="43" name="AutoShape 531"/>
              <p:cNvSpPr>
                <a:spLocks noChangeArrowheads="1"/>
              </p:cNvSpPr>
              <p:nvPr/>
            </p:nvSpPr>
            <p:spPr bwMode="auto">
              <a:xfrm>
                <a:off x="584841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4" name="AutoShape 532"/>
              <p:cNvSpPr>
                <a:spLocks noChangeArrowheads="1"/>
              </p:cNvSpPr>
              <p:nvPr/>
            </p:nvSpPr>
            <p:spPr bwMode="auto">
              <a:xfrm>
                <a:off x="623435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5" name="AutoShape 533"/>
              <p:cNvSpPr>
                <a:spLocks noChangeArrowheads="1"/>
              </p:cNvSpPr>
              <p:nvPr/>
            </p:nvSpPr>
            <p:spPr bwMode="auto">
              <a:xfrm>
                <a:off x="6333881" y="1797468"/>
                <a:ext cx="2092379" cy="917957"/>
              </a:xfrm>
              <a:prstGeom prst="rect">
                <a:avLst/>
              </a:prstGeom>
              <a:solidFill>
                <a:srgbClr val="5DABA8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681638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37411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35969" y="1703095"/>
            <a:ext cx="3082741" cy="1856131"/>
            <a:chOff x="8435969" y="1703095"/>
            <a:chExt cx="3082741" cy="1856131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5969" y="1703095"/>
              <a:ext cx="3082741" cy="1856131"/>
              <a:chOff x="8435969" y="1703095"/>
              <a:chExt cx="3082741" cy="1856131"/>
            </a:xfrm>
          </p:grpSpPr>
          <p:sp>
            <p:nvSpPr>
              <p:cNvPr id="46" name="AutoShape 534"/>
              <p:cNvSpPr>
                <a:spLocks noChangeArrowheads="1"/>
              </p:cNvSpPr>
              <p:nvPr/>
            </p:nvSpPr>
            <p:spPr bwMode="auto">
              <a:xfrm>
                <a:off x="8435969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0" name="AutoShape 535"/>
              <p:cNvSpPr>
                <a:spLocks noChangeArrowheads="1"/>
              </p:cNvSpPr>
              <p:nvPr/>
            </p:nvSpPr>
            <p:spPr bwMode="auto">
              <a:xfrm>
                <a:off x="8821918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1" name="AutoShape 536"/>
              <p:cNvSpPr>
                <a:spLocks noChangeArrowheads="1"/>
              </p:cNvSpPr>
              <p:nvPr/>
            </p:nvSpPr>
            <p:spPr bwMode="auto">
              <a:xfrm>
                <a:off x="8931150" y="1797468"/>
                <a:ext cx="2092379" cy="917957"/>
              </a:xfrm>
              <a:prstGeom prst="rect">
                <a:avLst/>
              </a:prstGeom>
              <a:solidFill>
                <a:srgbClr val="ABCE2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9403945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961677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791198"/>
      </p:ext>
    </p:extLst>
  </p:cSld>
  <p:clrMapOvr>
    <a:masterClrMapping/>
  </p:clrMapOvr>
  <p:transition spd="slow" advTm="9221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3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5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2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7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6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1" presetID="22" presetClass="exit" presetSubtype="4" fill="hold" grpId="1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4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4.81481E-6 L 0.31836 -4.81481E-6 " pathEditMode="relative" rAng="0" ptsTypes="AA">
                                          <p:cBhvr>
                                            <p:cTn id="9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1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70" grpId="0"/>
          <p:bldP spid="15" grpId="0"/>
          <p:bldP spid="1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3" dur="25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5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2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1" presetID="22" presetClass="exit" presetSubtype="4" fill="hold" grpId="1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6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0" presetID="22" presetClass="exit" presetSubtype="4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4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4.81481E-6 L 0.31836 -4.81481E-6 " pathEditMode="relative" rAng="0" ptsTypes="AA">
                                          <p:cBhvr>
                                            <p:cTn id="9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1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70" grpId="0"/>
          <p:bldP spid="15" grpId="0"/>
          <p:bldP spid="15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793903663"/>
              </p:ext>
            </p:extLst>
          </p:nvPr>
        </p:nvGraphicFramePr>
        <p:xfrm>
          <a:off x="911424" y="1316766"/>
          <a:ext cx="10465163" cy="412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矩形 4"/>
          <p:cNvSpPr/>
          <p:nvPr/>
        </p:nvSpPr>
        <p:spPr>
          <a:xfrm>
            <a:off x="1048379" y="5458872"/>
            <a:ext cx="1025196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您可以点击文字框输入您的描述说明，或者通过复制粘贴，在此录入您的综合描述说明，在此录入上述图表的综合描述说明在此录入您的综合描述说明，在此录入上述图表的综合描述说明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7610">
        <p14:flip dir="r"/>
      </p:transition>
    </mc:Choice>
    <mc:Fallback xmlns="">
      <p:transition spd="slow" advTm="76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build="allAtOnce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2552471979"/>
              </p:ext>
            </p:extLst>
          </p:nvPr>
        </p:nvGraphicFramePr>
        <p:xfrm>
          <a:off x="1531035" y="1616463"/>
          <a:ext cx="9129931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2"/>
          <p:cNvSpPr txBox="1"/>
          <p:nvPr/>
        </p:nvSpPr>
        <p:spPr>
          <a:xfrm>
            <a:off x="2365401" y="3840300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862019" y="4246087"/>
            <a:ext cx="2326913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9" name="TextBox 42"/>
          <p:cNvSpPr txBox="1"/>
          <p:nvPr/>
        </p:nvSpPr>
        <p:spPr>
          <a:xfrm>
            <a:off x="5435926" y="3840300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932544" y="4246087"/>
            <a:ext cx="2326913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11" name="TextBox 42"/>
          <p:cNvSpPr txBox="1"/>
          <p:nvPr/>
        </p:nvSpPr>
        <p:spPr>
          <a:xfrm>
            <a:off x="8506451" y="3840300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8003069" y="4246087"/>
            <a:ext cx="2326913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4526" y="5288578"/>
            <a:ext cx="14029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添加关键词</a:t>
            </a:r>
            <a:endParaRPr lang="zh-CN" altLang="en-US" b="1" dirty="0"/>
          </a:p>
        </p:txBody>
      </p:sp>
      <p:sp>
        <p:nvSpPr>
          <p:cNvPr id="13" name="矩形 12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3383"/>
      </p:ext>
    </p:extLst>
  </p:cSld>
  <p:clrMapOvr>
    <a:masterClrMapping/>
  </p:clrMapOvr>
  <p:transition spd="slow" advTm="5351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C843F199-B782-4CF9-9474-81DFAE9A3CF0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>
                                                <p:graphicEl>
                                                  <a:dgm id="{C843F199-B782-4CF9-9474-81DFAE9A3CF0}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>
            <p:bldSub>
              <a:bldDgm bld="one"/>
            </p:bldSub>
          </p:bldGraphic>
          <p:bldP spid="5" grpId="0"/>
          <p:bldP spid="8" grpId="0"/>
          <p:bldP spid="9" grpId="0"/>
          <p:bldP spid="10" grpId="0"/>
          <p:bldP spid="11" grpId="0"/>
          <p:bldP spid="12" grpId="0"/>
          <p:bldP spid="4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C843F199-B782-4CF9-9474-81DFAE9A3CF0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>
                                                <p:graphicEl>
                                                  <a:dgm id="{C843F199-B782-4CF9-9474-81DFAE9A3CF0}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>
                                                <p:graphicEl>
                                                  <a:dgm id="{3A59EABC-A19A-404A-9CE5-BB5240B9F9FD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>
                                                <p:graphicEl>
                                                  <a:dgm id="{4E88EBDF-3C53-4F0B-8449-F538316B327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">
                                                <p:graphicEl>
                                                  <a:dgm id="{967A7246-4862-46A6-9955-01A8CBC49755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">
                                                <p:graphicEl>
                                                  <a:dgm id="{E6AE2B3D-85A7-4118-A5E1-52BBB4762148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">
                                                <p:graphicEl>
                                                  <a:dgm id="{0ED2F1BB-76F2-4130-9B97-DA9595E3D9BF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">
                                                <p:graphicEl>
                                                  <a:dgm id="{1BF286A5-0B6D-4DEF-8C3A-86C68DB3D91E}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 uiExpand="1">
            <p:bldSub>
              <a:bldDgm bld="one"/>
            </p:bldSub>
          </p:bldGraphic>
          <p:bldP spid="5" grpId="0"/>
          <p:bldP spid="8" grpId="0"/>
          <p:bldP spid="9" grpId="0"/>
          <p:bldP spid="10" grpId="0"/>
          <p:bldP spid="11" grpId="0"/>
          <p:bldP spid="12" grpId="0"/>
          <p:bldP spid="4" grpId="0"/>
          <p:bldP spid="13" grpId="0"/>
          <p:bldP spid="1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609402073"/>
              </p:ext>
            </p:extLst>
          </p:nvPr>
        </p:nvGraphicFramePr>
        <p:xfrm>
          <a:off x="3347195" y="1940521"/>
          <a:ext cx="5497610" cy="366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椭圆 9"/>
          <p:cNvSpPr/>
          <p:nvPr/>
        </p:nvSpPr>
        <p:spPr>
          <a:xfrm>
            <a:off x="4805680" y="2492518"/>
            <a:ext cx="2580641" cy="2580641"/>
          </a:xfrm>
          <a:prstGeom prst="ellipse">
            <a:avLst/>
          </a:prstGeom>
          <a:solidFill>
            <a:schemeClr val="tx1">
              <a:lumMod val="75000"/>
              <a:lumOff val="2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081452" y="2768290"/>
            <a:ext cx="2029096" cy="202909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4C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80475" y="3567395"/>
            <a:ext cx="10310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srgbClr val="1F1F1F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200" b="1" dirty="0"/>
              <a:t>销售额</a:t>
            </a: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100444" y="2022035"/>
            <a:ext cx="255769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572451" y="2102245"/>
            <a:ext cx="25478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28332" y="1663624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5DABA8"/>
                </a:solidFill>
              </a:rPr>
              <a:t>第一季度情况</a:t>
            </a:r>
            <a:endParaRPr lang="zh-CN" altLang="en-US" sz="2200" b="1" dirty="0">
              <a:solidFill>
                <a:srgbClr val="5DABA8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100444" y="1663624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rgbClr val="DD7882"/>
                </a:solidFill>
              </a:rPr>
              <a:t>第二季度情况</a:t>
            </a:r>
            <a:endParaRPr lang="zh-CN" altLang="en-US" sz="2200" b="1" dirty="0">
              <a:solidFill>
                <a:srgbClr val="DD7882"/>
              </a:solidFill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8100444" y="5016400"/>
            <a:ext cx="255769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572451" y="5016400"/>
            <a:ext cx="25478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28332" y="4581942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EDB45E"/>
                </a:solidFill>
              </a:rPr>
              <a:t>第三季度情况</a:t>
            </a:r>
            <a:endParaRPr lang="zh-CN" altLang="en-US" sz="2200" b="1" dirty="0">
              <a:solidFill>
                <a:srgbClr val="EDB45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00444" y="4581942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rgbClr val="4A4C4D"/>
                </a:solidFill>
              </a:rPr>
              <a:t>第四季度情况</a:t>
            </a:r>
            <a:endParaRPr lang="zh-CN" altLang="en-US" sz="2200" b="1" dirty="0">
              <a:solidFill>
                <a:srgbClr val="4A4C4D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61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315">
        <p14:flip dir="l"/>
      </p:transition>
    </mc:Choice>
    <mc:Fallback xmlns="">
      <p:transition spd="slow" advTm="6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25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25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25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25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25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0" grpId="0" animBg="1"/>
      <p:bldP spid="8" grpId="0" animBg="1"/>
      <p:bldP spid="9" grpId="0"/>
      <p:bldP spid="14" grpId="0"/>
      <p:bldP spid="15" grpId="0"/>
      <p:bldP spid="18" grpId="0"/>
      <p:bldP spid="20" grpId="0"/>
      <p:bldP spid="16" grpId="0"/>
      <p:bldP spid="17" grpId="0"/>
      <p:bldP spid="19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749593537"/>
              </p:ext>
            </p:extLst>
          </p:nvPr>
        </p:nvGraphicFramePr>
        <p:xfrm>
          <a:off x="3296490" y="1577159"/>
          <a:ext cx="5490611" cy="366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椭圆 5"/>
          <p:cNvSpPr/>
          <p:nvPr/>
        </p:nvSpPr>
        <p:spPr>
          <a:xfrm>
            <a:off x="4939034" y="2304600"/>
            <a:ext cx="2205523" cy="2205523"/>
          </a:xfrm>
          <a:prstGeom prst="ellipse">
            <a:avLst/>
          </a:prstGeom>
          <a:solidFill>
            <a:srgbClr val="40404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椭圆 6"/>
          <p:cNvSpPr/>
          <p:nvPr/>
        </p:nvSpPr>
        <p:spPr>
          <a:xfrm>
            <a:off x="5330596" y="2696162"/>
            <a:ext cx="1422400" cy="1422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8" name="TextBox 22"/>
          <p:cNvSpPr txBox="1"/>
          <p:nvPr/>
        </p:nvSpPr>
        <p:spPr>
          <a:xfrm>
            <a:off x="5366721" y="3060011"/>
            <a:ext cx="1332389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</a:rPr>
              <a:t>单击添加标题</a:t>
            </a:r>
          </a:p>
        </p:txBody>
      </p:sp>
      <p:sp>
        <p:nvSpPr>
          <p:cNvPr id="21" name="TextBox 62"/>
          <p:cNvSpPr txBox="1"/>
          <p:nvPr/>
        </p:nvSpPr>
        <p:spPr>
          <a:xfrm rot="18662871">
            <a:off x="4519611" y="2307633"/>
            <a:ext cx="9428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ea typeface="方正粗倩简体" panose="03000509000000000000" pitchFamily="65" charset="-122"/>
              </a:rPr>
              <a:t>36%</a:t>
            </a:r>
            <a:endParaRPr lang="zh-CN" altLang="en-US" sz="1800" dirty="0">
              <a:solidFill>
                <a:schemeClr val="bg1"/>
              </a:solidFill>
              <a:ea typeface="方正粗倩简体" panose="03000509000000000000" pitchFamily="65" charset="-122"/>
            </a:endParaRPr>
          </a:p>
        </p:txBody>
      </p:sp>
      <p:sp>
        <p:nvSpPr>
          <p:cNvPr id="22" name="TextBox 64"/>
          <p:cNvSpPr txBox="1"/>
          <p:nvPr/>
        </p:nvSpPr>
        <p:spPr>
          <a:xfrm rot="2020621">
            <a:off x="6257048" y="2005306"/>
            <a:ext cx="9428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ea typeface="方正粗倩简体" panose="03000509000000000000" pitchFamily="65" charset="-122"/>
              </a:rPr>
              <a:t>18%</a:t>
            </a:r>
            <a:endParaRPr lang="zh-CN" altLang="en-US" sz="1800" dirty="0">
              <a:solidFill>
                <a:schemeClr val="bg1"/>
              </a:solidFill>
              <a:ea typeface="方正粗倩简体" panose="03000509000000000000" pitchFamily="65" charset="-122"/>
            </a:endParaRPr>
          </a:p>
        </p:txBody>
      </p:sp>
      <p:sp>
        <p:nvSpPr>
          <p:cNvPr id="23" name="TextBox 65"/>
          <p:cNvSpPr txBox="1"/>
          <p:nvPr/>
        </p:nvSpPr>
        <p:spPr>
          <a:xfrm rot="16481571">
            <a:off x="6928616" y="3290111"/>
            <a:ext cx="9428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ea typeface="方正粗倩简体" panose="03000509000000000000" pitchFamily="65" charset="-122"/>
              </a:rPr>
              <a:t>20%</a:t>
            </a:r>
            <a:endParaRPr lang="zh-CN" altLang="en-US" sz="1800" dirty="0">
              <a:solidFill>
                <a:schemeClr val="bg1"/>
              </a:solidFill>
              <a:ea typeface="方正粗倩简体" panose="03000509000000000000" pitchFamily="65" charset="-122"/>
            </a:endParaRPr>
          </a:p>
        </p:txBody>
      </p:sp>
      <p:sp>
        <p:nvSpPr>
          <p:cNvPr id="24" name="TextBox 66"/>
          <p:cNvSpPr txBox="1"/>
          <p:nvPr/>
        </p:nvSpPr>
        <p:spPr>
          <a:xfrm rot="19369580">
            <a:off x="6300471" y="4378282"/>
            <a:ext cx="9428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ea typeface="方正粗倩简体" panose="03000509000000000000" pitchFamily="65" charset="-122"/>
              </a:rPr>
              <a:t>12%</a:t>
            </a:r>
            <a:endParaRPr lang="zh-CN" altLang="en-US" sz="1800" dirty="0">
              <a:solidFill>
                <a:schemeClr val="bg1"/>
              </a:solidFill>
              <a:ea typeface="方正粗倩简体" panose="03000509000000000000" pitchFamily="65" charset="-122"/>
            </a:endParaRPr>
          </a:p>
        </p:txBody>
      </p:sp>
      <p:sp>
        <p:nvSpPr>
          <p:cNvPr id="25" name="TextBox 67"/>
          <p:cNvSpPr txBox="1"/>
          <p:nvPr/>
        </p:nvSpPr>
        <p:spPr>
          <a:xfrm rot="2618203">
            <a:off x="4693636" y="4261289"/>
            <a:ext cx="94289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ea typeface="方正粗倩简体" panose="03000509000000000000" pitchFamily="65" charset="-122"/>
              </a:rPr>
              <a:t>24%</a:t>
            </a:r>
            <a:endParaRPr lang="zh-CN" altLang="en-US" sz="1800" dirty="0">
              <a:solidFill>
                <a:schemeClr val="bg1"/>
              </a:solidFill>
              <a:ea typeface="方正粗倩简体" panose="03000509000000000000" pitchFamily="65" charset="-122"/>
            </a:endParaRPr>
          </a:p>
        </p:txBody>
      </p:sp>
      <p:grpSp>
        <p:nvGrpSpPr>
          <p:cNvPr id="147" name="组合 146"/>
          <p:cNvGrpSpPr/>
          <p:nvPr/>
        </p:nvGrpSpPr>
        <p:grpSpPr>
          <a:xfrm>
            <a:off x="6699110" y="1907195"/>
            <a:ext cx="1095212" cy="331766"/>
            <a:chOff x="8375077" y="2260138"/>
            <a:chExt cx="1095212" cy="331766"/>
          </a:xfrm>
        </p:grpSpPr>
        <p:cxnSp>
          <p:nvCxnSpPr>
            <p:cNvPr id="41" name="直接连接符 40"/>
            <p:cNvCxnSpPr/>
            <p:nvPr/>
          </p:nvCxnSpPr>
          <p:spPr>
            <a:xfrm flipH="1" flipV="1">
              <a:off x="9273440" y="2585555"/>
              <a:ext cx="196849" cy="317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8375077" y="2260138"/>
              <a:ext cx="901537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9273440" y="2264879"/>
              <a:ext cx="3175" cy="32702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133"/>
          <p:cNvGrpSpPr/>
          <p:nvPr/>
        </p:nvGrpSpPr>
        <p:grpSpPr>
          <a:xfrm>
            <a:off x="2134031" y="4118561"/>
            <a:ext cx="2413213" cy="508907"/>
            <a:chOff x="3869959" y="4471505"/>
            <a:chExt cx="2048755" cy="469900"/>
          </a:xfrm>
        </p:grpSpPr>
        <p:cxnSp>
          <p:nvCxnSpPr>
            <p:cNvPr id="47" name="直接连接符 46"/>
            <p:cNvCxnSpPr/>
            <p:nvPr/>
          </p:nvCxnSpPr>
          <p:spPr>
            <a:xfrm flipH="1">
              <a:off x="3878553" y="4471505"/>
              <a:ext cx="204016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3869959" y="4933481"/>
              <a:ext cx="22780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3877627" y="4475740"/>
              <a:ext cx="4233" cy="46566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2129914" y="2611806"/>
            <a:ext cx="2562969" cy="504320"/>
            <a:chOff x="3865613" y="2964749"/>
            <a:chExt cx="2175895" cy="465665"/>
          </a:xfrm>
        </p:grpSpPr>
        <p:cxnSp>
          <p:nvCxnSpPr>
            <p:cNvPr id="46" name="直接连接符 45"/>
            <p:cNvCxnSpPr/>
            <p:nvPr/>
          </p:nvCxnSpPr>
          <p:spPr>
            <a:xfrm flipH="1">
              <a:off x="3881861" y="2980218"/>
              <a:ext cx="2159647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3865613" y="3422490"/>
              <a:ext cx="22780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3873281" y="2964749"/>
              <a:ext cx="4233" cy="46566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组合 142"/>
          <p:cNvGrpSpPr/>
          <p:nvPr/>
        </p:nvGrpSpPr>
        <p:grpSpPr>
          <a:xfrm>
            <a:off x="7618954" y="3590208"/>
            <a:ext cx="243709" cy="316047"/>
            <a:chOff x="9196067" y="4244085"/>
            <a:chExt cx="206060" cy="327160"/>
          </a:xfrm>
        </p:grpSpPr>
        <p:cxnSp>
          <p:nvCxnSpPr>
            <p:cNvPr id="44" name="直接连接符 43"/>
            <p:cNvCxnSpPr/>
            <p:nvPr/>
          </p:nvCxnSpPr>
          <p:spPr>
            <a:xfrm flipH="1">
              <a:off x="9196067" y="4244085"/>
              <a:ext cx="95993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9290958" y="4564896"/>
              <a:ext cx="111169" cy="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9290957" y="4244220"/>
              <a:ext cx="3175" cy="32702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组合 147"/>
          <p:cNvGrpSpPr/>
          <p:nvPr/>
        </p:nvGrpSpPr>
        <p:grpSpPr>
          <a:xfrm>
            <a:off x="7144558" y="4610917"/>
            <a:ext cx="680456" cy="327025"/>
            <a:chOff x="8820525" y="4963860"/>
            <a:chExt cx="680456" cy="327025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8820525" y="4965089"/>
              <a:ext cx="574623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9389812" y="5284536"/>
              <a:ext cx="111169" cy="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9389811" y="4963860"/>
              <a:ext cx="3175" cy="327025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42"/>
          <p:cNvSpPr txBox="1"/>
          <p:nvPr/>
        </p:nvSpPr>
        <p:spPr>
          <a:xfrm>
            <a:off x="2355070" y="2688727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32" name="矩形 131"/>
          <p:cNvSpPr>
            <a:spLocks noChangeArrowheads="1"/>
          </p:cNvSpPr>
          <p:nvPr/>
        </p:nvSpPr>
        <p:spPr bwMode="auto">
          <a:xfrm>
            <a:off x="2357053" y="3078295"/>
            <a:ext cx="206774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5" name="TextBox 42"/>
          <p:cNvSpPr txBox="1"/>
          <p:nvPr/>
        </p:nvSpPr>
        <p:spPr>
          <a:xfrm>
            <a:off x="2355070" y="4196582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36" name="矩形 135"/>
          <p:cNvSpPr>
            <a:spLocks noChangeArrowheads="1"/>
          </p:cNvSpPr>
          <p:nvPr/>
        </p:nvSpPr>
        <p:spPr bwMode="auto">
          <a:xfrm>
            <a:off x="2357053" y="4586150"/>
            <a:ext cx="2124305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7" name="TextBox 42"/>
          <p:cNvSpPr txBox="1"/>
          <p:nvPr/>
        </p:nvSpPr>
        <p:spPr>
          <a:xfrm>
            <a:off x="7862663" y="1836642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38" name="矩形 137"/>
          <p:cNvSpPr>
            <a:spLocks noChangeArrowheads="1"/>
          </p:cNvSpPr>
          <p:nvPr/>
        </p:nvSpPr>
        <p:spPr bwMode="auto">
          <a:xfrm>
            <a:off x="7862663" y="2226210"/>
            <a:ext cx="226207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9" name="TextBox 42"/>
          <p:cNvSpPr txBox="1"/>
          <p:nvPr/>
        </p:nvSpPr>
        <p:spPr>
          <a:xfrm>
            <a:off x="7862663" y="3378328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40" name="矩形 139"/>
          <p:cNvSpPr>
            <a:spLocks noChangeArrowheads="1"/>
          </p:cNvSpPr>
          <p:nvPr/>
        </p:nvSpPr>
        <p:spPr bwMode="auto">
          <a:xfrm>
            <a:off x="7862663" y="3767896"/>
            <a:ext cx="226207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41" name="TextBox 42"/>
          <p:cNvSpPr txBox="1"/>
          <p:nvPr/>
        </p:nvSpPr>
        <p:spPr>
          <a:xfrm>
            <a:off x="7862663" y="456661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42" name="矩形 141"/>
          <p:cNvSpPr>
            <a:spLocks noChangeArrowheads="1"/>
          </p:cNvSpPr>
          <p:nvPr/>
        </p:nvSpPr>
        <p:spPr bwMode="auto">
          <a:xfrm>
            <a:off x="7862663" y="4956184"/>
            <a:ext cx="226207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57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68766"/>
      </p:ext>
    </p:extLst>
  </p:cSld>
  <p:clrMapOvr>
    <a:masterClrMapping/>
  </p:clrMapOvr>
  <p:transition spd="slow" advTm="64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95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65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 animBg="1"/>
      <p:bldP spid="18" grpId="0"/>
      <p:bldP spid="21" grpId="0"/>
      <p:bldP spid="22" grpId="0"/>
      <p:bldP spid="23" grpId="0"/>
      <p:bldP spid="24" grpId="0"/>
      <p:bldP spid="25" grpId="0"/>
      <p:bldP spid="131" grpId="0"/>
      <p:bldP spid="132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013212240"/>
              </p:ext>
            </p:extLst>
          </p:nvPr>
        </p:nvGraphicFramePr>
        <p:xfrm>
          <a:off x="891012" y="1957388"/>
          <a:ext cx="10495704" cy="3445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7"/>
          <p:cNvSpPr txBox="1"/>
          <p:nvPr/>
        </p:nvSpPr>
        <p:spPr>
          <a:xfrm>
            <a:off x="1034780" y="5459666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录入上述图表的综合描述说明。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57281" y="1342995"/>
            <a:ext cx="187743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spc="0" baseline="0">
                <a:solidFill>
                  <a:srgbClr val="1F1F1F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200" b="1" dirty="0"/>
              <a:t>点击图表标题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341469" y="2306080"/>
            <a:ext cx="530193" cy="309466"/>
            <a:chOff x="1384332" y="2320368"/>
            <a:chExt cx="530193" cy="309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直角三角形 3"/>
            <p:cNvSpPr/>
            <p:nvPr/>
          </p:nvSpPr>
          <p:spPr>
            <a:xfrm rot="-2700000">
              <a:off x="1576265" y="2483508"/>
              <a:ext cx="146326" cy="14632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84332" y="2320368"/>
              <a:ext cx="530193" cy="237095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4.3</a:t>
              </a:r>
              <a:endParaRPr lang="zh-CN" altLang="en-US" sz="1400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0446" y="2334655"/>
            <a:ext cx="530193" cy="309466"/>
            <a:chOff x="1384332" y="2320368"/>
            <a:chExt cx="530193" cy="309466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直角三角形 11"/>
            <p:cNvSpPr/>
            <p:nvPr/>
          </p:nvSpPr>
          <p:spPr>
            <a:xfrm rot="-2700000">
              <a:off x="1576265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4332" y="2320368"/>
              <a:ext cx="530193" cy="23709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4.4</a:t>
              </a:r>
              <a:endParaRPr lang="zh-CN" altLang="en-US" sz="14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85458" y="2088131"/>
            <a:ext cx="530193" cy="300546"/>
            <a:chOff x="1384332" y="2320368"/>
            <a:chExt cx="530193" cy="300546"/>
          </a:xfrm>
          <a:solidFill>
            <a:srgbClr val="EDB4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直角三角形 14"/>
            <p:cNvSpPr/>
            <p:nvPr/>
          </p:nvSpPr>
          <p:spPr>
            <a:xfrm rot="18900000">
              <a:off x="1576265" y="247458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384332" y="2320368"/>
              <a:ext cx="530193" cy="23709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5</a:t>
              </a:r>
              <a:endParaRPr lang="zh-CN" altLang="en-US" sz="14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47374" y="2665932"/>
            <a:ext cx="530193" cy="309466"/>
            <a:chOff x="1384332" y="2320368"/>
            <a:chExt cx="530193" cy="3094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直角三角形 17"/>
            <p:cNvSpPr/>
            <p:nvPr/>
          </p:nvSpPr>
          <p:spPr>
            <a:xfrm rot="18900000">
              <a:off x="1576265" y="2483508"/>
              <a:ext cx="146326" cy="14632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384332" y="2320368"/>
              <a:ext cx="530193" cy="237095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3.5</a:t>
              </a:r>
              <a:endParaRPr lang="zh-CN" altLang="en-US" sz="14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698299" y="3346742"/>
            <a:ext cx="530193" cy="300546"/>
            <a:chOff x="1384332" y="2320368"/>
            <a:chExt cx="530193" cy="300546"/>
          </a:xfrm>
          <a:solidFill>
            <a:srgbClr val="EDB4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直角三角形 23"/>
            <p:cNvSpPr/>
            <p:nvPr/>
          </p:nvSpPr>
          <p:spPr>
            <a:xfrm rot="18900000">
              <a:off x="1576265" y="247458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384332" y="2320368"/>
              <a:ext cx="530193" cy="23709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2</a:t>
              </a:r>
              <a:endParaRPr lang="zh-CN" altLang="en-US" sz="140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517162"/>
      </p:ext>
    </p:extLst>
  </p:cSld>
  <p:clrMapOvr>
    <a:masterClrMapping/>
  </p:clrMapOvr>
  <p:transition spd="slow" advTm="7303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9" dur="500"/>
                                            <p:tgtEl>
                                              <p:spTgt spid="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" grpId="0">
            <p:bldSub>
              <a:bldChart bld="category"/>
            </p:bldSub>
          </p:bldGraphic>
          <p:bldP spid="8" grpId="0"/>
          <p:bldP spid="2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9" dur="500"/>
                                            <p:tgtEl>
                                              <p:spTgt spid="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" grpId="0" uiExpand="1">
            <p:bldSub>
              <a:bldChart bld="category"/>
            </p:bldSub>
          </p:bldGraphic>
          <p:bldP spid="8" grpId="0"/>
          <p:bldP spid="2" grpId="0"/>
          <p:bldP spid="21" grpId="0"/>
          <p:bldP spid="2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图表 38"/>
          <p:cNvGraphicFramePr/>
          <p:nvPr>
            <p:extLst>
              <p:ext uri="{D42A27DB-BD31-4B8C-83A1-F6EECF244321}">
                <p14:modId xmlns:p14="http://schemas.microsoft.com/office/powerpoint/2010/main" val="1527962690"/>
              </p:ext>
            </p:extLst>
          </p:nvPr>
        </p:nvGraphicFramePr>
        <p:xfrm>
          <a:off x="934079" y="1281692"/>
          <a:ext cx="7342681" cy="4965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29"/>
          <p:cNvSpPr txBox="1"/>
          <p:nvPr/>
        </p:nvSpPr>
        <p:spPr>
          <a:xfrm flipH="1">
            <a:off x="8662988" y="2407075"/>
            <a:ext cx="249555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8" name="TextBox 30"/>
          <p:cNvSpPr txBox="1"/>
          <p:nvPr/>
        </p:nvSpPr>
        <p:spPr>
          <a:xfrm>
            <a:off x="8662987" y="2883824"/>
            <a:ext cx="26812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31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563">
        <p14:flip dir="l"/>
      </p:transition>
    </mc:Choice>
    <mc:Fallback xmlns="">
      <p:transition spd="slow" advTm="4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 uiExpand="1">
        <p:bldSub>
          <a:bldChart bld="category"/>
        </p:bldSub>
      </p:bldGraphic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3514624198"/>
              </p:ext>
            </p:extLst>
          </p:nvPr>
        </p:nvGraphicFramePr>
        <p:xfrm>
          <a:off x="2048190" y="1355200"/>
          <a:ext cx="8095621" cy="422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107"/>
          <p:cNvSpPr txBox="1"/>
          <p:nvPr/>
        </p:nvSpPr>
        <p:spPr>
          <a:xfrm>
            <a:off x="1704506" y="5788527"/>
            <a:ext cx="8782988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82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702">
        <p14:flip dir="r"/>
      </p:transition>
    </mc:Choice>
    <mc:Fallback xmlns="">
      <p:transition spd="slow" advTm="4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series"/>
        </p:bldSub>
      </p:bldGraphic>
      <p:bldP spid="7" grpId="0"/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829558015"/>
              </p:ext>
            </p:extLst>
          </p:nvPr>
        </p:nvGraphicFramePr>
        <p:xfrm>
          <a:off x="3200400" y="1771121"/>
          <a:ext cx="5791200" cy="386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矩形 3"/>
          <p:cNvSpPr/>
          <p:nvPr/>
        </p:nvSpPr>
        <p:spPr>
          <a:xfrm>
            <a:off x="6338854" y="2631144"/>
            <a:ext cx="1008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17793" y="2600264"/>
            <a:ext cx="1008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45846" y="3921444"/>
            <a:ext cx="1008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17793" y="3921444"/>
            <a:ext cx="1008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/>
                </a:solidFill>
              </a:rPr>
              <a:t>添加标题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7755538" y="1738032"/>
            <a:ext cx="255769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1878771" y="1738032"/>
            <a:ext cx="25478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7755538" y="4716355"/>
            <a:ext cx="255769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1878771" y="4716355"/>
            <a:ext cx="25478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8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580">
        <p14:flip dir="r"/>
      </p:transition>
    </mc:Choice>
    <mc:Fallback xmlns="">
      <p:transition spd="slow" advTm="45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9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/>
      <p:bldP spid="5" grpId="0"/>
      <p:bldP spid="6" grpId="0"/>
      <p:bldP spid="7" grpId="0"/>
      <p:bldP spid="3" grpId="0"/>
      <p:bldP spid="9" grpId="0"/>
      <p:bldP spid="8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563"/>
          <p:cNvSpPr>
            <a:spLocks noChangeArrowheads="1"/>
          </p:cNvSpPr>
          <p:nvPr/>
        </p:nvSpPr>
        <p:spPr bwMode="auto">
          <a:xfrm>
            <a:off x="4574712" y="4065392"/>
            <a:ext cx="3042577" cy="3057463"/>
          </a:xfrm>
          <a:prstGeom prst="ellipse">
            <a:avLst/>
          </a:prstGeom>
          <a:solidFill>
            <a:srgbClr val="4A4C4D"/>
          </a:solidFill>
          <a:ln w="76200">
            <a:solidFill>
              <a:schemeClr val="bg1"/>
            </a:solidFill>
          </a:ln>
          <a:effectLst>
            <a:outerShdw blurRad="190500" sx="105000" sy="105000" algn="ct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latinLnBrk="1" hangingPunct="1">
              <a:spcBef>
                <a:spcPct val="0"/>
              </a:spcBef>
              <a:buFontTx/>
              <a:buNone/>
            </a:pPr>
            <a:endParaRPr lang="zh-CN" altLang="en-US" sz="1600" b="1" dirty="0" smtClean="0">
              <a:solidFill>
                <a:srgbClr val="FFFFFF"/>
              </a:solidFill>
              <a:latin typeface="Arial Black" pitchFamily="34" charset="0"/>
              <a:ea typeface="Gulim" pitchFamily="34" charset="-127"/>
            </a:endParaRPr>
          </a:p>
        </p:txBody>
      </p:sp>
      <p:sp>
        <p:nvSpPr>
          <p:cNvPr id="33" name="Line 521"/>
          <p:cNvSpPr>
            <a:spLocks noChangeShapeType="1"/>
          </p:cNvSpPr>
          <p:nvPr/>
        </p:nvSpPr>
        <p:spPr bwMode="auto">
          <a:xfrm>
            <a:off x="7389780" y="3306144"/>
            <a:ext cx="2427" cy="716447"/>
          </a:xfrm>
          <a:prstGeom prst="line">
            <a:avLst/>
          </a:prstGeom>
          <a:noFill/>
          <a:ln w="190500">
            <a:solidFill>
              <a:srgbClr val="5DABA8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4" name="Line 522"/>
          <p:cNvSpPr>
            <a:spLocks noChangeShapeType="1"/>
          </p:cNvSpPr>
          <p:nvPr/>
        </p:nvSpPr>
        <p:spPr bwMode="auto">
          <a:xfrm>
            <a:off x="4802219" y="3306144"/>
            <a:ext cx="2427" cy="716447"/>
          </a:xfrm>
          <a:prstGeom prst="line">
            <a:avLst/>
          </a:prstGeom>
          <a:noFill/>
          <a:ln w="190500">
            <a:solidFill>
              <a:srgbClr val="EDB45E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5" name="Freeform 523"/>
          <p:cNvSpPr>
            <a:spLocks/>
          </p:cNvSpPr>
          <p:nvPr/>
        </p:nvSpPr>
        <p:spPr bwMode="auto">
          <a:xfrm flipH="1">
            <a:off x="8547627" y="3306145"/>
            <a:ext cx="14297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35037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ABCE2C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6" name="Freeform 524"/>
          <p:cNvSpPr>
            <a:spLocks/>
          </p:cNvSpPr>
          <p:nvPr/>
        </p:nvSpPr>
        <p:spPr bwMode="auto">
          <a:xfrm>
            <a:off x="2214660" y="3306145"/>
            <a:ext cx="13763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00113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DD7882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70" name="WordArt 560"/>
          <p:cNvSpPr>
            <a:spLocks noChangeArrowheads="1" noChangeShapeType="1" noTextEdit="1"/>
          </p:cNvSpPr>
          <p:nvPr/>
        </p:nvSpPr>
        <p:spPr bwMode="auto">
          <a:xfrm>
            <a:off x="4976944" y="4980329"/>
            <a:ext cx="2238113" cy="492443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CONTENTS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3290" y="1703095"/>
            <a:ext cx="3082741" cy="1856131"/>
            <a:chOff x="673290" y="1703095"/>
            <a:chExt cx="3082741" cy="1856131"/>
          </a:xfrm>
        </p:grpSpPr>
        <p:grpSp>
          <p:nvGrpSpPr>
            <p:cNvPr id="20" name="组合 19"/>
            <p:cNvGrpSpPr/>
            <p:nvPr/>
          </p:nvGrpSpPr>
          <p:grpSpPr>
            <a:xfrm>
              <a:off x="673290" y="1703095"/>
              <a:ext cx="3082741" cy="1856131"/>
              <a:chOff x="673290" y="1703095"/>
              <a:chExt cx="3082741" cy="1856131"/>
            </a:xfrm>
          </p:grpSpPr>
          <p:sp>
            <p:nvSpPr>
              <p:cNvPr id="37" name="AutoShape 525"/>
              <p:cNvSpPr>
                <a:spLocks noChangeArrowheads="1"/>
              </p:cNvSpPr>
              <p:nvPr/>
            </p:nvSpPr>
            <p:spPr bwMode="auto">
              <a:xfrm>
                <a:off x="67329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8" name="AutoShape 526"/>
              <p:cNvSpPr>
                <a:spLocks noChangeArrowheads="1"/>
              </p:cNvSpPr>
              <p:nvPr/>
            </p:nvSpPr>
            <p:spPr bwMode="auto">
              <a:xfrm>
                <a:off x="105923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8ECEB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9" name="AutoShape 527"/>
              <p:cNvSpPr>
                <a:spLocks noChangeArrowheads="1"/>
              </p:cNvSpPr>
              <p:nvPr/>
            </p:nvSpPr>
            <p:spPr bwMode="auto">
              <a:xfrm>
                <a:off x="1168471" y="1797468"/>
                <a:ext cx="2092379" cy="917957"/>
              </a:xfrm>
              <a:prstGeom prst="rect">
                <a:avLst/>
              </a:prstGeom>
              <a:solidFill>
                <a:srgbClr val="D91D1D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64126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01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899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388114" y="541222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260850" y="1703095"/>
            <a:ext cx="3082741" cy="1856131"/>
            <a:chOff x="3260850" y="1703095"/>
            <a:chExt cx="3082741" cy="1856131"/>
          </a:xfrm>
        </p:grpSpPr>
        <p:grpSp>
          <p:nvGrpSpPr>
            <p:cNvPr id="21" name="组合 20"/>
            <p:cNvGrpSpPr/>
            <p:nvPr/>
          </p:nvGrpSpPr>
          <p:grpSpPr>
            <a:xfrm>
              <a:off x="3260850" y="1703095"/>
              <a:ext cx="3082741" cy="1856131"/>
              <a:chOff x="3260850" y="1703095"/>
              <a:chExt cx="3082741" cy="1856131"/>
            </a:xfrm>
          </p:grpSpPr>
          <p:sp>
            <p:nvSpPr>
              <p:cNvPr id="40" name="AutoShape 528"/>
              <p:cNvSpPr>
                <a:spLocks noChangeArrowheads="1"/>
              </p:cNvSpPr>
              <p:nvPr/>
            </p:nvSpPr>
            <p:spPr bwMode="auto">
              <a:xfrm>
                <a:off x="326085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1" name="AutoShape 529"/>
              <p:cNvSpPr>
                <a:spLocks noChangeArrowheads="1"/>
              </p:cNvSpPr>
              <p:nvPr/>
            </p:nvSpPr>
            <p:spPr bwMode="auto">
              <a:xfrm>
                <a:off x="364679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2" name="AutoShape 530"/>
              <p:cNvSpPr>
                <a:spLocks noChangeArrowheads="1"/>
              </p:cNvSpPr>
              <p:nvPr/>
            </p:nvSpPr>
            <p:spPr bwMode="auto">
              <a:xfrm>
                <a:off x="3751176" y="1797468"/>
                <a:ext cx="2092379" cy="917957"/>
              </a:xfrm>
              <a:prstGeom prst="rect">
                <a:avLst/>
              </a:prstGeom>
              <a:solidFill>
                <a:srgbClr val="EDB45E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22882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78655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48410" y="1703095"/>
            <a:ext cx="3082741" cy="1856131"/>
            <a:chOff x="5848410" y="1703095"/>
            <a:chExt cx="3082741" cy="1856131"/>
          </a:xfrm>
        </p:grpSpPr>
        <p:grpSp>
          <p:nvGrpSpPr>
            <p:cNvPr id="22" name="组合 21"/>
            <p:cNvGrpSpPr/>
            <p:nvPr/>
          </p:nvGrpSpPr>
          <p:grpSpPr>
            <a:xfrm>
              <a:off x="5848410" y="1703095"/>
              <a:ext cx="3082741" cy="1856131"/>
              <a:chOff x="5848410" y="1703095"/>
              <a:chExt cx="3082741" cy="1856131"/>
            </a:xfrm>
          </p:grpSpPr>
          <p:sp>
            <p:nvSpPr>
              <p:cNvPr id="43" name="AutoShape 531"/>
              <p:cNvSpPr>
                <a:spLocks noChangeArrowheads="1"/>
              </p:cNvSpPr>
              <p:nvPr/>
            </p:nvSpPr>
            <p:spPr bwMode="auto">
              <a:xfrm>
                <a:off x="584841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4" name="AutoShape 532"/>
              <p:cNvSpPr>
                <a:spLocks noChangeArrowheads="1"/>
              </p:cNvSpPr>
              <p:nvPr/>
            </p:nvSpPr>
            <p:spPr bwMode="auto">
              <a:xfrm>
                <a:off x="623435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5" name="AutoShape 533"/>
              <p:cNvSpPr>
                <a:spLocks noChangeArrowheads="1"/>
              </p:cNvSpPr>
              <p:nvPr/>
            </p:nvSpPr>
            <p:spPr bwMode="auto">
              <a:xfrm>
                <a:off x="6333881" y="1797468"/>
                <a:ext cx="2092379" cy="917957"/>
              </a:xfrm>
              <a:prstGeom prst="rect">
                <a:avLst/>
              </a:prstGeom>
              <a:solidFill>
                <a:srgbClr val="5DABA8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681638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37411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35969" y="1703095"/>
            <a:ext cx="3082741" cy="1856131"/>
            <a:chOff x="8435969" y="1703095"/>
            <a:chExt cx="3082741" cy="1856131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5969" y="1703095"/>
              <a:ext cx="3082741" cy="1856131"/>
              <a:chOff x="8435969" y="1703095"/>
              <a:chExt cx="3082741" cy="1856131"/>
            </a:xfrm>
          </p:grpSpPr>
          <p:sp>
            <p:nvSpPr>
              <p:cNvPr id="46" name="AutoShape 534"/>
              <p:cNvSpPr>
                <a:spLocks noChangeArrowheads="1"/>
              </p:cNvSpPr>
              <p:nvPr/>
            </p:nvSpPr>
            <p:spPr bwMode="auto">
              <a:xfrm>
                <a:off x="8435969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0" name="AutoShape 535"/>
              <p:cNvSpPr>
                <a:spLocks noChangeArrowheads="1"/>
              </p:cNvSpPr>
              <p:nvPr/>
            </p:nvSpPr>
            <p:spPr bwMode="auto">
              <a:xfrm>
                <a:off x="8821918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1" name="AutoShape 536"/>
              <p:cNvSpPr>
                <a:spLocks noChangeArrowheads="1"/>
              </p:cNvSpPr>
              <p:nvPr/>
            </p:nvSpPr>
            <p:spPr bwMode="auto">
              <a:xfrm>
                <a:off x="8931150" y="1797468"/>
                <a:ext cx="2092379" cy="917957"/>
              </a:xfrm>
              <a:prstGeom prst="rect">
                <a:avLst/>
              </a:prstGeom>
              <a:solidFill>
                <a:srgbClr val="ABCE2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9403945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961677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8294480"/>
      </p:ext>
    </p:extLst>
  </p:cSld>
  <p:clrMapOvr>
    <a:masterClrMapping/>
  </p:clrMapOvr>
  <p:transition spd="slow" advTm="384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10573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065694763"/>
              </p:ext>
            </p:extLst>
          </p:nvPr>
        </p:nvGraphicFramePr>
        <p:xfrm>
          <a:off x="1868997" y="1890673"/>
          <a:ext cx="9211256" cy="449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矩形 4"/>
          <p:cNvSpPr/>
          <p:nvPr/>
        </p:nvSpPr>
        <p:spPr>
          <a:xfrm>
            <a:off x="970016" y="1560994"/>
            <a:ext cx="10251968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您可以点击文字框输入您的描述说明，或者通过复制粘贴，在此录入您的综合描述说明，在此录入上述图表的综合描述说明在此录入您的综合描述说明，在此录入上述图表的综合描述说明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7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477">
        <p14:flip dir="l"/>
      </p:transition>
    </mc:Choice>
    <mc:Fallback xmlns="">
      <p:transition spd="slow" advTm="104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D71E09-1903-4C79-9CBE-2C7B7F386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80D71E09-1903-4C79-9CBE-2C7B7F386E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D6F5A7-9C1F-47DE-A622-F32609590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54D6F5A7-9C1F-47DE-A622-F326095907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961B5C-92A1-43BB-9767-101BCFB24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3A961B5C-92A1-43BB-9767-101BCFB24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8B16D7-6C36-4173-BBBC-C8A49A3CC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718B16D7-6C36-4173-BBBC-C8A49A3CC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73913-679A-45B4-AA14-8F63FBB23B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C4E73913-679A-45B4-AA14-8F63FBB23B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D85611-0C54-4043-B875-D45A953C74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C2D85611-0C54-4043-B875-D45A953C74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1E9382-2BBC-40F1-9426-59ED15154E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F91E9382-2BBC-40F1-9426-59ED15154E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72CC83-F28C-4AC5-96CD-9622C9065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FE72CC83-F28C-4AC5-96CD-9622C9065B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5D8C68-186E-4EB8-AF86-D33CA1A8F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B15D8C68-186E-4EB8-AF86-D33CA1A8F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278674-AF05-45E1-B9B2-2199670460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0D278674-AF05-45E1-B9B2-2199670460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1FF53F-C9FA-4E7A-B43D-422376B74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621FF53F-C9FA-4E7A-B43D-422376B748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F68BE4-E6B8-488F-8BF1-0E9ABE9A9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F7F68BE4-E6B8-488F-8BF1-0E9ABE9A9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84DB45-4389-4351-B190-768BB18AF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6284DB45-4389-4351-B190-768BB18AFC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133086-ED3D-46C9-A8DE-C021BE94F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66133086-ED3D-46C9-A8DE-C021BE94F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7BAE97-CEAE-4A55-AFFE-51BAB4FB0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4F7BAE97-CEAE-4A55-AFFE-51BAB4FB0F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6BA219-BBA7-42ED-90B2-13C4F5ACB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BC6BA219-BBA7-42ED-90B2-13C4F5ACB1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87F66-1FFC-44D6-8F9B-EED8C4128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">
                                            <p:graphicEl>
                                              <a:dgm id="{2D587F66-1FFC-44D6-8F9B-EED8C4128A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7DCEEB-67BB-4A64-B78E-EEA1456937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617DCEEB-67BB-4A64-B78E-EEA1456937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05E434-FECA-4127-B882-7B4CB33215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0205E434-FECA-4127-B882-7B4CB33215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5F6E85-90DE-44CB-8843-DA149436B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">
                                            <p:graphicEl>
                                              <a:dgm id="{5A5F6E85-90DE-44CB-8843-DA149436B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B74223-A337-4990-99B0-EC7FFA041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6EB74223-A337-4990-99B0-EC7FFA041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817D1A-75BE-4F3D-B20F-F61AC06BD5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CE817D1A-75BE-4F3D-B20F-F61AC06BD5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C34D16-B4C9-4C53-83B7-D992A03EA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">
                                            <p:graphicEl>
                                              <a:dgm id="{E5C34D16-B4C9-4C53-83B7-D992A03EA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B0685E-2857-49D9-BB2E-33AFA935F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">
                                            <p:graphicEl>
                                              <a:dgm id="{4AB0685E-2857-49D9-BB2E-33AFA935FF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EC2361-D8DB-470A-90A8-336EA9BD2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EEC2361-D8DB-470A-90A8-336EA9BD2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66F45B-2419-49D5-BB51-7B6247DCB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">
                                            <p:graphicEl>
                                              <a:dgm id="{DC66F45B-2419-49D5-BB51-7B6247DCB4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2DD449-3538-447D-9A05-2834A5575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">
                                            <p:graphicEl>
                                              <a:dgm id="{C52DD449-3538-447D-9A05-2834A55756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519966151"/>
              </p:ext>
            </p:extLst>
          </p:nvPr>
        </p:nvGraphicFramePr>
        <p:xfrm>
          <a:off x="122830" y="1838741"/>
          <a:ext cx="11252200" cy="1316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" name="Group 9"/>
          <p:cNvGrpSpPr/>
          <p:nvPr/>
        </p:nvGrpSpPr>
        <p:grpSpPr>
          <a:xfrm>
            <a:off x="6397126" y="2303567"/>
            <a:ext cx="538244" cy="399121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4" name="Freeform 17"/>
            <p:cNvSpPr>
              <a:spLocks/>
            </p:cNvSpPr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3904501" y="2279585"/>
            <a:ext cx="455795" cy="447084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7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8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9" name="Group 15"/>
          <p:cNvGrpSpPr/>
          <p:nvPr/>
        </p:nvGrpSpPr>
        <p:grpSpPr>
          <a:xfrm>
            <a:off x="1349568" y="2305885"/>
            <a:ext cx="534145" cy="394485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1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9004284" y="2266712"/>
            <a:ext cx="344792" cy="450145"/>
            <a:chOff x="9896690" y="3140691"/>
            <a:chExt cx="425020" cy="554888"/>
          </a:xfrm>
          <a:solidFill>
            <a:schemeClr val="bg1"/>
          </a:solidFill>
        </p:grpSpPr>
        <p:sp>
          <p:nvSpPr>
            <p:cNvPr id="16" name="Freeform 37"/>
            <p:cNvSpPr>
              <a:spLocks noEditPoints="1"/>
            </p:cNvSpPr>
            <p:nvPr/>
          </p:nvSpPr>
          <p:spPr bwMode="auto">
            <a:xfrm>
              <a:off x="9896690" y="3140691"/>
              <a:ext cx="425020" cy="554888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10080866" y="3518487"/>
              <a:ext cx="56669" cy="125146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19" name="矩形 18"/>
          <p:cNvSpPr/>
          <p:nvPr/>
        </p:nvSpPr>
        <p:spPr>
          <a:xfrm>
            <a:off x="1996038" y="2281527"/>
            <a:ext cx="16966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添加标题</a:t>
            </a:r>
            <a:endParaRPr lang="zh-CN" altLang="en-US" sz="2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20756" y="2281527"/>
            <a:ext cx="16966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添加标题</a:t>
            </a:r>
            <a:endParaRPr lang="zh-CN" altLang="en-US" sz="2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45474" y="2281527"/>
            <a:ext cx="16966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添加标题</a:t>
            </a:r>
            <a:endParaRPr lang="zh-CN" altLang="en-US" sz="2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570191" y="2281527"/>
            <a:ext cx="16966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添加标题</a:t>
            </a:r>
            <a:endParaRPr lang="zh-CN" altLang="en-US" sz="2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730307" y="3276512"/>
            <a:ext cx="193697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综合描述说明。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4258158" y="3276512"/>
            <a:ext cx="193697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综合描述说明。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802051" y="3276512"/>
            <a:ext cx="193697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综合描述说明。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9329902" y="3276512"/>
            <a:ext cx="193697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综合描述说明。</a:t>
            </a:r>
          </a:p>
        </p:txBody>
      </p:sp>
      <p:sp>
        <p:nvSpPr>
          <p:cNvPr id="29" name="TextBox 107"/>
          <p:cNvSpPr txBox="1"/>
          <p:nvPr/>
        </p:nvSpPr>
        <p:spPr>
          <a:xfrm>
            <a:off x="1034780" y="500246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cxnSp>
        <p:nvCxnSpPr>
          <p:cNvPr id="30" name="Straight Connector 108"/>
          <p:cNvCxnSpPr/>
          <p:nvPr/>
        </p:nvCxnSpPr>
        <p:spPr>
          <a:xfrm>
            <a:off x="1042975" y="4703561"/>
            <a:ext cx="1010605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01133"/>
      </p:ext>
    </p:extLst>
  </p:cSld>
  <p:clrMapOvr>
    <a:masterClrMapping/>
  </p:clrMapOvr>
  <p:transition spd="slow" advTm="91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9557A3-3481-403A-A6FB-EF7064542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C29557A3-3481-403A-A6FB-EF7064542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51F742-A3A6-4764-AA07-A6025BA00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">
                                            <p:graphicEl>
                                              <a:dgm id="{0851F742-A3A6-4764-AA07-A6025BA00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BBB704-D244-4B0A-AEB9-BB5B812A7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14BBB704-D244-4B0A-AEB9-BB5B812A73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080AB0-8889-40D4-9FD2-743E4CB6C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2">
                                            <p:graphicEl>
                                              <a:dgm id="{6D080AB0-8889-40D4-9FD2-743E4CB6C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0980F6-9FB0-4F7B-99CE-E61A28DF9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1D0980F6-9FB0-4F7B-99CE-E61A28DF99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CDAED-83FA-4293-8D8B-AB3290802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">
                                            <p:graphicEl>
                                              <a:dgm id="{DEFCDAED-83FA-4293-8D8B-AB32908024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C3C3E3-14C5-4ABC-8833-0B6DA94E5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37C3C3E3-14C5-4ABC-8833-0B6DA94E54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97185F-EA1C-49C5-BCF7-753E4423C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2">
                                            <p:graphicEl>
                                              <a:dgm id="{9697185F-EA1C-49C5-BCF7-753E4423C9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321462137"/>
              </p:ext>
            </p:extLst>
          </p:nvPr>
        </p:nvGraphicFramePr>
        <p:xfrm>
          <a:off x="4577514" y="1492166"/>
          <a:ext cx="6817895" cy="4534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0"/>
          <p:cNvSpPr txBox="1"/>
          <p:nvPr/>
        </p:nvSpPr>
        <p:spPr>
          <a:xfrm>
            <a:off x="1048379" y="3224289"/>
            <a:ext cx="3144253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8379" y="2753481"/>
            <a:ext cx="265293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添加主要观点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867">
        <p14:flip dir="r"/>
      </p:transition>
    </mc:Choice>
    <mc:Fallback xmlns="">
      <p:transition spd="slow" advTm="68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95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95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95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95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95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95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9" grpId="0"/>
      <p:bldP spid="10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4616307"/>
              </p:ext>
            </p:extLst>
          </p:nvPr>
        </p:nvGraphicFramePr>
        <p:xfrm>
          <a:off x="3417623" y="2388252"/>
          <a:ext cx="5356755" cy="3571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55"/>
          <p:cNvSpPr txBox="1"/>
          <p:nvPr/>
        </p:nvSpPr>
        <p:spPr>
          <a:xfrm>
            <a:off x="7177919" y="2054157"/>
            <a:ext cx="1194892" cy="461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方正大黑简体" panose="02010601030101010101" pitchFamily="2" charset="-122"/>
              </a:rPr>
              <a:t>60%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方正大黑简体" panose="02010601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560007" y="2459296"/>
            <a:ext cx="0" cy="1390413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  <a:alpha val="6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357"/>
          <p:cNvSpPr txBox="1"/>
          <p:nvPr/>
        </p:nvSpPr>
        <p:spPr>
          <a:xfrm>
            <a:off x="5406222" y="1638374"/>
            <a:ext cx="1186558" cy="461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方正大黑简体" panose="02010601030101010101" pitchFamily="2" charset="-122"/>
              </a:rPr>
              <a:t>20%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方正大黑简体" panose="02010601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14215" y="2054157"/>
            <a:ext cx="0" cy="998890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  <a:alpha val="6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495115" y="2250711"/>
            <a:ext cx="0" cy="1075057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  <a:alpha val="6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918586" y="2515820"/>
            <a:ext cx="0" cy="1187945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  <a:alpha val="6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171083" y="3053047"/>
            <a:ext cx="0" cy="1348501"/>
          </a:xfrm>
          <a:prstGeom prst="line">
            <a:avLst/>
          </a:prstGeom>
          <a:ln w="31750">
            <a:solidFill>
              <a:schemeClr val="tx1">
                <a:lumMod val="75000"/>
                <a:lumOff val="25000"/>
                <a:alpha val="6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62"/>
          <p:cNvSpPr txBox="1"/>
          <p:nvPr/>
        </p:nvSpPr>
        <p:spPr>
          <a:xfrm>
            <a:off x="4674921" y="2102439"/>
            <a:ext cx="838432" cy="461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方正大黑简体" panose="02010601030101010101" pitchFamily="2" charset="-122"/>
              </a:rPr>
              <a:t>8%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方正大黑简体" panose="02010601030101010101" pitchFamily="2" charset="-122"/>
            </a:endParaRPr>
          </a:p>
        </p:txBody>
      </p:sp>
      <p:sp>
        <p:nvSpPr>
          <p:cNvPr id="12" name="TextBox 363"/>
          <p:cNvSpPr txBox="1"/>
          <p:nvPr/>
        </p:nvSpPr>
        <p:spPr>
          <a:xfrm>
            <a:off x="4164035" y="1826671"/>
            <a:ext cx="1025098" cy="461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方正大黑简体" panose="02010601030101010101" pitchFamily="2" charset="-122"/>
              </a:rPr>
              <a:t>6%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方正大黑简体" panose="02010601030101010101" pitchFamily="2" charset="-122"/>
            </a:endParaRPr>
          </a:p>
        </p:txBody>
      </p:sp>
      <p:sp>
        <p:nvSpPr>
          <p:cNvPr id="13" name="TextBox 364"/>
          <p:cNvSpPr txBox="1"/>
          <p:nvPr/>
        </p:nvSpPr>
        <p:spPr>
          <a:xfrm>
            <a:off x="3810554" y="2609828"/>
            <a:ext cx="1025097" cy="461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方正大黑简体" panose="02010601030101010101" pitchFamily="2" charset="-122"/>
              </a:rPr>
              <a:t>6%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方正大黑简体" panose="02010601030101010101" pitchFamily="2" charset="-122"/>
            </a:endParaRPr>
          </a:p>
        </p:txBody>
      </p:sp>
      <p:sp>
        <p:nvSpPr>
          <p:cNvPr id="18" name="TextBox 42"/>
          <p:cNvSpPr txBox="1"/>
          <p:nvPr/>
        </p:nvSpPr>
        <p:spPr>
          <a:xfrm>
            <a:off x="2039532" y="1638374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032767" y="2015585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" name="TextBox 42"/>
          <p:cNvSpPr txBox="1"/>
          <p:nvPr/>
        </p:nvSpPr>
        <p:spPr>
          <a:xfrm>
            <a:off x="2039532" y="3052710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032767" y="3429921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2" name="TextBox 42"/>
          <p:cNvSpPr txBox="1"/>
          <p:nvPr/>
        </p:nvSpPr>
        <p:spPr>
          <a:xfrm>
            <a:off x="2039532" y="446704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032767" y="4844257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TextBox 42"/>
          <p:cNvSpPr txBox="1"/>
          <p:nvPr/>
        </p:nvSpPr>
        <p:spPr>
          <a:xfrm>
            <a:off x="8776592" y="198848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776592" y="2365697"/>
            <a:ext cx="2326913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8776592" y="3706555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8776592" y="4083766"/>
            <a:ext cx="2326913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2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8001">
        <p14:flip dir="l"/>
      </p:transition>
    </mc:Choice>
    <mc:Fallback xmlns="">
      <p:transition spd="slow" advTm="80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5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00"/>
                            </p:stCondLst>
                            <p:childTnLst>
                              <p:par>
                                <p:cTn id="6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5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6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6" grpId="0"/>
      <p:bldP spid="11" grpId="0"/>
      <p:bldP spid="12" grpId="0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2454518136"/>
              </p:ext>
            </p:extLst>
          </p:nvPr>
        </p:nvGraphicFramePr>
        <p:xfrm>
          <a:off x="5867400" y="1584104"/>
          <a:ext cx="4635500" cy="4130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29"/>
          <p:cNvSpPr txBox="1"/>
          <p:nvPr/>
        </p:nvSpPr>
        <p:spPr>
          <a:xfrm flipH="1">
            <a:off x="1370710" y="2577423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8" name="TextBox 30"/>
          <p:cNvSpPr txBox="1"/>
          <p:nvPr/>
        </p:nvSpPr>
        <p:spPr>
          <a:xfrm>
            <a:off x="1370710" y="3069561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65233"/>
      </p:ext>
    </p:extLst>
  </p:cSld>
  <p:clrMapOvr>
    <a:masterClrMapping/>
  </p:clrMapOvr>
  <p:transition spd="slow" advTm="44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category"/>
        </p:bldSub>
      </p:bldGraphic>
      <p:bldP spid="5" grpId="0"/>
      <p:bldP spid="8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896613010"/>
              </p:ext>
            </p:extLst>
          </p:nvPr>
        </p:nvGraphicFramePr>
        <p:xfrm>
          <a:off x="1080998" y="2204525"/>
          <a:ext cx="5454391" cy="322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1256891" y="2458839"/>
            <a:ext cx="84009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b="1" dirty="0">
                <a:solidFill>
                  <a:srgbClr val="DD7882"/>
                </a:solidFill>
                <a:latin typeface="+mj-lt"/>
                <a:ea typeface="方正粗倩_GBK" panose="03000509000000000000" pitchFamily="65" charset="-122"/>
              </a:rPr>
              <a:t>01</a:t>
            </a:r>
            <a:endParaRPr lang="zh-CN" altLang="en-US" sz="2667" b="1" dirty="0">
              <a:solidFill>
                <a:srgbClr val="DD7882"/>
              </a:solidFill>
              <a:latin typeface="+mj-lt"/>
              <a:ea typeface="方正粗倩_GBK" panose="03000509000000000000" pitchFamily="65" charset="-122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1256891" y="3190359"/>
            <a:ext cx="84009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b="1" dirty="0">
                <a:solidFill>
                  <a:srgbClr val="4A4C4D"/>
                </a:solidFill>
                <a:latin typeface="+mj-lt"/>
                <a:ea typeface="方正粗倩_GBK" panose="03000509000000000000" pitchFamily="65" charset="-122"/>
              </a:rPr>
              <a:t>02</a:t>
            </a:r>
            <a:endParaRPr lang="zh-CN" altLang="en-US" sz="2667" b="1" dirty="0">
              <a:solidFill>
                <a:srgbClr val="4A4C4D"/>
              </a:solidFill>
              <a:latin typeface="+mj-lt"/>
              <a:ea typeface="方正粗倩_GBK" panose="03000509000000000000" pitchFamily="65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1256891" y="3921879"/>
            <a:ext cx="84009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b="1" dirty="0">
                <a:solidFill>
                  <a:srgbClr val="EDB45E"/>
                </a:solidFill>
                <a:latin typeface="+mj-lt"/>
                <a:ea typeface="方正粗倩_GBK" panose="03000509000000000000" pitchFamily="65" charset="-122"/>
              </a:rPr>
              <a:t>03</a:t>
            </a:r>
            <a:endParaRPr lang="zh-CN" altLang="en-US" sz="2667" b="1" dirty="0">
              <a:solidFill>
                <a:srgbClr val="EDB45E"/>
              </a:solidFill>
              <a:latin typeface="+mj-lt"/>
              <a:ea typeface="方正粗倩_GBK" panose="03000509000000000000" pitchFamily="65" charset="-122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1256891" y="4653399"/>
            <a:ext cx="84009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b="1" dirty="0">
                <a:solidFill>
                  <a:srgbClr val="5DABA8"/>
                </a:solidFill>
                <a:latin typeface="+mj-lt"/>
                <a:ea typeface="方正粗倩_GBK" panose="03000509000000000000" pitchFamily="65" charset="-122"/>
              </a:rPr>
              <a:t>04</a:t>
            </a:r>
            <a:endParaRPr lang="zh-CN" altLang="en-US" sz="2667" b="1" dirty="0">
              <a:solidFill>
                <a:srgbClr val="5DABA8"/>
              </a:solidFill>
              <a:latin typeface="+mj-lt"/>
              <a:ea typeface="方正粗倩_GBK" panose="03000509000000000000" pitchFamily="65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5229126" y="254003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45%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4326782" y="3280218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35%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3441270" y="400307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25%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5038618" y="471935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43%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35490" y="1808494"/>
            <a:ext cx="96000" cy="38164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" name="矩形 11"/>
          <p:cNvSpPr/>
          <p:nvPr/>
        </p:nvSpPr>
        <p:spPr>
          <a:xfrm>
            <a:off x="1144056" y="5528905"/>
            <a:ext cx="5058801" cy="9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5" name="矩形 24"/>
          <p:cNvSpPr/>
          <p:nvPr/>
        </p:nvSpPr>
        <p:spPr>
          <a:xfrm>
            <a:off x="1944583" y="2540945"/>
            <a:ext cx="1700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点击添加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1944584" y="3272465"/>
            <a:ext cx="1700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点击添加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1944583" y="4003985"/>
            <a:ext cx="1700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点击添加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1944584" y="4735505"/>
            <a:ext cx="1700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点击添加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3" name="TextBox 42"/>
          <p:cNvSpPr txBox="1"/>
          <p:nvPr/>
        </p:nvSpPr>
        <p:spPr>
          <a:xfrm>
            <a:off x="6630930" y="1888568"/>
            <a:ext cx="211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DD7882"/>
                </a:solidFill>
                <a:latin typeface="+mj-lt"/>
              </a:rPr>
              <a:t>01 </a:t>
            </a:r>
            <a:r>
              <a:rPr lang="zh-CN" altLang="en-US" sz="2200" b="1" dirty="0" smtClean="0">
                <a:solidFill>
                  <a:srgbClr val="DD7882"/>
                </a:solidFill>
              </a:rPr>
              <a:t>添加</a:t>
            </a:r>
            <a:r>
              <a:rPr lang="zh-CN" altLang="en-US" sz="2200" b="1" dirty="0">
                <a:solidFill>
                  <a:srgbClr val="DD7882"/>
                </a:solidFill>
              </a:rPr>
              <a:t>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586690" y="2265779"/>
            <a:ext cx="2229764" cy="13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9297427" y="1888568"/>
            <a:ext cx="211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4A4C4D"/>
                </a:solidFill>
                <a:latin typeface="+mj-lt"/>
              </a:rPr>
              <a:t>02 </a:t>
            </a:r>
            <a:r>
              <a:rPr lang="zh-CN" altLang="en-US" sz="2200" b="1" dirty="0" smtClean="0">
                <a:solidFill>
                  <a:srgbClr val="4A4C4D"/>
                </a:solidFill>
              </a:rPr>
              <a:t>添加</a:t>
            </a:r>
            <a:r>
              <a:rPr lang="zh-CN" altLang="en-US" sz="2200" b="1" dirty="0">
                <a:solidFill>
                  <a:srgbClr val="4A4C4D"/>
                </a:solidFill>
              </a:rPr>
              <a:t>标题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9253187" y="2265779"/>
            <a:ext cx="2229764" cy="13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TextBox 42"/>
          <p:cNvSpPr txBox="1"/>
          <p:nvPr/>
        </p:nvSpPr>
        <p:spPr>
          <a:xfrm>
            <a:off x="6630930" y="3910739"/>
            <a:ext cx="211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EDB45E"/>
                </a:solidFill>
                <a:latin typeface="+mj-lt"/>
              </a:rPr>
              <a:t>03 </a:t>
            </a:r>
            <a:r>
              <a:rPr lang="zh-CN" altLang="en-US" sz="2200" b="1" dirty="0" smtClean="0">
                <a:solidFill>
                  <a:srgbClr val="EDB45E"/>
                </a:solidFill>
              </a:rPr>
              <a:t>添加</a:t>
            </a:r>
            <a:r>
              <a:rPr lang="zh-CN" altLang="en-US" sz="2200" b="1" dirty="0">
                <a:solidFill>
                  <a:srgbClr val="EDB45E"/>
                </a:solidFill>
              </a:rPr>
              <a:t>标题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586690" y="4287950"/>
            <a:ext cx="2229764" cy="13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3" name="TextBox 42"/>
          <p:cNvSpPr txBox="1"/>
          <p:nvPr/>
        </p:nvSpPr>
        <p:spPr>
          <a:xfrm>
            <a:off x="9253185" y="3910739"/>
            <a:ext cx="211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5DABA8"/>
                </a:solidFill>
                <a:latin typeface="+mj-lt"/>
              </a:rPr>
              <a:t>04 </a:t>
            </a:r>
            <a:r>
              <a:rPr lang="zh-CN" altLang="en-US" sz="2200" b="1" dirty="0" smtClean="0">
                <a:solidFill>
                  <a:srgbClr val="5DABA8"/>
                </a:solidFill>
              </a:rPr>
              <a:t>添加</a:t>
            </a:r>
            <a:r>
              <a:rPr lang="zh-CN" altLang="en-US" sz="2200" b="1" dirty="0">
                <a:solidFill>
                  <a:srgbClr val="5DABA8"/>
                </a:solidFill>
              </a:rPr>
              <a:t>标题</a:t>
            </a: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9253187" y="4287950"/>
            <a:ext cx="2229764" cy="13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294401"/>
      </p:ext>
    </p:extLst>
  </p:cSld>
  <p:clrMapOvr>
    <a:masterClrMapping/>
  </p:clrMapOvr>
  <p:transition spd="slow" advTm="94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1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1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1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1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1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1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1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1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1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1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6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6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1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1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6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86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1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25" grpId="0"/>
      <p:bldP spid="26" grpId="0"/>
      <p:bldP spid="27" grpId="0"/>
      <p:bldP spid="28" grpId="0"/>
      <p:bldP spid="23" grpId="0"/>
      <p:bldP spid="24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859326171"/>
              </p:ext>
            </p:extLst>
          </p:nvPr>
        </p:nvGraphicFramePr>
        <p:xfrm>
          <a:off x="2379485" y="2120296"/>
          <a:ext cx="7433030" cy="4103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107"/>
          <p:cNvSpPr txBox="1"/>
          <p:nvPr/>
        </p:nvSpPr>
        <p:spPr>
          <a:xfrm>
            <a:off x="1034780" y="1510906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00591"/>
      </p:ext>
    </p:extLst>
  </p:cSld>
  <p:clrMapOvr>
    <a:masterClrMapping/>
  </p:clrMapOvr>
  <p:transition spd="slow" advTm="4536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 uiExpand="1">
            <p:bldSub>
              <a:bldChart bld="series"/>
            </p:bldSub>
          </p:bldGraphic>
          <p:bldP spid="7" grpId="0"/>
          <p:bldP spid="5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 uiExpand="1">
            <p:bldSub>
              <a:bldChart bld="series"/>
            </p:bldSub>
          </p:bldGraphic>
          <p:bldP spid="7" grpId="0"/>
          <p:bldP spid="5" grpId="0"/>
          <p:bldP spid="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18261" y="2510741"/>
            <a:ext cx="8538974" cy="3737029"/>
            <a:chOff x="-177801" y="684213"/>
            <a:chExt cx="10882314" cy="4872038"/>
          </a:xfrm>
          <a:solidFill>
            <a:srgbClr val="79645C">
              <a:alpha val="38000"/>
            </a:srgbClr>
          </a:solidFill>
        </p:grpSpPr>
        <p:sp>
          <p:nvSpPr>
            <p:cNvPr id="24" name="Freeform 110"/>
            <p:cNvSpPr>
              <a:spLocks/>
            </p:cNvSpPr>
            <p:nvPr/>
          </p:nvSpPr>
          <p:spPr bwMode="auto">
            <a:xfrm>
              <a:off x="-60326" y="1279525"/>
              <a:ext cx="3186112" cy="4276726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2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2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2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2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2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3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4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5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6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7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8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9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  <p:sp>
          <p:nvSpPr>
            <p:cNvPr id="10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84633" y="4117820"/>
            <a:ext cx="1112672" cy="1550550"/>
            <a:chOff x="1814395" y="955508"/>
            <a:chExt cx="436233" cy="607907"/>
          </a:xfrm>
        </p:grpSpPr>
        <p:sp>
          <p:nvSpPr>
            <p:cNvPr id="21" name="任意多边形 20"/>
            <p:cNvSpPr/>
            <p:nvPr/>
          </p:nvSpPr>
          <p:spPr>
            <a:xfrm>
              <a:off x="2051685" y="1186450"/>
              <a:ext cx="160207" cy="376965"/>
            </a:xfrm>
            <a:custGeom>
              <a:avLst/>
              <a:gdLst/>
              <a:ahLst/>
              <a:cxnLst/>
              <a:rect l="l" t="t" r="r" b="b"/>
              <a:pathLst>
                <a:path w="655657" h="1542756">
                  <a:moveTo>
                    <a:pt x="326952" y="314031"/>
                  </a:moveTo>
                  <a:cubicBezTo>
                    <a:pt x="426171" y="312840"/>
                    <a:pt x="596034" y="375943"/>
                    <a:pt x="626990" y="523581"/>
                  </a:cubicBezTo>
                  <a:lnTo>
                    <a:pt x="655565" y="842668"/>
                  </a:lnTo>
                  <a:cubicBezTo>
                    <a:pt x="657152" y="878387"/>
                    <a:pt x="638102" y="906168"/>
                    <a:pt x="622227" y="909343"/>
                  </a:cubicBezTo>
                  <a:cubicBezTo>
                    <a:pt x="606352" y="912518"/>
                    <a:pt x="562696" y="900611"/>
                    <a:pt x="560315" y="861718"/>
                  </a:cubicBezTo>
                  <a:lnTo>
                    <a:pt x="536502" y="518818"/>
                  </a:lnTo>
                  <a:cubicBezTo>
                    <a:pt x="533328" y="500561"/>
                    <a:pt x="530947" y="468020"/>
                    <a:pt x="512690" y="466431"/>
                  </a:cubicBezTo>
                  <a:cubicBezTo>
                    <a:pt x="494433" y="464842"/>
                    <a:pt x="490465" y="494212"/>
                    <a:pt x="493640" y="518818"/>
                  </a:cubicBezTo>
                  <a:cubicBezTo>
                    <a:pt x="495227" y="833143"/>
                    <a:pt x="496815" y="1147468"/>
                    <a:pt x="498402" y="1461793"/>
                  </a:cubicBezTo>
                  <a:cubicBezTo>
                    <a:pt x="497608" y="1508624"/>
                    <a:pt x="457127" y="1541169"/>
                    <a:pt x="422202" y="1540375"/>
                  </a:cubicBezTo>
                  <a:cubicBezTo>
                    <a:pt x="387277" y="1539581"/>
                    <a:pt x="357114" y="1503069"/>
                    <a:pt x="355527" y="1461793"/>
                  </a:cubicBezTo>
                  <a:cubicBezTo>
                    <a:pt x="357115" y="1280818"/>
                    <a:pt x="361083" y="1109368"/>
                    <a:pt x="362671" y="928393"/>
                  </a:cubicBezTo>
                  <a:cubicBezTo>
                    <a:pt x="357909" y="905374"/>
                    <a:pt x="337668" y="895056"/>
                    <a:pt x="326952" y="895056"/>
                  </a:cubicBezTo>
                  <a:cubicBezTo>
                    <a:pt x="316236" y="895056"/>
                    <a:pt x="297583" y="914106"/>
                    <a:pt x="298377" y="928393"/>
                  </a:cubicBezTo>
                  <a:lnTo>
                    <a:pt x="288852" y="1495131"/>
                  </a:lnTo>
                  <a:cubicBezTo>
                    <a:pt x="285677" y="1528469"/>
                    <a:pt x="257102" y="1544344"/>
                    <a:pt x="222177" y="1542756"/>
                  </a:cubicBezTo>
                  <a:cubicBezTo>
                    <a:pt x="187252" y="1541168"/>
                    <a:pt x="161852" y="1522912"/>
                    <a:pt x="160265" y="1495131"/>
                  </a:cubicBezTo>
                  <a:cubicBezTo>
                    <a:pt x="161852" y="1172868"/>
                    <a:pt x="163440" y="850606"/>
                    <a:pt x="165027" y="528343"/>
                  </a:cubicBezTo>
                  <a:cubicBezTo>
                    <a:pt x="166615" y="498974"/>
                    <a:pt x="149153" y="491831"/>
                    <a:pt x="141215" y="490243"/>
                  </a:cubicBezTo>
                  <a:cubicBezTo>
                    <a:pt x="133277" y="488655"/>
                    <a:pt x="115815" y="495799"/>
                    <a:pt x="117402" y="518818"/>
                  </a:cubicBezTo>
                  <a:lnTo>
                    <a:pt x="93590" y="842668"/>
                  </a:lnTo>
                  <a:cubicBezTo>
                    <a:pt x="90415" y="908549"/>
                    <a:pt x="56680" y="913311"/>
                    <a:pt x="41202" y="914105"/>
                  </a:cubicBezTo>
                  <a:cubicBezTo>
                    <a:pt x="25724" y="914899"/>
                    <a:pt x="-867" y="893469"/>
                    <a:pt x="721" y="847431"/>
                  </a:cubicBezTo>
                  <a:cubicBezTo>
                    <a:pt x="-3248" y="741861"/>
                    <a:pt x="9452" y="681537"/>
                    <a:pt x="31677" y="530724"/>
                  </a:cubicBezTo>
                  <a:cubicBezTo>
                    <a:pt x="83271" y="372769"/>
                    <a:pt x="227733" y="315222"/>
                    <a:pt x="326952" y="314031"/>
                  </a:cubicBezTo>
                  <a:close/>
                  <a:moveTo>
                    <a:pt x="327828" y="0"/>
                  </a:moveTo>
                  <a:cubicBezTo>
                    <a:pt x="411911" y="0"/>
                    <a:pt x="480073" y="68162"/>
                    <a:pt x="480073" y="152245"/>
                  </a:cubicBezTo>
                  <a:cubicBezTo>
                    <a:pt x="480073" y="236328"/>
                    <a:pt x="411911" y="304490"/>
                    <a:pt x="327828" y="304490"/>
                  </a:cubicBezTo>
                  <a:cubicBezTo>
                    <a:pt x="243745" y="304490"/>
                    <a:pt x="175583" y="236328"/>
                    <a:pt x="175583" y="152245"/>
                  </a:cubicBezTo>
                  <a:cubicBezTo>
                    <a:pt x="175583" y="68162"/>
                    <a:pt x="243745" y="0"/>
                    <a:pt x="3278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2" name="椭圆 51"/>
            <p:cNvSpPr/>
            <p:nvPr/>
          </p:nvSpPr>
          <p:spPr>
            <a:xfrm flipH="1">
              <a:off x="1909275" y="955508"/>
              <a:ext cx="222513" cy="259412"/>
            </a:xfrm>
            <a:custGeom>
              <a:avLst/>
              <a:gdLst>
                <a:gd name="connsiteX0" fmla="*/ 135015 w 270030"/>
                <a:gd name="connsiteY0" fmla="*/ 0 h 338368"/>
                <a:gd name="connsiteX1" fmla="*/ 270030 w 270030"/>
                <a:gd name="connsiteY1" fmla="*/ 135015 h 338368"/>
                <a:gd name="connsiteX2" fmla="*/ 261121 w 270030"/>
                <a:gd name="connsiteY2" fmla="*/ 179145 h 338368"/>
                <a:gd name="connsiteX3" fmla="*/ 235404 w 270030"/>
                <a:gd name="connsiteY3" fmla="*/ 223189 h 338368"/>
                <a:gd name="connsiteX4" fmla="*/ 221769 w 270030"/>
                <a:gd name="connsiteY4" fmla="*/ 236362 h 338368"/>
                <a:gd name="connsiteX5" fmla="*/ 116178 w 270030"/>
                <a:gd name="connsiteY5" fmla="*/ 338368 h 338368"/>
                <a:gd name="connsiteX6" fmla="*/ 152171 w 270030"/>
                <a:gd name="connsiteY6" fmla="*/ 266567 h 338368"/>
                <a:gd name="connsiteX7" fmla="*/ 135015 w 270030"/>
                <a:gd name="connsiteY7" fmla="*/ 270030 h 338368"/>
                <a:gd name="connsiteX8" fmla="*/ 0 w 270030"/>
                <a:gd name="connsiteY8" fmla="*/ 135015 h 338368"/>
                <a:gd name="connsiteX9" fmla="*/ 135015 w 270030"/>
                <a:gd name="connsiteY9" fmla="*/ 0 h 33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030" h="338368">
                  <a:moveTo>
                    <a:pt x="135015" y="0"/>
                  </a:moveTo>
                  <a:cubicBezTo>
                    <a:pt x="209582" y="0"/>
                    <a:pt x="270030" y="60448"/>
                    <a:pt x="270030" y="135015"/>
                  </a:cubicBezTo>
                  <a:lnTo>
                    <a:pt x="261121" y="179145"/>
                  </a:lnTo>
                  <a:lnTo>
                    <a:pt x="235404" y="223189"/>
                  </a:lnTo>
                  <a:cubicBezTo>
                    <a:pt x="232235" y="228920"/>
                    <a:pt x="227675" y="233422"/>
                    <a:pt x="221769" y="236362"/>
                  </a:cubicBezTo>
                  <a:lnTo>
                    <a:pt x="116178" y="338368"/>
                  </a:lnTo>
                  <a:lnTo>
                    <a:pt x="152171" y="266567"/>
                  </a:lnTo>
                  <a:cubicBezTo>
                    <a:pt x="146758" y="269650"/>
                    <a:pt x="140931" y="270030"/>
                    <a:pt x="135015" y="270030"/>
                  </a:cubicBezTo>
                  <a:cubicBezTo>
                    <a:pt x="60448" y="270030"/>
                    <a:pt x="0" y="209582"/>
                    <a:pt x="0" y="135015"/>
                  </a:cubicBezTo>
                  <a:cubicBezTo>
                    <a:pt x="0" y="60448"/>
                    <a:pt x="60448" y="0"/>
                    <a:pt x="135015" y="0"/>
                  </a:cubicBezTo>
                  <a:close/>
                </a:path>
              </a:pathLst>
            </a:custGeom>
            <a:solidFill>
              <a:srgbClr val="EDB4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3" name="TextBox 3076"/>
            <p:cNvSpPr txBox="1"/>
            <p:nvPr/>
          </p:nvSpPr>
          <p:spPr>
            <a:xfrm>
              <a:off x="1814395" y="976849"/>
              <a:ext cx="436233" cy="15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25</a:t>
              </a:r>
              <a:r>
                <a:rPr lang="en-US" altLang="zh-CN" sz="16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ea typeface="方正大黑简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44191" y="2530927"/>
            <a:ext cx="1112672" cy="1550550"/>
            <a:chOff x="1814395" y="955508"/>
            <a:chExt cx="436233" cy="607907"/>
          </a:xfrm>
        </p:grpSpPr>
        <p:sp>
          <p:nvSpPr>
            <p:cNvPr id="18" name="任意多边形 17"/>
            <p:cNvSpPr/>
            <p:nvPr/>
          </p:nvSpPr>
          <p:spPr>
            <a:xfrm>
              <a:off x="2051685" y="1186450"/>
              <a:ext cx="160207" cy="376965"/>
            </a:xfrm>
            <a:custGeom>
              <a:avLst/>
              <a:gdLst/>
              <a:ahLst/>
              <a:cxnLst/>
              <a:rect l="l" t="t" r="r" b="b"/>
              <a:pathLst>
                <a:path w="655657" h="1542756">
                  <a:moveTo>
                    <a:pt x="326952" y="314031"/>
                  </a:moveTo>
                  <a:cubicBezTo>
                    <a:pt x="426171" y="312840"/>
                    <a:pt x="596034" y="375943"/>
                    <a:pt x="626990" y="523581"/>
                  </a:cubicBezTo>
                  <a:lnTo>
                    <a:pt x="655565" y="842668"/>
                  </a:lnTo>
                  <a:cubicBezTo>
                    <a:pt x="657152" y="878387"/>
                    <a:pt x="638102" y="906168"/>
                    <a:pt x="622227" y="909343"/>
                  </a:cubicBezTo>
                  <a:cubicBezTo>
                    <a:pt x="606352" y="912518"/>
                    <a:pt x="562696" y="900611"/>
                    <a:pt x="560315" y="861718"/>
                  </a:cubicBezTo>
                  <a:lnTo>
                    <a:pt x="536502" y="518818"/>
                  </a:lnTo>
                  <a:cubicBezTo>
                    <a:pt x="533328" y="500561"/>
                    <a:pt x="530947" y="468020"/>
                    <a:pt x="512690" y="466431"/>
                  </a:cubicBezTo>
                  <a:cubicBezTo>
                    <a:pt x="494433" y="464842"/>
                    <a:pt x="490465" y="494212"/>
                    <a:pt x="493640" y="518818"/>
                  </a:cubicBezTo>
                  <a:cubicBezTo>
                    <a:pt x="495227" y="833143"/>
                    <a:pt x="496815" y="1147468"/>
                    <a:pt x="498402" y="1461793"/>
                  </a:cubicBezTo>
                  <a:cubicBezTo>
                    <a:pt x="497608" y="1508624"/>
                    <a:pt x="457127" y="1541169"/>
                    <a:pt x="422202" y="1540375"/>
                  </a:cubicBezTo>
                  <a:cubicBezTo>
                    <a:pt x="387277" y="1539581"/>
                    <a:pt x="357114" y="1503069"/>
                    <a:pt x="355527" y="1461793"/>
                  </a:cubicBezTo>
                  <a:cubicBezTo>
                    <a:pt x="357115" y="1280818"/>
                    <a:pt x="361083" y="1109368"/>
                    <a:pt x="362671" y="928393"/>
                  </a:cubicBezTo>
                  <a:cubicBezTo>
                    <a:pt x="357909" y="905374"/>
                    <a:pt x="337668" y="895056"/>
                    <a:pt x="326952" y="895056"/>
                  </a:cubicBezTo>
                  <a:cubicBezTo>
                    <a:pt x="316236" y="895056"/>
                    <a:pt x="297583" y="914106"/>
                    <a:pt x="298377" y="928393"/>
                  </a:cubicBezTo>
                  <a:lnTo>
                    <a:pt x="288852" y="1495131"/>
                  </a:lnTo>
                  <a:cubicBezTo>
                    <a:pt x="285677" y="1528469"/>
                    <a:pt x="257102" y="1544344"/>
                    <a:pt x="222177" y="1542756"/>
                  </a:cubicBezTo>
                  <a:cubicBezTo>
                    <a:pt x="187252" y="1541168"/>
                    <a:pt x="161852" y="1522912"/>
                    <a:pt x="160265" y="1495131"/>
                  </a:cubicBezTo>
                  <a:cubicBezTo>
                    <a:pt x="161852" y="1172868"/>
                    <a:pt x="163440" y="850606"/>
                    <a:pt x="165027" y="528343"/>
                  </a:cubicBezTo>
                  <a:cubicBezTo>
                    <a:pt x="166615" y="498974"/>
                    <a:pt x="149153" y="491831"/>
                    <a:pt x="141215" y="490243"/>
                  </a:cubicBezTo>
                  <a:cubicBezTo>
                    <a:pt x="133277" y="488655"/>
                    <a:pt x="115815" y="495799"/>
                    <a:pt x="117402" y="518818"/>
                  </a:cubicBezTo>
                  <a:lnTo>
                    <a:pt x="93590" y="842668"/>
                  </a:lnTo>
                  <a:cubicBezTo>
                    <a:pt x="90415" y="908549"/>
                    <a:pt x="56680" y="913311"/>
                    <a:pt x="41202" y="914105"/>
                  </a:cubicBezTo>
                  <a:cubicBezTo>
                    <a:pt x="25724" y="914899"/>
                    <a:pt x="-867" y="893469"/>
                    <a:pt x="721" y="847431"/>
                  </a:cubicBezTo>
                  <a:cubicBezTo>
                    <a:pt x="-3248" y="741861"/>
                    <a:pt x="9452" y="681537"/>
                    <a:pt x="31677" y="530724"/>
                  </a:cubicBezTo>
                  <a:cubicBezTo>
                    <a:pt x="83271" y="372769"/>
                    <a:pt x="227733" y="315222"/>
                    <a:pt x="326952" y="314031"/>
                  </a:cubicBezTo>
                  <a:close/>
                  <a:moveTo>
                    <a:pt x="327828" y="0"/>
                  </a:moveTo>
                  <a:cubicBezTo>
                    <a:pt x="411911" y="0"/>
                    <a:pt x="480073" y="68162"/>
                    <a:pt x="480073" y="152245"/>
                  </a:cubicBezTo>
                  <a:cubicBezTo>
                    <a:pt x="480073" y="236328"/>
                    <a:pt x="411911" y="304490"/>
                    <a:pt x="327828" y="304490"/>
                  </a:cubicBezTo>
                  <a:cubicBezTo>
                    <a:pt x="243745" y="304490"/>
                    <a:pt x="175583" y="236328"/>
                    <a:pt x="175583" y="152245"/>
                  </a:cubicBezTo>
                  <a:cubicBezTo>
                    <a:pt x="175583" y="68162"/>
                    <a:pt x="243745" y="0"/>
                    <a:pt x="3278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9" name="椭圆 51"/>
            <p:cNvSpPr/>
            <p:nvPr/>
          </p:nvSpPr>
          <p:spPr>
            <a:xfrm flipH="1">
              <a:off x="1909275" y="955508"/>
              <a:ext cx="222513" cy="259412"/>
            </a:xfrm>
            <a:custGeom>
              <a:avLst/>
              <a:gdLst>
                <a:gd name="connsiteX0" fmla="*/ 135015 w 270030"/>
                <a:gd name="connsiteY0" fmla="*/ 0 h 338368"/>
                <a:gd name="connsiteX1" fmla="*/ 270030 w 270030"/>
                <a:gd name="connsiteY1" fmla="*/ 135015 h 338368"/>
                <a:gd name="connsiteX2" fmla="*/ 261121 w 270030"/>
                <a:gd name="connsiteY2" fmla="*/ 179145 h 338368"/>
                <a:gd name="connsiteX3" fmla="*/ 235404 w 270030"/>
                <a:gd name="connsiteY3" fmla="*/ 223189 h 338368"/>
                <a:gd name="connsiteX4" fmla="*/ 221769 w 270030"/>
                <a:gd name="connsiteY4" fmla="*/ 236362 h 338368"/>
                <a:gd name="connsiteX5" fmla="*/ 116178 w 270030"/>
                <a:gd name="connsiteY5" fmla="*/ 338368 h 338368"/>
                <a:gd name="connsiteX6" fmla="*/ 152171 w 270030"/>
                <a:gd name="connsiteY6" fmla="*/ 266567 h 338368"/>
                <a:gd name="connsiteX7" fmla="*/ 135015 w 270030"/>
                <a:gd name="connsiteY7" fmla="*/ 270030 h 338368"/>
                <a:gd name="connsiteX8" fmla="*/ 0 w 270030"/>
                <a:gd name="connsiteY8" fmla="*/ 135015 h 338368"/>
                <a:gd name="connsiteX9" fmla="*/ 135015 w 270030"/>
                <a:gd name="connsiteY9" fmla="*/ 0 h 33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030" h="338368">
                  <a:moveTo>
                    <a:pt x="135015" y="0"/>
                  </a:moveTo>
                  <a:cubicBezTo>
                    <a:pt x="209582" y="0"/>
                    <a:pt x="270030" y="60448"/>
                    <a:pt x="270030" y="135015"/>
                  </a:cubicBezTo>
                  <a:lnTo>
                    <a:pt x="261121" y="179145"/>
                  </a:lnTo>
                  <a:lnTo>
                    <a:pt x="235404" y="223189"/>
                  </a:lnTo>
                  <a:cubicBezTo>
                    <a:pt x="232235" y="228920"/>
                    <a:pt x="227675" y="233422"/>
                    <a:pt x="221769" y="236362"/>
                  </a:cubicBezTo>
                  <a:lnTo>
                    <a:pt x="116178" y="338368"/>
                  </a:lnTo>
                  <a:lnTo>
                    <a:pt x="152171" y="266567"/>
                  </a:lnTo>
                  <a:cubicBezTo>
                    <a:pt x="146758" y="269650"/>
                    <a:pt x="140931" y="270030"/>
                    <a:pt x="135015" y="270030"/>
                  </a:cubicBezTo>
                  <a:cubicBezTo>
                    <a:pt x="60448" y="270030"/>
                    <a:pt x="0" y="209582"/>
                    <a:pt x="0" y="135015"/>
                  </a:cubicBezTo>
                  <a:cubicBezTo>
                    <a:pt x="0" y="60448"/>
                    <a:pt x="60448" y="0"/>
                    <a:pt x="135015" y="0"/>
                  </a:cubicBezTo>
                  <a:close/>
                </a:path>
              </a:pathLst>
            </a:custGeom>
            <a:solidFill>
              <a:srgbClr val="5DAB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0" name="TextBox 193"/>
            <p:cNvSpPr txBox="1"/>
            <p:nvPr/>
          </p:nvSpPr>
          <p:spPr>
            <a:xfrm>
              <a:off x="1814395" y="976849"/>
              <a:ext cx="436233" cy="15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75</a:t>
              </a:r>
              <a:r>
                <a:rPr lang="en-US" altLang="zh-CN" sz="16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ea typeface="方正大黑简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55547" y="4149795"/>
            <a:ext cx="1112672" cy="1550550"/>
            <a:chOff x="1814395" y="955508"/>
            <a:chExt cx="436233" cy="607907"/>
          </a:xfrm>
        </p:grpSpPr>
        <p:sp>
          <p:nvSpPr>
            <p:cNvPr id="15" name="任意多边形 14"/>
            <p:cNvSpPr/>
            <p:nvPr/>
          </p:nvSpPr>
          <p:spPr>
            <a:xfrm>
              <a:off x="2051685" y="1186450"/>
              <a:ext cx="160207" cy="376965"/>
            </a:xfrm>
            <a:custGeom>
              <a:avLst/>
              <a:gdLst/>
              <a:ahLst/>
              <a:cxnLst/>
              <a:rect l="l" t="t" r="r" b="b"/>
              <a:pathLst>
                <a:path w="655657" h="1542756">
                  <a:moveTo>
                    <a:pt x="326952" y="314031"/>
                  </a:moveTo>
                  <a:cubicBezTo>
                    <a:pt x="426171" y="312840"/>
                    <a:pt x="596034" y="375943"/>
                    <a:pt x="626990" y="523581"/>
                  </a:cubicBezTo>
                  <a:lnTo>
                    <a:pt x="655565" y="842668"/>
                  </a:lnTo>
                  <a:cubicBezTo>
                    <a:pt x="657152" y="878387"/>
                    <a:pt x="638102" y="906168"/>
                    <a:pt x="622227" y="909343"/>
                  </a:cubicBezTo>
                  <a:cubicBezTo>
                    <a:pt x="606352" y="912518"/>
                    <a:pt x="562696" y="900611"/>
                    <a:pt x="560315" y="861718"/>
                  </a:cubicBezTo>
                  <a:lnTo>
                    <a:pt x="536502" y="518818"/>
                  </a:lnTo>
                  <a:cubicBezTo>
                    <a:pt x="533328" y="500561"/>
                    <a:pt x="530947" y="468020"/>
                    <a:pt x="512690" y="466431"/>
                  </a:cubicBezTo>
                  <a:cubicBezTo>
                    <a:pt x="494433" y="464842"/>
                    <a:pt x="490465" y="494212"/>
                    <a:pt x="493640" y="518818"/>
                  </a:cubicBezTo>
                  <a:cubicBezTo>
                    <a:pt x="495227" y="833143"/>
                    <a:pt x="496815" y="1147468"/>
                    <a:pt x="498402" y="1461793"/>
                  </a:cubicBezTo>
                  <a:cubicBezTo>
                    <a:pt x="497608" y="1508624"/>
                    <a:pt x="457127" y="1541169"/>
                    <a:pt x="422202" y="1540375"/>
                  </a:cubicBezTo>
                  <a:cubicBezTo>
                    <a:pt x="387277" y="1539581"/>
                    <a:pt x="357114" y="1503069"/>
                    <a:pt x="355527" y="1461793"/>
                  </a:cubicBezTo>
                  <a:cubicBezTo>
                    <a:pt x="357115" y="1280818"/>
                    <a:pt x="361083" y="1109368"/>
                    <a:pt x="362671" y="928393"/>
                  </a:cubicBezTo>
                  <a:cubicBezTo>
                    <a:pt x="357909" y="905374"/>
                    <a:pt x="337668" y="895056"/>
                    <a:pt x="326952" y="895056"/>
                  </a:cubicBezTo>
                  <a:cubicBezTo>
                    <a:pt x="316236" y="895056"/>
                    <a:pt x="297583" y="914106"/>
                    <a:pt x="298377" y="928393"/>
                  </a:cubicBezTo>
                  <a:lnTo>
                    <a:pt x="288852" y="1495131"/>
                  </a:lnTo>
                  <a:cubicBezTo>
                    <a:pt x="285677" y="1528469"/>
                    <a:pt x="257102" y="1544344"/>
                    <a:pt x="222177" y="1542756"/>
                  </a:cubicBezTo>
                  <a:cubicBezTo>
                    <a:pt x="187252" y="1541168"/>
                    <a:pt x="161852" y="1522912"/>
                    <a:pt x="160265" y="1495131"/>
                  </a:cubicBezTo>
                  <a:cubicBezTo>
                    <a:pt x="161852" y="1172868"/>
                    <a:pt x="163440" y="850606"/>
                    <a:pt x="165027" y="528343"/>
                  </a:cubicBezTo>
                  <a:cubicBezTo>
                    <a:pt x="166615" y="498974"/>
                    <a:pt x="149153" y="491831"/>
                    <a:pt x="141215" y="490243"/>
                  </a:cubicBezTo>
                  <a:cubicBezTo>
                    <a:pt x="133277" y="488655"/>
                    <a:pt x="115815" y="495799"/>
                    <a:pt x="117402" y="518818"/>
                  </a:cubicBezTo>
                  <a:lnTo>
                    <a:pt x="93590" y="842668"/>
                  </a:lnTo>
                  <a:cubicBezTo>
                    <a:pt x="90415" y="908549"/>
                    <a:pt x="56680" y="913311"/>
                    <a:pt x="41202" y="914105"/>
                  </a:cubicBezTo>
                  <a:cubicBezTo>
                    <a:pt x="25724" y="914899"/>
                    <a:pt x="-867" y="893469"/>
                    <a:pt x="721" y="847431"/>
                  </a:cubicBezTo>
                  <a:cubicBezTo>
                    <a:pt x="-3248" y="741861"/>
                    <a:pt x="9452" y="681537"/>
                    <a:pt x="31677" y="530724"/>
                  </a:cubicBezTo>
                  <a:cubicBezTo>
                    <a:pt x="83271" y="372769"/>
                    <a:pt x="227733" y="315222"/>
                    <a:pt x="326952" y="314031"/>
                  </a:cubicBezTo>
                  <a:close/>
                  <a:moveTo>
                    <a:pt x="327828" y="0"/>
                  </a:moveTo>
                  <a:cubicBezTo>
                    <a:pt x="411911" y="0"/>
                    <a:pt x="480073" y="68162"/>
                    <a:pt x="480073" y="152245"/>
                  </a:cubicBezTo>
                  <a:cubicBezTo>
                    <a:pt x="480073" y="236328"/>
                    <a:pt x="411911" y="304490"/>
                    <a:pt x="327828" y="304490"/>
                  </a:cubicBezTo>
                  <a:cubicBezTo>
                    <a:pt x="243745" y="304490"/>
                    <a:pt x="175583" y="236328"/>
                    <a:pt x="175583" y="152245"/>
                  </a:cubicBezTo>
                  <a:cubicBezTo>
                    <a:pt x="175583" y="68162"/>
                    <a:pt x="243745" y="0"/>
                    <a:pt x="3278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6" name="椭圆 51"/>
            <p:cNvSpPr/>
            <p:nvPr/>
          </p:nvSpPr>
          <p:spPr>
            <a:xfrm flipH="1">
              <a:off x="1909275" y="955508"/>
              <a:ext cx="222513" cy="259412"/>
            </a:xfrm>
            <a:custGeom>
              <a:avLst/>
              <a:gdLst>
                <a:gd name="connsiteX0" fmla="*/ 135015 w 270030"/>
                <a:gd name="connsiteY0" fmla="*/ 0 h 338368"/>
                <a:gd name="connsiteX1" fmla="*/ 270030 w 270030"/>
                <a:gd name="connsiteY1" fmla="*/ 135015 h 338368"/>
                <a:gd name="connsiteX2" fmla="*/ 261121 w 270030"/>
                <a:gd name="connsiteY2" fmla="*/ 179145 h 338368"/>
                <a:gd name="connsiteX3" fmla="*/ 235404 w 270030"/>
                <a:gd name="connsiteY3" fmla="*/ 223189 h 338368"/>
                <a:gd name="connsiteX4" fmla="*/ 221769 w 270030"/>
                <a:gd name="connsiteY4" fmla="*/ 236362 h 338368"/>
                <a:gd name="connsiteX5" fmla="*/ 116178 w 270030"/>
                <a:gd name="connsiteY5" fmla="*/ 338368 h 338368"/>
                <a:gd name="connsiteX6" fmla="*/ 152171 w 270030"/>
                <a:gd name="connsiteY6" fmla="*/ 266567 h 338368"/>
                <a:gd name="connsiteX7" fmla="*/ 135015 w 270030"/>
                <a:gd name="connsiteY7" fmla="*/ 270030 h 338368"/>
                <a:gd name="connsiteX8" fmla="*/ 0 w 270030"/>
                <a:gd name="connsiteY8" fmla="*/ 135015 h 338368"/>
                <a:gd name="connsiteX9" fmla="*/ 135015 w 270030"/>
                <a:gd name="connsiteY9" fmla="*/ 0 h 33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030" h="338368">
                  <a:moveTo>
                    <a:pt x="135015" y="0"/>
                  </a:moveTo>
                  <a:cubicBezTo>
                    <a:pt x="209582" y="0"/>
                    <a:pt x="270030" y="60448"/>
                    <a:pt x="270030" y="135015"/>
                  </a:cubicBezTo>
                  <a:lnTo>
                    <a:pt x="261121" y="179145"/>
                  </a:lnTo>
                  <a:lnTo>
                    <a:pt x="235404" y="223189"/>
                  </a:lnTo>
                  <a:cubicBezTo>
                    <a:pt x="232235" y="228920"/>
                    <a:pt x="227675" y="233422"/>
                    <a:pt x="221769" y="236362"/>
                  </a:cubicBezTo>
                  <a:lnTo>
                    <a:pt x="116178" y="338368"/>
                  </a:lnTo>
                  <a:lnTo>
                    <a:pt x="152171" y="266567"/>
                  </a:lnTo>
                  <a:cubicBezTo>
                    <a:pt x="146758" y="269650"/>
                    <a:pt x="140931" y="270030"/>
                    <a:pt x="135015" y="270030"/>
                  </a:cubicBezTo>
                  <a:cubicBezTo>
                    <a:pt x="60448" y="270030"/>
                    <a:pt x="0" y="209582"/>
                    <a:pt x="0" y="135015"/>
                  </a:cubicBezTo>
                  <a:cubicBezTo>
                    <a:pt x="0" y="60448"/>
                    <a:pt x="60448" y="0"/>
                    <a:pt x="135015" y="0"/>
                  </a:cubicBezTo>
                  <a:close/>
                </a:path>
              </a:pathLst>
            </a:custGeom>
            <a:solidFill>
              <a:srgbClr val="ABC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7" name="TextBox 197"/>
            <p:cNvSpPr txBox="1"/>
            <p:nvPr/>
          </p:nvSpPr>
          <p:spPr>
            <a:xfrm>
              <a:off x="1814395" y="976849"/>
              <a:ext cx="436233" cy="15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ea typeface="方正大黑简体" panose="02010601030101010101" pitchFamily="2" charset="-122"/>
                </a:rPr>
                <a:t>65</a:t>
              </a:r>
              <a:r>
                <a:rPr lang="en-US" altLang="zh-CN" sz="1600" dirty="0" smtClean="0">
                  <a:solidFill>
                    <a:schemeClr val="bg1"/>
                  </a:solidFill>
                  <a:ea typeface="方正大黑简体" panose="02010601030101010101" pitchFamily="2" charset="-122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ea typeface="方正大黑简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52031" y="2398898"/>
            <a:ext cx="1112672" cy="1550550"/>
            <a:chOff x="1814395" y="955508"/>
            <a:chExt cx="436233" cy="607907"/>
          </a:xfrm>
        </p:grpSpPr>
        <p:sp>
          <p:nvSpPr>
            <p:cNvPr id="12" name="任意多边形 11"/>
            <p:cNvSpPr/>
            <p:nvPr/>
          </p:nvSpPr>
          <p:spPr>
            <a:xfrm>
              <a:off x="2051685" y="1186450"/>
              <a:ext cx="160207" cy="376965"/>
            </a:xfrm>
            <a:custGeom>
              <a:avLst/>
              <a:gdLst/>
              <a:ahLst/>
              <a:cxnLst/>
              <a:rect l="l" t="t" r="r" b="b"/>
              <a:pathLst>
                <a:path w="655657" h="1542756">
                  <a:moveTo>
                    <a:pt x="326952" y="314031"/>
                  </a:moveTo>
                  <a:cubicBezTo>
                    <a:pt x="426171" y="312840"/>
                    <a:pt x="596034" y="375943"/>
                    <a:pt x="626990" y="523581"/>
                  </a:cubicBezTo>
                  <a:lnTo>
                    <a:pt x="655565" y="842668"/>
                  </a:lnTo>
                  <a:cubicBezTo>
                    <a:pt x="657152" y="878387"/>
                    <a:pt x="638102" y="906168"/>
                    <a:pt x="622227" y="909343"/>
                  </a:cubicBezTo>
                  <a:cubicBezTo>
                    <a:pt x="606352" y="912518"/>
                    <a:pt x="562696" y="900611"/>
                    <a:pt x="560315" y="861718"/>
                  </a:cubicBezTo>
                  <a:lnTo>
                    <a:pt x="536502" y="518818"/>
                  </a:lnTo>
                  <a:cubicBezTo>
                    <a:pt x="533328" y="500561"/>
                    <a:pt x="530947" y="468020"/>
                    <a:pt x="512690" y="466431"/>
                  </a:cubicBezTo>
                  <a:cubicBezTo>
                    <a:pt x="494433" y="464842"/>
                    <a:pt x="490465" y="494212"/>
                    <a:pt x="493640" y="518818"/>
                  </a:cubicBezTo>
                  <a:cubicBezTo>
                    <a:pt x="495227" y="833143"/>
                    <a:pt x="496815" y="1147468"/>
                    <a:pt x="498402" y="1461793"/>
                  </a:cubicBezTo>
                  <a:cubicBezTo>
                    <a:pt x="497608" y="1508624"/>
                    <a:pt x="457127" y="1541169"/>
                    <a:pt x="422202" y="1540375"/>
                  </a:cubicBezTo>
                  <a:cubicBezTo>
                    <a:pt x="387277" y="1539581"/>
                    <a:pt x="357114" y="1503069"/>
                    <a:pt x="355527" y="1461793"/>
                  </a:cubicBezTo>
                  <a:cubicBezTo>
                    <a:pt x="357115" y="1280818"/>
                    <a:pt x="361083" y="1109368"/>
                    <a:pt x="362671" y="928393"/>
                  </a:cubicBezTo>
                  <a:cubicBezTo>
                    <a:pt x="357909" y="905374"/>
                    <a:pt x="337668" y="895056"/>
                    <a:pt x="326952" y="895056"/>
                  </a:cubicBezTo>
                  <a:cubicBezTo>
                    <a:pt x="316236" y="895056"/>
                    <a:pt x="297583" y="914106"/>
                    <a:pt x="298377" y="928393"/>
                  </a:cubicBezTo>
                  <a:lnTo>
                    <a:pt x="288852" y="1495131"/>
                  </a:lnTo>
                  <a:cubicBezTo>
                    <a:pt x="285677" y="1528469"/>
                    <a:pt x="257102" y="1544344"/>
                    <a:pt x="222177" y="1542756"/>
                  </a:cubicBezTo>
                  <a:cubicBezTo>
                    <a:pt x="187252" y="1541168"/>
                    <a:pt x="161852" y="1522912"/>
                    <a:pt x="160265" y="1495131"/>
                  </a:cubicBezTo>
                  <a:cubicBezTo>
                    <a:pt x="161852" y="1172868"/>
                    <a:pt x="163440" y="850606"/>
                    <a:pt x="165027" y="528343"/>
                  </a:cubicBezTo>
                  <a:cubicBezTo>
                    <a:pt x="166615" y="498974"/>
                    <a:pt x="149153" y="491831"/>
                    <a:pt x="141215" y="490243"/>
                  </a:cubicBezTo>
                  <a:cubicBezTo>
                    <a:pt x="133277" y="488655"/>
                    <a:pt x="115815" y="495799"/>
                    <a:pt x="117402" y="518818"/>
                  </a:cubicBezTo>
                  <a:lnTo>
                    <a:pt x="93590" y="842668"/>
                  </a:lnTo>
                  <a:cubicBezTo>
                    <a:pt x="90415" y="908549"/>
                    <a:pt x="56680" y="913311"/>
                    <a:pt x="41202" y="914105"/>
                  </a:cubicBezTo>
                  <a:cubicBezTo>
                    <a:pt x="25724" y="914899"/>
                    <a:pt x="-867" y="893469"/>
                    <a:pt x="721" y="847431"/>
                  </a:cubicBezTo>
                  <a:cubicBezTo>
                    <a:pt x="-3248" y="741861"/>
                    <a:pt x="9452" y="681537"/>
                    <a:pt x="31677" y="530724"/>
                  </a:cubicBezTo>
                  <a:cubicBezTo>
                    <a:pt x="83271" y="372769"/>
                    <a:pt x="227733" y="315222"/>
                    <a:pt x="326952" y="314031"/>
                  </a:cubicBezTo>
                  <a:close/>
                  <a:moveTo>
                    <a:pt x="327828" y="0"/>
                  </a:moveTo>
                  <a:cubicBezTo>
                    <a:pt x="411911" y="0"/>
                    <a:pt x="480073" y="68162"/>
                    <a:pt x="480073" y="152245"/>
                  </a:cubicBezTo>
                  <a:cubicBezTo>
                    <a:pt x="480073" y="236328"/>
                    <a:pt x="411911" y="304490"/>
                    <a:pt x="327828" y="304490"/>
                  </a:cubicBezTo>
                  <a:cubicBezTo>
                    <a:pt x="243745" y="304490"/>
                    <a:pt x="175583" y="236328"/>
                    <a:pt x="175583" y="152245"/>
                  </a:cubicBezTo>
                  <a:cubicBezTo>
                    <a:pt x="175583" y="68162"/>
                    <a:pt x="243745" y="0"/>
                    <a:pt x="3278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3" name="椭圆 51"/>
            <p:cNvSpPr/>
            <p:nvPr/>
          </p:nvSpPr>
          <p:spPr>
            <a:xfrm flipH="1">
              <a:off x="1909275" y="955508"/>
              <a:ext cx="222513" cy="259412"/>
            </a:xfrm>
            <a:custGeom>
              <a:avLst/>
              <a:gdLst>
                <a:gd name="connsiteX0" fmla="*/ 135015 w 270030"/>
                <a:gd name="connsiteY0" fmla="*/ 0 h 338368"/>
                <a:gd name="connsiteX1" fmla="*/ 270030 w 270030"/>
                <a:gd name="connsiteY1" fmla="*/ 135015 h 338368"/>
                <a:gd name="connsiteX2" fmla="*/ 261121 w 270030"/>
                <a:gd name="connsiteY2" fmla="*/ 179145 h 338368"/>
                <a:gd name="connsiteX3" fmla="*/ 235404 w 270030"/>
                <a:gd name="connsiteY3" fmla="*/ 223189 h 338368"/>
                <a:gd name="connsiteX4" fmla="*/ 221769 w 270030"/>
                <a:gd name="connsiteY4" fmla="*/ 236362 h 338368"/>
                <a:gd name="connsiteX5" fmla="*/ 116178 w 270030"/>
                <a:gd name="connsiteY5" fmla="*/ 338368 h 338368"/>
                <a:gd name="connsiteX6" fmla="*/ 152171 w 270030"/>
                <a:gd name="connsiteY6" fmla="*/ 266567 h 338368"/>
                <a:gd name="connsiteX7" fmla="*/ 135015 w 270030"/>
                <a:gd name="connsiteY7" fmla="*/ 270030 h 338368"/>
                <a:gd name="connsiteX8" fmla="*/ 0 w 270030"/>
                <a:gd name="connsiteY8" fmla="*/ 135015 h 338368"/>
                <a:gd name="connsiteX9" fmla="*/ 135015 w 270030"/>
                <a:gd name="connsiteY9" fmla="*/ 0 h 33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030" h="338368">
                  <a:moveTo>
                    <a:pt x="135015" y="0"/>
                  </a:moveTo>
                  <a:cubicBezTo>
                    <a:pt x="209582" y="0"/>
                    <a:pt x="270030" y="60448"/>
                    <a:pt x="270030" y="135015"/>
                  </a:cubicBezTo>
                  <a:lnTo>
                    <a:pt x="261121" y="179145"/>
                  </a:lnTo>
                  <a:lnTo>
                    <a:pt x="235404" y="223189"/>
                  </a:lnTo>
                  <a:cubicBezTo>
                    <a:pt x="232235" y="228920"/>
                    <a:pt x="227675" y="233422"/>
                    <a:pt x="221769" y="236362"/>
                  </a:cubicBezTo>
                  <a:lnTo>
                    <a:pt x="116178" y="338368"/>
                  </a:lnTo>
                  <a:lnTo>
                    <a:pt x="152171" y="266567"/>
                  </a:lnTo>
                  <a:cubicBezTo>
                    <a:pt x="146758" y="269650"/>
                    <a:pt x="140931" y="270030"/>
                    <a:pt x="135015" y="270030"/>
                  </a:cubicBezTo>
                  <a:cubicBezTo>
                    <a:pt x="60448" y="270030"/>
                    <a:pt x="0" y="209582"/>
                    <a:pt x="0" y="135015"/>
                  </a:cubicBezTo>
                  <a:cubicBezTo>
                    <a:pt x="0" y="60448"/>
                    <a:pt x="60448" y="0"/>
                    <a:pt x="135015" y="0"/>
                  </a:cubicBezTo>
                  <a:close/>
                </a:path>
              </a:pathLst>
            </a:custGeom>
            <a:solidFill>
              <a:srgbClr val="4A4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4" name="TextBox 201"/>
            <p:cNvSpPr txBox="1"/>
            <p:nvPr/>
          </p:nvSpPr>
          <p:spPr>
            <a:xfrm>
              <a:off x="1814395" y="976849"/>
              <a:ext cx="436233" cy="15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35</a:t>
              </a:r>
              <a:r>
                <a:rPr lang="en-US" altLang="zh-CN" sz="16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ea typeface="方正大黑简体" panose="02010601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36741" y="3389734"/>
            <a:ext cx="1112672" cy="1550550"/>
            <a:chOff x="1814395" y="955508"/>
            <a:chExt cx="436233" cy="607907"/>
          </a:xfrm>
        </p:grpSpPr>
        <p:sp>
          <p:nvSpPr>
            <p:cNvPr id="9" name="任意多边形 8"/>
            <p:cNvSpPr/>
            <p:nvPr/>
          </p:nvSpPr>
          <p:spPr>
            <a:xfrm>
              <a:off x="2051685" y="1186450"/>
              <a:ext cx="160207" cy="376965"/>
            </a:xfrm>
            <a:custGeom>
              <a:avLst/>
              <a:gdLst/>
              <a:ahLst/>
              <a:cxnLst/>
              <a:rect l="l" t="t" r="r" b="b"/>
              <a:pathLst>
                <a:path w="655657" h="1542756">
                  <a:moveTo>
                    <a:pt x="326952" y="314031"/>
                  </a:moveTo>
                  <a:cubicBezTo>
                    <a:pt x="426171" y="312840"/>
                    <a:pt x="596034" y="375943"/>
                    <a:pt x="626990" y="523581"/>
                  </a:cubicBezTo>
                  <a:lnTo>
                    <a:pt x="655565" y="842668"/>
                  </a:lnTo>
                  <a:cubicBezTo>
                    <a:pt x="657152" y="878387"/>
                    <a:pt x="638102" y="906168"/>
                    <a:pt x="622227" y="909343"/>
                  </a:cubicBezTo>
                  <a:cubicBezTo>
                    <a:pt x="606352" y="912518"/>
                    <a:pt x="562696" y="900611"/>
                    <a:pt x="560315" y="861718"/>
                  </a:cubicBezTo>
                  <a:lnTo>
                    <a:pt x="536502" y="518818"/>
                  </a:lnTo>
                  <a:cubicBezTo>
                    <a:pt x="533328" y="500561"/>
                    <a:pt x="530947" y="468020"/>
                    <a:pt x="512690" y="466431"/>
                  </a:cubicBezTo>
                  <a:cubicBezTo>
                    <a:pt x="494433" y="464842"/>
                    <a:pt x="490465" y="494212"/>
                    <a:pt x="493640" y="518818"/>
                  </a:cubicBezTo>
                  <a:cubicBezTo>
                    <a:pt x="495227" y="833143"/>
                    <a:pt x="496815" y="1147468"/>
                    <a:pt x="498402" y="1461793"/>
                  </a:cubicBezTo>
                  <a:cubicBezTo>
                    <a:pt x="497608" y="1508624"/>
                    <a:pt x="457127" y="1541169"/>
                    <a:pt x="422202" y="1540375"/>
                  </a:cubicBezTo>
                  <a:cubicBezTo>
                    <a:pt x="387277" y="1539581"/>
                    <a:pt x="357114" y="1503069"/>
                    <a:pt x="355527" y="1461793"/>
                  </a:cubicBezTo>
                  <a:cubicBezTo>
                    <a:pt x="357115" y="1280818"/>
                    <a:pt x="361083" y="1109368"/>
                    <a:pt x="362671" y="928393"/>
                  </a:cubicBezTo>
                  <a:cubicBezTo>
                    <a:pt x="357909" y="905374"/>
                    <a:pt x="337668" y="895056"/>
                    <a:pt x="326952" y="895056"/>
                  </a:cubicBezTo>
                  <a:cubicBezTo>
                    <a:pt x="316236" y="895056"/>
                    <a:pt x="297583" y="914106"/>
                    <a:pt x="298377" y="928393"/>
                  </a:cubicBezTo>
                  <a:lnTo>
                    <a:pt x="288852" y="1495131"/>
                  </a:lnTo>
                  <a:cubicBezTo>
                    <a:pt x="285677" y="1528469"/>
                    <a:pt x="257102" y="1544344"/>
                    <a:pt x="222177" y="1542756"/>
                  </a:cubicBezTo>
                  <a:cubicBezTo>
                    <a:pt x="187252" y="1541168"/>
                    <a:pt x="161852" y="1522912"/>
                    <a:pt x="160265" y="1495131"/>
                  </a:cubicBezTo>
                  <a:cubicBezTo>
                    <a:pt x="161852" y="1172868"/>
                    <a:pt x="163440" y="850606"/>
                    <a:pt x="165027" y="528343"/>
                  </a:cubicBezTo>
                  <a:cubicBezTo>
                    <a:pt x="166615" y="498974"/>
                    <a:pt x="149153" y="491831"/>
                    <a:pt x="141215" y="490243"/>
                  </a:cubicBezTo>
                  <a:cubicBezTo>
                    <a:pt x="133277" y="488655"/>
                    <a:pt x="115815" y="495799"/>
                    <a:pt x="117402" y="518818"/>
                  </a:cubicBezTo>
                  <a:lnTo>
                    <a:pt x="93590" y="842668"/>
                  </a:lnTo>
                  <a:cubicBezTo>
                    <a:pt x="90415" y="908549"/>
                    <a:pt x="56680" y="913311"/>
                    <a:pt x="41202" y="914105"/>
                  </a:cubicBezTo>
                  <a:cubicBezTo>
                    <a:pt x="25724" y="914899"/>
                    <a:pt x="-867" y="893469"/>
                    <a:pt x="721" y="847431"/>
                  </a:cubicBezTo>
                  <a:cubicBezTo>
                    <a:pt x="-3248" y="741861"/>
                    <a:pt x="9452" y="681537"/>
                    <a:pt x="31677" y="530724"/>
                  </a:cubicBezTo>
                  <a:cubicBezTo>
                    <a:pt x="83271" y="372769"/>
                    <a:pt x="227733" y="315222"/>
                    <a:pt x="326952" y="314031"/>
                  </a:cubicBezTo>
                  <a:close/>
                  <a:moveTo>
                    <a:pt x="327828" y="0"/>
                  </a:moveTo>
                  <a:cubicBezTo>
                    <a:pt x="411911" y="0"/>
                    <a:pt x="480073" y="68162"/>
                    <a:pt x="480073" y="152245"/>
                  </a:cubicBezTo>
                  <a:cubicBezTo>
                    <a:pt x="480073" y="236328"/>
                    <a:pt x="411911" y="304490"/>
                    <a:pt x="327828" y="304490"/>
                  </a:cubicBezTo>
                  <a:cubicBezTo>
                    <a:pt x="243745" y="304490"/>
                    <a:pt x="175583" y="236328"/>
                    <a:pt x="175583" y="152245"/>
                  </a:cubicBezTo>
                  <a:cubicBezTo>
                    <a:pt x="175583" y="68162"/>
                    <a:pt x="243745" y="0"/>
                    <a:pt x="3278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0" name="椭圆 51"/>
            <p:cNvSpPr/>
            <p:nvPr/>
          </p:nvSpPr>
          <p:spPr>
            <a:xfrm flipH="1">
              <a:off x="1909275" y="955508"/>
              <a:ext cx="222513" cy="259412"/>
            </a:xfrm>
            <a:custGeom>
              <a:avLst/>
              <a:gdLst>
                <a:gd name="connsiteX0" fmla="*/ 135015 w 270030"/>
                <a:gd name="connsiteY0" fmla="*/ 0 h 338368"/>
                <a:gd name="connsiteX1" fmla="*/ 270030 w 270030"/>
                <a:gd name="connsiteY1" fmla="*/ 135015 h 338368"/>
                <a:gd name="connsiteX2" fmla="*/ 261121 w 270030"/>
                <a:gd name="connsiteY2" fmla="*/ 179145 h 338368"/>
                <a:gd name="connsiteX3" fmla="*/ 235404 w 270030"/>
                <a:gd name="connsiteY3" fmla="*/ 223189 h 338368"/>
                <a:gd name="connsiteX4" fmla="*/ 221769 w 270030"/>
                <a:gd name="connsiteY4" fmla="*/ 236362 h 338368"/>
                <a:gd name="connsiteX5" fmla="*/ 116178 w 270030"/>
                <a:gd name="connsiteY5" fmla="*/ 338368 h 338368"/>
                <a:gd name="connsiteX6" fmla="*/ 152171 w 270030"/>
                <a:gd name="connsiteY6" fmla="*/ 266567 h 338368"/>
                <a:gd name="connsiteX7" fmla="*/ 135015 w 270030"/>
                <a:gd name="connsiteY7" fmla="*/ 270030 h 338368"/>
                <a:gd name="connsiteX8" fmla="*/ 0 w 270030"/>
                <a:gd name="connsiteY8" fmla="*/ 135015 h 338368"/>
                <a:gd name="connsiteX9" fmla="*/ 135015 w 270030"/>
                <a:gd name="connsiteY9" fmla="*/ 0 h 33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030" h="338368">
                  <a:moveTo>
                    <a:pt x="135015" y="0"/>
                  </a:moveTo>
                  <a:cubicBezTo>
                    <a:pt x="209582" y="0"/>
                    <a:pt x="270030" y="60448"/>
                    <a:pt x="270030" y="135015"/>
                  </a:cubicBezTo>
                  <a:lnTo>
                    <a:pt x="261121" y="179145"/>
                  </a:lnTo>
                  <a:lnTo>
                    <a:pt x="235404" y="223189"/>
                  </a:lnTo>
                  <a:cubicBezTo>
                    <a:pt x="232235" y="228920"/>
                    <a:pt x="227675" y="233422"/>
                    <a:pt x="221769" y="236362"/>
                  </a:cubicBezTo>
                  <a:lnTo>
                    <a:pt x="116178" y="338368"/>
                  </a:lnTo>
                  <a:lnTo>
                    <a:pt x="152171" y="266567"/>
                  </a:lnTo>
                  <a:cubicBezTo>
                    <a:pt x="146758" y="269650"/>
                    <a:pt x="140931" y="270030"/>
                    <a:pt x="135015" y="270030"/>
                  </a:cubicBezTo>
                  <a:cubicBezTo>
                    <a:pt x="60448" y="270030"/>
                    <a:pt x="0" y="209582"/>
                    <a:pt x="0" y="135015"/>
                  </a:cubicBezTo>
                  <a:cubicBezTo>
                    <a:pt x="0" y="60448"/>
                    <a:pt x="60448" y="0"/>
                    <a:pt x="135015" y="0"/>
                  </a:cubicBezTo>
                  <a:close/>
                </a:path>
              </a:pathLst>
            </a:custGeom>
            <a:solidFill>
              <a:srgbClr val="DD78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11" name="TextBox 205"/>
            <p:cNvSpPr txBox="1"/>
            <p:nvPr/>
          </p:nvSpPr>
          <p:spPr>
            <a:xfrm>
              <a:off x="1814395" y="976849"/>
              <a:ext cx="436233" cy="15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55</a:t>
              </a:r>
              <a:r>
                <a:rPr lang="en-US" altLang="zh-CN" sz="1600" dirty="0">
                  <a:solidFill>
                    <a:schemeClr val="bg1"/>
                  </a:solidFill>
                  <a:ea typeface="方正大黑简体" panose="02010601030101010101" pitchFamily="2" charset="-122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ea typeface="方正大黑简体" panose="02010601030101010101" pitchFamily="2" charset="-122"/>
              </a:endParaRPr>
            </a:p>
          </p:txBody>
        </p:sp>
      </p:grpSp>
      <p:sp>
        <p:nvSpPr>
          <p:cNvPr id="112" name="TextBox 107"/>
          <p:cNvSpPr txBox="1"/>
          <p:nvPr/>
        </p:nvSpPr>
        <p:spPr>
          <a:xfrm>
            <a:off x="1034780" y="1516688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10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426046"/>
      </p:ext>
    </p:extLst>
  </p:cSld>
  <p:clrMapOvr>
    <a:masterClrMapping/>
  </p:clrMapOvr>
  <p:transition spd="slow" advTm="36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09" grpId="0"/>
      <p:bldP spid="1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563"/>
          <p:cNvSpPr>
            <a:spLocks noChangeArrowheads="1"/>
          </p:cNvSpPr>
          <p:nvPr/>
        </p:nvSpPr>
        <p:spPr bwMode="auto">
          <a:xfrm>
            <a:off x="4574712" y="4065392"/>
            <a:ext cx="3042577" cy="3057463"/>
          </a:xfrm>
          <a:prstGeom prst="ellipse">
            <a:avLst/>
          </a:prstGeom>
          <a:solidFill>
            <a:srgbClr val="4A4C4D"/>
          </a:solidFill>
          <a:ln w="76200">
            <a:solidFill>
              <a:schemeClr val="bg1"/>
            </a:solidFill>
          </a:ln>
          <a:effectLst>
            <a:outerShdw blurRad="190500" sx="105000" sy="105000" algn="ct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latinLnBrk="1" hangingPunct="1">
              <a:spcBef>
                <a:spcPct val="0"/>
              </a:spcBef>
              <a:buFontTx/>
              <a:buNone/>
            </a:pPr>
            <a:endParaRPr lang="zh-CN" altLang="en-US" sz="1600" b="1" dirty="0" smtClean="0">
              <a:solidFill>
                <a:srgbClr val="FFFFFF"/>
              </a:solidFill>
              <a:latin typeface="Arial Black" pitchFamily="34" charset="0"/>
              <a:ea typeface="Gulim" pitchFamily="34" charset="-127"/>
            </a:endParaRPr>
          </a:p>
        </p:txBody>
      </p:sp>
      <p:sp>
        <p:nvSpPr>
          <p:cNvPr id="33" name="Line 521"/>
          <p:cNvSpPr>
            <a:spLocks noChangeShapeType="1"/>
          </p:cNvSpPr>
          <p:nvPr/>
        </p:nvSpPr>
        <p:spPr bwMode="auto">
          <a:xfrm>
            <a:off x="7389780" y="3306144"/>
            <a:ext cx="2427" cy="716447"/>
          </a:xfrm>
          <a:prstGeom prst="line">
            <a:avLst/>
          </a:prstGeom>
          <a:noFill/>
          <a:ln w="190500">
            <a:solidFill>
              <a:srgbClr val="5DABA8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4" name="Line 522"/>
          <p:cNvSpPr>
            <a:spLocks noChangeShapeType="1"/>
          </p:cNvSpPr>
          <p:nvPr/>
        </p:nvSpPr>
        <p:spPr bwMode="auto">
          <a:xfrm>
            <a:off x="4802219" y="3306144"/>
            <a:ext cx="2427" cy="716447"/>
          </a:xfrm>
          <a:prstGeom prst="line">
            <a:avLst/>
          </a:prstGeom>
          <a:noFill/>
          <a:ln w="190500">
            <a:solidFill>
              <a:srgbClr val="EDB45E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5" name="Freeform 523"/>
          <p:cNvSpPr>
            <a:spLocks/>
          </p:cNvSpPr>
          <p:nvPr/>
        </p:nvSpPr>
        <p:spPr bwMode="auto">
          <a:xfrm flipH="1">
            <a:off x="8547627" y="3306145"/>
            <a:ext cx="14297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35037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ABCE2C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6" name="Freeform 524"/>
          <p:cNvSpPr>
            <a:spLocks/>
          </p:cNvSpPr>
          <p:nvPr/>
        </p:nvSpPr>
        <p:spPr bwMode="auto">
          <a:xfrm>
            <a:off x="2214660" y="3306145"/>
            <a:ext cx="13763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00113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DD7882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70" name="WordArt 560"/>
          <p:cNvSpPr>
            <a:spLocks noChangeArrowheads="1" noChangeShapeType="1" noTextEdit="1"/>
          </p:cNvSpPr>
          <p:nvPr/>
        </p:nvSpPr>
        <p:spPr bwMode="auto">
          <a:xfrm>
            <a:off x="4976944" y="4980329"/>
            <a:ext cx="2238113" cy="492443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CONTENTS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3290" y="1703095"/>
            <a:ext cx="3082741" cy="1856131"/>
            <a:chOff x="673290" y="1703095"/>
            <a:chExt cx="3082741" cy="1856131"/>
          </a:xfrm>
        </p:grpSpPr>
        <p:grpSp>
          <p:nvGrpSpPr>
            <p:cNvPr id="20" name="组合 19"/>
            <p:cNvGrpSpPr/>
            <p:nvPr/>
          </p:nvGrpSpPr>
          <p:grpSpPr>
            <a:xfrm>
              <a:off x="673290" y="1703095"/>
              <a:ext cx="3082741" cy="1856131"/>
              <a:chOff x="673290" y="1703095"/>
              <a:chExt cx="3082741" cy="1856131"/>
            </a:xfrm>
          </p:grpSpPr>
          <p:sp>
            <p:nvSpPr>
              <p:cNvPr id="37" name="AutoShape 525"/>
              <p:cNvSpPr>
                <a:spLocks noChangeArrowheads="1"/>
              </p:cNvSpPr>
              <p:nvPr/>
            </p:nvSpPr>
            <p:spPr bwMode="auto">
              <a:xfrm>
                <a:off x="67329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8" name="AutoShape 526"/>
              <p:cNvSpPr>
                <a:spLocks noChangeArrowheads="1"/>
              </p:cNvSpPr>
              <p:nvPr/>
            </p:nvSpPr>
            <p:spPr bwMode="auto">
              <a:xfrm>
                <a:off x="105923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8ECEB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9" name="AutoShape 527"/>
              <p:cNvSpPr>
                <a:spLocks noChangeArrowheads="1"/>
              </p:cNvSpPr>
              <p:nvPr/>
            </p:nvSpPr>
            <p:spPr bwMode="auto">
              <a:xfrm>
                <a:off x="1168471" y="1797468"/>
                <a:ext cx="2092379" cy="917957"/>
              </a:xfrm>
              <a:prstGeom prst="rect">
                <a:avLst/>
              </a:prstGeom>
              <a:solidFill>
                <a:srgbClr val="D91D1D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64126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01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899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388114" y="541222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260850" y="1703095"/>
            <a:ext cx="3082741" cy="1856131"/>
            <a:chOff x="3260850" y="1703095"/>
            <a:chExt cx="3082741" cy="1856131"/>
          </a:xfrm>
        </p:grpSpPr>
        <p:grpSp>
          <p:nvGrpSpPr>
            <p:cNvPr id="21" name="组合 20"/>
            <p:cNvGrpSpPr/>
            <p:nvPr/>
          </p:nvGrpSpPr>
          <p:grpSpPr>
            <a:xfrm>
              <a:off x="3260850" y="1703095"/>
              <a:ext cx="3082741" cy="1856131"/>
              <a:chOff x="3260850" y="1703095"/>
              <a:chExt cx="3082741" cy="1856131"/>
            </a:xfrm>
          </p:grpSpPr>
          <p:sp>
            <p:nvSpPr>
              <p:cNvPr id="40" name="AutoShape 528"/>
              <p:cNvSpPr>
                <a:spLocks noChangeArrowheads="1"/>
              </p:cNvSpPr>
              <p:nvPr/>
            </p:nvSpPr>
            <p:spPr bwMode="auto">
              <a:xfrm>
                <a:off x="326085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1" name="AutoShape 529"/>
              <p:cNvSpPr>
                <a:spLocks noChangeArrowheads="1"/>
              </p:cNvSpPr>
              <p:nvPr/>
            </p:nvSpPr>
            <p:spPr bwMode="auto">
              <a:xfrm>
                <a:off x="364679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2" name="AutoShape 530"/>
              <p:cNvSpPr>
                <a:spLocks noChangeArrowheads="1"/>
              </p:cNvSpPr>
              <p:nvPr/>
            </p:nvSpPr>
            <p:spPr bwMode="auto">
              <a:xfrm>
                <a:off x="3751176" y="1797468"/>
                <a:ext cx="2092379" cy="917957"/>
              </a:xfrm>
              <a:prstGeom prst="rect">
                <a:avLst/>
              </a:prstGeom>
              <a:solidFill>
                <a:srgbClr val="EDB45E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22882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78655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48410" y="1703095"/>
            <a:ext cx="3082741" cy="1856131"/>
            <a:chOff x="5848410" y="1703095"/>
            <a:chExt cx="3082741" cy="1856131"/>
          </a:xfrm>
        </p:grpSpPr>
        <p:grpSp>
          <p:nvGrpSpPr>
            <p:cNvPr id="22" name="组合 21"/>
            <p:cNvGrpSpPr/>
            <p:nvPr/>
          </p:nvGrpSpPr>
          <p:grpSpPr>
            <a:xfrm>
              <a:off x="5848410" y="1703095"/>
              <a:ext cx="3082741" cy="1856131"/>
              <a:chOff x="5848410" y="1703095"/>
              <a:chExt cx="3082741" cy="1856131"/>
            </a:xfrm>
          </p:grpSpPr>
          <p:sp>
            <p:nvSpPr>
              <p:cNvPr id="43" name="AutoShape 531"/>
              <p:cNvSpPr>
                <a:spLocks noChangeArrowheads="1"/>
              </p:cNvSpPr>
              <p:nvPr/>
            </p:nvSpPr>
            <p:spPr bwMode="auto">
              <a:xfrm>
                <a:off x="584841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4" name="AutoShape 532"/>
              <p:cNvSpPr>
                <a:spLocks noChangeArrowheads="1"/>
              </p:cNvSpPr>
              <p:nvPr/>
            </p:nvSpPr>
            <p:spPr bwMode="auto">
              <a:xfrm>
                <a:off x="623435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5" name="AutoShape 533"/>
              <p:cNvSpPr>
                <a:spLocks noChangeArrowheads="1"/>
              </p:cNvSpPr>
              <p:nvPr/>
            </p:nvSpPr>
            <p:spPr bwMode="auto">
              <a:xfrm>
                <a:off x="6333881" y="1797468"/>
                <a:ext cx="2092379" cy="917957"/>
              </a:xfrm>
              <a:prstGeom prst="rect">
                <a:avLst/>
              </a:prstGeom>
              <a:solidFill>
                <a:srgbClr val="5DABA8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681638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37411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35969" y="1703095"/>
            <a:ext cx="3082741" cy="1856131"/>
            <a:chOff x="8435969" y="1703095"/>
            <a:chExt cx="3082741" cy="1856131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5969" y="1703095"/>
              <a:ext cx="3082741" cy="1856131"/>
              <a:chOff x="8435969" y="1703095"/>
              <a:chExt cx="3082741" cy="1856131"/>
            </a:xfrm>
          </p:grpSpPr>
          <p:sp>
            <p:nvSpPr>
              <p:cNvPr id="46" name="AutoShape 534"/>
              <p:cNvSpPr>
                <a:spLocks noChangeArrowheads="1"/>
              </p:cNvSpPr>
              <p:nvPr/>
            </p:nvSpPr>
            <p:spPr bwMode="auto">
              <a:xfrm>
                <a:off x="8435969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0" name="AutoShape 535"/>
              <p:cNvSpPr>
                <a:spLocks noChangeArrowheads="1"/>
              </p:cNvSpPr>
              <p:nvPr/>
            </p:nvSpPr>
            <p:spPr bwMode="auto">
              <a:xfrm>
                <a:off x="8821918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1" name="AutoShape 536"/>
              <p:cNvSpPr>
                <a:spLocks noChangeArrowheads="1"/>
              </p:cNvSpPr>
              <p:nvPr/>
            </p:nvSpPr>
            <p:spPr bwMode="auto">
              <a:xfrm>
                <a:off x="8931150" y="1797468"/>
                <a:ext cx="2092379" cy="917957"/>
              </a:xfrm>
              <a:prstGeom prst="rect">
                <a:avLst/>
              </a:prstGeom>
              <a:solidFill>
                <a:srgbClr val="ABCE2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9403945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961677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516535"/>
      </p:ext>
    </p:extLst>
  </p:cSld>
  <p:clrMapOvr>
    <a:masterClrMapping/>
  </p:clrMapOvr>
  <p:transition spd="slow" advTm="312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-0.10612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639" y="2618085"/>
            <a:ext cx="12180722" cy="13498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6" b="1" dirty="0">
              <a:solidFill>
                <a:schemeClr val="tx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2324742716"/>
              </p:ext>
            </p:extLst>
          </p:nvPr>
        </p:nvGraphicFramePr>
        <p:xfrm>
          <a:off x="463993" y="1958088"/>
          <a:ext cx="2495090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4083184184"/>
              </p:ext>
            </p:extLst>
          </p:nvPr>
        </p:nvGraphicFramePr>
        <p:xfrm>
          <a:off x="3353843" y="1958088"/>
          <a:ext cx="2495090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2385608174"/>
              </p:ext>
            </p:extLst>
          </p:nvPr>
        </p:nvGraphicFramePr>
        <p:xfrm>
          <a:off x="6243693" y="1958088"/>
          <a:ext cx="2495090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3935372608"/>
              </p:ext>
            </p:extLst>
          </p:nvPr>
        </p:nvGraphicFramePr>
        <p:xfrm>
          <a:off x="9133544" y="1958088"/>
          <a:ext cx="2495090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Box 9"/>
          <p:cNvSpPr txBox="1"/>
          <p:nvPr/>
        </p:nvSpPr>
        <p:spPr>
          <a:xfrm>
            <a:off x="9584597" y="3030139"/>
            <a:ext cx="1589649" cy="502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4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en-US" altLang="zh-CN" sz="2664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3800973" y="3030139"/>
            <a:ext cx="1589649" cy="502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4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66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1"/>
          <p:cNvSpPr txBox="1"/>
          <p:nvPr/>
        </p:nvSpPr>
        <p:spPr>
          <a:xfrm>
            <a:off x="909161" y="3030139"/>
            <a:ext cx="1589649" cy="502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4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266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692785" y="3013229"/>
            <a:ext cx="1589649" cy="502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4" dirty="0"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66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1051464" y="462937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DD7882"/>
                </a:solidFill>
              </a:rPr>
              <a:t>添加标题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48082" y="5054713"/>
            <a:ext cx="232691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3941314" y="462937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EDB45E"/>
                </a:solidFill>
              </a:rPr>
              <a:t>添加标题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3437932" y="5054713"/>
            <a:ext cx="232691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6" name="TextBox 42"/>
          <p:cNvSpPr txBox="1"/>
          <p:nvPr/>
        </p:nvSpPr>
        <p:spPr>
          <a:xfrm>
            <a:off x="6831164" y="462937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5DABA8"/>
                </a:solidFill>
              </a:rPr>
              <a:t>添加标题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327782" y="5054713"/>
            <a:ext cx="232691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8" name="TextBox 42"/>
          <p:cNvSpPr txBox="1"/>
          <p:nvPr/>
        </p:nvSpPr>
        <p:spPr>
          <a:xfrm>
            <a:off x="9721015" y="4629376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ABCE2C"/>
                </a:solidFill>
              </a:rPr>
              <a:t>添加标题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9217633" y="5054713"/>
            <a:ext cx="232691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97749"/>
      </p:ext>
    </p:extLst>
  </p:cSld>
  <p:clrMapOvr>
    <a:masterClrMapping/>
  </p:clrMapOvr>
  <p:transition spd="slow" advTm="5987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Graphic spid="20" grpId="0">
        <p:bldAsOne/>
      </p:bldGraphic>
      <p:bldGraphic spid="21" grpId="0">
        <p:bldAsOne/>
      </p:bldGraphic>
      <p:bldGraphic spid="22" grpId="0">
        <p:bldAsOne/>
      </p:bldGraphic>
      <p:bldGraphic spid="23" grpId="0">
        <p:bldAsOne/>
      </p:bldGraphic>
      <p:bldP spid="24" grpId="0"/>
      <p:bldP spid="25" grpId="0"/>
      <p:bldP spid="26" grpId="0"/>
      <p:bldP spid="27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782865873"/>
              </p:ext>
            </p:extLst>
          </p:nvPr>
        </p:nvGraphicFramePr>
        <p:xfrm>
          <a:off x="4907661" y="1550821"/>
          <a:ext cx="6417374" cy="42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29"/>
          <p:cNvSpPr txBox="1"/>
          <p:nvPr/>
        </p:nvSpPr>
        <p:spPr>
          <a:xfrm flipH="1">
            <a:off x="1113535" y="2448835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8" name="TextBox 30"/>
          <p:cNvSpPr txBox="1"/>
          <p:nvPr/>
        </p:nvSpPr>
        <p:spPr>
          <a:xfrm>
            <a:off x="1113535" y="2940973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4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276">
        <p14:gallery dir="r"/>
      </p:transition>
    </mc:Choice>
    <mc:Fallback xmlns="">
      <p:transition spd="slow" advTm="52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614306256"/>
              </p:ext>
            </p:extLst>
          </p:nvPr>
        </p:nvGraphicFramePr>
        <p:xfrm>
          <a:off x="1429911" y="1456893"/>
          <a:ext cx="9279751" cy="3606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矩形 47"/>
          <p:cNvSpPr>
            <a:spLocks noChangeArrowheads="1"/>
          </p:cNvSpPr>
          <p:nvPr/>
        </p:nvSpPr>
        <p:spPr bwMode="auto">
          <a:xfrm>
            <a:off x="1707799" y="3746345"/>
            <a:ext cx="193697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07799" y="3349961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2200" b="1" dirty="0"/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181343" y="3445344"/>
            <a:ext cx="193697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81343" y="3048960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2200" b="1" dirty="0"/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654887" y="3144343"/>
            <a:ext cx="193697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54887" y="2747959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2200" b="1" dirty="0"/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28431" y="2843342"/>
            <a:ext cx="193697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128431" y="2446958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2200" b="1" dirty="0"/>
          </a:p>
        </p:txBody>
      </p:sp>
      <p:sp>
        <p:nvSpPr>
          <p:cNvPr id="13" name="TextBox 29"/>
          <p:cNvSpPr txBox="1"/>
          <p:nvPr/>
        </p:nvSpPr>
        <p:spPr>
          <a:xfrm flipH="1">
            <a:off x="8218961" y="4398439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796589" y="4812457"/>
            <a:ext cx="620927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31637"/>
      </p:ext>
    </p:extLst>
  </p:cSld>
  <p:clrMapOvr>
    <a:masterClrMapping/>
  </p:clrMapOvr>
  <p:transition spd="slow" advTm="8504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4688BE-3118-49DF-BAC9-C8D144D31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184688BE-3118-49DF-BAC9-C8D144D31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7EC019-0BA9-4B5F-9F2C-5C5CF261D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dgm id="{397EC019-0BA9-4B5F-9F2C-5C5CF261D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A0A634-C6C2-4269-945F-A9F24055E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graphicEl>
                                              <a:dgm id="{5FA0A634-C6C2-4269-945F-A9F24055E7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B7A38A-927D-4C6D-A846-9B6A44C6BC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FBB7A38A-927D-4C6D-A846-9B6A44C6BC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EFB87-07EC-480C-B512-B7548DA54C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9EEEFB87-07EC-480C-B512-B7548DA54C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A1A31B-53C7-4EAA-8C52-3E14ED51F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E9A1A31B-53C7-4EAA-8C52-3E14ED51FF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286B43-BC56-4974-910F-B06DC64B3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BC286B43-BC56-4974-910F-B06DC64B3F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9EA247-1E6A-4BC0-8708-8232B883E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">
                                            <p:graphicEl>
                                              <a:dgm id="{E19EA247-1E6A-4BC0-8708-8232B883E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04B1D-5E42-41BA-A97A-A6E3A99A3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15704B1D-5E42-41BA-A97A-A6E3A99A3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1E32D4-0FEF-415A-9F7F-EE8D85153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">
                                            <p:graphicEl>
                                              <a:dgm id="{D91E32D4-0FEF-415A-9F7F-EE8D851530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0CEDB4-2BDF-4786-95CA-16FDDE0A3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2D0CEDB4-2BDF-4786-95CA-16FDDE0A3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13" grpId="0"/>
      <p:bldP spid="14" grpId="0"/>
      <p:bldP spid="15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847817064"/>
              </p:ext>
            </p:extLst>
          </p:nvPr>
        </p:nvGraphicFramePr>
        <p:xfrm>
          <a:off x="2032000" y="1394625"/>
          <a:ext cx="8128000" cy="454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矩形 3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69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618">
        <p14:gallery dir="l"/>
      </p:transition>
    </mc:Choice>
    <mc:Fallback xmlns="">
      <p:transition spd="slow" advTm="46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050724795"/>
              </p:ext>
            </p:extLst>
          </p:nvPr>
        </p:nvGraphicFramePr>
        <p:xfrm>
          <a:off x="1048379" y="1675147"/>
          <a:ext cx="6395158" cy="426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5" name="矩形 64"/>
          <p:cNvSpPr/>
          <p:nvPr/>
        </p:nvSpPr>
        <p:spPr>
          <a:xfrm>
            <a:off x="1828299" y="4470059"/>
            <a:ext cx="489096" cy="232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2.1</a:t>
            </a:r>
            <a:endParaRPr lang="zh-CN" altLang="en-US" sz="1400" dirty="0"/>
          </a:p>
        </p:txBody>
      </p:sp>
      <p:sp>
        <p:nvSpPr>
          <p:cNvPr id="66" name="矩形 65"/>
          <p:cNvSpPr/>
          <p:nvPr/>
        </p:nvSpPr>
        <p:spPr>
          <a:xfrm>
            <a:off x="3356600" y="4492062"/>
            <a:ext cx="489096" cy="232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2.1</a:t>
            </a:r>
            <a:endParaRPr lang="zh-CN" altLang="en-US" sz="1400" dirty="0"/>
          </a:p>
        </p:txBody>
      </p:sp>
      <p:sp>
        <p:nvSpPr>
          <p:cNvPr id="67" name="矩形 66"/>
          <p:cNvSpPr/>
          <p:nvPr/>
        </p:nvSpPr>
        <p:spPr>
          <a:xfrm>
            <a:off x="4968995" y="3894849"/>
            <a:ext cx="489096" cy="232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3.1</a:t>
            </a:r>
            <a:endParaRPr lang="zh-CN" altLang="en-US" sz="1400" dirty="0"/>
          </a:p>
        </p:txBody>
      </p:sp>
      <p:sp>
        <p:nvSpPr>
          <p:cNvPr id="68" name="矩形 67"/>
          <p:cNvSpPr/>
          <p:nvPr/>
        </p:nvSpPr>
        <p:spPr>
          <a:xfrm>
            <a:off x="6457183" y="2201183"/>
            <a:ext cx="489096" cy="23289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5.2</a:t>
            </a:r>
            <a:endParaRPr lang="zh-CN" altLang="en-US" sz="1400" dirty="0"/>
          </a:p>
        </p:txBody>
      </p:sp>
      <p:sp>
        <p:nvSpPr>
          <p:cNvPr id="69" name="矩形 68"/>
          <p:cNvSpPr/>
          <p:nvPr/>
        </p:nvSpPr>
        <p:spPr>
          <a:xfrm>
            <a:off x="1643419" y="3778403"/>
            <a:ext cx="489096" cy="232891"/>
          </a:xfrm>
          <a:prstGeom prst="rect">
            <a:avLst/>
          </a:prstGeom>
          <a:solidFill>
            <a:srgbClr val="EDB4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2.4</a:t>
            </a:r>
            <a:endParaRPr lang="zh-CN" altLang="en-US" sz="1400" dirty="0"/>
          </a:p>
        </p:txBody>
      </p:sp>
      <p:sp>
        <p:nvSpPr>
          <p:cNvPr id="70" name="矩形 69"/>
          <p:cNvSpPr/>
          <p:nvPr/>
        </p:nvSpPr>
        <p:spPr>
          <a:xfrm>
            <a:off x="3392197" y="2658228"/>
            <a:ext cx="489096" cy="232891"/>
          </a:xfrm>
          <a:prstGeom prst="rect">
            <a:avLst/>
          </a:prstGeom>
          <a:solidFill>
            <a:srgbClr val="EDB4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4.4</a:t>
            </a:r>
            <a:endParaRPr lang="zh-CN" altLang="en-US" sz="1400" dirty="0"/>
          </a:p>
        </p:txBody>
      </p:sp>
      <p:sp>
        <p:nvSpPr>
          <p:cNvPr id="71" name="矩形 70"/>
          <p:cNvSpPr/>
          <p:nvPr/>
        </p:nvSpPr>
        <p:spPr>
          <a:xfrm>
            <a:off x="4788615" y="4615504"/>
            <a:ext cx="489096" cy="232891"/>
          </a:xfrm>
          <a:prstGeom prst="rect">
            <a:avLst/>
          </a:prstGeom>
          <a:solidFill>
            <a:srgbClr val="EDB4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1.8</a:t>
            </a:r>
            <a:endParaRPr lang="zh-CN" altLang="en-US" sz="1400" dirty="0"/>
          </a:p>
        </p:txBody>
      </p:sp>
      <p:sp>
        <p:nvSpPr>
          <p:cNvPr id="72" name="矩形 71"/>
          <p:cNvSpPr/>
          <p:nvPr/>
        </p:nvSpPr>
        <p:spPr>
          <a:xfrm>
            <a:off x="6441141" y="4079591"/>
            <a:ext cx="489096" cy="232891"/>
          </a:xfrm>
          <a:prstGeom prst="rect">
            <a:avLst/>
          </a:prstGeom>
          <a:solidFill>
            <a:srgbClr val="EDB4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2.8</a:t>
            </a:r>
            <a:endParaRPr lang="zh-CN" altLang="en-US" sz="1400" dirty="0"/>
          </a:p>
        </p:txBody>
      </p:sp>
      <p:sp>
        <p:nvSpPr>
          <p:cNvPr id="73" name="矩形 72"/>
          <p:cNvSpPr/>
          <p:nvPr/>
        </p:nvSpPr>
        <p:spPr>
          <a:xfrm>
            <a:off x="1820526" y="2706353"/>
            <a:ext cx="489096" cy="232891"/>
          </a:xfrm>
          <a:prstGeom prst="rect">
            <a:avLst/>
          </a:prstGeom>
          <a:solidFill>
            <a:srgbClr val="5DAB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4.3</a:t>
            </a:r>
            <a:endParaRPr lang="zh-CN" altLang="en-US" sz="1400" dirty="0"/>
          </a:p>
        </p:txBody>
      </p:sp>
      <p:sp>
        <p:nvSpPr>
          <p:cNvPr id="74" name="矩形 73"/>
          <p:cNvSpPr/>
          <p:nvPr/>
        </p:nvSpPr>
        <p:spPr>
          <a:xfrm>
            <a:off x="3147649" y="3566192"/>
            <a:ext cx="489096" cy="232891"/>
          </a:xfrm>
          <a:prstGeom prst="rect">
            <a:avLst/>
          </a:prstGeom>
          <a:solidFill>
            <a:srgbClr val="5DAB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2.5</a:t>
            </a:r>
            <a:endParaRPr lang="zh-CN" altLang="en-US" sz="1400" dirty="0"/>
          </a:p>
        </p:txBody>
      </p:sp>
      <p:sp>
        <p:nvSpPr>
          <p:cNvPr id="75" name="矩形 74"/>
          <p:cNvSpPr/>
          <p:nvPr/>
        </p:nvSpPr>
        <p:spPr>
          <a:xfrm>
            <a:off x="4592193" y="3158152"/>
            <a:ext cx="489096" cy="232891"/>
          </a:xfrm>
          <a:prstGeom prst="rect">
            <a:avLst/>
          </a:prstGeom>
          <a:solidFill>
            <a:srgbClr val="5DAB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3.5</a:t>
            </a:r>
            <a:endParaRPr lang="zh-CN" altLang="en-US" sz="1400" dirty="0"/>
          </a:p>
        </p:txBody>
      </p:sp>
      <p:sp>
        <p:nvSpPr>
          <p:cNvPr id="76" name="矩形 75"/>
          <p:cNvSpPr/>
          <p:nvPr/>
        </p:nvSpPr>
        <p:spPr>
          <a:xfrm>
            <a:off x="6457183" y="3129437"/>
            <a:ext cx="489096" cy="232891"/>
          </a:xfrm>
          <a:prstGeom prst="rect">
            <a:avLst/>
          </a:prstGeom>
          <a:solidFill>
            <a:srgbClr val="5DAB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4.5</a:t>
            </a:r>
            <a:endParaRPr lang="zh-CN" altLang="en-US" sz="1400" dirty="0"/>
          </a:p>
        </p:txBody>
      </p:sp>
      <p:sp>
        <p:nvSpPr>
          <p:cNvPr id="19" name="TextBox 29"/>
          <p:cNvSpPr txBox="1"/>
          <p:nvPr/>
        </p:nvSpPr>
        <p:spPr>
          <a:xfrm flipH="1">
            <a:off x="7913287" y="3034623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0" name="TextBox 30"/>
          <p:cNvSpPr txBox="1"/>
          <p:nvPr/>
        </p:nvSpPr>
        <p:spPr>
          <a:xfrm>
            <a:off x="7913287" y="3526761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465366"/>
      </p:ext>
    </p:extLst>
  </p:cSld>
  <p:clrMapOvr>
    <a:masterClrMapping/>
  </p:clrMapOvr>
  <p:transition spd="slow" advTm="4800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4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5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45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50" decel="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5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50" decel="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450" decel="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50" decel="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37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50" decel="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37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450" decel="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50" decel="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37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50" decel="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37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0" decel="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9" grpId="0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4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5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45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50" decel="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5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50" decel="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450" decel="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50" decel="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37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50" decel="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37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450" decel="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50" decel="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37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50" decel="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37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450" decel="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164505997"/>
              </p:ext>
            </p:extLst>
          </p:nvPr>
        </p:nvGraphicFramePr>
        <p:xfrm>
          <a:off x="1311527" y="1398420"/>
          <a:ext cx="9533846" cy="374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107"/>
          <p:cNvSpPr txBox="1"/>
          <p:nvPr/>
        </p:nvSpPr>
        <p:spPr>
          <a:xfrm>
            <a:off x="1034781" y="5331077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" name="矩形 5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335882"/>
      </p:ext>
    </p:extLst>
  </p:cSld>
  <p:clrMapOvr>
    <a:masterClrMapping/>
  </p:clrMapOvr>
  <p:transition spd="slow" advTm="373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  <p:bldP spid="5" grpId="0"/>
      <p:bldP spid="6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672184026"/>
              </p:ext>
            </p:extLst>
          </p:nvPr>
        </p:nvGraphicFramePr>
        <p:xfrm>
          <a:off x="4776586" y="2431098"/>
          <a:ext cx="6401051" cy="3005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椭圆 51"/>
          <p:cNvSpPr/>
          <p:nvPr/>
        </p:nvSpPr>
        <p:spPr>
          <a:xfrm>
            <a:off x="5921196" y="1797288"/>
            <a:ext cx="740582" cy="928003"/>
          </a:xfrm>
          <a:custGeom>
            <a:avLst/>
            <a:gdLst>
              <a:gd name="connsiteX0" fmla="*/ 135015 w 270030"/>
              <a:gd name="connsiteY0" fmla="*/ 0 h 338368"/>
              <a:gd name="connsiteX1" fmla="*/ 270030 w 270030"/>
              <a:gd name="connsiteY1" fmla="*/ 135015 h 338368"/>
              <a:gd name="connsiteX2" fmla="*/ 261121 w 270030"/>
              <a:gd name="connsiteY2" fmla="*/ 179145 h 338368"/>
              <a:gd name="connsiteX3" fmla="*/ 235404 w 270030"/>
              <a:gd name="connsiteY3" fmla="*/ 223189 h 338368"/>
              <a:gd name="connsiteX4" fmla="*/ 221769 w 270030"/>
              <a:gd name="connsiteY4" fmla="*/ 236362 h 338368"/>
              <a:gd name="connsiteX5" fmla="*/ 116178 w 270030"/>
              <a:gd name="connsiteY5" fmla="*/ 338368 h 338368"/>
              <a:gd name="connsiteX6" fmla="*/ 152171 w 270030"/>
              <a:gd name="connsiteY6" fmla="*/ 266567 h 338368"/>
              <a:gd name="connsiteX7" fmla="*/ 135015 w 270030"/>
              <a:gd name="connsiteY7" fmla="*/ 270030 h 338368"/>
              <a:gd name="connsiteX8" fmla="*/ 0 w 270030"/>
              <a:gd name="connsiteY8" fmla="*/ 135015 h 338368"/>
              <a:gd name="connsiteX9" fmla="*/ 135015 w 270030"/>
              <a:gd name="connsiteY9" fmla="*/ 0 h 3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030" h="338368">
                <a:moveTo>
                  <a:pt x="135015" y="0"/>
                </a:moveTo>
                <a:cubicBezTo>
                  <a:pt x="209582" y="0"/>
                  <a:pt x="270030" y="60448"/>
                  <a:pt x="270030" y="135015"/>
                </a:cubicBezTo>
                <a:lnTo>
                  <a:pt x="261121" y="179145"/>
                </a:lnTo>
                <a:lnTo>
                  <a:pt x="235404" y="223189"/>
                </a:lnTo>
                <a:cubicBezTo>
                  <a:pt x="232235" y="228920"/>
                  <a:pt x="227675" y="233422"/>
                  <a:pt x="221769" y="236362"/>
                </a:cubicBezTo>
                <a:lnTo>
                  <a:pt x="116178" y="338368"/>
                </a:lnTo>
                <a:lnTo>
                  <a:pt x="152171" y="266567"/>
                </a:lnTo>
                <a:cubicBezTo>
                  <a:pt x="146758" y="269650"/>
                  <a:pt x="140931" y="270030"/>
                  <a:pt x="135015" y="270030"/>
                </a:cubicBezTo>
                <a:cubicBezTo>
                  <a:pt x="60448" y="270030"/>
                  <a:pt x="0" y="209582"/>
                  <a:pt x="0" y="135015"/>
                </a:cubicBezTo>
                <a:cubicBezTo>
                  <a:pt x="0" y="60448"/>
                  <a:pt x="60448" y="0"/>
                  <a:pt x="135015" y="0"/>
                </a:cubicBezTo>
                <a:close/>
              </a:path>
            </a:pathLst>
          </a:custGeom>
          <a:solidFill>
            <a:srgbClr val="DD78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000">
              <a:latin typeface="+mn-ea"/>
            </a:endParaRPr>
          </a:p>
        </p:txBody>
      </p:sp>
      <p:sp>
        <p:nvSpPr>
          <p:cNvPr id="4" name="椭圆 51"/>
          <p:cNvSpPr/>
          <p:nvPr/>
        </p:nvSpPr>
        <p:spPr>
          <a:xfrm>
            <a:off x="7443964" y="1797288"/>
            <a:ext cx="740582" cy="928003"/>
          </a:xfrm>
          <a:custGeom>
            <a:avLst/>
            <a:gdLst>
              <a:gd name="connsiteX0" fmla="*/ 135015 w 270030"/>
              <a:gd name="connsiteY0" fmla="*/ 0 h 338368"/>
              <a:gd name="connsiteX1" fmla="*/ 270030 w 270030"/>
              <a:gd name="connsiteY1" fmla="*/ 135015 h 338368"/>
              <a:gd name="connsiteX2" fmla="*/ 261121 w 270030"/>
              <a:gd name="connsiteY2" fmla="*/ 179145 h 338368"/>
              <a:gd name="connsiteX3" fmla="*/ 235404 w 270030"/>
              <a:gd name="connsiteY3" fmla="*/ 223189 h 338368"/>
              <a:gd name="connsiteX4" fmla="*/ 221769 w 270030"/>
              <a:gd name="connsiteY4" fmla="*/ 236362 h 338368"/>
              <a:gd name="connsiteX5" fmla="*/ 116178 w 270030"/>
              <a:gd name="connsiteY5" fmla="*/ 338368 h 338368"/>
              <a:gd name="connsiteX6" fmla="*/ 152171 w 270030"/>
              <a:gd name="connsiteY6" fmla="*/ 266567 h 338368"/>
              <a:gd name="connsiteX7" fmla="*/ 135015 w 270030"/>
              <a:gd name="connsiteY7" fmla="*/ 270030 h 338368"/>
              <a:gd name="connsiteX8" fmla="*/ 0 w 270030"/>
              <a:gd name="connsiteY8" fmla="*/ 135015 h 338368"/>
              <a:gd name="connsiteX9" fmla="*/ 135015 w 270030"/>
              <a:gd name="connsiteY9" fmla="*/ 0 h 3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030" h="338368">
                <a:moveTo>
                  <a:pt x="135015" y="0"/>
                </a:moveTo>
                <a:cubicBezTo>
                  <a:pt x="209582" y="0"/>
                  <a:pt x="270030" y="60448"/>
                  <a:pt x="270030" y="135015"/>
                </a:cubicBezTo>
                <a:lnTo>
                  <a:pt x="261121" y="179145"/>
                </a:lnTo>
                <a:lnTo>
                  <a:pt x="235404" y="223189"/>
                </a:lnTo>
                <a:cubicBezTo>
                  <a:pt x="232235" y="228920"/>
                  <a:pt x="227675" y="233422"/>
                  <a:pt x="221769" y="236362"/>
                </a:cubicBezTo>
                <a:lnTo>
                  <a:pt x="116178" y="338368"/>
                </a:lnTo>
                <a:lnTo>
                  <a:pt x="152171" y="266567"/>
                </a:lnTo>
                <a:cubicBezTo>
                  <a:pt x="146758" y="269650"/>
                  <a:pt x="140931" y="270030"/>
                  <a:pt x="135015" y="270030"/>
                </a:cubicBezTo>
                <a:cubicBezTo>
                  <a:pt x="60448" y="270030"/>
                  <a:pt x="0" y="209582"/>
                  <a:pt x="0" y="135015"/>
                </a:cubicBezTo>
                <a:cubicBezTo>
                  <a:pt x="0" y="60448"/>
                  <a:pt x="60448" y="0"/>
                  <a:pt x="135015" y="0"/>
                </a:cubicBezTo>
                <a:close/>
              </a:path>
            </a:pathLst>
          </a:custGeom>
          <a:solidFill>
            <a:srgbClr val="4A4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000">
              <a:latin typeface="+mn-ea"/>
            </a:endParaRPr>
          </a:p>
        </p:txBody>
      </p:sp>
      <p:sp>
        <p:nvSpPr>
          <p:cNvPr id="5" name="椭圆 51"/>
          <p:cNvSpPr/>
          <p:nvPr/>
        </p:nvSpPr>
        <p:spPr>
          <a:xfrm>
            <a:off x="8966732" y="1797288"/>
            <a:ext cx="740582" cy="928003"/>
          </a:xfrm>
          <a:custGeom>
            <a:avLst/>
            <a:gdLst>
              <a:gd name="connsiteX0" fmla="*/ 135015 w 270030"/>
              <a:gd name="connsiteY0" fmla="*/ 0 h 338368"/>
              <a:gd name="connsiteX1" fmla="*/ 270030 w 270030"/>
              <a:gd name="connsiteY1" fmla="*/ 135015 h 338368"/>
              <a:gd name="connsiteX2" fmla="*/ 261121 w 270030"/>
              <a:gd name="connsiteY2" fmla="*/ 179145 h 338368"/>
              <a:gd name="connsiteX3" fmla="*/ 235404 w 270030"/>
              <a:gd name="connsiteY3" fmla="*/ 223189 h 338368"/>
              <a:gd name="connsiteX4" fmla="*/ 221769 w 270030"/>
              <a:gd name="connsiteY4" fmla="*/ 236362 h 338368"/>
              <a:gd name="connsiteX5" fmla="*/ 116178 w 270030"/>
              <a:gd name="connsiteY5" fmla="*/ 338368 h 338368"/>
              <a:gd name="connsiteX6" fmla="*/ 152171 w 270030"/>
              <a:gd name="connsiteY6" fmla="*/ 266567 h 338368"/>
              <a:gd name="connsiteX7" fmla="*/ 135015 w 270030"/>
              <a:gd name="connsiteY7" fmla="*/ 270030 h 338368"/>
              <a:gd name="connsiteX8" fmla="*/ 0 w 270030"/>
              <a:gd name="connsiteY8" fmla="*/ 135015 h 338368"/>
              <a:gd name="connsiteX9" fmla="*/ 135015 w 270030"/>
              <a:gd name="connsiteY9" fmla="*/ 0 h 3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030" h="338368">
                <a:moveTo>
                  <a:pt x="135015" y="0"/>
                </a:moveTo>
                <a:cubicBezTo>
                  <a:pt x="209582" y="0"/>
                  <a:pt x="270030" y="60448"/>
                  <a:pt x="270030" y="135015"/>
                </a:cubicBezTo>
                <a:lnTo>
                  <a:pt x="261121" y="179145"/>
                </a:lnTo>
                <a:lnTo>
                  <a:pt x="235404" y="223189"/>
                </a:lnTo>
                <a:cubicBezTo>
                  <a:pt x="232235" y="228920"/>
                  <a:pt x="227675" y="233422"/>
                  <a:pt x="221769" y="236362"/>
                </a:cubicBezTo>
                <a:lnTo>
                  <a:pt x="116178" y="338368"/>
                </a:lnTo>
                <a:lnTo>
                  <a:pt x="152171" y="266567"/>
                </a:lnTo>
                <a:cubicBezTo>
                  <a:pt x="146758" y="269650"/>
                  <a:pt x="140931" y="270030"/>
                  <a:pt x="135015" y="270030"/>
                </a:cubicBezTo>
                <a:cubicBezTo>
                  <a:pt x="60448" y="270030"/>
                  <a:pt x="0" y="209582"/>
                  <a:pt x="0" y="135015"/>
                </a:cubicBezTo>
                <a:cubicBezTo>
                  <a:pt x="0" y="60448"/>
                  <a:pt x="60448" y="0"/>
                  <a:pt x="135015" y="0"/>
                </a:cubicBezTo>
                <a:close/>
              </a:path>
            </a:pathLst>
          </a:custGeom>
          <a:solidFill>
            <a:srgbClr val="EDB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000">
              <a:latin typeface="+mn-ea"/>
            </a:endParaRPr>
          </a:p>
        </p:txBody>
      </p:sp>
      <p:sp>
        <p:nvSpPr>
          <p:cNvPr id="6" name="椭圆 51"/>
          <p:cNvSpPr/>
          <p:nvPr/>
        </p:nvSpPr>
        <p:spPr>
          <a:xfrm>
            <a:off x="10489501" y="1797288"/>
            <a:ext cx="740582" cy="928003"/>
          </a:xfrm>
          <a:custGeom>
            <a:avLst/>
            <a:gdLst>
              <a:gd name="connsiteX0" fmla="*/ 135015 w 270030"/>
              <a:gd name="connsiteY0" fmla="*/ 0 h 338368"/>
              <a:gd name="connsiteX1" fmla="*/ 270030 w 270030"/>
              <a:gd name="connsiteY1" fmla="*/ 135015 h 338368"/>
              <a:gd name="connsiteX2" fmla="*/ 261121 w 270030"/>
              <a:gd name="connsiteY2" fmla="*/ 179145 h 338368"/>
              <a:gd name="connsiteX3" fmla="*/ 235404 w 270030"/>
              <a:gd name="connsiteY3" fmla="*/ 223189 h 338368"/>
              <a:gd name="connsiteX4" fmla="*/ 221769 w 270030"/>
              <a:gd name="connsiteY4" fmla="*/ 236362 h 338368"/>
              <a:gd name="connsiteX5" fmla="*/ 116178 w 270030"/>
              <a:gd name="connsiteY5" fmla="*/ 338368 h 338368"/>
              <a:gd name="connsiteX6" fmla="*/ 152171 w 270030"/>
              <a:gd name="connsiteY6" fmla="*/ 266567 h 338368"/>
              <a:gd name="connsiteX7" fmla="*/ 135015 w 270030"/>
              <a:gd name="connsiteY7" fmla="*/ 270030 h 338368"/>
              <a:gd name="connsiteX8" fmla="*/ 0 w 270030"/>
              <a:gd name="connsiteY8" fmla="*/ 135015 h 338368"/>
              <a:gd name="connsiteX9" fmla="*/ 135015 w 270030"/>
              <a:gd name="connsiteY9" fmla="*/ 0 h 3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030" h="338368">
                <a:moveTo>
                  <a:pt x="135015" y="0"/>
                </a:moveTo>
                <a:cubicBezTo>
                  <a:pt x="209582" y="0"/>
                  <a:pt x="270030" y="60448"/>
                  <a:pt x="270030" y="135015"/>
                </a:cubicBezTo>
                <a:lnTo>
                  <a:pt x="261121" y="179145"/>
                </a:lnTo>
                <a:lnTo>
                  <a:pt x="235404" y="223189"/>
                </a:lnTo>
                <a:cubicBezTo>
                  <a:pt x="232235" y="228920"/>
                  <a:pt x="227675" y="233422"/>
                  <a:pt x="221769" y="236362"/>
                </a:cubicBezTo>
                <a:lnTo>
                  <a:pt x="116178" y="338368"/>
                </a:lnTo>
                <a:lnTo>
                  <a:pt x="152171" y="266567"/>
                </a:lnTo>
                <a:cubicBezTo>
                  <a:pt x="146758" y="269650"/>
                  <a:pt x="140931" y="270030"/>
                  <a:pt x="135015" y="270030"/>
                </a:cubicBezTo>
                <a:cubicBezTo>
                  <a:pt x="60448" y="270030"/>
                  <a:pt x="0" y="209582"/>
                  <a:pt x="0" y="135015"/>
                </a:cubicBezTo>
                <a:cubicBezTo>
                  <a:pt x="0" y="60448"/>
                  <a:pt x="60448" y="0"/>
                  <a:pt x="135015" y="0"/>
                </a:cubicBezTo>
                <a:close/>
              </a:path>
            </a:pathLst>
          </a:custGeom>
          <a:solidFill>
            <a:srgbClr val="5DA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000">
              <a:latin typeface="+mn-ea"/>
            </a:endParaRPr>
          </a:p>
        </p:txBody>
      </p:sp>
      <p:sp>
        <p:nvSpPr>
          <p:cNvPr id="7" name="TextBox 274"/>
          <p:cNvSpPr txBox="1"/>
          <p:nvPr/>
        </p:nvSpPr>
        <p:spPr>
          <a:xfrm>
            <a:off x="5777098" y="1976653"/>
            <a:ext cx="103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65</a:t>
            </a:r>
            <a:r>
              <a:rPr lang="en-US" altLang="zh-CN" sz="1100" dirty="0">
                <a:solidFill>
                  <a:schemeClr val="bg1"/>
                </a:solidFill>
              </a:rPr>
              <a:t>%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276"/>
          <p:cNvSpPr txBox="1"/>
          <p:nvPr/>
        </p:nvSpPr>
        <p:spPr>
          <a:xfrm>
            <a:off x="7298559" y="1976653"/>
            <a:ext cx="103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56</a:t>
            </a:r>
            <a:r>
              <a:rPr lang="en-US" altLang="zh-CN" sz="1100" dirty="0">
                <a:solidFill>
                  <a:schemeClr val="bg1"/>
                </a:solidFill>
              </a:rPr>
              <a:t>%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277"/>
          <p:cNvSpPr txBox="1"/>
          <p:nvPr/>
        </p:nvSpPr>
        <p:spPr>
          <a:xfrm>
            <a:off x="8820020" y="1976653"/>
            <a:ext cx="103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35</a:t>
            </a:r>
            <a:r>
              <a:rPr lang="en-US" altLang="zh-CN" sz="1100" dirty="0">
                <a:solidFill>
                  <a:schemeClr val="bg1"/>
                </a:solidFill>
              </a:rPr>
              <a:t>%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TextBox 278"/>
          <p:cNvSpPr txBox="1"/>
          <p:nvPr/>
        </p:nvSpPr>
        <p:spPr>
          <a:xfrm>
            <a:off x="10341482" y="1976653"/>
            <a:ext cx="103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45</a:t>
            </a:r>
            <a:r>
              <a:rPr lang="en-US" altLang="zh-CN" sz="1100" dirty="0">
                <a:solidFill>
                  <a:schemeClr val="bg1"/>
                </a:solidFill>
              </a:rPr>
              <a:t>%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" name="TextBox 29"/>
          <p:cNvSpPr txBox="1"/>
          <p:nvPr/>
        </p:nvSpPr>
        <p:spPr>
          <a:xfrm flipH="1">
            <a:off x="1719473" y="2494458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6" name="TextBox 30"/>
          <p:cNvSpPr txBox="1"/>
          <p:nvPr/>
        </p:nvSpPr>
        <p:spPr>
          <a:xfrm>
            <a:off x="1157286" y="2986596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3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490">
        <p14:gallery dir="l"/>
      </p:transition>
    </mc:Choice>
    <mc:Fallback xmlns="">
      <p:transition spd="slow" advTm="94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5" grpId="0"/>
      <p:bldP spid="16" grpId="0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600374781"/>
              </p:ext>
            </p:extLst>
          </p:nvPr>
        </p:nvGraphicFramePr>
        <p:xfrm>
          <a:off x="2260593" y="7196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152338" y="2995319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927600" y="2184912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24224" y="2452396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599486" y="1641989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07773" y="4482404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883035" y="4921446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93911" y="3896617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269173" y="4335659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86963" y="2467784"/>
            <a:ext cx="871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既定目标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17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975">
        <p14:gallery dir="r"/>
      </p:transition>
    </mc:Choice>
    <mc:Fallback xmlns="">
      <p:transition spd="slow" advTm="69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3D60A8-9836-48E4-90D9-B3EF9ECB5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CB3D60A8-9836-48E4-90D9-B3EF9ECB5A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042970-561E-4AD3-B5A1-D1BA24D0E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F8042970-561E-4AD3-B5A1-D1BA24D0E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8042970-561E-4AD3-B5A1-D1BA24D0E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3AF0F5-4E47-4E50-A633-6F2A0B34F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FD3AF0F5-4E47-4E50-A633-6F2A0B34F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FD3AF0F5-4E47-4E50-A633-6F2A0B34F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50"/>
                            </p:stCondLst>
                            <p:childTnLst>
                              <p:par>
                                <p:cTn id="5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665347-1AFC-4F03-9D4C-068F1EE66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8C665347-1AFC-4F03-9D4C-068F1EE66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8C665347-1AFC-4F03-9D4C-068F1EE66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8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50"/>
                            </p:stCondLst>
                            <p:childTnLst>
                              <p:par>
                                <p:cTn id="6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FBDE44-DCFA-4E16-AD31-3A7C23F34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BCFBDE44-DCFA-4E16-AD31-3A7C23F34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BCFBDE44-DCFA-4E16-AD31-3A7C23F34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8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5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563"/>
          <p:cNvSpPr>
            <a:spLocks noChangeArrowheads="1"/>
          </p:cNvSpPr>
          <p:nvPr/>
        </p:nvSpPr>
        <p:spPr bwMode="auto">
          <a:xfrm>
            <a:off x="4574712" y="4065392"/>
            <a:ext cx="3042577" cy="3057463"/>
          </a:xfrm>
          <a:prstGeom prst="ellipse">
            <a:avLst/>
          </a:prstGeom>
          <a:solidFill>
            <a:srgbClr val="4A4C4D"/>
          </a:solidFill>
          <a:ln w="76200">
            <a:solidFill>
              <a:schemeClr val="bg1"/>
            </a:solidFill>
          </a:ln>
          <a:effectLst>
            <a:outerShdw blurRad="190500" sx="105000" sy="105000" algn="ctr" rotWithShape="0">
              <a:prstClr val="black">
                <a:alpha val="20000"/>
              </a:prstClr>
            </a:outerShdw>
          </a:effectLst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latinLnBrk="1" hangingPunct="1">
              <a:spcBef>
                <a:spcPct val="0"/>
              </a:spcBef>
              <a:buFontTx/>
              <a:buNone/>
            </a:pPr>
            <a:endParaRPr lang="zh-CN" altLang="en-US" sz="1600" b="1" dirty="0" smtClean="0">
              <a:solidFill>
                <a:srgbClr val="FFFFFF"/>
              </a:solidFill>
              <a:latin typeface="Arial Black" pitchFamily="34" charset="0"/>
              <a:ea typeface="Gulim" pitchFamily="34" charset="-127"/>
            </a:endParaRPr>
          </a:p>
        </p:txBody>
      </p:sp>
      <p:sp>
        <p:nvSpPr>
          <p:cNvPr id="33" name="Line 521"/>
          <p:cNvSpPr>
            <a:spLocks noChangeShapeType="1"/>
          </p:cNvSpPr>
          <p:nvPr/>
        </p:nvSpPr>
        <p:spPr bwMode="auto">
          <a:xfrm>
            <a:off x="7389780" y="3306144"/>
            <a:ext cx="2427" cy="716447"/>
          </a:xfrm>
          <a:prstGeom prst="line">
            <a:avLst/>
          </a:prstGeom>
          <a:noFill/>
          <a:ln w="190500">
            <a:solidFill>
              <a:srgbClr val="5DABA8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4" name="Line 522"/>
          <p:cNvSpPr>
            <a:spLocks noChangeShapeType="1"/>
          </p:cNvSpPr>
          <p:nvPr/>
        </p:nvSpPr>
        <p:spPr bwMode="auto">
          <a:xfrm>
            <a:off x="4802219" y="3306144"/>
            <a:ext cx="2427" cy="716447"/>
          </a:xfrm>
          <a:prstGeom prst="line">
            <a:avLst/>
          </a:prstGeom>
          <a:noFill/>
          <a:ln w="190500">
            <a:solidFill>
              <a:srgbClr val="EDB45E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5" name="Freeform 523"/>
          <p:cNvSpPr>
            <a:spLocks/>
          </p:cNvSpPr>
          <p:nvPr/>
        </p:nvSpPr>
        <p:spPr bwMode="auto">
          <a:xfrm flipH="1">
            <a:off x="8547627" y="3306145"/>
            <a:ext cx="14297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35037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ABCE2C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6" name="Freeform 524"/>
          <p:cNvSpPr>
            <a:spLocks/>
          </p:cNvSpPr>
          <p:nvPr/>
        </p:nvSpPr>
        <p:spPr bwMode="auto">
          <a:xfrm>
            <a:off x="2214660" y="3306145"/>
            <a:ext cx="1376311" cy="1907540"/>
          </a:xfrm>
          <a:custGeom>
            <a:avLst/>
            <a:gdLst>
              <a:gd name="T0" fmla="*/ 0 w 635"/>
              <a:gd name="T1" fmla="*/ 0 h 953"/>
              <a:gd name="T2" fmla="*/ 0 w 635"/>
              <a:gd name="T3" fmla="*/ 1763712 h 953"/>
              <a:gd name="T4" fmla="*/ 900113 w 635"/>
              <a:gd name="T5" fmla="*/ 1763712 h 9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ap="flat" cmpd="sng">
            <a:solidFill>
              <a:srgbClr val="DD7882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atinLnBrk="1"/>
            <a:endParaRPr lang="zh-CN" altLang="en-US" sz="1600" b="1" smtClean="0">
              <a:solidFill>
                <a:srgbClr val="000000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70" name="WordArt 560"/>
          <p:cNvSpPr>
            <a:spLocks noChangeArrowheads="1" noChangeShapeType="1" noTextEdit="1"/>
          </p:cNvSpPr>
          <p:nvPr/>
        </p:nvSpPr>
        <p:spPr bwMode="auto">
          <a:xfrm>
            <a:off x="4976944" y="4980329"/>
            <a:ext cx="2238113" cy="492443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CONTENTS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3290" y="1703095"/>
            <a:ext cx="3082741" cy="1856131"/>
            <a:chOff x="673290" y="1703095"/>
            <a:chExt cx="3082741" cy="1856131"/>
          </a:xfrm>
        </p:grpSpPr>
        <p:grpSp>
          <p:nvGrpSpPr>
            <p:cNvPr id="20" name="组合 19"/>
            <p:cNvGrpSpPr/>
            <p:nvPr/>
          </p:nvGrpSpPr>
          <p:grpSpPr>
            <a:xfrm>
              <a:off x="673290" y="1703095"/>
              <a:ext cx="3082741" cy="1856131"/>
              <a:chOff x="673290" y="1703095"/>
              <a:chExt cx="3082741" cy="1856131"/>
            </a:xfrm>
          </p:grpSpPr>
          <p:sp>
            <p:nvSpPr>
              <p:cNvPr id="37" name="AutoShape 525"/>
              <p:cNvSpPr>
                <a:spLocks noChangeArrowheads="1"/>
              </p:cNvSpPr>
              <p:nvPr/>
            </p:nvSpPr>
            <p:spPr bwMode="auto">
              <a:xfrm>
                <a:off x="67329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8" name="AutoShape 526"/>
              <p:cNvSpPr>
                <a:spLocks noChangeArrowheads="1"/>
              </p:cNvSpPr>
              <p:nvPr/>
            </p:nvSpPr>
            <p:spPr bwMode="auto">
              <a:xfrm>
                <a:off x="105923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8ECEB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39" name="AutoShape 527"/>
              <p:cNvSpPr>
                <a:spLocks noChangeArrowheads="1"/>
              </p:cNvSpPr>
              <p:nvPr/>
            </p:nvSpPr>
            <p:spPr bwMode="auto">
              <a:xfrm>
                <a:off x="1168471" y="1797468"/>
                <a:ext cx="2092379" cy="917957"/>
              </a:xfrm>
              <a:prstGeom prst="rect">
                <a:avLst/>
              </a:prstGeom>
              <a:solidFill>
                <a:srgbClr val="D91D1D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64126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01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899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388114" y="541222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目录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260850" y="1703095"/>
            <a:ext cx="3082741" cy="1856131"/>
            <a:chOff x="3260850" y="1703095"/>
            <a:chExt cx="3082741" cy="1856131"/>
          </a:xfrm>
        </p:grpSpPr>
        <p:grpSp>
          <p:nvGrpSpPr>
            <p:cNvPr id="21" name="组合 20"/>
            <p:cNvGrpSpPr/>
            <p:nvPr/>
          </p:nvGrpSpPr>
          <p:grpSpPr>
            <a:xfrm>
              <a:off x="3260850" y="1703095"/>
              <a:ext cx="3082741" cy="1856131"/>
              <a:chOff x="3260850" y="1703095"/>
              <a:chExt cx="3082741" cy="1856131"/>
            </a:xfrm>
          </p:grpSpPr>
          <p:sp>
            <p:nvSpPr>
              <p:cNvPr id="40" name="AutoShape 528"/>
              <p:cNvSpPr>
                <a:spLocks noChangeArrowheads="1"/>
              </p:cNvSpPr>
              <p:nvPr/>
            </p:nvSpPr>
            <p:spPr bwMode="auto">
              <a:xfrm>
                <a:off x="326085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1" name="AutoShape 529"/>
              <p:cNvSpPr>
                <a:spLocks noChangeArrowheads="1"/>
              </p:cNvSpPr>
              <p:nvPr/>
            </p:nvSpPr>
            <p:spPr bwMode="auto">
              <a:xfrm>
                <a:off x="364679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2" name="AutoShape 530"/>
              <p:cNvSpPr>
                <a:spLocks noChangeArrowheads="1"/>
              </p:cNvSpPr>
              <p:nvPr/>
            </p:nvSpPr>
            <p:spPr bwMode="auto">
              <a:xfrm>
                <a:off x="3751176" y="1797468"/>
                <a:ext cx="2092379" cy="917957"/>
              </a:xfrm>
              <a:prstGeom prst="rect">
                <a:avLst/>
              </a:prstGeom>
              <a:solidFill>
                <a:srgbClr val="EDB45E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22882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78655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48410" y="1703095"/>
            <a:ext cx="3082741" cy="1856131"/>
            <a:chOff x="5848410" y="1703095"/>
            <a:chExt cx="3082741" cy="1856131"/>
          </a:xfrm>
        </p:grpSpPr>
        <p:grpSp>
          <p:nvGrpSpPr>
            <p:cNvPr id="22" name="组合 21"/>
            <p:cNvGrpSpPr/>
            <p:nvPr/>
          </p:nvGrpSpPr>
          <p:grpSpPr>
            <a:xfrm>
              <a:off x="5848410" y="1703095"/>
              <a:ext cx="3082741" cy="1856131"/>
              <a:chOff x="5848410" y="1703095"/>
              <a:chExt cx="3082741" cy="1856131"/>
            </a:xfrm>
          </p:grpSpPr>
          <p:sp>
            <p:nvSpPr>
              <p:cNvPr id="43" name="AutoShape 531"/>
              <p:cNvSpPr>
                <a:spLocks noChangeArrowheads="1"/>
              </p:cNvSpPr>
              <p:nvPr/>
            </p:nvSpPr>
            <p:spPr bwMode="auto">
              <a:xfrm>
                <a:off x="5848410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4" name="AutoShape 532"/>
              <p:cNvSpPr>
                <a:spLocks noChangeArrowheads="1"/>
              </p:cNvSpPr>
              <p:nvPr/>
            </p:nvSpPr>
            <p:spPr bwMode="auto">
              <a:xfrm>
                <a:off x="6234359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45" name="AutoShape 533"/>
              <p:cNvSpPr>
                <a:spLocks noChangeArrowheads="1"/>
              </p:cNvSpPr>
              <p:nvPr/>
            </p:nvSpPr>
            <p:spPr bwMode="auto">
              <a:xfrm>
                <a:off x="6333881" y="1797468"/>
                <a:ext cx="2092379" cy="917957"/>
              </a:xfrm>
              <a:prstGeom prst="rect">
                <a:avLst/>
              </a:prstGeom>
              <a:solidFill>
                <a:srgbClr val="5DABA8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6816386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374118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35969" y="1703095"/>
            <a:ext cx="3082741" cy="1856131"/>
            <a:chOff x="8435969" y="1703095"/>
            <a:chExt cx="3082741" cy="1856131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5969" y="1703095"/>
              <a:ext cx="3082741" cy="1856131"/>
              <a:chOff x="8435969" y="1703095"/>
              <a:chExt cx="3082741" cy="1856131"/>
            </a:xfrm>
          </p:grpSpPr>
          <p:sp>
            <p:nvSpPr>
              <p:cNvPr id="46" name="AutoShape 534"/>
              <p:cNvSpPr>
                <a:spLocks noChangeArrowheads="1"/>
              </p:cNvSpPr>
              <p:nvPr/>
            </p:nvSpPr>
            <p:spPr bwMode="auto">
              <a:xfrm>
                <a:off x="8435969" y="3051199"/>
                <a:ext cx="3082741" cy="50802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6C6C6C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0" name="AutoShape 535"/>
              <p:cNvSpPr>
                <a:spLocks noChangeArrowheads="1"/>
              </p:cNvSpPr>
              <p:nvPr/>
            </p:nvSpPr>
            <p:spPr bwMode="auto">
              <a:xfrm>
                <a:off x="8821918" y="1703095"/>
                <a:ext cx="2310842" cy="1603167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51" name="AutoShape 536"/>
              <p:cNvSpPr>
                <a:spLocks noChangeArrowheads="1"/>
              </p:cNvSpPr>
              <p:nvPr/>
            </p:nvSpPr>
            <p:spPr bwMode="auto">
              <a:xfrm>
                <a:off x="8931150" y="1797468"/>
                <a:ext cx="2092379" cy="917957"/>
              </a:xfrm>
              <a:prstGeom prst="rect">
                <a:avLst/>
              </a:prstGeom>
              <a:solidFill>
                <a:srgbClr val="ABCE2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latin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 b="1" smtClea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9403945" y="2815214"/>
              <a:ext cx="1146788" cy="3847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</a:rPr>
                <a:t>PART 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961677" y="202561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点击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输入标题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8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843"/>
    </mc:Choice>
    <mc:Fallback xmlns="">
      <p:transition advTm="4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31836 -4.81481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2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2206418657"/>
              </p:ext>
            </p:extLst>
          </p:nvPr>
        </p:nvGraphicFramePr>
        <p:xfrm>
          <a:off x="1132006" y="1797974"/>
          <a:ext cx="9927989" cy="3920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矩形 1"/>
          <p:cNvSpPr/>
          <p:nvPr/>
        </p:nvSpPr>
        <p:spPr>
          <a:xfrm>
            <a:off x="5157283" y="1251176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200" b="1" i="0" u="none" strike="noStrike" kern="1200" spc="0" baseline="0">
                <a:solidFill>
                  <a:srgbClr val="1F1F1F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200" b="1" dirty="0" smtClean="0"/>
              <a:t>点击图表</a:t>
            </a:r>
            <a:r>
              <a:rPr lang="zh-CN" altLang="en-US" sz="2200" b="1" dirty="0"/>
              <a:t>标题</a:t>
            </a:r>
          </a:p>
        </p:txBody>
      </p:sp>
      <p:sp>
        <p:nvSpPr>
          <p:cNvPr id="7" name="TextBox 107"/>
          <p:cNvSpPr txBox="1"/>
          <p:nvPr/>
        </p:nvSpPr>
        <p:spPr>
          <a:xfrm>
            <a:off x="1034780" y="5673977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9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90">
        <p14:switch dir="l"/>
      </p:transition>
    </mc:Choice>
    <mc:Fallback xmlns="">
      <p:transition spd="slow" advTm="40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294202475"/>
              </p:ext>
            </p:extLst>
          </p:nvPr>
        </p:nvGraphicFramePr>
        <p:xfrm>
          <a:off x="128445" y="1345916"/>
          <a:ext cx="7770864" cy="5180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任意多边形 3"/>
          <p:cNvSpPr/>
          <p:nvPr/>
        </p:nvSpPr>
        <p:spPr>
          <a:xfrm>
            <a:off x="3146108" y="2022476"/>
            <a:ext cx="2680547" cy="3268980"/>
          </a:xfrm>
          <a:custGeom>
            <a:avLst/>
            <a:gdLst>
              <a:gd name="connsiteX0" fmla="*/ 628650 w 2023110"/>
              <a:gd name="connsiteY0" fmla="*/ 0 h 2480310"/>
              <a:gd name="connsiteX1" fmla="*/ 2023110 w 2023110"/>
              <a:gd name="connsiteY1" fmla="*/ 1005840 h 2480310"/>
              <a:gd name="connsiteX2" fmla="*/ 1394460 w 2023110"/>
              <a:gd name="connsiteY2" fmla="*/ 2480310 h 2480310"/>
              <a:gd name="connsiteX3" fmla="*/ 354330 w 2023110"/>
              <a:gd name="connsiteY3" fmla="*/ 1885950 h 2480310"/>
              <a:gd name="connsiteX4" fmla="*/ 0 w 2023110"/>
              <a:gd name="connsiteY4" fmla="*/ 1234440 h 2480310"/>
              <a:gd name="connsiteX5" fmla="*/ 628650 w 2023110"/>
              <a:gd name="connsiteY5" fmla="*/ 0 h 2480310"/>
              <a:gd name="connsiteX0" fmla="*/ 651016 w 2023110"/>
              <a:gd name="connsiteY0" fmla="*/ 0 h 2470785"/>
              <a:gd name="connsiteX1" fmla="*/ 2023110 w 2023110"/>
              <a:gd name="connsiteY1" fmla="*/ 996315 h 2470785"/>
              <a:gd name="connsiteX2" fmla="*/ 1394460 w 2023110"/>
              <a:gd name="connsiteY2" fmla="*/ 2470785 h 2470785"/>
              <a:gd name="connsiteX3" fmla="*/ 354330 w 2023110"/>
              <a:gd name="connsiteY3" fmla="*/ 1876425 h 2470785"/>
              <a:gd name="connsiteX4" fmla="*/ 0 w 2023110"/>
              <a:gd name="connsiteY4" fmla="*/ 1224915 h 2470785"/>
              <a:gd name="connsiteX5" fmla="*/ 651016 w 2023110"/>
              <a:gd name="connsiteY5" fmla="*/ 0 h 2470785"/>
              <a:gd name="connsiteX0" fmla="*/ 651016 w 2023110"/>
              <a:gd name="connsiteY0" fmla="*/ 0 h 2451735"/>
              <a:gd name="connsiteX1" fmla="*/ 2023110 w 2023110"/>
              <a:gd name="connsiteY1" fmla="*/ 996315 h 2451735"/>
              <a:gd name="connsiteX2" fmla="*/ 1394460 w 2023110"/>
              <a:gd name="connsiteY2" fmla="*/ 2451735 h 2451735"/>
              <a:gd name="connsiteX3" fmla="*/ 354330 w 2023110"/>
              <a:gd name="connsiteY3" fmla="*/ 1876425 h 2451735"/>
              <a:gd name="connsiteX4" fmla="*/ 0 w 2023110"/>
              <a:gd name="connsiteY4" fmla="*/ 1224915 h 2451735"/>
              <a:gd name="connsiteX5" fmla="*/ 651016 w 2023110"/>
              <a:gd name="connsiteY5" fmla="*/ 0 h 245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10" h="2451735">
                <a:moveTo>
                  <a:pt x="651016" y="0"/>
                </a:moveTo>
                <a:lnTo>
                  <a:pt x="2023110" y="996315"/>
                </a:lnTo>
                <a:lnTo>
                  <a:pt x="1394460" y="2451735"/>
                </a:lnTo>
                <a:lnTo>
                  <a:pt x="354330" y="1876425"/>
                </a:lnTo>
                <a:lnTo>
                  <a:pt x="0" y="1224915"/>
                </a:lnTo>
                <a:lnTo>
                  <a:pt x="651016" y="0"/>
                </a:lnTo>
                <a:close/>
              </a:path>
            </a:pathLst>
          </a:custGeom>
          <a:solidFill>
            <a:srgbClr val="D91D1D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" name="任意多边形 4"/>
          <p:cNvSpPr/>
          <p:nvPr/>
        </p:nvSpPr>
        <p:spPr>
          <a:xfrm>
            <a:off x="2414588" y="3213734"/>
            <a:ext cx="2286000" cy="1739900"/>
          </a:xfrm>
          <a:custGeom>
            <a:avLst/>
            <a:gdLst>
              <a:gd name="connsiteX0" fmla="*/ 0 w 1714500"/>
              <a:gd name="connsiteY0" fmla="*/ 137160 h 1314450"/>
              <a:gd name="connsiteX1" fmla="*/ 662940 w 1714500"/>
              <a:gd name="connsiteY1" fmla="*/ 1314450 h 1314450"/>
              <a:gd name="connsiteX2" fmla="*/ 1543050 w 1714500"/>
              <a:gd name="connsiteY2" fmla="*/ 971550 h 1314450"/>
              <a:gd name="connsiteX3" fmla="*/ 1714500 w 1714500"/>
              <a:gd name="connsiteY3" fmla="*/ 377190 h 1314450"/>
              <a:gd name="connsiteX4" fmla="*/ 1211580 w 1714500"/>
              <a:gd name="connsiteY4" fmla="*/ 0 h 1314450"/>
              <a:gd name="connsiteX5" fmla="*/ 0 w 1714500"/>
              <a:gd name="connsiteY5" fmla="*/ 137160 h 1314450"/>
              <a:gd name="connsiteX0" fmla="*/ 0 w 1714500"/>
              <a:gd name="connsiteY0" fmla="*/ 153035 h 1314450"/>
              <a:gd name="connsiteX1" fmla="*/ 662940 w 1714500"/>
              <a:gd name="connsiteY1" fmla="*/ 1314450 h 1314450"/>
              <a:gd name="connsiteX2" fmla="*/ 1543050 w 1714500"/>
              <a:gd name="connsiteY2" fmla="*/ 971550 h 1314450"/>
              <a:gd name="connsiteX3" fmla="*/ 1714500 w 1714500"/>
              <a:gd name="connsiteY3" fmla="*/ 377190 h 1314450"/>
              <a:gd name="connsiteX4" fmla="*/ 1211580 w 1714500"/>
              <a:gd name="connsiteY4" fmla="*/ 0 h 1314450"/>
              <a:gd name="connsiteX5" fmla="*/ 0 w 1714500"/>
              <a:gd name="connsiteY5" fmla="*/ 153035 h 1314450"/>
              <a:gd name="connsiteX0" fmla="*/ 0 w 1714500"/>
              <a:gd name="connsiteY0" fmla="*/ 153035 h 1304925"/>
              <a:gd name="connsiteX1" fmla="*/ 647065 w 1714500"/>
              <a:gd name="connsiteY1" fmla="*/ 1304925 h 1304925"/>
              <a:gd name="connsiteX2" fmla="*/ 1543050 w 1714500"/>
              <a:gd name="connsiteY2" fmla="*/ 971550 h 1304925"/>
              <a:gd name="connsiteX3" fmla="*/ 1714500 w 1714500"/>
              <a:gd name="connsiteY3" fmla="*/ 377190 h 1304925"/>
              <a:gd name="connsiteX4" fmla="*/ 1211580 w 1714500"/>
              <a:gd name="connsiteY4" fmla="*/ 0 h 1304925"/>
              <a:gd name="connsiteX5" fmla="*/ 0 w 1714500"/>
              <a:gd name="connsiteY5" fmla="*/ 153035 h 1304925"/>
              <a:gd name="connsiteX0" fmla="*/ 0 w 1714500"/>
              <a:gd name="connsiteY0" fmla="*/ 153035 h 1304925"/>
              <a:gd name="connsiteX1" fmla="*/ 647065 w 1714500"/>
              <a:gd name="connsiteY1" fmla="*/ 1304925 h 1304925"/>
              <a:gd name="connsiteX2" fmla="*/ 1511300 w 1714500"/>
              <a:gd name="connsiteY2" fmla="*/ 981075 h 1304925"/>
              <a:gd name="connsiteX3" fmla="*/ 1714500 w 1714500"/>
              <a:gd name="connsiteY3" fmla="*/ 377190 h 1304925"/>
              <a:gd name="connsiteX4" fmla="*/ 1211580 w 1714500"/>
              <a:gd name="connsiteY4" fmla="*/ 0 h 1304925"/>
              <a:gd name="connsiteX5" fmla="*/ 0 w 1714500"/>
              <a:gd name="connsiteY5" fmla="*/ 153035 h 130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4500" h="1304925">
                <a:moveTo>
                  <a:pt x="0" y="153035"/>
                </a:moveTo>
                <a:lnTo>
                  <a:pt x="647065" y="1304925"/>
                </a:lnTo>
                <a:lnTo>
                  <a:pt x="1511300" y="981075"/>
                </a:lnTo>
                <a:lnTo>
                  <a:pt x="1714500" y="377190"/>
                </a:lnTo>
                <a:lnTo>
                  <a:pt x="1211580" y="0"/>
                </a:lnTo>
                <a:lnTo>
                  <a:pt x="0" y="153035"/>
                </a:lnTo>
                <a:close/>
              </a:path>
            </a:pathLst>
          </a:custGeom>
          <a:solidFill>
            <a:srgbClr val="5DABA8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" name="矩形 12"/>
          <p:cNvSpPr/>
          <p:nvPr/>
        </p:nvSpPr>
        <p:spPr>
          <a:xfrm>
            <a:off x="4241833" y="1906030"/>
            <a:ext cx="489096" cy="232891"/>
          </a:xfrm>
          <a:prstGeom prst="rect">
            <a:avLst/>
          </a:prstGeom>
          <a:solidFill>
            <a:srgbClr val="DD788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5.2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1925492" y="3540520"/>
            <a:ext cx="489096" cy="232891"/>
          </a:xfrm>
          <a:prstGeom prst="rect">
            <a:avLst/>
          </a:prstGeom>
          <a:solidFill>
            <a:srgbClr val="5DAB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4.5</a:t>
            </a:r>
            <a:endParaRPr lang="zh-CN" altLang="en-US" sz="1400" dirty="0"/>
          </a:p>
        </p:txBody>
      </p:sp>
      <p:sp>
        <p:nvSpPr>
          <p:cNvPr id="11" name="TextBox 29"/>
          <p:cNvSpPr txBox="1"/>
          <p:nvPr/>
        </p:nvSpPr>
        <p:spPr>
          <a:xfrm flipH="1">
            <a:off x="7413225" y="2478722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12" name="TextBox 30"/>
          <p:cNvSpPr txBox="1"/>
          <p:nvPr/>
        </p:nvSpPr>
        <p:spPr>
          <a:xfrm>
            <a:off x="7413225" y="2970860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9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815">
        <p14:switch dir="r"/>
      </p:transition>
    </mc:Choice>
    <mc:Fallback xmlns="">
      <p:transition spd="slow" advTm="681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>
            <p:bldAsOne/>
          </p:bldGraphic>
          <p:bldP spid="4" grpId="0" animBg="1"/>
          <p:bldP spid="5" grpId="0" animBg="1"/>
          <p:bldP spid="13" grpId="0" animBg="1"/>
          <p:bldP spid="14" grpId="0" animBg="1"/>
          <p:bldP spid="11" grpId="0"/>
          <p:bldP spid="12" grpId="0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>
            <p:bldAsOne/>
          </p:bldGraphic>
          <p:bldP spid="4" grpId="0" animBg="1"/>
          <p:bldP spid="5" grpId="0" animBg="1"/>
          <p:bldP spid="13" grpId="0" animBg="1"/>
          <p:bldP spid="14" grpId="0" animBg="1"/>
          <p:bldP spid="11" grpId="0"/>
          <p:bldP spid="12" grpId="0"/>
          <p:bldP spid="15" grpId="0"/>
          <p:bldP spid="16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图表 54"/>
          <p:cNvGraphicFramePr/>
          <p:nvPr>
            <p:extLst>
              <p:ext uri="{D42A27DB-BD31-4B8C-83A1-F6EECF244321}">
                <p14:modId xmlns:p14="http://schemas.microsoft.com/office/powerpoint/2010/main" val="1373106324"/>
              </p:ext>
            </p:extLst>
          </p:nvPr>
        </p:nvGraphicFramePr>
        <p:xfrm>
          <a:off x="4847861" y="990374"/>
          <a:ext cx="7296811" cy="5115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组合 55"/>
          <p:cNvGrpSpPr/>
          <p:nvPr/>
        </p:nvGrpSpPr>
        <p:grpSpPr>
          <a:xfrm>
            <a:off x="10817366" y="1999112"/>
            <a:ext cx="344863" cy="317675"/>
            <a:chOff x="4076704" y="3759197"/>
            <a:chExt cx="1530351" cy="1409703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57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8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9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0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080744" y="1978689"/>
            <a:ext cx="367329" cy="358520"/>
            <a:chOff x="587375" y="-1498600"/>
            <a:chExt cx="1720850" cy="1679575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62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3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4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5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6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7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8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9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589478" y="1971878"/>
            <a:ext cx="395876" cy="372143"/>
            <a:chOff x="-2553911" y="3559322"/>
            <a:chExt cx="1826946" cy="1717745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71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2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3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4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5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6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7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8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79" name="Freeform 6"/>
          <p:cNvSpPr>
            <a:spLocks noEditPoints="1"/>
          </p:cNvSpPr>
          <p:nvPr/>
        </p:nvSpPr>
        <p:spPr bwMode="auto">
          <a:xfrm>
            <a:off x="7344158" y="1984211"/>
            <a:ext cx="366783" cy="347477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80" name="文本框 13"/>
          <p:cNvSpPr txBox="1"/>
          <p:nvPr/>
        </p:nvSpPr>
        <p:spPr>
          <a:xfrm>
            <a:off x="744788" y="1667851"/>
            <a:ext cx="4128459" cy="1375397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30000"/>
              </a:lnSpc>
            </a:pPr>
            <a:r>
              <a:rPr lang="zh-CN" altLang="en-US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467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6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805487" y="3085678"/>
            <a:ext cx="400706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19403" y="3280732"/>
            <a:ext cx="2003531" cy="241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2940341" y="3280732"/>
            <a:ext cx="2003531" cy="241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 marL="228594" indent="-228594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02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746">
        <p14:switch dir="l"/>
      </p:transition>
    </mc:Choice>
    <mc:Fallback xmlns="">
      <p:transition spd="slow" advTm="57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5" grpId="0">
        <p:bldAsOne/>
      </p:bldGraphic>
      <p:bldP spid="79" grpId="0" animBg="1"/>
      <p:bldP spid="80" grpId="0"/>
      <p:bldP spid="82" grpId="0"/>
      <p:bldP spid="83" grpId="0"/>
      <p:bldP spid="32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022051" y="1635281"/>
            <a:ext cx="3824213" cy="3824213"/>
            <a:chOff x="3022051" y="1635281"/>
            <a:chExt cx="3824213" cy="3824213"/>
          </a:xfrm>
        </p:grpSpPr>
        <p:sp>
          <p:nvSpPr>
            <p:cNvPr id="25" name="椭圆 24"/>
            <p:cNvSpPr/>
            <p:nvPr/>
          </p:nvSpPr>
          <p:spPr>
            <a:xfrm>
              <a:off x="3022051" y="1635281"/>
              <a:ext cx="3824213" cy="38242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3208167" y="1821397"/>
              <a:ext cx="3451981" cy="3451981"/>
            </a:xfrm>
            <a:prstGeom prst="ellipse">
              <a:avLst/>
            </a:prstGeom>
            <a:gradFill flip="none" rotWithShape="1">
              <a:gsLst>
                <a:gs pos="83000">
                  <a:schemeClr val="bg1">
                    <a:lumMod val="95000"/>
                  </a:schemeClr>
                </a:gs>
                <a:gs pos="6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2315540924"/>
              </p:ext>
            </p:extLst>
          </p:nvPr>
        </p:nvGraphicFramePr>
        <p:xfrm>
          <a:off x="2188852" y="1717185"/>
          <a:ext cx="5490611" cy="366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6031031" y="1981072"/>
            <a:ext cx="1195146" cy="698627"/>
            <a:chOff x="6163977" y="2477683"/>
            <a:chExt cx="821616" cy="373866"/>
          </a:xfrm>
        </p:grpSpPr>
        <p:cxnSp>
          <p:nvCxnSpPr>
            <p:cNvPr id="29" name="直接连接符 28"/>
            <p:cNvCxnSpPr/>
            <p:nvPr/>
          </p:nvCxnSpPr>
          <p:spPr>
            <a:xfrm flipV="1">
              <a:off x="6163977" y="2477684"/>
              <a:ext cx="373863" cy="373865"/>
            </a:xfrm>
            <a:prstGeom prst="line">
              <a:avLst/>
            </a:prstGeom>
            <a:ln>
              <a:solidFill>
                <a:srgbClr val="DD788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537840" y="2477683"/>
              <a:ext cx="447753" cy="0"/>
            </a:xfrm>
            <a:prstGeom prst="line">
              <a:avLst/>
            </a:prstGeom>
            <a:ln>
              <a:solidFill>
                <a:srgbClr val="DD788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754538" y="3377829"/>
            <a:ext cx="1004641" cy="463787"/>
            <a:chOff x="2715902" y="3946873"/>
            <a:chExt cx="1004641" cy="463787"/>
          </a:xfrm>
        </p:grpSpPr>
        <p:cxnSp>
          <p:nvCxnSpPr>
            <p:cNvPr id="32" name="直接连接符 31"/>
            <p:cNvCxnSpPr/>
            <p:nvPr/>
          </p:nvCxnSpPr>
          <p:spPr>
            <a:xfrm flipH="1" flipV="1">
              <a:off x="3067173" y="3946873"/>
              <a:ext cx="653370" cy="463787"/>
            </a:xfrm>
            <a:prstGeom prst="line">
              <a:avLst/>
            </a:prstGeom>
            <a:ln>
              <a:solidFill>
                <a:srgbClr val="5DABA8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2715902" y="3958212"/>
              <a:ext cx="352852" cy="0"/>
            </a:xfrm>
            <a:prstGeom prst="line">
              <a:avLst/>
            </a:prstGeom>
            <a:ln>
              <a:solidFill>
                <a:srgbClr val="5DABA8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2778205" y="1883101"/>
            <a:ext cx="1422364" cy="523937"/>
            <a:chOff x="2908301" y="1613114"/>
            <a:chExt cx="1422364" cy="523937"/>
          </a:xfrm>
        </p:grpSpPr>
        <p:cxnSp>
          <p:nvCxnSpPr>
            <p:cNvPr id="31" name="直接连接符 30"/>
            <p:cNvCxnSpPr/>
            <p:nvPr/>
          </p:nvCxnSpPr>
          <p:spPr>
            <a:xfrm flipH="1" flipV="1">
              <a:off x="3562591" y="1613114"/>
              <a:ext cx="768074" cy="523937"/>
            </a:xfrm>
            <a:prstGeom prst="line">
              <a:avLst/>
            </a:prstGeom>
            <a:ln>
              <a:solidFill>
                <a:srgbClr val="ABCE2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2908301" y="1625357"/>
              <a:ext cx="654289" cy="0"/>
            </a:xfrm>
            <a:prstGeom prst="line">
              <a:avLst/>
            </a:prstGeom>
            <a:ln>
              <a:solidFill>
                <a:srgbClr val="ABCE2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2847472" y="4877770"/>
            <a:ext cx="1840437" cy="738290"/>
            <a:chOff x="3169531" y="5162638"/>
            <a:chExt cx="1291376" cy="738290"/>
          </a:xfrm>
        </p:grpSpPr>
        <p:cxnSp>
          <p:nvCxnSpPr>
            <p:cNvPr id="33" name="直接连接符 32"/>
            <p:cNvCxnSpPr/>
            <p:nvPr/>
          </p:nvCxnSpPr>
          <p:spPr>
            <a:xfrm flipH="1">
              <a:off x="4044234" y="5162638"/>
              <a:ext cx="416673" cy="738290"/>
            </a:xfrm>
            <a:prstGeom prst="line">
              <a:avLst/>
            </a:prstGeom>
            <a:ln>
              <a:solidFill>
                <a:srgbClr val="EDB45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3169531" y="5900927"/>
              <a:ext cx="882478" cy="0"/>
            </a:xfrm>
            <a:prstGeom prst="line">
              <a:avLst/>
            </a:prstGeom>
            <a:ln>
              <a:solidFill>
                <a:srgbClr val="EDB45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8"/>
          <p:cNvSpPr txBox="1"/>
          <p:nvPr/>
        </p:nvSpPr>
        <p:spPr>
          <a:xfrm>
            <a:off x="1482348" y="3204705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5DABA8"/>
                </a:solidFill>
              </a:rPr>
              <a:t>添加标题</a:t>
            </a:r>
          </a:p>
        </p:txBody>
      </p:sp>
      <p:sp>
        <p:nvSpPr>
          <p:cNvPr id="39" name="TextBox 40"/>
          <p:cNvSpPr txBox="1"/>
          <p:nvPr/>
        </p:nvSpPr>
        <p:spPr>
          <a:xfrm>
            <a:off x="7208464" y="1787318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DD7882"/>
                </a:solidFill>
              </a:rPr>
              <a:t>添加标题</a:t>
            </a:r>
          </a:p>
        </p:txBody>
      </p:sp>
      <p:sp>
        <p:nvSpPr>
          <p:cNvPr id="41" name="TextBox 42"/>
          <p:cNvSpPr txBox="1"/>
          <p:nvPr/>
        </p:nvSpPr>
        <p:spPr>
          <a:xfrm>
            <a:off x="1448884" y="1725754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ABCE2C"/>
                </a:solidFill>
              </a:rPr>
              <a:t>添加标题</a:t>
            </a:r>
          </a:p>
        </p:txBody>
      </p:sp>
      <p:sp>
        <p:nvSpPr>
          <p:cNvPr id="43" name="TextBox 45"/>
          <p:cNvSpPr txBox="1"/>
          <p:nvPr/>
        </p:nvSpPr>
        <p:spPr>
          <a:xfrm>
            <a:off x="1527325" y="5438472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EDB45E"/>
                </a:solidFill>
              </a:rPr>
              <a:t>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139092" y="2752322"/>
            <a:ext cx="1590131" cy="1590131"/>
            <a:chOff x="4139092" y="2752322"/>
            <a:chExt cx="1590131" cy="1590131"/>
          </a:xfrm>
        </p:grpSpPr>
        <p:grpSp>
          <p:nvGrpSpPr>
            <p:cNvPr id="15" name="组合 14"/>
            <p:cNvGrpSpPr/>
            <p:nvPr/>
          </p:nvGrpSpPr>
          <p:grpSpPr>
            <a:xfrm>
              <a:off x="4139092" y="2752322"/>
              <a:ext cx="1590131" cy="1590131"/>
              <a:chOff x="4139092" y="2752322"/>
              <a:chExt cx="1590131" cy="159013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139092" y="2752322"/>
                <a:ext cx="1590131" cy="1590131"/>
              </a:xfrm>
              <a:prstGeom prst="ellipse">
                <a:avLst/>
              </a:prstGeom>
              <a:gradFill>
                <a:gsLst>
                  <a:gs pos="93000">
                    <a:schemeClr val="tx1">
                      <a:alpha val="52000"/>
                    </a:schemeClr>
                  </a:gs>
                  <a:gs pos="6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14077" y="2827307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47" name="椭圆 46"/>
            <p:cNvSpPr/>
            <p:nvPr/>
          </p:nvSpPr>
          <p:spPr>
            <a:xfrm>
              <a:off x="4311252" y="2924482"/>
              <a:ext cx="1245811" cy="1245811"/>
            </a:xfrm>
            <a:prstGeom prst="ellipse">
              <a:avLst/>
            </a:prstGeom>
            <a:noFill/>
            <a:ln w="15875" cmpd="sng">
              <a:solidFill>
                <a:srgbClr val="4A4C4D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945502" y="2102965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945502" y="3547387"/>
            <a:ext cx="1974191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942306" y="4900281"/>
            <a:ext cx="2490187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上述。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6705082" y="2219543"/>
            <a:ext cx="2326913" cy="8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2" name="TextBox 29"/>
          <p:cNvSpPr txBox="1"/>
          <p:nvPr/>
        </p:nvSpPr>
        <p:spPr>
          <a:xfrm flipH="1">
            <a:off x="8498282" y="3737711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7210135" y="4250108"/>
            <a:ext cx="4173061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"/>
          <p:cNvSpPr txBox="1"/>
          <p:nvPr/>
        </p:nvSpPr>
        <p:spPr>
          <a:xfrm>
            <a:off x="4364094" y="3070334"/>
            <a:ext cx="1140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4A4C4D"/>
                </a:solidFill>
                <a:latin typeface="+mn-ea"/>
              </a:rPr>
              <a:t>添加</a:t>
            </a:r>
            <a:endParaRPr lang="en-US" altLang="zh-CN" sz="2800" b="1" dirty="0">
              <a:solidFill>
                <a:srgbClr val="4A4C4D"/>
              </a:solidFill>
              <a:latin typeface="+mn-ea"/>
            </a:endParaRPr>
          </a:p>
          <a:p>
            <a:pPr algn="ctr"/>
            <a:r>
              <a:rPr lang="zh-CN" altLang="en-US" sz="2800" b="1" dirty="0">
                <a:solidFill>
                  <a:srgbClr val="4A4C4D"/>
                </a:solidFill>
                <a:latin typeface="+mn-ea"/>
              </a:rPr>
              <a:t>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7944">
        <p14:switch dir="r"/>
      </p:transition>
    </mc:Choice>
    <mc:Fallback xmlns="">
      <p:transition spd="slow" advTm="79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37" grpId="0"/>
      <p:bldP spid="39" grpId="0"/>
      <p:bldP spid="41" grpId="0"/>
      <p:bldP spid="43" grpId="0"/>
      <p:bldP spid="48" grpId="0"/>
      <p:bldP spid="49" grpId="0"/>
      <p:bldP spid="50" grpId="0"/>
      <p:bldP spid="51" grpId="0"/>
      <p:bldP spid="52" grpId="0"/>
      <p:bldP spid="53" grpId="0"/>
      <p:bldP spid="46" grpId="0"/>
      <p:bldP spid="46" grpId="1"/>
      <p:bldP spid="38" grpId="0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464513783"/>
              </p:ext>
            </p:extLst>
          </p:nvPr>
        </p:nvGraphicFramePr>
        <p:xfrm>
          <a:off x="768951" y="1445198"/>
          <a:ext cx="6565295" cy="4730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29"/>
          <p:cNvSpPr txBox="1"/>
          <p:nvPr/>
        </p:nvSpPr>
        <p:spPr>
          <a:xfrm flipH="1">
            <a:off x="7800081" y="2977472"/>
            <a:ext cx="27869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8" name="TextBox 30"/>
          <p:cNvSpPr txBox="1"/>
          <p:nvPr/>
        </p:nvSpPr>
        <p:spPr>
          <a:xfrm>
            <a:off x="7800081" y="3469610"/>
            <a:ext cx="3457576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631">
        <p14:switch dir="l"/>
      </p:transition>
    </mc:Choice>
    <mc:Fallback xmlns="">
      <p:transition spd="slow" advTm="56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7" grpId="0"/>
      <p:bldP spid="8" grpId="0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484056" y="1937760"/>
            <a:ext cx="7556682" cy="3163262"/>
          </a:xfrm>
          <a:prstGeom prst="rect">
            <a:avLst/>
          </a:prstGeom>
          <a:pattFill prst="dkVert">
            <a:fgClr>
              <a:schemeClr val="tx1">
                <a:lumMod val="75000"/>
                <a:lumOff val="25000"/>
              </a:schemeClr>
            </a:fgClr>
            <a:bgClr>
              <a:schemeClr val="bg1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3828234366"/>
              </p:ext>
            </p:extLst>
          </p:nvPr>
        </p:nvGraphicFramePr>
        <p:xfrm>
          <a:off x="2530512" y="1937760"/>
          <a:ext cx="9436573" cy="2936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任意多边形 29"/>
          <p:cNvSpPr/>
          <p:nvPr/>
        </p:nvSpPr>
        <p:spPr>
          <a:xfrm>
            <a:off x="836024" y="1937761"/>
            <a:ext cx="11355976" cy="4191581"/>
          </a:xfrm>
          <a:custGeom>
            <a:avLst/>
            <a:gdLst>
              <a:gd name="connsiteX0" fmla="*/ 7551217 w 11355976"/>
              <a:gd name="connsiteY0" fmla="*/ 497585 h 4191581"/>
              <a:gd name="connsiteX1" fmla="*/ 6449990 w 11355976"/>
              <a:gd name="connsiteY1" fmla="*/ 1598814 h 4191581"/>
              <a:gd name="connsiteX2" fmla="*/ 7551217 w 11355976"/>
              <a:gd name="connsiteY2" fmla="*/ 2700041 h 4191581"/>
              <a:gd name="connsiteX3" fmla="*/ 8652444 w 11355976"/>
              <a:gd name="connsiteY3" fmla="*/ 1598814 h 4191581"/>
              <a:gd name="connsiteX4" fmla="*/ 7551217 w 11355976"/>
              <a:gd name="connsiteY4" fmla="*/ 497585 h 4191581"/>
              <a:gd name="connsiteX5" fmla="*/ 5268304 w 11355976"/>
              <a:gd name="connsiteY5" fmla="*/ 497585 h 4191581"/>
              <a:gd name="connsiteX6" fmla="*/ 4167075 w 11355976"/>
              <a:gd name="connsiteY6" fmla="*/ 1598814 h 4191581"/>
              <a:gd name="connsiteX7" fmla="*/ 5268304 w 11355976"/>
              <a:gd name="connsiteY7" fmla="*/ 2700041 h 4191581"/>
              <a:gd name="connsiteX8" fmla="*/ 6369531 w 11355976"/>
              <a:gd name="connsiteY8" fmla="*/ 1598814 h 4191581"/>
              <a:gd name="connsiteX9" fmla="*/ 5268304 w 11355976"/>
              <a:gd name="connsiteY9" fmla="*/ 497585 h 4191581"/>
              <a:gd name="connsiteX10" fmla="*/ 2985388 w 11355976"/>
              <a:gd name="connsiteY10" fmla="*/ 497585 h 4191581"/>
              <a:gd name="connsiteX11" fmla="*/ 1884161 w 11355976"/>
              <a:gd name="connsiteY11" fmla="*/ 1598814 h 4191581"/>
              <a:gd name="connsiteX12" fmla="*/ 2985388 w 11355976"/>
              <a:gd name="connsiteY12" fmla="*/ 2700041 h 4191581"/>
              <a:gd name="connsiteX13" fmla="*/ 4086617 w 11355976"/>
              <a:gd name="connsiteY13" fmla="*/ 1598814 h 4191581"/>
              <a:gd name="connsiteX14" fmla="*/ 2985388 w 11355976"/>
              <a:gd name="connsiteY14" fmla="*/ 497585 h 4191581"/>
              <a:gd name="connsiteX15" fmla="*/ 0 w 11355976"/>
              <a:gd name="connsiteY15" fmla="*/ 0 h 4191581"/>
              <a:gd name="connsiteX16" fmla="*/ 11355976 w 11355976"/>
              <a:gd name="connsiteY16" fmla="*/ 0 h 4191581"/>
              <a:gd name="connsiteX17" fmla="*/ 11355976 w 11355976"/>
              <a:gd name="connsiteY17" fmla="*/ 4191581 h 4191581"/>
              <a:gd name="connsiteX18" fmla="*/ 0 w 11355976"/>
              <a:gd name="connsiteY18" fmla="*/ 4191581 h 4191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55976" h="4191581">
                <a:moveTo>
                  <a:pt x="7551217" y="497585"/>
                </a:moveTo>
                <a:cubicBezTo>
                  <a:pt x="6943025" y="497585"/>
                  <a:pt x="6449990" y="990621"/>
                  <a:pt x="6449990" y="1598814"/>
                </a:cubicBezTo>
                <a:cubicBezTo>
                  <a:pt x="6449990" y="2207007"/>
                  <a:pt x="6943025" y="2700041"/>
                  <a:pt x="7551217" y="2700041"/>
                </a:cubicBezTo>
                <a:cubicBezTo>
                  <a:pt x="8159410" y="2700041"/>
                  <a:pt x="8652444" y="2207007"/>
                  <a:pt x="8652444" y="1598814"/>
                </a:cubicBezTo>
                <a:cubicBezTo>
                  <a:pt x="8652444" y="990621"/>
                  <a:pt x="8159410" y="497585"/>
                  <a:pt x="7551217" y="497585"/>
                </a:cubicBezTo>
                <a:close/>
                <a:moveTo>
                  <a:pt x="5268304" y="497585"/>
                </a:moveTo>
                <a:cubicBezTo>
                  <a:pt x="4660111" y="497585"/>
                  <a:pt x="4167075" y="990621"/>
                  <a:pt x="4167075" y="1598814"/>
                </a:cubicBezTo>
                <a:cubicBezTo>
                  <a:pt x="4167075" y="2207007"/>
                  <a:pt x="4660111" y="2700041"/>
                  <a:pt x="5268304" y="2700041"/>
                </a:cubicBezTo>
                <a:cubicBezTo>
                  <a:pt x="5876496" y="2700041"/>
                  <a:pt x="6369531" y="2207007"/>
                  <a:pt x="6369531" y="1598814"/>
                </a:cubicBezTo>
                <a:cubicBezTo>
                  <a:pt x="6369531" y="990621"/>
                  <a:pt x="5876496" y="497585"/>
                  <a:pt x="5268304" y="497585"/>
                </a:cubicBezTo>
                <a:close/>
                <a:moveTo>
                  <a:pt x="2985388" y="497585"/>
                </a:moveTo>
                <a:cubicBezTo>
                  <a:pt x="2377197" y="497585"/>
                  <a:pt x="1884161" y="990621"/>
                  <a:pt x="1884161" y="1598814"/>
                </a:cubicBezTo>
                <a:cubicBezTo>
                  <a:pt x="1884161" y="2207007"/>
                  <a:pt x="2377197" y="2700041"/>
                  <a:pt x="2985388" y="2700041"/>
                </a:cubicBezTo>
                <a:cubicBezTo>
                  <a:pt x="3593581" y="2700041"/>
                  <a:pt x="4086617" y="2207007"/>
                  <a:pt x="4086617" y="1598814"/>
                </a:cubicBezTo>
                <a:cubicBezTo>
                  <a:pt x="4086617" y="990621"/>
                  <a:pt x="3593581" y="497585"/>
                  <a:pt x="2985388" y="497585"/>
                </a:cubicBezTo>
                <a:close/>
                <a:moveTo>
                  <a:pt x="0" y="0"/>
                </a:moveTo>
                <a:lnTo>
                  <a:pt x="11355976" y="0"/>
                </a:lnTo>
                <a:lnTo>
                  <a:pt x="11355976" y="4191581"/>
                </a:lnTo>
                <a:lnTo>
                  <a:pt x="0" y="4191581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9" name="任意多边形 28"/>
          <p:cNvSpPr/>
          <p:nvPr/>
        </p:nvSpPr>
        <p:spPr>
          <a:xfrm>
            <a:off x="3276719" y="2988917"/>
            <a:ext cx="1101232" cy="1101232"/>
          </a:xfrm>
          <a:custGeom>
            <a:avLst/>
            <a:gdLst>
              <a:gd name="connsiteX0" fmla="*/ 423609 w 847220"/>
              <a:gd name="connsiteY0" fmla="*/ 0 h 847220"/>
              <a:gd name="connsiteX1" fmla="*/ 847220 w 847220"/>
              <a:gd name="connsiteY1" fmla="*/ 423610 h 847220"/>
              <a:gd name="connsiteX2" fmla="*/ 423609 w 847220"/>
              <a:gd name="connsiteY2" fmla="*/ 847220 h 847220"/>
              <a:gd name="connsiteX3" fmla="*/ 0 w 847220"/>
              <a:gd name="connsiteY3" fmla="*/ 423610 h 847220"/>
              <a:gd name="connsiteX4" fmla="*/ 423609 w 847220"/>
              <a:gd name="connsiteY4" fmla="*/ 0 h 84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220" h="847220">
                <a:moveTo>
                  <a:pt x="423609" y="0"/>
                </a:moveTo>
                <a:cubicBezTo>
                  <a:pt x="657562" y="0"/>
                  <a:pt x="847220" y="189657"/>
                  <a:pt x="847220" y="423610"/>
                </a:cubicBezTo>
                <a:cubicBezTo>
                  <a:pt x="847220" y="657563"/>
                  <a:pt x="657562" y="847220"/>
                  <a:pt x="423609" y="847220"/>
                </a:cubicBezTo>
                <a:cubicBezTo>
                  <a:pt x="189657" y="847220"/>
                  <a:pt x="0" y="657563"/>
                  <a:pt x="0" y="423610"/>
                </a:cubicBezTo>
                <a:cubicBezTo>
                  <a:pt x="0" y="189657"/>
                  <a:pt x="189657" y="0"/>
                  <a:pt x="423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8" name="任意多边形 27"/>
          <p:cNvSpPr/>
          <p:nvPr/>
        </p:nvSpPr>
        <p:spPr>
          <a:xfrm>
            <a:off x="5559633" y="2988917"/>
            <a:ext cx="1101231" cy="1101232"/>
          </a:xfrm>
          <a:custGeom>
            <a:avLst/>
            <a:gdLst>
              <a:gd name="connsiteX0" fmla="*/ 423610 w 847219"/>
              <a:gd name="connsiteY0" fmla="*/ 0 h 847220"/>
              <a:gd name="connsiteX1" fmla="*/ 847219 w 847219"/>
              <a:gd name="connsiteY1" fmla="*/ 423610 h 847220"/>
              <a:gd name="connsiteX2" fmla="*/ 423610 w 847219"/>
              <a:gd name="connsiteY2" fmla="*/ 847220 h 847220"/>
              <a:gd name="connsiteX3" fmla="*/ 0 w 847219"/>
              <a:gd name="connsiteY3" fmla="*/ 423610 h 847220"/>
              <a:gd name="connsiteX4" fmla="*/ 423610 w 847219"/>
              <a:gd name="connsiteY4" fmla="*/ 0 h 84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219" h="847220">
                <a:moveTo>
                  <a:pt x="423610" y="0"/>
                </a:moveTo>
                <a:cubicBezTo>
                  <a:pt x="657562" y="0"/>
                  <a:pt x="847219" y="189657"/>
                  <a:pt x="847219" y="423610"/>
                </a:cubicBezTo>
                <a:cubicBezTo>
                  <a:pt x="847219" y="657563"/>
                  <a:pt x="657562" y="847220"/>
                  <a:pt x="423610" y="847220"/>
                </a:cubicBezTo>
                <a:cubicBezTo>
                  <a:pt x="189657" y="847220"/>
                  <a:pt x="0" y="657563"/>
                  <a:pt x="0" y="423610"/>
                </a:cubicBezTo>
                <a:cubicBezTo>
                  <a:pt x="0" y="189657"/>
                  <a:pt x="189657" y="0"/>
                  <a:pt x="4236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7" name="任意多边形 26"/>
          <p:cNvSpPr/>
          <p:nvPr/>
        </p:nvSpPr>
        <p:spPr>
          <a:xfrm>
            <a:off x="7842547" y="2988917"/>
            <a:ext cx="1101232" cy="1101232"/>
          </a:xfrm>
          <a:custGeom>
            <a:avLst/>
            <a:gdLst>
              <a:gd name="connsiteX0" fmla="*/ 423610 w 847220"/>
              <a:gd name="connsiteY0" fmla="*/ 0 h 847220"/>
              <a:gd name="connsiteX1" fmla="*/ 847220 w 847220"/>
              <a:gd name="connsiteY1" fmla="*/ 423610 h 847220"/>
              <a:gd name="connsiteX2" fmla="*/ 423610 w 847220"/>
              <a:gd name="connsiteY2" fmla="*/ 847220 h 847220"/>
              <a:gd name="connsiteX3" fmla="*/ 0 w 847220"/>
              <a:gd name="connsiteY3" fmla="*/ 423610 h 847220"/>
              <a:gd name="connsiteX4" fmla="*/ 423610 w 847220"/>
              <a:gd name="connsiteY4" fmla="*/ 0 h 84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220" h="847220">
                <a:moveTo>
                  <a:pt x="423610" y="0"/>
                </a:moveTo>
                <a:cubicBezTo>
                  <a:pt x="657563" y="0"/>
                  <a:pt x="847220" y="189657"/>
                  <a:pt x="847220" y="423610"/>
                </a:cubicBezTo>
                <a:cubicBezTo>
                  <a:pt x="847220" y="657563"/>
                  <a:pt x="657563" y="847220"/>
                  <a:pt x="423610" y="847220"/>
                </a:cubicBezTo>
                <a:cubicBezTo>
                  <a:pt x="189657" y="847220"/>
                  <a:pt x="0" y="657563"/>
                  <a:pt x="0" y="423610"/>
                </a:cubicBezTo>
                <a:cubicBezTo>
                  <a:pt x="0" y="189657"/>
                  <a:pt x="189657" y="0"/>
                  <a:pt x="42361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3" name="同心圆 12"/>
          <p:cNvSpPr/>
          <p:nvPr/>
        </p:nvSpPr>
        <p:spPr>
          <a:xfrm>
            <a:off x="2715999" y="2432029"/>
            <a:ext cx="2202454" cy="2202454"/>
          </a:xfrm>
          <a:prstGeom prst="donu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4998912" y="2432029"/>
            <a:ext cx="2202454" cy="2202454"/>
          </a:xfrm>
          <a:prstGeom prst="donu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7281828" y="2432029"/>
            <a:ext cx="2202454" cy="2202454"/>
          </a:xfrm>
          <a:prstGeom prst="donu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</a:endParaRPr>
          </a:p>
        </p:txBody>
      </p:sp>
      <p:sp>
        <p:nvSpPr>
          <p:cNvPr id="16" name="TextBox 310"/>
          <p:cNvSpPr txBox="1"/>
          <p:nvPr/>
        </p:nvSpPr>
        <p:spPr>
          <a:xfrm>
            <a:off x="2911271" y="3279358"/>
            <a:ext cx="1811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634A3D"/>
                </a:solidFill>
              </a:rPr>
              <a:t>72</a:t>
            </a:r>
            <a:r>
              <a:rPr lang="en-US" altLang="zh-CN" sz="1100" dirty="0" smtClean="0">
                <a:solidFill>
                  <a:srgbClr val="634A3D"/>
                </a:solidFill>
              </a:rPr>
              <a:t>%</a:t>
            </a:r>
            <a:endParaRPr lang="zh-CN" altLang="en-US" sz="2400" dirty="0">
              <a:solidFill>
                <a:srgbClr val="634A3D"/>
              </a:solidFill>
            </a:endParaRPr>
          </a:p>
        </p:txBody>
      </p:sp>
      <p:sp>
        <p:nvSpPr>
          <p:cNvPr id="17" name="TextBox 311"/>
          <p:cNvSpPr txBox="1"/>
          <p:nvPr/>
        </p:nvSpPr>
        <p:spPr>
          <a:xfrm>
            <a:off x="5194862" y="3279358"/>
            <a:ext cx="1811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634A3D"/>
                </a:solidFill>
              </a:rPr>
              <a:t>53</a:t>
            </a:r>
            <a:r>
              <a:rPr lang="en-US" altLang="zh-CN" sz="1100" dirty="0" smtClean="0">
                <a:solidFill>
                  <a:srgbClr val="634A3D"/>
                </a:solidFill>
              </a:rPr>
              <a:t>%</a:t>
            </a:r>
            <a:endParaRPr lang="zh-CN" altLang="en-US" sz="2400" dirty="0">
              <a:solidFill>
                <a:srgbClr val="634A3D"/>
              </a:solidFill>
            </a:endParaRPr>
          </a:p>
        </p:txBody>
      </p:sp>
      <p:sp>
        <p:nvSpPr>
          <p:cNvPr id="18" name="TextBox 312"/>
          <p:cNvSpPr txBox="1"/>
          <p:nvPr/>
        </p:nvSpPr>
        <p:spPr>
          <a:xfrm>
            <a:off x="7478455" y="3279358"/>
            <a:ext cx="1811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634A3D"/>
                </a:solidFill>
              </a:rPr>
              <a:t>20</a:t>
            </a:r>
            <a:r>
              <a:rPr lang="en-US" altLang="zh-CN" sz="1100" dirty="0">
                <a:solidFill>
                  <a:srgbClr val="634A3D"/>
                </a:solidFill>
              </a:rPr>
              <a:t>%</a:t>
            </a:r>
            <a:endParaRPr lang="zh-CN" altLang="en-US" sz="2400" dirty="0">
              <a:solidFill>
                <a:srgbClr val="634A3D"/>
              </a:solidFill>
            </a:endParaRPr>
          </a:p>
        </p:txBody>
      </p:sp>
      <p:sp>
        <p:nvSpPr>
          <p:cNvPr id="55" name="TextBox 42"/>
          <p:cNvSpPr txBox="1"/>
          <p:nvPr/>
        </p:nvSpPr>
        <p:spPr>
          <a:xfrm>
            <a:off x="3157152" y="4776761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783355" y="5166329"/>
            <a:ext cx="206774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TextBox 42"/>
          <p:cNvSpPr txBox="1"/>
          <p:nvPr/>
        </p:nvSpPr>
        <p:spPr>
          <a:xfrm>
            <a:off x="5440065" y="4776761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5066268" y="5166329"/>
            <a:ext cx="206774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9" name="TextBox 42"/>
          <p:cNvSpPr txBox="1"/>
          <p:nvPr/>
        </p:nvSpPr>
        <p:spPr>
          <a:xfrm>
            <a:off x="7722981" y="4776761"/>
            <a:ext cx="1320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7349184" y="5166329"/>
            <a:ext cx="206774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2" name="TextBox 107"/>
          <p:cNvSpPr txBox="1"/>
          <p:nvPr/>
        </p:nvSpPr>
        <p:spPr>
          <a:xfrm>
            <a:off x="1034781" y="1517944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的描述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865">
        <p:blinds dir="vert"/>
      </p:transition>
    </mc:Choice>
    <mc:Fallback xmlns="">
      <p:transition spd="slow" advTm="686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50"/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11" grpId="0">
        <p:bldSub>
          <a:bldChart bld="series"/>
        </p:bldSub>
      </p:bldGraphic>
      <p:bldP spid="29" grpId="0" animBg="1"/>
      <p:bldP spid="28" grpId="0" animBg="1"/>
      <p:bldP spid="27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55" grpId="0"/>
      <p:bldP spid="56" grpId="0"/>
      <p:bldP spid="57" grpId="0"/>
      <p:bldP spid="58" grpId="0"/>
      <p:bldP spid="59" grpId="0"/>
      <p:bldP spid="60" grpId="0"/>
      <p:bldP spid="22" grpId="0"/>
      <p:bldP spid="23" grpId="0"/>
      <p:bldP spid="2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51"/>
          <p:cNvSpPr/>
          <p:nvPr/>
        </p:nvSpPr>
        <p:spPr>
          <a:xfrm>
            <a:off x="8674536" y="2118564"/>
            <a:ext cx="750528" cy="552142"/>
          </a:xfrm>
          <a:prstGeom prst="wedgeRectCallout">
            <a:avLst>
              <a:gd name="adj1" fmla="val -20833"/>
              <a:gd name="adj2" fmla="val 68311"/>
            </a:avLst>
          </a:prstGeom>
          <a:solidFill>
            <a:srgbClr val="DD788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8711806"/>
              </p:ext>
            </p:extLst>
          </p:nvPr>
        </p:nvGraphicFramePr>
        <p:xfrm>
          <a:off x="831354" y="2522233"/>
          <a:ext cx="9833784" cy="145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矩形 4"/>
          <p:cNvSpPr/>
          <p:nvPr/>
        </p:nvSpPr>
        <p:spPr>
          <a:xfrm>
            <a:off x="1167020" y="2923237"/>
            <a:ext cx="8383464" cy="286338"/>
          </a:xfrm>
          <a:prstGeom prst="rect">
            <a:avLst/>
          </a:prstGeom>
          <a:gradFill>
            <a:gsLst>
              <a:gs pos="48000">
                <a:schemeClr val="bg1">
                  <a:alpha val="30000"/>
                </a:schemeClr>
              </a:gs>
              <a:gs pos="100000">
                <a:schemeClr val="tx1">
                  <a:lumMod val="10000"/>
                  <a:lumOff val="9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/>
          </a:p>
        </p:txBody>
      </p:sp>
      <p:sp>
        <p:nvSpPr>
          <p:cNvPr id="8" name="任意多边形 7"/>
          <p:cNvSpPr/>
          <p:nvPr/>
        </p:nvSpPr>
        <p:spPr>
          <a:xfrm>
            <a:off x="10422063" y="3365237"/>
            <a:ext cx="615326" cy="666969"/>
          </a:xfrm>
          <a:custGeom>
            <a:avLst/>
            <a:gdLst/>
            <a:ahLst/>
            <a:cxnLst/>
            <a:rect l="l" t="t" r="r" b="b"/>
            <a:pathLst>
              <a:path w="529135" h="527562">
                <a:moveTo>
                  <a:pt x="264424" y="269766"/>
                </a:moveTo>
                <a:cubicBezTo>
                  <a:pt x="349657" y="268743"/>
                  <a:pt x="495576" y="322951"/>
                  <a:pt x="522169" y="449778"/>
                </a:cubicBezTo>
                <a:lnTo>
                  <a:pt x="529135" y="527562"/>
                </a:lnTo>
                <a:lnTo>
                  <a:pt x="450122" y="527562"/>
                </a:lnTo>
                <a:lnTo>
                  <a:pt x="444436" y="445687"/>
                </a:lnTo>
                <a:cubicBezTo>
                  <a:pt x="441709" y="430003"/>
                  <a:pt x="439664" y="402049"/>
                  <a:pt x="423980" y="400684"/>
                </a:cubicBezTo>
                <a:cubicBezTo>
                  <a:pt x="408297" y="399319"/>
                  <a:pt x="404888" y="424549"/>
                  <a:pt x="407616" y="445687"/>
                </a:cubicBezTo>
                <a:lnTo>
                  <a:pt x="408029" y="527562"/>
                </a:lnTo>
                <a:lnTo>
                  <a:pt x="124960" y="527562"/>
                </a:lnTo>
                <a:cubicBezTo>
                  <a:pt x="125081" y="502998"/>
                  <a:pt x="125202" y="478433"/>
                  <a:pt x="125323" y="453869"/>
                </a:cubicBezTo>
                <a:cubicBezTo>
                  <a:pt x="126687" y="428640"/>
                  <a:pt x="111687" y="422504"/>
                  <a:pt x="104868" y="421140"/>
                </a:cubicBezTo>
                <a:cubicBezTo>
                  <a:pt x="98049" y="419776"/>
                  <a:pt x="83048" y="425913"/>
                  <a:pt x="84411" y="445687"/>
                </a:cubicBezTo>
                <a:lnTo>
                  <a:pt x="78391" y="527562"/>
                </a:lnTo>
                <a:lnTo>
                  <a:pt x="0" y="527562"/>
                </a:lnTo>
                <a:cubicBezTo>
                  <a:pt x="3199" y="506332"/>
                  <a:pt x="6809" y="482797"/>
                  <a:pt x="10770" y="455915"/>
                </a:cubicBezTo>
                <a:cubicBezTo>
                  <a:pt x="55091" y="320225"/>
                  <a:pt x="179190" y="270789"/>
                  <a:pt x="264424" y="269766"/>
                </a:cubicBezTo>
                <a:close/>
                <a:moveTo>
                  <a:pt x="265176" y="0"/>
                </a:moveTo>
                <a:cubicBezTo>
                  <a:pt x="337407" y="0"/>
                  <a:pt x="395961" y="58554"/>
                  <a:pt x="395961" y="130785"/>
                </a:cubicBezTo>
                <a:cubicBezTo>
                  <a:pt x="395961" y="203016"/>
                  <a:pt x="337407" y="261570"/>
                  <a:pt x="265176" y="261570"/>
                </a:cubicBezTo>
                <a:cubicBezTo>
                  <a:pt x="192945" y="261570"/>
                  <a:pt x="134391" y="203016"/>
                  <a:pt x="134391" y="130785"/>
                </a:cubicBezTo>
                <a:cubicBezTo>
                  <a:pt x="134391" y="58554"/>
                  <a:pt x="192945" y="0"/>
                  <a:pt x="265176" y="0"/>
                </a:cubicBezTo>
                <a:close/>
              </a:path>
            </a:pathLst>
          </a:custGeom>
          <a:solidFill>
            <a:srgbClr val="EDB45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/>
          </a:p>
        </p:txBody>
      </p:sp>
      <p:sp>
        <p:nvSpPr>
          <p:cNvPr id="9" name="任意多边形 8"/>
          <p:cNvSpPr/>
          <p:nvPr/>
        </p:nvSpPr>
        <p:spPr>
          <a:xfrm>
            <a:off x="9550484" y="3365237"/>
            <a:ext cx="615326" cy="666969"/>
          </a:xfrm>
          <a:custGeom>
            <a:avLst/>
            <a:gdLst/>
            <a:ahLst/>
            <a:cxnLst/>
            <a:rect l="l" t="t" r="r" b="b"/>
            <a:pathLst>
              <a:path w="529135" h="527562">
                <a:moveTo>
                  <a:pt x="264424" y="269766"/>
                </a:moveTo>
                <a:cubicBezTo>
                  <a:pt x="349657" y="268743"/>
                  <a:pt x="495576" y="322951"/>
                  <a:pt x="522169" y="449778"/>
                </a:cubicBezTo>
                <a:lnTo>
                  <a:pt x="529135" y="527562"/>
                </a:lnTo>
                <a:lnTo>
                  <a:pt x="450122" y="527562"/>
                </a:lnTo>
                <a:lnTo>
                  <a:pt x="444436" y="445687"/>
                </a:lnTo>
                <a:cubicBezTo>
                  <a:pt x="441709" y="430003"/>
                  <a:pt x="439664" y="402049"/>
                  <a:pt x="423980" y="400684"/>
                </a:cubicBezTo>
                <a:cubicBezTo>
                  <a:pt x="408297" y="399319"/>
                  <a:pt x="404888" y="424549"/>
                  <a:pt x="407616" y="445687"/>
                </a:cubicBezTo>
                <a:lnTo>
                  <a:pt x="408029" y="527562"/>
                </a:lnTo>
                <a:lnTo>
                  <a:pt x="124960" y="527562"/>
                </a:lnTo>
                <a:cubicBezTo>
                  <a:pt x="125081" y="502998"/>
                  <a:pt x="125202" y="478433"/>
                  <a:pt x="125323" y="453869"/>
                </a:cubicBezTo>
                <a:cubicBezTo>
                  <a:pt x="126687" y="428640"/>
                  <a:pt x="111687" y="422504"/>
                  <a:pt x="104868" y="421140"/>
                </a:cubicBezTo>
                <a:cubicBezTo>
                  <a:pt x="98049" y="419776"/>
                  <a:pt x="83048" y="425913"/>
                  <a:pt x="84411" y="445687"/>
                </a:cubicBezTo>
                <a:lnTo>
                  <a:pt x="78391" y="527562"/>
                </a:lnTo>
                <a:lnTo>
                  <a:pt x="0" y="527562"/>
                </a:lnTo>
                <a:cubicBezTo>
                  <a:pt x="3199" y="506332"/>
                  <a:pt x="6809" y="482797"/>
                  <a:pt x="10770" y="455915"/>
                </a:cubicBezTo>
                <a:cubicBezTo>
                  <a:pt x="55091" y="320225"/>
                  <a:pt x="179190" y="270789"/>
                  <a:pt x="264424" y="269766"/>
                </a:cubicBezTo>
                <a:close/>
                <a:moveTo>
                  <a:pt x="265176" y="0"/>
                </a:moveTo>
                <a:cubicBezTo>
                  <a:pt x="337407" y="0"/>
                  <a:pt x="395961" y="58554"/>
                  <a:pt x="395961" y="130785"/>
                </a:cubicBezTo>
                <a:cubicBezTo>
                  <a:pt x="395961" y="203016"/>
                  <a:pt x="337407" y="261570"/>
                  <a:pt x="265176" y="261570"/>
                </a:cubicBezTo>
                <a:cubicBezTo>
                  <a:pt x="192945" y="261570"/>
                  <a:pt x="134391" y="203016"/>
                  <a:pt x="134391" y="130785"/>
                </a:cubicBezTo>
                <a:cubicBezTo>
                  <a:pt x="134391" y="58554"/>
                  <a:pt x="192945" y="0"/>
                  <a:pt x="265176" y="0"/>
                </a:cubicBezTo>
                <a:close/>
              </a:path>
            </a:pathLst>
          </a:custGeom>
          <a:solidFill>
            <a:srgbClr val="ABCE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/>
          </a:p>
        </p:txBody>
      </p:sp>
      <p:sp>
        <p:nvSpPr>
          <p:cNvPr id="10" name="任意多边形 9"/>
          <p:cNvSpPr/>
          <p:nvPr/>
        </p:nvSpPr>
        <p:spPr>
          <a:xfrm>
            <a:off x="9944397" y="3375164"/>
            <a:ext cx="720741" cy="781230"/>
          </a:xfrm>
          <a:custGeom>
            <a:avLst/>
            <a:gdLst/>
            <a:ahLst/>
            <a:cxnLst/>
            <a:rect l="l" t="t" r="r" b="b"/>
            <a:pathLst>
              <a:path w="529135" h="527562">
                <a:moveTo>
                  <a:pt x="264424" y="269766"/>
                </a:moveTo>
                <a:cubicBezTo>
                  <a:pt x="349657" y="268743"/>
                  <a:pt x="495576" y="322951"/>
                  <a:pt x="522169" y="449778"/>
                </a:cubicBezTo>
                <a:lnTo>
                  <a:pt x="529135" y="527562"/>
                </a:lnTo>
                <a:lnTo>
                  <a:pt x="450122" y="527562"/>
                </a:lnTo>
                <a:lnTo>
                  <a:pt x="444436" y="445687"/>
                </a:lnTo>
                <a:cubicBezTo>
                  <a:pt x="441709" y="430003"/>
                  <a:pt x="439664" y="402049"/>
                  <a:pt x="423980" y="400684"/>
                </a:cubicBezTo>
                <a:cubicBezTo>
                  <a:pt x="408297" y="399319"/>
                  <a:pt x="404888" y="424549"/>
                  <a:pt x="407616" y="445687"/>
                </a:cubicBezTo>
                <a:lnTo>
                  <a:pt x="408029" y="527562"/>
                </a:lnTo>
                <a:lnTo>
                  <a:pt x="124960" y="527562"/>
                </a:lnTo>
                <a:cubicBezTo>
                  <a:pt x="125081" y="502998"/>
                  <a:pt x="125202" y="478433"/>
                  <a:pt x="125323" y="453869"/>
                </a:cubicBezTo>
                <a:cubicBezTo>
                  <a:pt x="126687" y="428640"/>
                  <a:pt x="111687" y="422504"/>
                  <a:pt x="104868" y="421140"/>
                </a:cubicBezTo>
                <a:cubicBezTo>
                  <a:pt x="98049" y="419776"/>
                  <a:pt x="83048" y="425913"/>
                  <a:pt x="84411" y="445687"/>
                </a:cubicBezTo>
                <a:lnTo>
                  <a:pt x="78391" y="527562"/>
                </a:lnTo>
                <a:lnTo>
                  <a:pt x="0" y="527562"/>
                </a:lnTo>
                <a:cubicBezTo>
                  <a:pt x="3199" y="506332"/>
                  <a:pt x="6809" y="482797"/>
                  <a:pt x="10770" y="455915"/>
                </a:cubicBezTo>
                <a:cubicBezTo>
                  <a:pt x="55091" y="320225"/>
                  <a:pt x="179190" y="270789"/>
                  <a:pt x="264424" y="269766"/>
                </a:cubicBezTo>
                <a:close/>
                <a:moveTo>
                  <a:pt x="265176" y="0"/>
                </a:moveTo>
                <a:cubicBezTo>
                  <a:pt x="337407" y="0"/>
                  <a:pt x="395961" y="58554"/>
                  <a:pt x="395961" y="130785"/>
                </a:cubicBezTo>
                <a:cubicBezTo>
                  <a:pt x="395961" y="203016"/>
                  <a:pt x="337407" y="261570"/>
                  <a:pt x="265176" y="261570"/>
                </a:cubicBezTo>
                <a:cubicBezTo>
                  <a:pt x="192945" y="261570"/>
                  <a:pt x="134391" y="203016"/>
                  <a:pt x="134391" y="130785"/>
                </a:cubicBezTo>
                <a:cubicBezTo>
                  <a:pt x="134391" y="58554"/>
                  <a:pt x="192945" y="0"/>
                  <a:pt x="265176" y="0"/>
                </a:cubicBezTo>
                <a:close/>
              </a:path>
            </a:pathLst>
          </a:custGeom>
          <a:solidFill>
            <a:srgbClr val="5DAB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/>
          </a:p>
        </p:txBody>
      </p:sp>
      <p:sp>
        <p:nvSpPr>
          <p:cNvPr id="7" name="TextBox 3072"/>
          <p:cNvSpPr txBox="1"/>
          <p:nvPr/>
        </p:nvSpPr>
        <p:spPr>
          <a:xfrm>
            <a:off x="8437030" y="2225358"/>
            <a:ext cx="1225540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2015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1" name="TextBox 107"/>
          <p:cNvSpPr txBox="1"/>
          <p:nvPr/>
        </p:nvSpPr>
        <p:spPr>
          <a:xfrm>
            <a:off x="1034781" y="5016752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cxnSp>
        <p:nvCxnSpPr>
          <p:cNvPr id="12" name="Straight Connector 108"/>
          <p:cNvCxnSpPr/>
          <p:nvPr/>
        </p:nvCxnSpPr>
        <p:spPr>
          <a:xfrm>
            <a:off x="1042975" y="4732137"/>
            <a:ext cx="1010605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864518"/>
      </p:ext>
    </p:extLst>
  </p:cSld>
  <p:clrMapOvr>
    <a:masterClrMapping/>
  </p:clrMapOvr>
  <p:transition spd="slow" advTm="649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  <p:bldP spid="5" grpId="0" animBg="1"/>
      <p:bldP spid="8" grpId="0" animBg="1"/>
      <p:bldP spid="9" grpId="0" animBg="1"/>
      <p:bldP spid="10" grpId="0" animBg="1"/>
      <p:bldP spid="7" grpId="0"/>
      <p:bldP spid="11" grpId="0"/>
      <p:bldP spid="13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" name="Chart 2"/>
          <p:cNvGraphicFramePr/>
          <p:nvPr>
            <p:extLst>
              <p:ext uri="{D42A27DB-BD31-4B8C-83A1-F6EECF244321}">
                <p14:modId xmlns:p14="http://schemas.microsoft.com/office/powerpoint/2010/main" val="3450209558"/>
              </p:ext>
            </p:extLst>
          </p:nvPr>
        </p:nvGraphicFramePr>
        <p:xfrm>
          <a:off x="5242260" y="1556500"/>
          <a:ext cx="6012643" cy="453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5" name="组合 114"/>
          <p:cNvGrpSpPr/>
          <p:nvPr/>
        </p:nvGrpSpPr>
        <p:grpSpPr>
          <a:xfrm>
            <a:off x="3916082" y="1906277"/>
            <a:ext cx="792303" cy="796849"/>
            <a:chOff x="3775413" y="1914476"/>
            <a:chExt cx="792303" cy="796849"/>
          </a:xfrm>
        </p:grpSpPr>
        <p:sp>
          <p:nvSpPr>
            <p:cNvPr id="117" name="Oval 56"/>
            <p:cNvSpPr/>
            <p:nvPr/>
          </p:nvSpPr>
          <p:spPr>
            <a:xfrm>
              <a:off x="3775413" y="1914476"/>
              <a:ext cx="792303" cy="796849"/>
            </a:xfrm>
            <a:prstGeom prst="ellipse">
              <a:avLst/>
            </a:prstGeom>
            <a:solidFill>
              <a:srgbClr val="4A4C4D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/>
                </a:solidFill>
              </a:endParaRPr>
            </a:p>
          </p:txBody>
        </p:sp>
        <p:grpSp>
          <p:nvGrpSpPr>
            <p:cNvPr id="129" name="Group 61"/>
            <p:cNvGrpSpPr/>
            <p:nvPr/>
          </p:nvGrpSpPr>
          <p:grpSpPr>
            <a:xfrm>
              <a:off x="3984206" y="2099698"/>
              <a:ext cx="374717" cy="426404"/>
              <a:chOff x="2927811" y="2108124"/>
              <a:chExt cx="361887" cy="411804"/>
            </a:xfrm>
            <a:solidFill>
              <a:schemeClr val="bg1"/>
            </a:solidFill>
          </p:grpSpPr>
          <p:sp>
            <p:nvSpPr>
              <p:cNvPr id="130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131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132" name="Freeform 70"/>
              <p:cNvSpPr>
                <a:spLocks/>
              </p:cNvSpPr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133" name="Freeform 71"/>
              <p:cNvSpPr>
                <a:spLocks/>
              </p:cNvSpPr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</p:grpSp>
      <p:grpSp>
        <p:nvGrpSpPr>
          <p:cNvPr id="134" name="组合 133"/>
          <p:cNvGrpSpPr/>
          <p:nvPr/>
        </p:nvGrpSpPr>
        <p:grpSpPr>
          <a:xfrm>
            <a:off x="3916082" y="3427984"/>
            <a:ext cx="792303" cy="796849"/>
            <a:chOff x="3775411" y="3432084"/>
            <a:chExt cx="792303" cy="796849"/>
          </a:xfrm>
        </p:grpSpPr>
        <p:sp>
          <p:nvSpPr>
            <p:cNvPr id="135" name="Oval 58"/>
            <p:cNvSpPr/>
            <p:nvPr/>
          </p:nvSpPr>
          <p:spPr>
            <a:xfrm>
              <a:off x="3775411" y="3432084"/>
              <a:ext cx="792303" cy="796849"/>
            </a:xfrm>
            <a:prstGeom prst="ellipse">
              <a:avLst/>
            </a:prstGeom>
            <a:solidFill>
              <a:srgbClr val="4A4C4D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/>
                </a:solidFill>
              </a:endParaRPr>
            </a:p>
          </p:txBody>
        </p:sp>
        <p:sp>
          <p:nvSpPr>
            <p:cNvPr id="136" name="Freeform 77"/>
            <p:cNvSpPr>
              <a:spLocks noEditPoints="1"/>
            </p:cNvSpPr>
            <p:nvPr/>
          </p:nvSpPr>
          <p:spPr bwMode="auto">
            <a:xfrm>
              <a:off x="4026770" y="3651188"/>
              <a:ext cx="289584" cy="358640"/>
            </a:xfrm>
            <a:custGeom>
              <a:avLst/>
              <a:gdLst>
                <a:gd name="T0" fmla="*/ 0 w 130"/>
                <a:gd name="T1" fmla="*/ 0 h 161"/>
                <a:gd name="T2" fmla="*/ 0 w 130"/>
                <a:gd name="T3" fmla="*/ 161 h 161"/>
                <a:gd name="T4" fmla="*/ 130 w 130"/>
                <a:gd name="T5" fmla="*/ 161 h 161"/>
                <a:gd name="T6" fmla="*/ 130 w 130"/>
                <a:gd name="T7" fmla="*/ 0 h 161"/>
                <a:gd name="T8" fmla="*/ 0 w 130"/>
                <a:gd name="T9" fmla="*/ 0 h 161"/>
                <a:gd name="T10" fmla="*/ 117 w 130"/>
                <a:gd name="T11" fmla="*/ 146 h 161"/>
                <a:gd name="T12" fmla="*/ 10 w 130"/>
                <a:gd name="T13" fmla="*/ 146 h 161"/>
                <a:gd name="T14" fmla="*/ 10 w 130"/>
                <a:gd name="T15" fmla="*/ 16 h 161"/>
                <a:gd name="T16" fmla="*/ 117 w 130"/>
                <a:gd name="T17" fmla="*/ 16 h 161"/>
                <a:gd name="T18" fmla="*/ 117 w 130"/>
                <a:gd name="T1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61">
                  <a:moveTo>
                    <a:pt x="0" y="0"/>
                  </a:moveTo>
                  <a:lnTo>
                    <a:pt x="0" y="161"/>
                  </a:lnTo>
                  <a:lnTo>
                    <a:pt x="130" y="161"/>
                  </a:lnTo>
                  <a:lnTo>
                    <a:pt x="130" y="0"/>
                  </a:lnTo>
                  <a:lnTo>
                    <a:pt x="0" y="0"/>
                  </a:lnTo>
                  <a:close/>
                  <a:moveTo>
                    <a:pt x="117" y="146"/>
                  </a:moveTo>
                  <a:lnTo>
                    <a:pt x="10" y="146"/>
                  </a:lnTo>
                  <a:lnTo>
                    <a:pt x="10" y="16"/>
                  </a:lnTo>
                  <a:lnTo>
                    <a:pt x="117" y="16"/>
                  </a:lnTo>
                  <a:lnTo>
                    <a:pt x="117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3916082" y="4949691"/>
            <a:ext cx="792303" cy="796849"/>
            <a:chOff x="3819349" y="4949692"/>
            <a:chExt cx="792303" cy="796849"/>
          </a:xfrm>
        </p:grpSpPr>
        <p:sp>
          <p:nvSpPr>
            <p:cNvPr id="138" name="Oval 60"/>
            <p:cNvSpPr/>
            <p:nvPr/>
          </p:nvSpPr>
          <p:spPr>
            <a:xfrm>
              <a:off x="3819349" y="4949692"/>
              <a:ext cx="792303" cy="796849"/>
            </a:xfrm>
            <a:prstGeom prst="ellipse">
              <a:avLst/>
            </a:prstGeom>
            <a:solidFill>
              <a:srgbClr val="4A4C4D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/>
                </a:solidFill>
              </a:endParaRPr>
            </a:p>
          </p:txBody>
        </p:sp>
        <p:grpSp>
          <p:nvGrpSpPr>
            <p:cNvPr id="139" name="Group 67"/>
            <p:cNvGrpSpPr/>
            <p:nvPr/>
          </p:nvGrpSpPr>
          <p:grpSpPr>
            <a:xfrm>
              <a:off x="4004190" y="5138168"/>
              <a:ext cx="422620" cy="419896"/>
              <a:chOff x="4422783" y="2245391"/>
              <a:chExt cx="386847" cy="384353"/>
            </a:xfrm>
            <a:solidFill>
              <a:schemeClr val="bg1"/>
            </a:solidFill>
          </p:grpSpPr>
          <p:sp>
            <p:nvSpPr>
              <p:cNvPr id="140" name="Freeform 78"/>
              <p:cNvSpPr>
                <a:spLocks noEditPoints="1"/>
              </p:cNvSpPr>
              <p:nvPr/>
            </p:nvSpPr>
            <p:spPr bwMode="auto">
              <a:xfrm>
                <a:off x="4669866" y="2245391"/>
                <a:ext cx="139764" cy="139764"/>
              </a:xfrm>
              <a:custGeom>
                <a:avLst/>
                <a:gdLst>
                  <a:gd name="T0" fmla="*/ 56 w 56"/>
                  <a:gd name="T1" fmla="*/ 29 h 56"/>
                  <a:gd name="T2" fmla="*/ 27 w 56"/>
                  <a:gd name="T3" fmla="*/ 0 h 56"/>
                  <a:gd name="T4" fmla="*/ 0 w 56"/>
                  <a:gd name="T5" fmla="*/ 26 h 56"/>
                  <a:gd name="T6" fmla="*/ 29 w 56"/>
                  <a:gd name="T7" fmla="*/ 56 h 56"/>
                  <a:gd name="T8" fmla="*/ 56 w 56"/>
                  <a:gd name="T9" fmla="*/ 29 h 56"/>
                  <a:gd name="T10" fmla="*/ 32 w 56"/>
                  <a:gd name="T11" fmla="*/ 21 h 56"/>
                  <a:gd name="T12" fmla="*/ 23 w 56"/>
                  <a:gd name="T13" fmla="*/ 12 h 56"/>
                  <a:gd name="T14" fmla="*/ 28 w 56"/>
                  <a:gd name="T15" fmla="*/ 8 h 56"/>
                  <a:gd name="T16" fmla="*/ 36 w 56"/>
                  <a:gd name="T17" fmla="*/ 16 h 56"/>
                  <a:gd name="T18" fmla="*/ 32 w 56"/>
                  <a:gd name="T19" fmla="*/ 21 h 56"/>
                  <a:gd name="T20" fmla="*/ 44 w 56"/>
                  <a:gd name="T21" fmla="*/ 33 h 56"/>
                  <a:gd name="T22" fmla="*/ 35 w 56"/>
                  <a:gd name="T23" fmla="*/ 24 h 56"/>
                  <a:gd name="T24" fmla="*/ 40 w 56"/>
                  <a:gd name="T25" fmla="*/ 20 h 56"/>
                  <a:gd name="T26" fmla="*/ 48 w 56"/>
                  <a:gd name="T27" fmla="*/ 28 h 56"/>
                  <a:gd name="T28" fmla="*/ 44 w 56"/>
                  <a:gd name="T29" fmla="*/ 3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56">
                    <a:moveTo>
                      <a:pt x="56" y="29"/>
                    </a:moveTo>
                    <a:lnTo>
                      <a:pt x="27" y="0"/>
                    </a:lnTo>
                    <a:lnTo>
                      <a:pt x="0" y="26"/>
                    </a:lnTo>
                    <a:lnTo>
                      <a:pt x="29" y="56"/>
                    </a:lnTo>
                    <a:lnTo>
                      <a:pt x="56" y="29"/>
                    </a:lnTo>
                    <a:close/>
                    <a:moveTo>
                      <a:pt x="32" y="21"/>
                    </a:moveTo>
                    <a:lnTo>
                      <a:pt x="23" y="12"/>
                    </a:lnTo>
                    <a:lnTo>
                      <a:pt x="28" y="8"/>
                    </a:lnTo>
                    <a:lnTo>
                      <a:pt x="36" y="16"/>
                    </a:lnTo>
                    <a:lnTo>
                      <a:pt x="32" y="21"/>
                    </a:lnTo>
                    <a:close/>
                    <a:moveTo>
                      <a:pt x="44" y="33"/>
                    </a:moveTo>
                    <a:lnTo>
                      <a:pt x="35" y="24"/>
                    </a:lnTo>
                    <a:lnTo>
                      <a:pt x="40" y="20"/>
                    </a:lnTo>
                    <a:lnTo>
                      <a:pt x="48" y="28"/>
                    </a:lnTo>
                    <a:lnTo>
                      <a:pt x="4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141" name="Freeform 79"/>
              <p:cNvSpPr>
                <a:spLocks noEditPoints="1"/>
              </p:cNvSpPr>
              <p:nvPr/>
            </p:nvSpPr>
            <p:spPr bwMode="auto">
              <a:xfrm>
                <a:off x="4422783" y="2297804"/>
                <a:ext cx="334435" cy="331940"/>
              </a:xfrm>
              <a:custGeom>
                <a:avLst/>
                <a:gdLst>
                  <a:gd name="T0" fmla="*/ 87 w 134"/>
                  <a:gd name="T1" fmla="*/ 0 h 133"/>
                  <a:gd name="T2" fmla="*/ 0 w 134"/>
                  <a:gd name="T3" fmla="*/ 87 h 133"/>
                  <a:gd name="T4" fmla="*/ 47 w 134"/>
                  <a:gd name="T5" fmla="*/ 133 h 133"/>
                  <a:gd name="T6" fmla="*/ 134 w 134"/>
                  <a:gd name="T7" fmla="*/ 47 h 133"/>
                  <a:gd name="T8" fmla="*/ 87 w 134"/>
                  <a:gd name="T9" fmla="*/ 0 h 133"/>
                  <a:gd name="T10" fmla="*/ 42 w 134"/>
                  <a:gd name="T11" fmla="*/ 104 h 133"/>
                  <a:gd name="T12" fmla="*/ 30 w 134"/>
                  <a:gd name="T13" fmla="*/ 92 h 133"/>
                  <a:gd name="T14" fmla="*/ 95 w 134"/>
                  <a:gd name="T15" fmla="*/ 27 h 133"/>
                  <a:gd name="T16" fmla="*/ 107 w 134"/>
                  <a:gd name="T17" fmla="*/ 39 h 133"/>
                  <a:gd name="T18" fmla="*/ 42 w 134"/>
                  <a:gd name="T1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33">
                    <a:moveTo>
                      <a:pt x="87" y="0"/>
                    </a:moveTo>
                    <a:lnTo>
                      <a:pt x="0" y="87"/>
                    </a:lnTo>
                    <a:lnTo>
                      <a:pt x="47" y="133"/>
                    </a:lnTo>
                    <a:lnTo>
                      <a:pt x="134" y="47"/>
                    </a:lnTo>
                    <a:lnTo>
                      <a:pt x="87" y="0"/>
                    </a:lnTo>
                    <a:close/>
                    <a:moveTo>
                      <a:pt x="42" y="104"/>
                    </a:moveTo>
                    <a:lnTo>
                      <a:pt x="30" y="92"/>
                    </a:lnTo>
                    <a:lnTo>
                      <a:pt x="95" y="27"/>
                    </a:lnTo>
                    <a:lnTo>
                      <a:pt x="107" y="39"/>
                    </a:lnTo>
                    <a:lnTo>
                      <a:pt x="42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</p:grpSp>
      <p:sp>
        <p:nvSpPr>
          <p:cNvPr id="142" name="Rounded Rectangle 72"/>
          <p:cNvSpPr/>
          <p:nvPr/>
        </p:nvSpPr>
        <p:spPr>
          <a:xfrm>
            <a:off x="5469210" y="5728204"/>
            <a:ext cx="513379" cy="300027"/>
          </a:xfrm>
          <a:prstGeom prst="rect">
            <a:avLst/>
          </a:prstGeom>
          <a:solidFill>
            <a:srgbClr val="D9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3" name="Rounded Rectangle 75"/>
          <p:cNvSpPr/>
          <p:nvPr/>
        </p:nvSpPr>
        <p:spPr>
          <a:xfrm>
            <a:off x="7480025" y="5728204"/>
            <a:ext cx="513379" cy="300027"/>
          </a:xfrm>
          <a:prstGeom prst="rect">
            <a:avLst/>
          </a:prstGeom>
          <a:solidFill>
            <a:srgbClr val="5DA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4" name="Rounded Rectangle 77"/>
          <p:cNvSpPr/>
          <p:nvPr/>
        </p:nvSpPr>
        <p:spPr>
          <a:xfrm>
            <a:off x="9490841" y="5728204"/>
            <a:ext cx="513379" cy="300027"/>
          </a:xfrm>
          <a:prstGeom prst="rect">
            <a:avLst/>
          </a:prstGeom>
          <a:solidFill>
            <a:srgbClr val="EDB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45" name="组合 144"/>
          <p:cNvGrpSpPr/>
          <p:nvPr/>
        </p:nvGrpSpPr>
        <p:grpSpPr>
          <a:xfrm>
            <a:off x="5626789" y="1545107"/>
            <a:ext cx="653515" cy="393739"/>
            <a:chOff x="1384332" y="2236095"/>
            <a:chExt cx="653515" cy="393739"/>
          </a:xfrm>
          <a:solidFill>
            <a:srgbClr val="DD78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6" name="直角三角形 145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20%</a:t>
              </a:r>
              <a:endParaRPr lang="zh-CN" altLang="en-US" sz="1400" dirty="0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7594858" y="1545107"/>
            <a:ext cx="653515" cy="393739"/>
            <a:chOff x="1384332" y="2236095"/>
            <a:chExt cx="653515" cy="393739"/>
          </a:xfrm>
          <a:solidFill>
            <a:srgbClr val="5DABA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9" name="直角三角形 148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50%</a:t>
              </a:r>
              <a:endParaRPr lang="zh-CN" altLang="en-US" sz="1400" dirty="0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9919227" y="1545107"/>
            <a:ext cx="653515" cy="393739"/>
            <a:chOff x="1384332" y="2236095"/>
            <a:chExt cx="653515" cy="393739"/>
          </a:xfrm>
          <a:solidFill>
            <a:srgbClr val="EDB4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2" name="直角三角形 151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30%</a:t>
              </a:r>
              <a:endParaRPr lang="zh-CN" altLang="en-US" sz="1400" dirty="0"/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6555477" y="2960592"/>
            <a:ext cx="653515" cy="393739"/>
            <a:chOff x="1384332" y="2236095"/>
            <a:chExt cx="653515" cy="393739"/>
          </a:xfrm>
          <a:solidFill>
            <a:srgbClr val="DD78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5" name="直角三角形 154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50%</a:t>
              </a:r>
              <a:endParaRPr lang="zh-CN" altLang="en-US" sz="1400" dirty="0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8780174" y="2960592"/>
            <a:ext cx="653515" cy="393739"/>
            <a:chOff x="1384332" y="2236095"/>
            <a:chExt cx="653515" cy="393739"/>
          </a:xfrm>
          <a:solidFill>
            <a:srgbClr val="5DABA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8" name="直角三角形 157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158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30%</a:t>
              </a:r>
              <a:endParaRPr lang="zh-CN" altLang="en-US" sz="1400" dirty="0"/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10219202" y="2960592"/>
            <a:ext cx="653515" cy="393739"/>
            <a:chOff x="1384332" y="2236095"/>
            <a:chExt cx="653515" cy="393739"/>
          </a:xfrm>
          <a:solidFill>
            <a:srgbClr val="EDB4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1" name="直角三角形 160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161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20%</a:t>
              </a:r>
              <a:endParaRPr lang="zh-CN" altLang="en-US" sz="1400" dirty="0"/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6176053" y="4403955"/>
            <a:ext cx="653515" cy="393739"/>
            <a:chOff x="1384332" y="2236095"/>
            <a:chExt cx="653515" cy="393739"/>
          </a:xfrm>
          <a:solidFill>
            <a:srgbClr val="DD788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4" name="直角三角形 163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50%</a:t>
              </a:r>
              <a:endParaRPr lang="zh-CN" altLang="en-US" sz="1400" dirty="0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8186431" y="4403955"/>
            <a:ext cx="653515" cy="393739"/>
            <a:chOff x="1384332" y="2236095"/>
            <a:chExt cx="653515" cy="393739"/>
          </a:xfrm>
          <a:solidFill>
            <a:srgbClr val="5DABA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7" name="直角三角形 166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167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30%</a:t>
              </a:r>
              <a:endParaRPr lang="zh-CN" altLang="en-US" sz="1400" dirty="0"/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9939791" y="4403955"/>
            <a:ext cx="653515" cy="393739"/>
            <a:chOff x="1384332" y="2236095"/>
            <a:chExt cx="653515" cy="393739"/>
          </a:xfrm>
          <a:solidFill>
            <a:srgbClr val="EDB4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0" name="直角三角形 169"/>
            <p:cNvSpPr/>
            <p:nvPr/>
          </p:nvSpPr>
          <p:spPr>
            <a:xfrm rot="18900000">
              <a:off x="1637926" y="2483508"/>
              <a:ext cx="146326" cy="14632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/>
            <p:cNvSpPr/>
            <p:nvPr/>
          </p:nvSpPr>
          <p:spPr>
            <a:xfrm>
              <a:off x="1384332" y="2236095"/>
              <a:ext cx="653515" cy="34474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/>
                <a:t>20%</a:t>
              </a:r>
              <a:endParaRPr lang="zh-CN" altLang="en-US" sz="1400" dirty="0"/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5999231" y="5739718"/>
            <a:ext cx="80021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说明标签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7993404" y="5739718"/>
            <a:ext cx="80021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说明标签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10004220" y="5739718"/>
            <a:ext cx="80021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说明标签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5" name="矩形 47"/>
          <p:cNvSpPr>
            <a:spLocks noChangeArrowheads="1"/>
          </p:cNvSpPr>
          <p:nvPr/>
        </p:nvSpPr>
        <p:spPr bwMode="auto">
          <a:xfrm>
            <a:off x="999763" y="2049946"/>
            <a:ext cx="2752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6" name="矩形 175"/>
          <p:cNvSpPr/>
          <p:nvPr/>
        </p:nvSpPr>
        <p:spPr>
          <a:xfrm>
            <a:off x="1860421" y="1691535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4A4C4D"/>
                </a:solidFill>
              </a:rPr>
              <a:t>点击添加标题</a:t>
            </a:r>
            <a:endParaRPr lang="zh-CN" altLang="en-US" sz="2200" b="1" dirty="0">
              <a:solidFill>
                <a:srgbClr val="4A4C4D"/>
              </a:solidFill>
            </a:endParaRPr>
          </a:p>
        </p:txBody>
      </p:sp>
      <p:sp>
        <p:nvSpPr>
          <p:cNvPr id="177" name="矩形 47"/>
          <p:cNvSpPr>
            <a:spLocks noChangeArrowheads="1"/>
          </p:cNvSpPr>
          <p:nvPr/>
        </p:nvSpPr>
        <p:spPr bwMode="auto">
          <a:xfrm>
            <a:off x="999763" y="5093360"/>
            <a:ext cx="2752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1860421" y="4734949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4A4C4D"/>
                </a:solidFill>
              </a:rPr>
              <a:t>点击添加标题</a:t>
            </a:r>
            <a:endParaRPr lang="zh-CN" altLang="en-US" sz="2200" b="1" dirty="0">
              <a:solidFill>
                <a:srgbClr val="4A4C4D"/>
              </a:solidFill>
            </a:endParaRPr>
          </a:p>
        </p:txBody>
      </p:sp>
      <p:sp>
        <p:nvSpPr>
          <p:cNvPr id="179" name="矩形 47"/>
          <p:cNvSpPr>
            <a:spLocks noChangeArrowheads="1"/>
          </p:cNvSpPr>
          <p:nvPr/>
        </p:nvSpPr>
        <p:spPr bwMode="auto">
          <a:xfrm>
            <a:off x="999763" y="3571653"/>
            <a:ext cx="2752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1860421" y="3213242"/>
            <a:ext cx="18919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4A4C4D"/>
                </a:solidFill>
              </a:rPr>
              <a:t>点击添加标题</a:t>
            </a:r>
            <a:endParaRPr lang="zh-CN" altLang="en-US" sz="2200" b="1" dirty="0">
              <a:solidFill>
                <a:srgbClr val="4A4C4D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25965" y="77881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</a:rPr>
              <a:t>Click here to add your title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332044" y="308013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7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7832">
        <p14:switch dir="r"/>
      </p:transition>
    </mc:Choice>
    <mc:Fallback xmlns="">
      <p:transition spd="slow" advTm="78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5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9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65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350"/>
                            </p:stCondLst>
                            <p:childTnLst>
                              <p:par>
                                <p:cTn id="1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3" grpId="0">
        <p:bldAsOne/>
      </p:bldGraphic>
      <p:bldP spid="142" grpId="0" animBg="1"/>
      <p:bldP spid="143" grpId="0" animBg="1"/>
      <p:bldP spid="144" grpId="0" animBg="1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58" grpId="0"/>
      <p:bldP spid="5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3015" y="791570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 smtClean="0"/>
              <a:t>图表内数据的修改方法</a:t>
            </a:r>
            <a:endParaRPr lang="zh-CN" altLang="en-US" dirty="0"/>
          </a:p>
        </p:txBody>
      </p:sp>
      <p:sp>
        <p:nvSpPr>
          <p:cNvPr id="18" name="文本框 18"/>
          <p:cNvSpPr txBox="1"/>
          <p:nvPr/>
        </p:nvSpPr>
        <p:spPr>
          <a:xfrm>
            <a:off x="1017351" y="1378673"/>
            <a:ext cx="977160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先选中图表，然后在出现的边框上右击，在下拉菜单中选中“编辑数据”，此时会弹出对应的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EXCEL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表格，修改表格中的数据后按回车键，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中的图表会自动变化。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8" t="26891" r="23043" b="18456"/>
          <a:stretch/>
        </p:blipFill>
        <p:spPr bwMode="auto">
          <a:xfrm>
            <a:off x="588946" y="2173663"/>
            <a:ext cx="6520772" cy="435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401" y="2173663"/>
            <a:ext cx="4204011" cy="2732607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>
            <a:off x="6187044" y="3539966"/>
            <a:ext cx="1306286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9"/>
          <p:cNvSpPr txBox="1"/>
          <p:nvPr/>
        </p:nvSpPr>
        <p:spPr>
          <a:xfrm flipH="1">
            <a:off x="7800080" y="5174407"/>
            <a:ext cx="373085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修改数字后按回车键即可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14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4"/>
    </mc:Choice>
    <mc:Fallback xmlns="">
      <p:transition spd="slow" advTm="1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3015" y="791570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图表制作中用到的自制图形</a:t>
            </a:r>
          </a:p>
        </p:txBody>
      </p:sp>
      <p:sp>
        <p:nvSpPr>
          <p:cNvPr id="3" name="椭圆 2"/>
          <p:cNvSpPr/>
          <p:nvPr/>
        </p:nvSpPr>
        <p:spPr>
          <a:xfrm>
            <a:off x="1584507" y="3785391"/>
            <a:ext cx="136478" cy="136478"/>
          </a:xfrm>
          <a:prstGeom prst="ellipse">
            <a:avLst/>
          </a:prstGeom>
          <a:solidFill>
            <a:srgbClr val="4A4C4D"/>
          </a:solidFill>
          <a:ln w="63500">
            <a:solidFill>
              <a:srgbClr val="5DABA8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84507" y="3435983"/>
            <a:ext cx="136478" cy="136478"/>
          </a:xfrm>
          <a:prstGeom prst="ellipse">
            <a:avLst/>
          </a:prstGeom>
          <a:solidFill>
            <a:srgbClr val="4A4C4D"/>
          </a:solidFill>
          <a:ln w="63500">
            <a:solidFill>
              <a:srgbClr val="EDB45E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584507" y="3079105"/>
            <a:ext cx="136478" cy="136478"/>
          </a:xfrm>
          <a:prstGeom prst="ellipse">
            <a:avLst/>
          </a:prstGeom>
          <a:solidFill>
            <a:srgbClr val="4A4C4D"/>
          </a:solidFill>
          <a:ln w="63500">
            <a:solidFill>
              <a:srgbClr val="DD7882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7188313" y="2806410"/>
            <a:ext cx="1744731" cy="1259147"/>
          </a:xfrm>
          <a:custGeom>
            <a:avLst/>
            <a:gdLst>
              <a:gd name="T0" fmla="*/ 0 w 803"/>
              <a:gd name="T1" fmla="*/ 892 h 892"/>
              <a:gd name="T2" fmla="*/ 803 w 803"/>
              <a:gd name="T3" fmla="*/ 888 h 892"/>
              <a:gd name="T4" fmla="*/ 397 w 803"/>
              <a:gd name="T5" fmla="*/ 0 h 892"/>
              <a:gd name="T6" fmla="*/ 0 w 803"/>
              <a:gd name="T7" fmla="*/ 892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3" h="892">
                <a:moveTo>
                  <a:pt x="0" y="892"/>
                </a:moveTo>
                <a:cubicBezTo>
                  <a:pt x="803" y="888"/>
                  <a:pt x="803" y="888"/>
                  <a:pt x="803" y="888"/>
                </a:cubicBezTo>
                <a:cubicBezTo>
                  <a:pt x="616" y="756"/>
                  <a:pt x="631" y="17"/>
                  <a:pt x="397" y="0"/>
                </a:cubicBezTo>
                <a:cubicBezTo>
                  <a:pt x="140" y="28"/>
                  <a:pt x="202" y="734"/>
                  <a:pt x="0" y="892"/>
                </a:cubicBezTo>
                <a:close/>
              </a:path>
            </a:pathLst>
          </a:custGeom>
          <a:solidFill>
            <a:srgbClr val="DD7882">
              <a:alpha val="80000"/>
            </a:srgbClr>
          </a:soli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8170951" y="2806411"/>
            <a:ext cx="1744731" cy="1259147"/>
          </a:xfrm>
          <a:custGeom>
            <a:avLst/>
            <a:gdLst>
              <a:gd name="T0" fmla="*/ 0 w 803"/>
              <a:gd name="T1" fmla="*/ 892 h 892"/>
              <a:gd name="T2" fmla="*/ 803 w 803"/>
              <a:gd name="T3" fmla="*/ 888 h 892"/>
              <a:gd name="T4" fmla="*/ 397 w 803"/>
              <a:gd name="T5" fmla="*/ 0 h 892"/>
              <a:gd name="T6" fmla="*/ 0 w 803"/>
              <a:gd name="T7" fmla="*/ 892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3" h="892">
                <a:moveTo>
                  <a:pt x="0" y="892"/>
                </a:moveTo>
                <a:cubicBezTo>
                  <a:pt x="803" y="888"/>
                  <a:pt x="803" y="888"/>
                  <a:pt x="803" y="888"/>
                </a:cubicBezTo>
                <a:cubicBezTo>
                  <a:pt x="616" y="756"/>
                  <a:pt x="631" y="17"/>
                  <a:pt x="397" y="0"/>
                </a:cubicBezTo>
                <a:cubicBezTo>
                  <a:pt x="140" y="28"/>
                  <a:pt x="202" y="734"/>
                  <a:pt x="0" y="892"/>
                </a:cubicBezTo>
                <a:close/>
              </a:path>
            </a:pathLst>
          </a:custGeom>
          <a:solidFill>
            <a:srgbClr val="4A4C4D">
              <a:alpha val="80000"/>
            </a:srgbClr>
          </a:soli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9201940" y="2806409"/>
            <a:ext cx="1744731" cy="1259147"/>
          </a:xfrm>
          <a:custGeom>
            <a:avLst/>
            <a:gdLst>
              <a:gd name="T0" fmla="*/ 0 w 803"/>
              <a:gd name="T1" fmla="*/ 892 h 892"/>
              <a:gd name="T2" fmla="*/ 803 w 803"/>
              <a:gd name="T3" fmla="*/ 888 h 892"/>
              <a:gd name="T4" fmla="*/ 397 w 803"/>
              <a:gd name="T5" fmla="*/ 0 h 892"/>
              <a:gd name="T6" fmla="*/ 0 w 803"/>
              <a:gd name="T7" fmla="*/ 892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3" h="892">
                <a:moveTo>
                  <a:pt x="0" y="892"/>
                </a:moveTo>
                <a:cubicBezTo>
                  <a:pt x="803" y="888"/>
                  <a:pt x="803" y="888"/>
                  <a:pt x="803" y="888"/>
                </a:cubicBezTo>
                <a:cubicBezTo>
                  <a:pt x="616" y="756"/>
                  <a:pt x="631" y="17"/>
                  <a:pt x="397" y="0"/>
                </a:cubicBezTo>
                <a:cubicBezTo>
                  <a:pt x="140" y="28"/>
                  <a:pt x="202" y="734"/>
                  <a:pt x="0" y="892"/>
                </a:cubicBezTo>
                <a:close/>
              </a:path>
            </a:pathLst>
          </a:custGeom>
          <a:solidFill>
            <a:srgbClr val="EDB45E">
              <a:alpha val="80000"/>
            </a:srgbClr>
          </a:soli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651360" y="2982111"/>
            <a:ext cx="806005" cy="1021646"/>
            <a:chOff x="258707" y="1893595"/>
            <a:chExt cx="374681" cy="474924"/>
          </a:xfrm>
        </p:grpSpPr>
        <p:sp>
          <p:nvSpPr>
            <p:cNvPr id="13" name="任意多边形 12"/>
            <p:cNvSpPr>
              <a:spLocks noChangeArrowheads="1"/>
            </p:cNvSpPr>
            <p:nvPr/>
          </p:nvSpPr>
          <p:spPr bwMode="auto">
            <a:xfrm>
              <a:off x="335479" y="1893595"/>
              <a:ext cx="221136" cy="474924"/>
            </a:xfrm>
            <a:custGeom>
              <a:avLst/>
              <a:gdLst>
                <a:gd name="connsiteX0" fmla="*/ 63545 w 221136"/>
                <a:gd name="connsiteY0" fmla="*/ 105225 h 474924"/>
                <a:gd name="connsiteX1" fmla="*/ 88963 w 221136"/>
                <a:gd name="connsiteY1" fmla="*/ 105225 h 474924"/>
                <a:gd name="connsiteX2" fmla="*/ 94046 w 221136"/>
                <a:gd name="connsiteY2" fmla="*/ 105225 h 474924"/>
                <a:gd name="connsiteX3" fmla="*/ 157591 w 221136"/>
                <a:gd name="connsiteY3" fmla="*/ 105225 h 474924"/>
                <a:gd name="connsiteX4" fmla="*/ 221136 w 221136"/>
                <a:gd name="connsiteY4" fmla="*/ 160240 h 474924"/>
                <a:gd name="connsiteX5" fmla="*/ 221136 w 221136"/>
                <a:gd name="connsiteY5" fmla="*/ 265868 h 474924"/>
                <a:gd name="connsiteX6" fmla="*/ 200802 w 221136"/>
                <a:gd name="connsiteY6" fmla="*/ 283473 h 474924"/>
                <a:gd name="connsiteX7" fmla="*/ 180467 w 221136"/>
                <a:gd name="connsiteY7" fmla="*/ 265868 h 474924"/>
                <a:gd name="connsiteX8" fmla="*/ 180467 w 221136"/>
                <a:gd name="connsiteY8" fmla="*/ 204252 h 474924"/>
                <a:gd name="connsiteX9" fmla="*/ 180467 w 221136"/>
                <a:gd name="connsiteY9" fmla="*/ 166842 h 474924"/>
                <a:gd name="connsiteX10" fmla="*/ 170300 w 221136"/>
                <a:gd name="connsiteY10" fmla="*/ 166842 h 474924"/>
                <a:gd name="connsiteX11" fmla="*/ 170300 w 221136"/>
                <a:gd name="connsiteY11" fmla="*/ 206452 h 474924"/>
                <a:gd name="connsiteX12" fmla="*/ 170300 w 221136"/>
                <a:gd name="connsiteY12" fmla="*/ 274671 h 474924"/>
                <a:gd name="connsiteX13" fmla="*/ 170300 w 221136"/>
                <a:gd name="connsiteY13" fmla="*/ 283473 h 474924"/>
                <a:gd name="connsiteX14" fmla="*/ 170300 w 221136"/>
                <a:gd name="connsiteY14" fmla="*/ 450718 h 474924"/>
                <a:gd name="connsiteX15" fmla="*/ 142340 w 221136"/>
                <a:gd name="connsiteY15" fmla="*/ 474924 h 474924"/>
                <a:gd name="connsiteX16" fmla="*/ 116923 w 221136"/>
                <a:gd name="connsiteY16" fmla="*/ 450718 h 474924"/>
                <a:gd name="connsiteX17" fmla="*/ 116923 w 221136"/>
                <a:gd name="connsiteY17" fmla="*/ 283473 h 474924"/>
                <a:gd name="connsiteX18" fmla="*/ 104214 w 221136"/>
                <a:gd name="connsiteY18" fmla="*/ 283473 h 474924"/>
                <a:gd name="connsiteX19" fmla="*/ 104214 w 221136"/>
                <a:gd name="connsiteY19" fmla="*/ 450718 h 474924"/>
                <a:gd name="connsiteX20" fmla="*/ 78796 w 221136"/>
                <a:gd name="connsiteY20" fmla="*/ 474924 h 474924"/>
                <a:gd name="connsiteX21" fmla="*/ 50836 w 221136"/>
                <a:gd name="connsiteY21" fmla="*/ 450718 h 474924"/>
                <a:gd name="connsiteX22" fmla="*/ 50836 w 221136"/>
                <a:gd name="connsiteY22" fmla="*/ 283473 h 474924"/>
                <a:gd name="connsiteX23" fmla="*/ 50836 w 221136"/>
                <a:gd name="connsiteY23" fmla="*/ 274671 h 474924"/>
                <a:gd name="connsiteX24" fmla="*/ 50836 w 221136"/>
                <a:gd name="connsiteY24" fmla="*/ 206452 h 474924"/>
                <a:gd name="connsiteX25" fmla="*/ 50836 w 221136"/>
                <a:gd name="connsiteY25" fmla="*/ 166842 h 474924"/>
                <a:gd name="connsiteX26" fmla="*/ 40669 w 221136"/>
                <a:gd name="connsiteY26" fmla="*/ 166842 h 474924"/>
                <a:gd name="connsiteX27" fmla="*/ 40669 w 221136"/>
                <a:gd name="connsiteY27" fmla="*/ 204252 h 474924"/>
                <a:gd name="connsiteX28" fmla="*/ 40669 w 221136"/>
                <a:gd name="connsiteY28" fmla="*/ 265868 h 474924"/>
                <a:gd name="connsiteX29" fmla="*/ 20334 w 221136"/>
                <a:gd name="connsiteY29" fmla="*/ 283473 h 474924"/>
                <a:gd name="connsiteX30" fmla="*/ 0 w 221136"/>
                <a:gd name="connsiteY30" fmla="*/ 265868 h 474924"/>
                <a:gd name="connsiteX31" fmla="*/ 0 w 221136"/>
                <a:gd name="connsiteY31" fmla="*/ 160240 h 474924"/>
                <a:gd name="connsiteX32" fmla="*/ 63545 w 221136"/>
                <a:gd name="connsiteY32" fmla="*/ 105225 h 474924"/>
                <a:gd name="connsiteX33" fmla="*/ 110568 w 221136"/>
                <a:gd name="connsiteY33" fmla="*/ 0 h 474924"/>
                <a:gd name="connsiteX34" fmla="*/ 157015 w 221136"/>
                <a:gd name="connsiteY34" fmla="*/ 47680 h 474924"/>
                <a:gd name="connsiteX35" fmla="*/ 110568 w 221136"/>
                <a:gd name="connsiteY35" fmla="*/ 95360 h 474924"/>
                <a:gd name="connsiteX36" fmla="*/ 64121 w 221136"/>
                <a:gd name="connsiteY36" fmla="*/ 47680 h 474924"/>
                <a:gd name="connsiteX37" fmla="*/ 110568 w 221136"/>
                <a:gd name="connsiteY37" fmla="*/ 0 h 47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1136" h="474924">
                  <a:moveTo>
                    <a:pt x="63545" y="105225"/>
                  </a:moveTo>
                  <a:cubicBezTo>
                    <a:pt x="63545" y="105225"/>
                    <a:pt x="63545" y="105225"/>
                    <a:pt x="88963" y="105225"/>
                  </a:cubicBezTo>
                  <a:cubicBezTo>
                    <a:pt x="88963" y="105225"/>
                    <a:pt x="88963" y="105225"/>
                    <a:pt x="94046" y="105225"/>
                  </a:cubicBezTo>
                  <a:cubicBezTo>
                    <a:pt x="94046" y="105225"/>
                    <a:pt x="94046" y="105225"/>
                    <a:pt x="157591" y="105225"/>
                  </a:cubicBezTo>
                  <a:cubicBezTo>
                    <a:pt x="190635" y="105225"/>
                    <a:pt x="221136" y="129432"/>
                    <a:pt x="221136" y="160240"/>
                  </a:cubicBezTo>
                  <a:cubicBezTo>
                    <a:pt x="221136" y="160240"/>
                    <a:pt x="221136" y="160240"/>
                    <a:pt x="221136" y="265868"/>
                  </a:cubicBezTo>
                  <a:cubicBezTo>
                    <a:pt x="221136" y="276871"/>
                    <a:pt x="210969" y="283473"/>
                    <a:pt x="200802" y="283473"/>
                  </a:cubicBezTo>
                  <a:cubicBezTo>
                    <a:pt x="188093" y="283473"/>
                    <a:pt x="180467" y="276871"/>
                    <a:pt x="180467" y="265868"/>
                  </a:cubicBezTo>
                  <a:cubicBezTo>
                    <a:pt x="180467" y="265868"/>
                    <a:pt x="180467" y="265868"/>
                    <a:pt x="180467" y="204252"/>
                  </a:cubicBezTo>
                  <a:cubicBezTo>
                    <a:pt x="180467" y="204252"/>
                    <a:pt x="180467" y="204252"/>
                    <a:pt x="180467" y="166842"/>
                  </a:cubicBezTo>
                  <a:cubicBezTo>
                    <a:pt x="180467" y="166842"/>
                    <a:pt x="180467" y="166842"/>
                    <a:pt x="170300" y="166842"/>
                  </a:cubicBezTo>
                  <a:cubicBezTo>
                    <a:pt x="170300" y="166842"/>
                    <a:pt x="170300" y="166842"/>
                    <a:pt x="170300" y="206452"/>
                  </a:cubicBezTo>
                  <a:cubicBezTo>
                    <a:pt x="170300" y="206452"/>
                    <a:pt x="170300" y="206452"/>
                    <a:pt x="170300" y="274671"/>
                  </a:cubicBezTo>
                  <a:cubicBezTo>
                    <a:pt x="170300" y="274671"/>
                    <a:pt x="170300" y="274671"/>
                    <a:pt x="170300" y="283473"/>
                  </a:cubicBezTo>
                  <a:cubicBezTo>
                    <a:pt x="170300" y="283473"/>
                    <a:pt x="170300" y="283473"/>
                    <a:pt x="170300" y="450718"/>
                  </a:cubicBezTo>
                  <a:cubicBezTo>
                    <a:pt x="170300" y="463921"/>
                    <a:pt x="157591" y="474924"/>
                    <a:pt x="142340" y="474924"/>
                  </a:cubicBezTo>
                  <a:cubicBezTo>
                    <a:pt x="127090" y="474924"/>
                    <a:pt x="116923" y="463921"/>
                    <a:pt x="116923" y="450718"/>
                  </a:cubicBezTo>
                  <a:cubicBezTo>
                    <a:pt x="116923" y="450718"/>
                    <a:pt x="116923" y="450718"/>
                    <a:pt x="116923" y="283473"/>
                  </a:cubicBezTo>
                  <a:cubicBezTo>
                    <a:pt x="116923" y="283473"/>
                    <a:pt x="116923" y="283473"/>
                    <a:pt x="104214" y="283473"/>
                  </a:cubicBezTo>
                  <a:cubicBezTo>
                    <a:pt x="104214" y="283473"/>
                    <a:pt x="104214" y="283473"/>
                    <a:pt x="104214" y="450718"/>
                  </a:cubicBezTo>
                  <a:cubicBezTo>
                    <a:pt x="104214" y="463921"/>
                    <a:pt x="94046" y="474924"/>
                    <a:pt x="78796" y="474924"/>
                  </a:cubicBezTo>
                  <a:cubicBezTo>
                    <a:pt x="63545" y="474924"/>
                    <a:pt x="50836" y="463921"/>
                    <a:pt x="50836" y="450718"/>
                  </a:cubicBezTo>
                  <a:cubicBezTo>
                    <a:pt x="50836" y="450718"/>
                    <a:pt x="50836" y="450718"/>
                    <a:pt x="50836" y="283473"/>
                  </a:cubicBezTo>
                  <a:cubicBezTo>
                    <a:pt x="50836" y="283473"/>
                    <a:pt x="50836" y="283473"/>
                    <a:pt x="50836" y="274671"/>
                  </a:cubicBezTo>
                  <a:cubicBezTo>
                    <a:pt x="50836" y="274671"/>
                    <a:pt x="50836" y="274671"/>
                    <a:pt x="50836" y="206452"/>
                  </a:cubicBezTo>
                  <a:cubicBezTo>
                    <a:pt x="50836" y="206452"/>
                    <a:pt x="50836" y="206452"/>
                    <a:pt x="50836" y="166842"/>
                  </a:cubicBezTo>
                  <a:cubicBezTo>
                    <a:pt x="50836" y="166842"/>
                    <a:pt x="50836" y="166842"/>
                    <a:pt x="40669" y="166842"/>
                  </a:cubicBezTo>
                  <a:cubicBezTo>
                    <a:pt x="40669" y="166842"/>
                    <a:pt x="40669" y="166842"/>
                    <a:pt x="40669" y="204252"/>
                  </a:cubicBezTo>
                  <a:cubicBezTo>
                    <a:pt x="40669" y="204252"/>
                    <a:pt x="40669" y="204252"/>
                    <a:pt x="40669" y="265868"/>
                  </a:cubicBezTo>
                  <a:cubicBezTo>
                    <a:pt x="40669" y="276871"/>
                    <a:pt x="33043" y="283473"/>
                    <a:pt x="20334" y="283473"/>
                  </a:cubicBezTo>
                  <a:cubicBezTo>
                    <a:pt x="10167" y="283473"/>
                    <a:pt x="0" y="276871"/>
                    <a:pt x="0" y="265868"/>
                  </a:cubicBezTo>
                  <a:cubicBezTo>
                    <a:pt x="0" y="265868"/>
                    <a:pt x="0" y="265868"/>
                    <a:pt x="0" y="160240"/>
                  </a:cubicBezTo>
                  <a:cubicBezTo>
                    <a:pt x="0" y="129432"/>
                    <a:pt x="30502" y="105225"/>
                    <a:pt x="63545" y="105225"/>
                  </a:cubicBezTo>
                  <a:close/>
                  <a:moveTo>
                    <a:pt x="110568" y="0"/>
                  </a:moveTo>
                  <a:cubicBezTo>
                    <a:pt x="136220" y="0"/>
                    <a:pt x="157015" y="21347"/>
                    <a:pt x="157015" y="47680"/>
                  </a:cubicBezTo>
                  <a:cubicBezTo>
                    <a:pt x="157015" y="74013"/>
                    <a:pt x="136220" y="95360"/>
                    <a:pt x="110568" y="95360"/>
                  </a:cubicBezTo>
                  <a:cubicBezTo>
                    <a:pt x="84916" y="95360"/>
                    <a:pt x="64121" y="74013"/>
                    <a:pt x="64121" y="47680"/>
                  </a:cubicBezTo>
                  <a:cubicBezTo>
                    <a:pt x="64121" y="21347"/>
                    <a:pt x="84916" y="0"/>
                    <a:pt x="110568" y="0"/>
                  </a:cubicBezTo>
                  <a:close/>
                </a:path>
              </a:pathLst>
            </a:custGeom>
            <a:solidFill>
              <a:srgbClr val="5DABA8"/>
            </a:solidFill>
            <a:ln>
              <a:noFill/>
            </a:ln>
            <a:effectLst/>
            <a:extLst/>
          </p:spPr>
          <p:txBody>
            <a:bodyPr wrap="square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zh-CN"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58707" y="1893595"/>
              <a:ext cx="374681" cy="474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57363" y="2982111"/>
            <a:ext cx="806005" cy="1021646"/>
            <a:chOff x="624468" y="1893595"/>
            <a:chExt cx="374681" cy="474924"/>
          </a:xfrm>
        </p:grpSpPr>
        <p:sp>
          <p:nvSpPr>
            <p:cNvPr id="16" name="任意多边形 15"/>
            <p:cNvSpPr>
              <a:spLocks noChangeArrowheads="1"/>
            </p:cNvSpPr>
            <p:nvPr/>
          </p:nvSpPr>
          <p:spPr bwMode="auto">
            <a:xfrm>
              <a:off x="693251" y="1893595"/>
              <a:ext cx="237114" cy="474924"/>
            </a:xfrm>
            <a:custGeom>
              <a:avLst/>
              <a:gdLst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8691 w 237114"/>
                <a:gd name="connsiteY29" fmla="*/ 145313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9006 w 237114"/>
                <a:gd name="connsiteY29" fmla="*/ 142162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9006 w 237114"/>
                <a:gd name="connsiteY29" fmla="*/ 142162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9006 w 237114"/>
                <a:gd name="connsiteY29" fmla="*/ 142162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9006 w 237114"/>
                <a:gd name="connsiteY29" fmla="*/ 142162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39006 w 237114"/>
                <a:gd name="connsiteY29" fmla="*/ 142162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48774 w 237114"/>
                <a:gd name="connsiteY29" fmla="*/ 120105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48774 w 237114"/>
                <a:gd name="connsiteY29" fmla="*/ 120105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2240 w 237114"/>
                <a:gd name="connsiteY29" fmla="*/ 118214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3816 w 237114"/>
                <a:gd name="connsiteY29" fmla="*/ 116323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3816 w 237114"/>
                <a:gd name="connsiteY29" fmla="*/ 116323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8423 w 237114"/>
                <a:gd name="connsiteY4" fmla="*/ 14531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6532 w 237114"/>
                <a:gd name="connsiteY4" fmla="*/ 136805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6532 w 237114"/>
                <a:gd name="connsiteY4" fmla="*/ 136805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0545 w 237114"/>
                <a:gd name="connsiteY4" fmla="*/ 130503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2751 w 237114"/>
                <a:gd name="connsiteY4" fmla="*/ 129558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92751 w 237114"/>
                <a:gd name="connsiteY4" fmla="*/ 129558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87079 w 237114"/>
                <a:gd name="connsiteY4" fmla="*/ 11852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87079 w 237114"/>
                <a:gd name="connsiteY4" fmla="*/ 11852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88024 w 237114"/>
                <a:gd name="connsiteY4" fmla="*/ 11978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40108 w 237114"/>
                <a:gd name="connsiteY3" fmla="*/ 105225 h 474924"/>
                <a:gd name="connsiteX4" fmla="*/ 188024 w 237114"/>
                <a:gd name="connsiteY4" fmla="*/ 11978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8024 w 237114"/>
                <a:gd name="connsiteY4" fmla="*/ 11978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8024 w 237114"/>
                <a:gd name="connsiteY4" fmla="*/ 11978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8024 w 237114"/>
                <a:gd name="connsiteY4" fmla="*/ 119789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2352 w 237114"/>
                <a:gd name="connsiteY4" fmla="*/ 115062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2352 w 237114"/>
                <a:gd name="connsiteY4" fmla="*/ 115062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2352 w 237114"/>
                <a:gd name="connsiteY4" fmla="*/ 115062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1722 w 237114"/>
                <a:gd name="connsiteY4" fmla="*/ 114747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1722 w 237114"/>
                <a:gd name="connsiteY4" fmla="*/ 114747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1722 w 237114"/>
                <a:gd name="connsiteY4" fmla="*/ 114747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22360 w 237114"/>
                <a:gd name="connsiteY2" fmla="*/ 105225 h 474924"/>
                <a:gd name="connsiteX3" fmla="*/ 133176 w 237114"/>
                <a:gd name="connsiteY3" fmla="*/ 105225 h 474924"/>
                <a:gd name="connsiteX4" fmla="*/ 181722 w 237114"/>
                <a:gd name="connsiteY4" fmla="*/ 114747 h 474924"/>
                <a:gd name="connsiteX5" fmla="*/ 200959 w 237114"/>
                <a:gd name="connsiteY5" fmla="*/ 145313 h 474924"/>
                <a:gd name="connsiteX6" fmla="*/ 236455 w 237114"/>
                <a:gd name="connsiteY6" fmla="*/ 245533 h 474924"/>
                <a:gd name="connsiteX7" fmla="*/ 226313 w 237114"/>
                <a:gd name="connsiteY7" fmla="*/ 267804 h 474924"/>
                <a:gd name="connsiteX8" fmla="*/ 200959 w 237114"/>
                <a:gd name="connsiteY8" fmla="*/ 256668 h 474924"/>
                <a:gd name="connsiteX9" fmla="*/ 167998 w 237114"/>
                <a:gd name="connsiteY9" fmla="*/ 160903 h 474924"/>
                <a:gd name="connsiteX10" fmla="*/ 157856 w 237114"/>
                <a:gd name="connsiteY10" fmla="*/ 160903 h 474924"/>
                <a:gd name="connsiteX11" fmla="*/ 218707 w 237114"/>
                <a:gd name="connsiteY11" fmla="*/ 325708 h 474924"/>
                <a:gd name="connsiteX12" fmla="*/ 170533 w 237114"/>
                <a:gd name="connsiteY12" fmla="*/ 325708 h 474924"/>
                <a:gd name="connsiteX13" fmla="*/ 170533 w 237114"/>
                <a:gd name="connsiteY13" fmla="*/ 457107 h 474924"/>
                <a:gd name="connsiteX14" fmla="*/ 147715 w 237114"/>
                <a:gd name="connsiteY14" fmla="*/ 474924 h 474924"/>
                <a:gd name="connsiteX15" fmla="*/ 127431 w 237114"/>
                <a:gd name="connsiteY15" fmla="*/ 457107 h 474924"/>
                <a:gd name="connsiteX16" fmla="*/ 127431 w 237114"/>
                <a:gd name="connsiteY16" fmla="*/ 325708 h 474924"/>
                <a:gd name="connsiteX17" fmla="*/ 109683 w 237114"/>
                <a:gd name="connsiteY17" fmla="*/ 325708 h 474924"/>
                <a:gd name="connsiteX18" fmla="*/ 109683 w 237114"/>
                <a:gd name="connsiteY18" fmla="*/ 457107 h 474924"/>
                <a:gd name="connsiteX19" fmla="*/ 89400 w 237114"/>
                <a:gd name="connsiteY19" fmla="*/ 474924 h 474924"/>
                <a:gd name="connsiteX20" fmla="*/ 66581 w 237114"/>
                <a:gd name="connsiteY20" fmla="*/ 457107 h 474924"/>
                <a:gd name="connsiteX21" fmla="*/ 66581 w 237114"/>
                <a:gd name="connsiteY21" fmla="*/ 325708 h 474924"/>
                <a:gd name="connsiteX22" fmla="*/ 18407 w 237114"/>
                <a:gd name="connsiteY22" fmla="*/ 325708 h 474924"/>
                <a:gd name="connsiteX23" fmla="*/ 79258 w 237114"/>
                <a:gd name="connsiteY23" fmla="*/ 160903 h 474924"/>
                <a:gd name="connsiteX24" fmla="*/ 69116 w 237114"/>
                <a:gd name="connsiteY24" fmla="*/ 160903 h 474924"/>
                <a:gd name="connsiteX25" fmla="*/ 36155 w 237114"/>
                <a:gd name="connsiteY25" fmla="*/ 256668 h 474924"/>
                <a:gd name="connsiteX26" fmla="*/ 10801 w 237114"/>
                <a:gd name="connsiteY26" fmla="*/ 267804 h 474924"/>
                <a:gd name="connsiteX27" fmla="*/ 659 w 237114"/>
                <a:gd name="connsiteY27" fmla="*/ 245533 h 474924"/>
                <a:gd name="connsiteX28" fmla="*/ 36155 w 237114"/>
                <a:gd name="connsiteY28" fmla="*/ 145313 h 474924"/>
                <a:gd name="connsiteX29" fmla="*/ 55392 w 237114"/>
                <a:gd name="connsiteY29" fmla="*/ 115378 h 474924"/>
                <a:gd name="connsiteX30" fmla="*/ 97006 w 237114"/>
                <a:gd name="connsiteY30" fmla="*/ 105225 h 474924"/>
                <a:gd name="connsiteX31" fmla="*/ 118557 w 237114"/>
                <a:gd name="connsiteY31" fmla="*/ 0 h 474924"/>
                <a:gd name="connsiteX32" fmla="*/ 165004 w 237114"/>
                <a:gd name="connsiteY32" fmla="*/ 47269 h 474924"/>
                <a:gd name="connsiteX33" fmla="*/ 118557 w 237114"/>
                <a:gd name="connsiteY33" fmla="*/ 94538 h 474924"/>
                <a:gd name="connsiteX34" fmla="*/ 72110 w 237114"/>
                <a:gd name="connsiteY34" fmla="*/ 47269 h 474924"/>
                <a:gd name="connsiteX35" fmla="*/ 118557 w 237114"/>
                <a:gd name="connsiteY35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33176 w 237114"/>
                <a:gd name="connsiteY2" fmla="*/ 105225 h 474924"/>
                <a:gd name="connsiteX3" fmla="*/ 181722 w 237114"/>
                <a:gd name="connsiteY3" fmla="*/ 114747 h 474924"/>
                <a:gd name="connsiteX4" fmla="*/ 200959 w 237114"/>
                <a:gd name="connsiteY4" fmla="*/ 145313 h 474924"/>
                <a:gd name="connsiteX5" fmla="*/ 236455 w 237114"/>
                <a:gd name="connsiteY5" fmla="*/ 245533 h 474924"/>
                <a:gd name="connsiteX6" fmla="*/ 226313 w 237114"/>
                <a:gd name="connsiteY6" fmla="*/ 267804 h 474924"/>
                <a:gd name="connsiteX7" fmla="*/ 200959 w 237114"/>
                <a:gd name="connsiteY7" fmla="*/ 256668 h 474924"/>
                <a:gd name="connsiteX8" fmla="*/ 167998 w 237114"/>
                <a:gd name="connsiteY8" fmla="*/ 160903 h 474924"/>
                <a:gd name="connsiteX9" fmla="*/ 157856 w 237114"/>
                <a:gd name="connsiteY9" fmla="*/ 160903 h 474924"/>
                <a:gd name="connsiteX10" fmla="*/ 218707 w 237114"/>
                <a:gd name="connsiteY10" fmla="*/ 325708 h 474924"/>
                <a:gd name="connsiteX11" fmla="*/ 170533 w 237114"/>
                <a:gd name="connsiteY11" fmla="*/ 325708 h 474924"/>
                <a:gd name="connsiteX12" fmla="*/ 170533 w 237114"/>
                <a:gd name="connsiteY12" fmla="*/ 457107 h 474924"/>
                <a:gd name="connsiteX13" fmla="*/ 147715 w 237114"/>
                <a:gd name="connsiteY13" fmla="*/ 474924 h 474924"/>
                <a:gd name="connsiteX14" fmla="*/ 127431 w 237114"/>
                <a:gd name="connsiteY14" fmla="*/ 457107 h 474924"/>
                <a:gd name="connsiteX15" fmla="*/ 127431 w 237114"/>
                <a:gd name="connsiteY15" fmla="*/ 325708 h 474924"/>
                <a:gd name="connsiteX16" fmla="*/ 109683 w 237114"/>
                <a:gd name="connsiteY16" fmla="*/ 325708 h 474924"/>
                <a:gd name="connsiteX17" fmla="*/ 109683 w 237114"/>
                <a:gd name="connsiteY17" fmla="*/ 457107 h 474924"/>
                <a:gd name="connsiteX18" fmla="*/ 89400 w 237114"/>
                <a:gd name="connsiteY18" fmla="*/ 474924 h 474924"/>
                <a:gd name="connsiteX19" fmla="*/ 66581 w 237114"/>
                <a:gd name="connsiteY19" fmla="*/ 457107 h 474924"/>
                <a:gd name="connsiteX20" fmla="*/ 66581 w 237114"/>
                <a:gd name="connsiteY20" fmla="*/ 325708 h 474924"/>
                <a:gd name="connsiteX21" fmla="*/ 18407 w 237114"/>
                <a:gd name="connsiteY21" fmla="*/ 325708 h 474924"/>
                <a:gd name="connsiteX22" fmla="*/ 79258 w 237114"/>
                <a:gd name="connsiteY22" fmla="*/ 160903 h 474924"/>
                <a:gd name="connsiteX23" fmla="*/ 69116 w 237114"/>
                <a:gd name="connsiteY23" fmla="*/ 160903 h 474924"/>
                <a:gd name="connsiteX24" fmla="*/ 36155 w 237114"/>
                <a:gd name="connsiteY24" fmla="*/ 256668 h 474924"/>
                <a:gd name="connsiteX25" fmla="*/ 10801 w 237114"/>
                <a:gd name="connsiteY25" fmla="*/ 267804 h 474924"/>
                <a:gd name="connsiteX26" fmla="*/ 659 w 237114"/>
                <a:gd name="connsiteY26" fmla="*/ 245533 h 474924"/>
                <a:gd name="connsiteX27" fmla="*/ 36155 w 237114"/>
                <a:gd name="connsiteY27" fmla="*/ 145313 h 474924"/>
                <a:gd name="connsiteX28" fmla="*/ 55392 w 237114"/>
                <a:gd name="connsiteY28" fmla="*/ 115378 h 474924"/>
                <a:gd name="connsiteX29" fmla="*/ 97006 w 237114"/>
                <a:gd name="connsiteY29" fmla="*/ 105225 h 474924"/>
                <a:gd name="connsiteX30" fmla="*/ 118557 w 237114"/>
                <a:gd name="connsiteY30" fmla="*/ 0 h 474924"/>
                <a:gd name="connsiteX31" fmla="*/ 165004 w 237114"/>
                <a:gd name="connsiteY31" fmla="*/ 47269 h 474924"/>
                <a:gd name="connsiteX32" fmla="*/ 118557 w 237114"/>
                <a:gd name="connsiteY32" fmla="*/ 94538 h 474924"/>
                <a:gd name="connsiteX33" fmla="*/ 72110 w 237114"/>
                <a:gd name="connsiteY33" fmla="*/ 47269 h 474924"/>
                <a:gd name="connsiteX34" fmla="*/ 118557 w 237114"/>
                <a:gd name="connsiteY34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33176 w 237114"/>
                <a:gd name="connsiteY2" fmla="*/ 105225 h 474924"/>
                <a:gd name="connsiteX3" fmla="*/ 182037 w 237114"/>
                <a:gd name="connsiteY3" fmla="*/ 113487 h 474924"/>
                <a:gd name="connsiteX4" fmla="*/ 200959 w 237114"/>
                <a:gd name="connsiteY4" fmla="*/ 145313 h 474924"/>
                <a:gd name="connsiteX5" fmla="*/ 236455 w 237114"/>
                <a:gd name="connsiteY5" fmla="*/ 245533 h 474924"/>
                <a:gd name="connsiteX6" fmla="*/ 226313 w 237114"/>
                <a:gd name="connsiteY6" fmla="*/ 267804 h 474924"/>
                <a:gd name="connsiteX7" fmla="*/ 200959 w 237114"/>
                <a:gd name="connsiteY7" fmla="*/ 256668 h 474924"/>
                <a:gd name="connsiteX8" fmla="*/ 167998 w 237114"/>
                <a:gd name="connsiteY8" fmla="*/ 160903 h 474924"/>
                <a:gd name="connsiteX9" fmla="*/ 157856 w 237114"/>
                <a:gd name="connsiteY9" fmla="*/ 160903 h 474924"/>
                <a:gd name="connsiteX10" fmla="*/ 218707 w 237114"/>
                <a:gd name="connsiteY10" fmla="*/ 325708 h 474924"/>
                <a:gd name="connsiteX11" fmla="*/ 170533 w 237114"/>
                <a:gd name="connsiteY11" fmla="*/ 325708 h 474924"/>
                <a:gd name="connsiteX12" fmla="*/ 170533 w 237114"/>
                <a:gd name="connsiteY12" fmla="*/ 457107 h 474924"/>
                <a:gd name="connsiteX13" fmla="*/ 147715 w 237114"/>
                <a:gd name="connsiteY13" fmla="*/ 474924 h 474924"/>
                <a:gd name="connsiteX14" fmla="*/ 127431 w 237114"/>
                <a:gd name="connsiteY14" fmla="*/ 457107 h 474924"/>
                <a:gd name="connsiteX15" fmla="*/ 127431 w 237114"/>
                <a:gd name="connsiteY15" fmla="*/ 325708 h 474924"/>
                <a:gd name="connsiteX16" fmla="*/ 109683 w 237114"/>
                <a:gd name="connsiteY16" fmla="*/ 325708 h 474924"/>
                <a:gd name="connsiteX17" fmla="*/ 109683 w 237114"/>
                <a:gd name="connsiteY17" fmla="*/ 457107 h 474924"/>
                <a:gd name="connsiteX18" fmla="*/ 89400 w 237114"/>
                <a:gd name="connsiteY18" fmla="*/ 474924 h 474924"/>
                <a:gd name="connsiteX19" fmla="*/ 66581 w 237114"/>
                <a:gd name="connsiteY19" fmla="*/ 457107 h 474924"/>
                <a:gd name="connsiteX20" fmla="*/ 66581 w 237114"/>
                <a:gd name="connsiteY20" fmla="*/ 325708 h 474924"/>
                <a:gd name="connsiteX21" fmla="*/ 18407 w 237114"/>
                <a:gd name="connsiteY21" fmla="*/ 325708 h 474924"/>
                <a:gd name="connsiteX22" fmla="*/ 79258 w 237114"/>
                <a:gd name="connsiteY22" fmla="*/ 160903 h 474924"/>
                <a:gd name="connsiteX23" fmla="*/ 69116 w 237114"/>
                <a:gd name="connsiteY23" fmla="*/ 160903 h 474924"/>
                <a:gd name="connsiteX24" fmla="*/ 36155 w 237114"/>
                <a:gd name="connsiteY24" fmla="*/ 256668 h 474924"/>
                <a:gd name="connsiteX25" fmla="*/ 10801 w 237114"/>
                <a:gd name="connsiteY25" fmla="*/ 267804 h 474924"/>
                <a:gd name="connsiteX26" fmla="*/ 659 w 237114"/>
                <a:gd name="connsiteY26" fmla="*/ 245533 h 474924"/>
                <a:gd name="connsiteX27" fmla="*/ 36155 w 237114"/>
                <a:gd name="connsiteY27" fmla="*/ 145313 h 474924"/>
                <a:gd name="connsiteX28" fmla="*/ 55392 w 237114"/>
                <a:gd name="connsiteY28" fmla="*/ 115378 h 474924"/>
                <a:gd name="connsiteX29" fmla="*/ 97006 w 237114"/>
                <a:gd name="connsiteY29" fmla="*/ 105225 h 474924"/>
                <a:gd name="connsiteX30" fmla="*/ 118557 w 237114"/>
                <a:gd name="connsiteY30" fmla="*/ 0 h 474924"/>
                <a:gd name="connsiteX31" fmla="*/ 165004 w 237114"/>
                <a:gd name="connsiteY31" fmla="*/ 47269 h 474924"/>
                <a:gd name="connsiteX32" fmla="*/ 118557 w 237114"/>
                <a:gd name="connsiteY32" fmla="*/ 94538 h 474924"/>
                <a:gd name="connsiteX33" fmla="*/ 72110 w 237114"/>
                <a:gd name="connsiteY33" fmla="*/ 47269 h 474924"/>
                <a:gd name="connsiteX34" fmla="*/ 118557 w 237114"/>
                <a:gd name="connsiteY34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33176 w 237114"/>
                <a:gd name="connsiteY2" fmla="*/ 105225 h 474924"/>
                <a:gd name="connsiteX3" fmla="*/ 182037 w 237114"/>
                <a:gd name="connsiteY3" fmla="*/ 113487 h 474924"/>
                <a:gd name="connsiteX4" fmla="*/ 200959 w 237114"/>
                <a:gd name="connsiteY4" fmla="*/ 145313 h 474924"/>
                <a:gd name="connsiteX5" fmla="*/ 236455 w 237114"/>
                <a:gd name="connsiteY5" fmla="*/ 245533 h 474924"/>
                <a:gd name="connsiteX6" fmla="*/ 226313 w 237114"/>
                <a:gd name="connsiteY6" fmla="*/ 267804 h 474924"/>
                <a:gd name="connsiteX7" fmla="*/ 200959 w 237114"/>
                <a:gd name="connsiteY7" fmla="*/ 256668 h 474924"/>
                <a:gd name="connsiteX8" fmla="*/ 167998 w 237114"/>
                <a:gd name="connsiteY8" fmla="*/ 160903 h 474924"/>
                <a:gd name="connsiteX9" fmla="*/ 157856 w 237114"/>
                <a:gd name="connsiteY9" fmla="*/ 160903 h 474924"/>
                <a:gd name="connsiteX10" fmla="*/ 218707 w 237114"/>
                <a:gd name="connsiteY10" fmla="*/ 325708 h 474924"/>
                <a:gd name="connsiteX11" fmla="*/ 170533 w 237114"/>
                <a:gd name="connsiteY11" fmla="*/ 325708 h 474924"/>
                <a:gd name="connsiteX12" fmla="*/ 170533 w 237114"/>
                <a:gd name="connsiteY12" fmla="*/ 457107 h 474924"/>
                <a:gd name="connsiteX13" fmla="*/ 147715 w 237114"/>
                <a:gd name="connsiteY13" fmla="*/ 474924 h 474924"/>
                <a:gd name="connsiteX14" fmla="*/ 127431 w 237114"/>
                <a:gd name="connsiteY14" fmla="*/ 457107 h 474924"/>
                <a:gd name="connsiteX15" fmla="*/ 127431 w 237114"/>
                <a:gd name="connsiteY15" fmla="*/ 325708 h 474924"/>
                <a:gd name="connsiteX16" fmla="*/ 109683 w 237114"/>
                <a:gd name="connsiteY16" fmla="*/ 325708 h 474924"/>
                <a:gd name="connsiteX17" fmla="*/ 109683 w 237114"/>
                <a:gd name="connsiteY17" fmla="*/ 457107 h 474924"/>
                <a:gd name="connsiteX18" fmla="*/ 89400 w 237114"/>
                <a:gd name="connsiteY18" fmla="*/ 474924 h 474924"/>
                <a:gd name="connsiteX19" fmla="*/ 66581 w 237114"/>
                <a:gd name="connsiteY19" fmla="*/ 457107 h 474924"/>
                <a:gd name="connsiteX20" fmla="*/ 66581 w 237114"/>
                <a:gd name="connsiteY20" fmla="*/ 325708 h 474924"/>
                <a:gd name="connsiteX21" fmla="*/ 18407 w 237114"/>
                <a:gd name="connsiteY21" fmla="*/ 325708 h 474924"/>
                <a:gd name="connsiteX22" fmla="*/ 79258 w 237114"/>
                <a:gd name="connsiteY22" fmla="*/ 160903 h 474924"/>
                <a:gd name="connsiteX23" fmla="*/ 69116 w 237114"/>
                <a:gd name="connsiteY23" fmla="*/ 160903 h 474924"/>
                <a:gd name="connsiteX24" fmla="*/ 36155 w 237114"/>
                <a:gd name="connsiteY24" fmla="*/ 256668 h 474924"/>
                <a:gd name="connsiteX25" fmla="*/ 10801 w 237114"/>
                <a:gd name="connsiteY25" fmla="*/ 267804 h 474924"/>
                <a:gd name="connsiteX26" fmla="*/ 659 w 237114"/>
                <a:gd name="connsiteY26" fmla="*/ 245533 h 474924"/>
                <a:gd name="connsiteX27" fmla="*/ 36155 w 237114"/>
                <a:gd name="connsiteY27" fmla="*/ 145313 h 474924"/>
                <a:gd name="connsiteX28" fmla="*/ 55392 w 237114"/>
                <a:gd name="connsiteY28" fmla="*/ 115378 h 474924"/>
                <a:gd name="connsiteX29" fmla="*/ 97006 w 237114"/>
                <a:gd name="connsiteY29" fmla="*/ 105225 h 474924"/>
                <a:gd name="connsiteX30" fmla="*/ 118557 w 237114"/>
                <a:gd name="connsiteY30" fmla="*/ 0 h 474924"/>
                <a:gd name="connsiteX31" fmla="*/ 165004 w 237114"/>
                <a:gd name="connsiteY31" fmla="*/ 47269 h 474924"/>
                <a:gd name="connsiteX32" fmla="*/ 118557 w 237114"/>
                <a:gd name="connsiteY32" fmla="*/ 94538 h 474924"/>
                <a:gd name="connsiteX33" fmla="*/ 72110 w 237114"/>
                <a:gd name="connsiteY33" fmla="*/ 47269 h 474924"/>
                <a:gd name="connsiteX34" fmla="*/ 118557 w 237114"/>
                <a:gd name="connsiteY34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33176 w 237114"/>
                <a:gd name="connsiteY2" fmla="*/ 105225 h 474924"/>
                <a:gd name="connsiteX3" fmla="*/ 182982 w 237114"/>
                <a:gd name="connsiteY3" fmla="*/ 115693 h 474924"/>
                <a:gd name="connsiteX4" fmla="*/ 200959 w 237114"/>
                <a:gd name="connsiteY4" fmla="*/ 145313 h 474924"/>
                <a:gd name="connsiteX5" fmla="*/ 236455 w 237114"/>
                <a:gd name="connsiteY5" fmla="*/ 245533 h 474924"/>
                <a:gd name="connsiteX6" fmla="*/ 226313 w 237114"/>
                <a:gd name="connsiteY6" fmla="*/ 267804 h 474924"/>
                <a:gd name="connsiteX7" fmla="*/ 200959 w 237114"/>
                <a:gd name="connsiteY7" fmla="*/ 256668 h 474924"/>
                <a:gd name="connsiteX8" fmla="*/ 167998 w 237114"/>
                <a:gd name="connsiteY8" fmla="*/ 160903 h 474924"/>
                <a:gd name="connsiteX9" fmla="*/ 157856 w 237114"/>
                <a:gd name="connsiteY9" fmla="*/ 160903 h 474924"/>
                <a:gd name="connsiteX10" fmla="*/ 218707 w 237114"/>
                <a:gd name="connsiteY10" fmla="*/ 325708 h 474924"/>
                <a:gd name="connsiteX11" fmla="*/ 170533 w 237114"/>
                <a:gd name="connsiteY11" fmla="*/ 325708 h 474924"/>
                <a:gd name="connsiteX12" fmla="*/ 170533 w 237114"/>
                <a:gd name="connsiteY12" fmla="*/ 457107 h 474924"/>
                <a:gd name="connsiteX13" fmla="*/ 147715 w 237114"/>
                <a:gd name="connsiteY13" fmla="*/ 474924 h 474924"/>
                <a:gd name="connsiteX14" fmla="*/ 127431 w 237114"/>
                <a:gd name="connsiteY14" fmla="*/ 457107 h 474924"/>
                <a:gd name="connsiteX15" fmla="*/ 127431 w 237114"/>
                <a:gd name="connsiteY15" fmla="*/ 325708 h 474924"/>
                <a:gd name="connsiteX16" fmla="*/ 109683 w 237114"/>
                <a:gd name="connsiteY16" fmla="*/ 325708 h 474924"/>
                <a:gd name="connsiteX17" fmla="*/ 109683 w 237114"/>
                <a:gd name="connsiteY17" fmla="*/ 457107 h 474924"/>
                <a:gd name="connsiteX18" fmla="*/ 89400 w 237114"/>
                <a:gd name="connsiteY18" fmla="*/ 474924 h 474924"/>
                <a:gd name="connsiteX19" fmla="*/ 66581 w 237114"/>
                <a:gd name="connsiteY19" fmla="*/ 457107 h 474924"/>
                <a:gd name="connsiteX20" fmla="*/ 66581 w 237114"/>
                <a:gd name="connsiteY20" fmla="*/ 325708 h 474924"/>
                <a:gd name="connsiteX21" fmla="*/ 18407 w 237114"/>
                <a:gd name="connsiteY21" fmla="*/ 325708 h 474924"/>
                <a:gd name="connsiteX22" fmla="*/ 79258 w 237114"/>
                <a:gd name="connsiteY22" fmla="*/ 160903 h 474924"/>
                <a:gd name="connsiteX23" fmla="*/ 69116 w 237114"/>
                <a:gd name="connsiteY23" fmla="*/ 160903 h 474924"/>
                <a:gd name="connsiteX24" fmla="*/ 36155 w 237114"/>
                <a:gd name="connsiteY24" fmla="*/ 256668 h 474924"/>
                <a:gd name="connsiteX25" fmla="*/ 10801 w 237114"/>
                <a:gd name="connsiteY25" fmla="*/ 267804 h 474924"/>
                <a:gd name="connsiteX26" fmla="*/ 659 w 237114"/>
                <a:gd name="connsiteY26" fmla="*/ 245533 h 474924"/>
                <a:gd name="connsiteX27" fmla="*/ 36155 w 237114"/>
                <a:gd name="connsiteY27" fmla="*/ 145313 h 474924"/>
                <a:gd name="connsiteX28" fmla="*/ 55392 w 237114"/>
                <a:gd name="connsiteY28" fmla="*/ 115378 h 474924"/>
                <a:gd name="connsiteX29" fmla="*/ 97006 w 237114"/>
                <a:gd name="connsiteY29" fmla="*/ 105225 h 474924"/>
                <a:gd name="connsiteX30" fmla="*/ 118557 w 237114"/>
                <a:gd name="connsiteY30" fmla="*/ 0 h 474924"/>
                <a:gd name="connsiteX31" fmla="*/ 165004 w 237114"/>
                <a:gd name="connsiteY31" fmla="*/ 47269 h 474924"/>
                <a:gd name="connsiteX32" fmla="*/ 118557 w 237114"/>
                <a:gd name="connsiteY32" fmla="*/ 94538 h 474924"/>
                <a:gd name="connsiteX33" fmla="*/ 72110 w 237114"/>
                <a:gd name="connsiteY33" fmla="*/ 47269 h 474924"/>
                <a:gd name="connsiteX34" fmla="*/ 118557 w 237114"/>
                <a:gd name="connsiteY34" fmla="*/ 0 h 474924"/>
                <a:gd name="connsiteX0" fmla="*/ 97006 w 237114"/>
                <a:gd name="connsiteY0" fmla="*/ 105225 h 474924"/>
                <a:gd name="connsiteX1" fmla="*/ 114754 w 237114"/>
                <a:gd name="connsiteY1" fmla="*/ 105225 h 474924"/>
                <a:gd name="connsiteX2" fmla="*/ 133176 w 237114"/>
                <a:gd name="connsiteY2" fmla="*/ 105225 h 474924"/>
                <a:gd name="connsiteX3" fmla="*/ 182982 w 237114"/>
                <a:gd name="connsiteY3" fmla="*/ 115693 h 474924"/>
                <a:gd name="connsiteX4" fmla="*/ 200959 w 237114"/>
                <a:gd name="connsiteY4" fmla="*/ 145313 h 474924"/>
                <a:gd name="connsiteX5" fmla="*/ 236455 w 237114"/>
                <a:gd name="connsiteY5" fmla="*/ 245533 h 474924"/>
                <a:gd name="connsiteX6" fmla="*/ 226313 w 237114"/>
                <a:gd name="connsiteY6" fmla="*/ 267804 h 474924"/>
                <a:gd name="connsiteX7" fmla="*/ 200959 w 237114"/>
                <a:gd name="connsiteY7" fmla="*/ 256668 h 474924"/>
                <a:gd name="connsiteX8" fmla="*/ 167998 w 237114"/>
                <a:gd name="connsiteY8" fmla="*/ 160903 h 474924"/>
                <a:gd name="connsiteX9" fmla="*/ 157856 w 237114"/>
                <a:gd name="connsiteY9" fmla="*/ 160903 h 474924"/>
                <a:gd name="connsiteX10" fmla="*/ 218707 w 237114"/>
                <a:gd name="connsiteY10" fmla="*/ 325708 h 474924"/>
                <a:gd name="connsiteX11" fmla="*/ 170533 w 237114"/>
                <a:gd name="connsiteY11" fmla="*/ 325708 h 474924"/>
                <a:gd name="connsiteX12" fmla="*/ 170533 w 237114"/>
                <a:gd name="connsiteY12" fmla="*/ 457107 h 474924"/>
                <a:gd name="connsiteX13" fmla="*/ 147715 w 237114"/>
                <a:gd name="connsiteY13" fmla="*/ 474924 h 474924"/>
                <a:gd name="connsiteX14" fmla="*/ 127431 w 237114"/>
                <a:gd name="connsiteY14" fmla="*/ 457107 h 474924"/>
                <a:gd name="connsiteX15" fmla="*/ 127431 w 237114"/>
                <a:gd name="connsiteY15" fmla="*/ 325708 h 474924"/>
                <a:gd name="connsiteX16" fmla="*/ 109683 w 237114"/>
                <a:gd name="connsiteY16" fmla="*/ 325708 h 474924"/>
                <a:gd name="connsiteX17" fmla="*/ 109683 w 237114"/>
                <a:gd name="connsiteY17" fmla="*/ 457107 h 474924"/>
                <a:gd name="connsiteX18" fmla="*/ 89400 w 237114"/>
                <a:gd name="connsiteY18" fmla="*/ 474924 h 474924"/>
                <a:gd name="connsiteX19" fmla="*/ 66581 w 237114"/>
                <a:gd name="connsiteY19" fmla="*/ 457107 h 474924"/>
                <a:gd name="connsiteX20" fmla="*/ 66581 w 237114"/>
                <a:gd name="connsiteY20" fmla="*/ 325708 h 474924"/>
                <a:gd name="connsiteX21" fmla="*/ 18407 w 237114"/>
                <a:gd name="connsiteY21" fmla="*/ 325708 h 474924"/>
                <a:gd name="connsiteX22" fmla="*/ 79258 w 237114"/>
                <a:gd name="connsiteY22" fmla="*/ 160903 h 474924"/>
                <a:gd name="connsiteX23" fmla="*/ 69116 w 237114"/>
                <a:gd name="connsiteY23" fmla="*/ 160903 h 474924"/>
                <a:gd name="connsiteX24" fmla="*/ 36155 w 237114"/>
                <a:gd name="connsiteY24" fmla="*/ 256668 h 474924"/>
                <a:gd name="connsiteX25" fmla="*/ 10801 w 237114"/>
                <a:gd name="connsiteY25" fmla="*/ 267804 h 474924"/>
                <a:gd name="connsiteX26" fmla="*/ 659 w 237114"/>
                <a:gd name="connsiteY26" fmla="*/ 245533 h 474924"/>
                <a:gd name="connsiteX27" fmla="*/ 36155 w 237114"/>
                <a:gd name="connsiteY27" fmla="*/ 145313 h 474924"/>
                <a:gd name="connsiteX28" fmla="*/ 55392 w 237114"/>
                <a:gd name="connsiteY28" fmla="*/ 115378 h 474924"/>
                <a:gd name="connsiteX29" fmla="*/ 97006 w 237114"/>
                <a:gd name="connsiteY29" fmla="*/ 105225 h 474924"/>
                <a:gd name="connsiteX30" fmla="*/ 118557 w 237114"/>
                <a:gd name="connsiteY30" fmla="*/ 0 h 474924"/>
                <a:gd name="connsiteX31" fmla="*/ 165004 w 237114"/>
                <a:gd name="connsiteY31" fmla="*/ 47269 h 474924"/>
                <a:gd name="connsiteX32" fmla="*/ 118557 w 237114"/>
                <a:gd name="connsiteY32" fmla="*/ 94538 h 474924"/>
                <a:gd name="connsiteX33" fmla="*/ 72110 w 237114"/>
                <a:gd name="connsiteY33" fmla="*/ 47269 h 474924"/>
                <a:gd name="connsiteX34" fmla="*/ 118557 w 237114"/>
                <a:gd name="connsiteY34" fmla="*/ 0 h 474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7114" h="474924">
                  <a:moveTo>
                    <a:pt x="97006" y="105225"/>
                  </a:moveTo>
                  <a:lnTo>
                    <a:pt x="114754" y="105225"/>
                  </a:lnTo>
                  <a:cubicBezTo>
                    <a:pt x="120895" y="105225"/>
                    <a:pt x="121805" y="103480"/>
                    <a:pt x="133176" y="105225"/>
                  </a:cubicBezTo>
                  <a:cubicBezTo>
                    <a:pt x="144547" y="106970"/>
                    <a:pt x="168849" y="103657"/>
                    <a:pt x="182982" y="115693"/>
                  </a:cubicBezTo>
                  <a:cubicBezTo>
                    <a:pt x="192975" y="124203"/>
                    <a:pt x="192047" y="123673"/>
                    <a:pt x="200959" y="145313"/>
                  </a:cubicBezTo>
                  <a:cubicBezTo>
                    <a:pt x="209871" y="166953"/>
                    <a:pt x="224623" y="212126"/>
                    <a:pt x="236455" y="245533"/>
                  </a:cubicBezTo>
                  <a:cubicBezTo>
                    <a:pt x="238990" y="254441"/>
                    <a:pt x="233919" y="263349"/>
                    <a:pt x="226313" y="267804"/>
                  </a:cubicBezTo>
                  <a:cubicBezTo>
                    <a:pt x="216171" y="270031"/>
                    <a:pt x="206029" y="265577"/>
                    <a:pt x="200959" y="256668"/>
                  </a:cubicBezTo>
                  <a:lnTo>
                    <a:pt x="167998" y="160903"/>
                  </a:lnTo>
                  <a:lnTo>
                    <a:pt x="157856" y="160903"/>
                  </a:lnTo>
                  <a:lnTo>
                    <a:pt x="218707" y="325708"/>
                  </a:lnTo>
                  <a:lnTo>
                    <a:pt x="170533" y="325708"/>
                  </a:lnTo>
                  <a:lnTo>
                    <a:pt x="170533" y="457107"/>
                  </a:lnTo>
                  <a:cubicBezTo>
                    <a:pt x="170533" y="468243"/>
                    <a:pt x="160392" y="474924"/>
                    <a:pt x="147715" y="474924"/>
                  </a:cubicBezTo>
                  <a:cubicBezTo>
                    <a:pt x="135037" y="474924"/>
                    <a:pt x="127431" y="468243"/>
                    <a:pt x="127431" y="457107"/>
                  </a:cubicBezTo>
                  <a:lnTo>
                    <a:pt x="127431" y="325708"/>
                  </a:lnTo>
                  <a:lnTo>
                    <a:pt x="109683" y="325708"/>
                  </a:lnTo>
                  <a:lnTo>
                    <a:pt x="109683" y="457107"/>
                  </a:lnTo>
                  <a:cubicBezTo>
                    <a:pt x="109683" y="468243"/>
                    <a:pt x="102077" y="474924"/>
                    <a:pt x="89400" y="474924"/>
                  </a:cubicBezTo>
                  <a:cubicBezTo>
                    <a:pt x="76722" y="474924"/>
                    <a:pt x="66581" y="468243"/>
                    <a:pt x="66581" y="457107"/>
                  </a:cubicBezTo>
                  <a:lnTo>
                    <a:pt x="66581" y="325708"/>
                  </a:lnTo>
                  <a:lnTo>
                    <a:pt x="18407" y="325708"/>
                  </a:lnTo>
                  <a:lnTo>
                    <a:pt x="79258" y="160903"/>
                  </a:lnTo>
                  <a:lnTo>
                    <a:pt x="69116" y="160903"/>
                  </a:lnTo>
                  <a:lnTo>
                    <a:pt x="36155" y="256668"/>
                  </a:lnTo>
                  <a:cubicBezTo>
                    <a:pt x="31085" y="265577"/>
                    <a:pt x="20943" y="270031"/>
                    <a:pt x="10801" y="267804"/>
                  </a:cubicBezTo>
                  <a:cubicBezTo>
                    <a:pt x="3195" y="263349"/>
                    <a:pt x="-1876" y="254441"/>
                    <a:pt x="659" y="245533"/>
                  </a:cubicBezTo>
                  <a:cubicBezTo>
                    <a:pt x="659" y="245533"/>
                    <a:pt x="27033" y="167005"/>
                    <a:pt x="36155" y="145313"/>
                  </a:cubicBezTo>
                  <a:cubicBezTo>
                    <a:pt x="45277" y="123621"/>
                    <a:pt x="47441" y="123577"/>
                    <a:pt x="55392" y="115378"/>
                  </a:cubicBezTo>
                  <a:cubicBezTo>
                    <a:pt x="63343" y="107179"/>
                    <a:pt x="84329" y="105225"/>
                    <a:pt x="97006" y="105225"/>
                  </a:cubicBezTo>
                  <a:close/>
                  <a:moveTo>
                    <a:pt x="118557" y="0"/>
                  </a:moveTo>
                  <a:cubicBezTo>
                    <a:pt x="144209" y="0"/>
                    <a:pt x="165004" y="21163"/>
                    <a:pt x="165004" y="47269"/>
                  </a:cubicBezTo>
                  <a:cubicBezTo>
                    <a:pt x="165004" y="73375"/>
                    <a:pt x="144209" y="94538"/>
                    <a:pt x="118557" y="94538"/>
                  </a:cubicBezTo>
                  <a:cubicBezTo>
                    <a:pt x="92905" y="94538"/>
                    <a:pt x="72110" y="73375"/>
                    <a:pt x="72110" y="47269"/>
                  </a:cubicBezTo>
                  <a:cubicBezTo>
                    <a:pt x="72110" y="21163"/>
                    <a:pt x="92905" y="0"/>
                    <a:pt x="118557" y="0"/>
                  </a:cubicBezTo>
                  <a:close/>
                </a:path>
              </a:pathLst>
            </a:custGeom>
            <a:solidFill>
              <a:srgbClr val="DD7882"/>
            </a:solidFill>
            <a:ln>
              <a:noFill/>
            </a:ln>
            <a:effectLst/>
            <a:extLst/>
          </p:spPr>
          <p:txBody>
            <a:bodyPr wrap="square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zh-CN"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24468" y="1893595"/>
              <a:ext cx="374681" cy="474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326109" y="5131276"/>
            <a:ext cx="977160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如果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需要修改对应图表的颜色，则需要用到以上图形。修改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这几个图形对应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的图表时，请先修改上面图形的颜色，然后用拷贝黏贴的方式放到图表对应的形状上，即可完成修改。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79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8"/>
    </mc:Choice>
    <mc:Fallback xmlns="">
      <p:transition spd="slow" advTm="2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3多图表数据分析"/>
  <p:tag name="ISPRING_RESOURCE_PATHS_HASH_PRESENTER" val="b74a84d870b4c28fdf58e6a5c77869b9847825b"/>
</p:tagLst>
</file>

<file path=ppt/theme/theme1.xml><?xml version="1.0" encoding="utf-8"?>
<a:theme xmlns:a="http://schemas.openxmlformats.org/drawingml/2006/main" name="Office 主题">
  <a:themeElements>
    <a:clrScheme name="lizzysu-灰度多彩1">
      <a:dk1>
        <a:srgbClr val="1F1F1F"/>
      </a:dk1>
      <a:lt1>
        <a:srgbClr val="FFFFFF"/>
      </a:lt1>
      <a:dk2>
        <a:srgbClr val="7F7F7F"/>
      </a:dk2>
      <a:lt2>
        <a:srgbClr val="D8D8D8"/>
      </a:lt2>
      <a:accent1>
        <a:srgbClr val="DD7882"/>
      </a:accent1>
      <a:accent2>
        <a:srgbClr val="4A4C4D"/>
      </a:accent2>
      <a:accent3>
        <a:srgbClr val="EDB45E"/>
      </a:accent3>
      <a:accent4>
        <a:srgbClr val="5DABA8"/>
      </a:accent4>
      <a:accent5>
        <a:srgbClr val="ABCE2C"/>
      </a:accent5>
      <a:accent6>
        <a:srgbClr val="3F3F3F"/>
      </a:accent6>
      <a:hlink>
        <a:srgbClr val="222A35"/>
      </a:hlink>
      <a:folHlink>
        <a:srgbClr val="7F6000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细微固体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4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5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6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7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8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9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0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1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2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3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4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5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6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7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8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9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0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1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2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3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4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5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6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7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8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9.xml><?xml version="1.0" encoding="utf-8"?>
<a:themeOverride xmlns:a="http://schemas.openxmlformats.org/drawingml/2006/main">
  <a:clrScheme name="lizzysu-灰度多彩1">
    <a:dk1>
      <a:srgbClr val="1F1F1F"/>
    </a:dk1>
    <a:lt1>
      <a:srgbClr val="FFFFFF"/>
    </a:lt1>
    <a:dk2>
      <a:srgbClr val="7F7F7F"/>
    </a:dk2>
    <a:lt2>
      <a:srgbClr val="D8D8D8"/>
    </a:lt2>
    <a:accent1>
      <a:srgbClr val="DD7882"/>
    </a:accent1>
    <a:accent2>
      <a:srgbClr val="4A4C4D"/>
    </a:accent2>
    <a:accent3>
      <a:srgbClr val="EDB45E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8857</TotalTime>
  <Words>3435</Words>
  <Application>Microsoft Office PowerPoint</Application>
  <PresentationFormat>自定义</PresentationFormat>
  <Paragraphs>422</Paragraphs>
  <Slides>40</Slides>
  <Notes>40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33多图表数据分析</dc:title>
  <dc:creator>懒苏Lizzy</dc:creator>
  <cp:lastModifiedBy>拉普耶鲁</cp:lastModifiedBy>
  <cp:revision>2036</cp:revision>
  <dcterms:created xsi:type="dcterms:W3CDTF">2014-10-29T09:18:14Z</dcterms:created>
  <dcterms:modified xsi:type="dcterms:W3CDTF">2018-01-24T07:20:18Z</dcterms:modified>
</cp:coreProperties>
</file>